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7" r:id="rId2"/>
    <p:sldId id="1406" r:id="rId3"/>
    <p:sldId id="803" r:id="rId4"/>
    <p:sldId id="804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>
        <p:scale>
          <a:sx n="73" d="100"/>
          <a:sy n="73" d="100"/>
        </p:scale>
        <p:origin x="212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sh2, Patrick (DSIT)" userId="6c076413-ceae-40a3-8ea0-0f9b643fd4b3" providerId="ADAL" clId="{B6A07C1B-5E63-4675-8B15-5C563009CC25}"/>
    <pc:docChg chg="modSld">
      <pc:chgData name="Walsh2, Patrick (DSIT)" userId="6c076413-ceae-40a3-8ea0-0f9b643fd4b3" providerId="ADAL" clId="{B6A07C1B-5E63-4675-8B15-5C563009CC25}" dt="2026-02-11T17:29:23.263" v="2" actId="20577"/>
      <pc:docMkLst>
        <pc:docMk/>
      </pc:docMkLst>
      <pc:sldChg chg="modSp mod">
        <pc:chgData name="Walsh2, Patrick (DSIT)" userId="6c076413-ceae-40a3-8ea0-0f9b643fd4b3" providerId="ADAL" clId="{B6A07C1B-5E63-4675-8B15-5C563009CC25}" dt="2026-02-11T17:29:23.263" v="2" actId="20577"/>
        <pc:sldMkLst>
          <pc:docMk/>
          <pc:sldMk cId="2142014389" sldId="1406"/>
        </pc:sldMkLst>
        <pc:spChg chg="mod">
          <ac:chgData name="Walsh2, Patrick (DSIT)" userId="6c076413-ceae-40a3-8ea0-0f9b643fd4b3" providerId="ADAL" clId="{B6A07C1B-5E63-4675-8B15-5C563009CC25}" dt="2026-02-11T17:29:23.263" v="2" actId="20577"/>
          <ac:spMkLst>
            <pc:docMk/>
            <pc:sldMk cId="2142014389" sldId="1406"/>
            <ac:spMk id="47" creationId="{2963DDA6-C882-05E7-40B6-D19D0A8233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1928-BA6A-4028-B24F-31DB9C7FA500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457F9-8051-424E-ABA5-9DE8B5372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99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IPSOS interim paper- perception from German partners is that R&amp;D is underfunded in the UK and therefore neglected</a:t>
            </a:r>
          </a:p>
          <a:p>
            <a:r>
              <a:rPr lang="en-GB"/>
              <a:t>German partners do not have a trusting relationship with the UK. </a:t>
            </a:r>
          </a:p>
          <a:p>
            <a:endParaRPr lang="en-GB"/>
          </a:p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1- </a:t>
            </a:r>
            <a:r>
              <a:rPr lang="en-US" sz="2400" b="0">
                <a:latin typeface="Arial"/>
                <a:cs typeface="Arial"/>
              </a:rPr>
              <a:t>The Rationale for our initial BP work in early 2024 was based around application quality remaining steady while application volume plummeted. Rightly, our activities therefore focused on </a:t>
            </a:r>
            <a:r>
              <a:rPr lang="en-US" sz="2400">
                <a:latin typeface="Arial"/>
                <a:cs typeface="Arial"/>
              </a:rPr>
              <a:t>raising the application volume </a:t>
            </a:r>
            <a:r>
              <a:rPr lang="en-US" sz="2400" b="0">
                <a:latin typeface="Arial"/>
                <a:cs typeface="Arial"/>
              </a:rPr>
              <a:t>as a primary goal.</a:t>
            </a:r>
            <a:endParaRPr lang="en-US" sz="2400" b="0">
              <a:solidFill>
                <a:srgbClr val="004A7F"/>
              </a:solidFill>
              <a:latin typeface="Arial"/>
              <a:cs typeface="Arial"/>
            </a:endParaRPr>
          </a:p>
          <a:p>
            <a:endParaRPr lang="en-GB"/>
          </a:p>
          <a:p>
            <a:r>
              <a:rPr lang="en-GB"/>
              <a:t>Germany, France Spain Italy – we ranked within the top 4 collaborators for H2020 –  in HEU we have slipped, now we barely make the top 10,  for these countries.  SO internationally we have fallen off:: this is backed with  lots of qualitative information as well that repeats a singular message of the UK isn’t seen as a secure collaborator. </a:t>
            </a:r>
          </a:p>
          <a:p>
            <a:endParaRPr lang="en-GB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/>
              <a:t>3 -</a:t>
            </a:r>
          </a:p>
        </p:txBody>
      </p:sp>
    </p:spTree>
    <p:extLst>
      <p:ext uri="{BB962C8B-B14F-4D97-AF65-F5344CB8AC3E}">
        <p14:creationId xmlns:p14="http://schemas.microsoft.com/office/powerpoint/2010/main" val="19595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457F9-8051-424E-ABA5-9DE8B53726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4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across around 80 funded proposals -  40 of which came from p2</a:t>
            </a:r>
            <a:br>
              <a:rPr lang="en-GB" dirty="0"/>
            </a:br>
            <a:r>
              <a:rPr lang="en-GB" dirty="0"/>
              <a:t>but there were double the p1 proposal submissions when compared to p2.  P2 success rate is about 20%  but closer to 12% for p1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already in 2025 – there are 20m worth of successful projects from Yorkshire and </a:t>
            </a:r>
            <a:r>
              <a:rPr lang="en-GB" dirty="0" err="1"/>
              <a:t>humber</a:t>
            </a:r>
            <a:r>
              <a:rPr lang="en-GB" dirty="0"/>
              <a:t> and the data set wont be complete until about October – so take that with a pinch of salt, not a prediction but certainly seems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457F9-8051-424E-ABA5-9DE8B53726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4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9EBD3-01D2-35FD-B7BA-1D5A7A4548F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36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BB0C4-524D-E7D5-1E8F-AEC4112C338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6412" y="66421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PT_6.png" descr="PPT_6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72001" flipH="1">
            <a:off x="-815428" y="130236"/>
            <a:ext cx="13751647" cy="638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840"/>
                </a:moveTo>
                <a:lnTo>
                  <a:pt x="2334" y="21600"/>
                </a:lnTo>
                <a:lnTo>
                  <a:pt x="13285" y="21600"/>
                </a:lnTo>
                <a:lnTo>
                  <a:pt x="21600" y="15506"/>
                </a:lnTo>
                <a:lnTo>
                  <a:pt x="19148" y="0"/>
                </a:lnTo>
                <a:lnTo>
                  <a:pt x="9335" y="0"/>
                </a:lnTo>
                <a:lnTo>
                  <a:pt x="0" y="684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41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49" y="54490"/>
            <a:ext cx="6616891" cy="6558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DSTI_Black_Digital-01.png" descr="DSTI_Black_Digital-01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4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LOREM IPSUM"/>
          <p:cNvSpPr txBox="1"/>
          <p:nvPr/>
        </p:nvSpPr>
        <p:spPr>
          <a:xfrm>
            <a:off x="3076523" y="2669561"/>
            <a:ext cx="5801065" cy="2700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8">
              <a:lnSpc>
                <a:spcPct val="70000"/>
              </a:lnSpc>
              <a:defRPr sz="90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GB" sz="4500" b="1" dirty="0"/>
              <a:t>Horizon Europe </a:t>
            </a:r>
          </a:p>
          <a:p>
            <a:pPr algn="ctr"/>
            <a:r>
              <a:rPr lang="en-GB" sz="4500" b="1" dirty="0"/>
              <a:t>Boosting UK participation </a:t>
            </a:r>
          </a:p>
          <a:p>
            <a:pPr algn="ctr"/>
            <a:endParaRPr lang="en-GB" sz="4500" dirty="0"/>
          </a:p>
          <a:p>
            <a:pPr algn="ctr"/>
            <a:r>
              <a:rPr lang="en-GB" sz="2000" dirty="0"/>
              <a:t>Leeds 12/03</a:t>
            </a:r>
          </a:p>
          <a:p>
            <a:endParaRPr sz="45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risps_2.png" descr="Crisps_2.png">
            <a:extLst>
              <a:ext uri="{FF2B5EF4-FFF2-40B4-BE49-F238E27FC236}">
                <a16:creationId xmlns:a16="http://schemas.microsoft.com/office/drawing/2014/main" id="{AC8991B5-2FAE-1A56-C5F4-F377EB7B9EC2}"/>
              </a:ext>
            </a:extLst>
          </p:cNvPr>
          <p:cNvPicPr/>
          <p:nvPr/>
        </p:nvPicPr>
        <p:blipFill>
          <a:blip r:embed="rId3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8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507842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24" name="DSTI_Black_Digital-01.png" descr="DSTI_Black_Digital-01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542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B38B6-09EE-9B22-40CF-5D62D2B43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9438-18F9-46BA-95FA-E23A9B4276B8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74DB1DC-1453-9793-6DA6-8781D1A74D82}"/>
              </a:ext>
            </a:extLst>
          </p:cNvPr>
          <p:cNvGrpSpPr/>
          <p:nvPr/>
        </p:nvGrpSpPr>
        <p:grpSpPr>
          <a:xfrm>
            <a:off x="1090318" y="1826689"/>
            <a:ext cx="9659825" cy="4761935"/>
            <a:chOff x="2299364" y="3977999"/>
            <a:chExt cx="19319647" cy="9168626"/>
          </a:xfrm>
        </p:grpSpPr>
        <p:sp>
          <p:nvSpPr>
            <p:cNvPr id="59" name="Flowchart: Off-page Connector 58">
              <a:extLst>
                <a:ext uri="{FF2B5EF4-FFF2-40B4-BE49-F238E27FC236}">
                  <a16:creationId xmlns:a16="http://schemas.microsoft.com/office/drawing/2014/main" id="{9DCEF834-E3DC-FFFE-CA29-0591F9335D6B}"/>
                </a:ext>
              </a:extLst>
            </p:cNvPr>
            <p:cNvSpPr/>
            <p:nvPr/>
          </p:nvSpPr>
          <p:spPr>
            <a:xfrm>
              <a:off x="2314143" y="7596490"/>
              <a:ext cx="5748765" cy="1160519"/>
            </a:xfrm>
            <a:prstGeom prst="flowChartOffpageConnector">
              <a:avLst/>
            </a:prstGeom>
            <a:solidFill>
              <a:srgbClr val="FF5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prstClr val="white"/>
                  </a:solidFill>
                  <a:latin typeface="Calibri" panose="020F0502020204030204"/>
                </a:rPr>
                <a:t>Objective: Prioritise volume, followed by quality</a:t>
              </a:r>
            </a:p>
          </p:txBody>
        </p:sp>
        <p:sp>
          <p:nvSpPr>
            <p:cNvPr id="60" name="Flowchart: Off-page Connector 59">
              <a:extLst>
                <a:ext uri="{FF2B5EF4-FFF2-40B4-BE49-F238E27FC236}">
                  <a16:creationId xmlns:a16="http://schemas.microsoft.com/office/drawing/2014/main" id="{A71C32A6-37C2-CCFB-4B62-DCACB888508C}"/>
                </a:ext>
              </a:extLst>
            </p:cNvPr>
            <p:cNvSpPr/>
            <p:nvPr/>
          </p:nvSpPr>
          <p:spPr>
            <a:xfrm>
              <a:off x="9087331" y="7586179"/>
              <a:ext cx="5823789" cy="1126536"/>
            </a:xfrm>
            <a:prstGeom prst="flowChartOffpageConnector">
              <a:avLst/>
            </a:prstGeom>
            <a:solidFill>
              <a:srgbClr val="FEB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>
                  <a:solidFill>
                    <a:schemeClr val="bg1"/>
                  </a:solidFill>
                  <a:latin typeface="Calibri" panose="020F0502020204030204"/>
                </a:rPr>
                <a:t>Objective: to make the UK a partner of choice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E46589E-8F7C-1803-568F-B28881808618}"/>
                </a:ext>
              </a:extLst>
            </p:cNvPr>
            <p:cNvGrpSpPr/>
            <p:nvPr/>
          </p:nvGrpSpPr>
          <p:grpSpPr>
            <a:xfrm>
              <a:off x="2299364" y="3977999"/>
              <a:ext cx="19319647" cy="9168626"/>
              <a:chOff x="3231389" y="4572058"/>
              <a:chExt cx="10446620" cy="533408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963DDA6-C882-05E7-40B6-D19D0A82337E}"/>
                  </a:ext>
                </a:extLst>
              </p:cNvPr>
              <p:cNvSpPr/>
              <p:nvPr/>
            </p:nvSpPr>
            <p:spPr>
              <a:xfrm>
                <a:off x="3231389" y="6686940"/>
                <a:ext cx="3124484" cy="3219201"/>
              </a:xfrm>
              <a:prstGeom prst="rect">
                <a:avLst/>
              </a:prstGeom>
              <a:solidFill>
                <a:srgbClr val="FF53CA">
                  <a:alpha val="20000"/>
                </a:srgbClr>
              </a:solidFill>
              <a:ln>
                <a:noFill/>
              </a:ln>
            </p:spPr>
            <p:txBody>
              <a:bodyPr wrap="square" lIns="91440" tIns="91440" rIns="91440" bIns="91440" anchor="t">
                <a:noAutofit/>
              </a:bodyPr>
              <a:lstStyle/>
              <a:p>
                <a:pPr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</a:pPr>
                <a:endParaRPr lang="en-US" sz="1200" dirty="0">
                  <a:latin typeface="Arial"/>
                </a:endParaRPr>
              </a:p>
              <a:p>
                <a:pPr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</a:pPr>
                <a:endParaRPr lang="en-US" sz="1200" dirty="0">
                  <a:latin typeface="Arial"/>
                </a:endParaRPr>
              </a:p>
              <a:p>
                <a:pPr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</a:pPr>
                <a:endParaRPr lang="en-US" sz="1200" dirty="0">
                  <a:latin typeface="Arial"/>
                </a:endParaRPr>
              </a:p>
              <a:p>
                <a:pPr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</a:pPr>
                <a:r>
                  <a:rPr lang="en-US" sz="1200" b="1" dirty="0">
                    <a:latin typeface="Arial"/>
                  </a:rPr>
                  <a:t>Volume</a:t>
                </a: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Marketing Campaign</a:t>
                </a: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Roadshows</a:t>
                </a: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Updates to Horizon Hub</a:t>
                </a:r>
              </a:p>
              <a:p>
                <a:pPr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</a:pPr>
                <a:r>
                  <a:rPr lang="en-US" sz="1200" b="1" dirty="0">
                    <a:latin typeface="Arial"/>
                  </a:rPr>
                  <a:t>Quality</a:t>
                </a: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More NCPs </a:t>
                </a: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Re-apply masterclasses</a:t>
                </a:r>
              </a:p>
              <a:p>
                <a:pPr>
                  <a:lnSpc>
                    <a:spcPct val="94000"/>
                  </a:lnSpc>
                  <a:spcAft>
                    <a:spcPts val="400"/>
                  </a:spcAft>
                  <a:buClr>
                    <a:schemeClr val="accent1"/>
                  </a:buClr>
                </a:pPr>
                <a:endParaRPr lang="en-US" sz="1200" dirty="0">
                  <a:latin typeface="Arial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6D03297-A15F-C55D-C5D6-55C2A1F81DFB}"/>
                  </a:ext>
                </a:extLst>
              </p:cNvPr>
              <p:cNvSpPr/>
              <p:nvPr/>
            </p:nvSpPr>
            <p:spPr>
              <a:xfrm>
                <a:off x="6903553" y="6684202"/>
                <a:ext cx="3113592" cy="3202415"/>
              </a:xfrm>
              <a:prstGeom prst="rect">
                <a:avLst/>
              </a:prstGeom>
              <a:solidFill>
                <a:srgbClr val="FEB16B">
                  <a:alpha val="20000"/>
                </a:srgbClr>
              </a:solidFill>
              <a:ln>
                <a:noFill/>
              </a:ln>
            </p:spPr>
            <p:txBody>
              <a:bodyPr wrap="square" lIns="91440" tIns="91440" rIns="91440" bIns="91440" anchor="t">
                <a:noAutofit/>
              </a:bodyPr>
              <a:lstStyle/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endParaRPr lang="en-US" sz="1200" dirty="0">
                  <a:latin typeface="Arial"/>
                </a:endParaRP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endParaRPr lang="en-US" sz="1200" dirty="0">
                  <a:latin typeface="Arial"/>
                </a:endParaRPr>
              </a:p>
              <a:p>
                <a:pPr>
                  <a:lnSpc>
                    <a:spcPct val="94000"/>
                  </a:lnSpc>
                  <a:spcAft>
                    <a:spcPts val="400"/>
                  </a:spcAft>
                  <a:buClr>
                    <a:schemeClr val="accent4"/>
                  </a:buClr>
                </a:pPr>
                <a:endParaRPr lang="en-US" sz="1200" dirty="0">
                  <a:latin typeface="Arial"/>
                </a:endParaRPr>
              </a:p>
              <a:p>
                <a:pPr marL="171450" indent="-171450">
                  <a:lnSpc>
                    <a:spcPct val="94000"/>
                  </a:lnSpc>
                  <a:spcAft>
                    <a:spcPts val="400"/>
                  </a:spcAft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European Brokerage Visits </a:t>
                </a:r>
              </a:p>
              <a:p>
                <a:pPr marL="171450" indent="-171450">
                  <a:lnSpc>
                    <a:spcPct val="94000"/>
                  </a:lnSpc>
                  <a:spcAft>
                    <a:spcPts val="400"/>
                  </a:spcAft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International marketing pushes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4938706-B8D1-F4FF-DEC4-4A032294C773}"/>
                  </a:ext>
                </a:extLst>
              </p:cNvPr>
              <p:cNvSpPr/>
              <p:nvPr/>
            </p:nvSpPr>
            <p:spPr>
              <a:xfrm>
                <a:off x="10551874" y="6666549"/>
                <a:ext cx="3126135" cy="3206452"/>
              </a:xfrm>
              <a:prstGeom prst="rect">
                <a:avLst/>
              </a:prstGeom>
              <a:solidFill>
                <a:srgbClr val="FF686F">
                  <a:alpha val="20000"/>
                </a:srgbClr>
              </a:solidFill>
              <a:ln>
                <a:noFill/>
              </a:ln>
            </p:spPr>
            <p:txBody>
              <a:bodyPr wrap="square" lIns="91440" tIns="91440" rIns="91440" bIns="91440" anchor="t">
                <a:noAutofit/>
              </a:bodyPr>
              <a:lstStyle/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•"/>
                </a:pPr>
                <a:endParaRPr lang="en-US" sz="1200" dirty="0">
                  <a:latin typeface="Arial"/>
                </a:endParaRP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•"/>
                </a:pPr>
                <a:endParaRPr lang="en-US" sz="1200" dirty="0">
                  <a:latin typeface="Arial"/>
                </a:endParaRP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•"/>
                </a:pPr>
                <a:endParaRPr lang="en-US" sz="1200" dirty="0">
                  <a:latin typeface="Arial"/>
                </a:endParaRP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Pump priming </a:t>
                </a: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Events (online/in person)</a:t>
                </a:r>
              </a:p>
              <a:p>
                <a:pPr marL="85725" indent="-85725">
                  <a:lnSpc>
                    <a:spcPct val="94000"/>
                  </a:lnSpc>
                  <a:spcAft>
                    <a:spcPts val="4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/>
                  </a:rPr>
                  <a:t>Marketing campaign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76C20AC-C70F-4C72-78D0-03B3C6FEA27A}"/>
                  </a:ext>
                </a:extLst>
              </p:cNvPr>
              <p:cNvSpPr txBox="1"/>
              <p:nvPr/>
            </p:nvSpPr>
            <p:spPr>
              <a:xfrm>
                <a:off x="3259956" y="4589294"/>
                <a:ext cx="3116693" cy="930842"/>
              </a:xfrm>
              <a:prstGeom prst="rect">
                <a:avLst/>
              </a:prstGeom>
              <a:solidFill>
                <a:srgbClr val="FF53CA"/>
              </a:solidFill>
              <a:ln>
                <a:noFill/>
              </a:ln>
            </p:spPr>
            <p:txBody>
              <a:bodyPr wrap="square" lIns="121920" tIns="60960" rIns="121920" bIns="60960" rtlCol="0" anchor="ctr" anchorCtr="0">
                <a:spAutoFit/>
              </a:bodyPr>
              <a:lstStyle/>
              <a:p>
                <a:pPr marL="457200" algn="r"/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UK Application numbers were low while quality remains steadier</a:t>
                </a:r>
                <a:endParaRPr lang="en-US" sz="1200" dirty="0">
                  <a:latin typeface="Arial"/>
                  <a:cs typeface="Arial"/>
                </a:endParaRPr>
              </a:p>
              <a:p>
                <a:pPr marL="457200"/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F4C3B22-2EA4-F0B6-2C00-DF4DF79A7743}"/>
                  </a:ext>
                </a:extLst>
              </p:cNvPr>
              <p:cNvSpPr txBox="1"/>
              <p:nvPr/>
            </p:nvSpPr>
            <p:spPr>
              <a:xfrm>
                <a:off x="6906559" y="4572058"/>
                <a:ext cx="3139579" cy="965316"/>
              </a:xfrm>
              <a:prstGeom prst="rect">
                <a:avLst/>
              </a:prstGeom>
              <a:solidFill>
                <a:srgbClr val="FEB16B"/>
              </a:solidFill>
              <a:ln>
                <a:noFill/>
              </a:ln>
            </p:spPr>
            <p:txBody>
              <a:bodyPr wrap="square" lIns="121920" tIns="60960" rIns="121920" bIns="60960" rtlCol="0" anchor="ctr" anchorCtr="0">
                <a:spAutoFit/>
              </a:bodyPr>
              <a:lstStyle/>
              <a:p>
                <a:pPr marL="429260" algn="r"/>
                <a:r>
                  <a:rPr lang="en-US" sz="1200" dirty="0">
                    <a:solidFill>
                      <a:srgbClr val="FFFFFF"/>
                    </a:solidFill>
                    <a:latin typeface="Arial"/>
                  </a:rPr>
                  <a:t>UK entities have struggled to 	re-ignite their links in Europe</a:t>
                </a:r>
              </a:p>
              <a:p>
                <a:pPr marL="429260" algn="r"/>
                <a:endParaRPr lang="en-US" sz="12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87E8C35-4390-6748-0087-D0CDBC9FC5EC}"/>
                  </a:ext>
                </a:extLst>
              </p:cNvPr>
              <p:cNvSpPr txBox="1"/>
              <p:nvPr/>
            </p:nvSpPr>
            <p:spPr>
              <a:xfrm>
                <a:off x="10542734" y="4579545"/>
                <a:ext cx="3106262" cy="965316"/>
              </a:xfrm>
              <a:prstGeom prst="rect">
                <a:avLst/>
              </a:prstGeom>
              <a:solidFill>
                <a:srgbClr val="FF686F"/>
              </a:solidFill>
              <a:ln>
                <a:noFill/>
              </a:ln>
            </p:spPr>
            <p:txBody>
              <a:bodyPr wrap="square" lIns="121920" tIns="60960" rIns="121920" bIns="60960" rtlCol="0" anchor="ctr" anchorCtr="0">
                <a:spAutoFit/>
              </a:bodyPr>
              <a:lstStyle/>
              <a:p>
                <a:pPr marL="429260" algn="r"/>
                <a:r>
                  <a:rPr lang="en-US" sz="1200" dirty="0">
                    <a:solidFill>
                      <a:srgbClr val="FFFFFF"/>
                    </a:solidFill>
                    <a:latin typeface="Arial"/>
                  </a:rPr>
                  <a:t>Pillar 2 recovery requires specific focus  </a:t>
                </a:r>
              </a:p>
              <a:p>
                <a:pPr marL="429260" algn="r"/>
                <a:endParaRPr lang="en-US" sz="1200" dirty="0">
                  <a:solidFill>
                    <a:srgbClr val="FFFFFF"/>
                  </a:solidFill>
                  <a:latin typeface="Arial"/>
                </a:endParaRPr>
              </a:p>
              <a:p>
                <a:pPr marL="429260" algn="r"/>
                <a:endParaRPr lang="en-US" sz="12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5" name="Freeform 140">
                <a:extLst>
                  <a:ext uri="{FF2B5EF4-FFF2-40B4-BE49-F238E27FC236}">
                    <a16:creationId xmlns:a16="http://schemas.microsoft.com/office/drawing/2014/main" id="{A6D6EA38-A7D8-4D46-C916-0995E42CD9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4617" y="4655249"/>
                <a:ext cx="691611" cy="694388"/>
              </a:xfrm>
              <a:custGeom>
                <a:avLst/>
                <a:gdLst>
                  <a:gd name="T0" fmla="*/ 418 w 791"/>
                  <a:gd name="T1" fmla="*/ 262 h 792"/>
                  <a:gd name="T2" fmla="*/ 402 w 791"/>
                  <a:gd name="T3" fmla="*/ 292 h 792"/>
                  <a:gd name="T4" fmla="*/ 527 w 791"/>
                  <a:gd name="T5" fmla="*/ 280 h 792"/>
                  <a:gd name="T6" fmla="*/ 370 w 791"/>
                  <a:gd name="T7" fmla="*/ 236 h 792"/>
                  <a:gd name="T8" fmla="*/ 453 w 791"/>
                  <a:gd name="T9" fmla="*/ 288 h 792"/>
                  <a:gd name="T10" fmla="*/ 494 w 791"/>
                  <a:gd name="T11" fmla="*/ 281 h 792"/>
                  <a:gd name="T12" fmla="*/ 757 w 791"/>
                  <a:gd name="T13" fmla="*/ 235 h 792"/>
                  <a:gd name="T14" fmla="*/ 467 w 791"/>
                  <a:gd name="T15" fmla="*/ 7 h 792"/>
                  <a:gd name="T16" fmla="*/ 395 w 791"/>
                  <a:gd name="T17" fmla="*/ 0 h 792"/>
                  <a:gd name="T18" fmla="*/ 225 w 791"/>
                  <a:gd name="T19" fmla="*/ 39 h 792"/>
                  <a:gd name="T20" fmla="*/ 15 w 791"/>
                  <a:gd name="T21" fmla="*/ 285 h 792"/>
                  <a:gd name="T22" fmla="*/ 2 w 791"/>
                  <a:gd name="T23" fmla="*/ 350 h 792"/>
                  <a:gd name="T24" fmla="*/ 0 w 791"/>
                  <a:gd name="T25" fmla="*/ 419 h 792"/>
                  <a:gd name="T26" fmla="*/ 167 w 791"/>
                  <a:gd name="T27" fmla="*/ 719 h 792"/>
                  <a:gd name="T28" fmla="*/ 71 w 791"/>
                  <a:gd name="T29" fmla="*/ 597 h 792"/>
                  <a:gd name="T30" fmla="*/ 14 w 791"/>
                  <a:gd name="T31" fmla="*/ 382 h 792"/>
                  <a:gd name="T32" fmla="*/ 18 w 791"/>
                  <a:gd name="T33" fmla="*/ 336 h 792"/>
                  <a:gd name="T34" fmla="*/ 122 w 791"/>
                  <a:gd name="T35" fmla="*/ 524 h 792"/>
                  <a:gd name="T36" fmla="*/ 117 w 791"/>
                  <a:gd name="T37" fmla="*/ 177 h 792"/>
                  <a:gd name="T38" fmla="*/ 101 w 791"/>
                  <a:gd name="T39" fmla="*/ 153 h 792"/>
                  <a:gd name="T40" fmla="*/ 198 w 791"/>
                  <a:gd name="T41" fmla="*/ 69 h 792"/>
                  <a:gd name="T42" fmla="*/ 248 w 791"/>
                  <a:gd name="T43" fmla="*/ 68 h 792"/>
                  <a:gd name="T44" fmla="*/ 221 w 791"/>
                  <a:gd name="T45" fmla="*/ 77 h 792"/>
                  <a:gd name="T46" fmla="*/ 443 w 791"/>
                  <a:gd name="T47" fmla="*/ 17 h 792"/>
                  <a:gd name="T48" fmla="*/ 300 w 791"/>
                  <a:gd name="T49" fmla="*/ 86 h 792"/>
                  <a:gd name="T50" fmla="*/ 263 w 791"/>
                  <a:gd name="T51" fmla="*/ 64 h 792"/>
                  <a:gd name="T52" fmla="*/ 757 w 791"/>
                  <a:gd name="T53" fmla="*/ 519 h 792"/>
                  <a:gd name="T54" fmla="*/ 732 w 791"/>
                  <a:gd name="T55" fmla="*/ 273 h 792"/>
                  <a:gd name="T56" fmla="*/ 725 w 791"/>
                  <a:gd name="T57" fmla="*/ 259 h 792"/>
                  <a:gd name="T58" fmla="*/ 642 w 791"/>
                  <a:gd name="T59" fmla="*/ 315 h 792"/>
                  <a:gd name="T60" fmla="*/ 602 w 791"/>
                  <a:gd name="T61" fmla="*/ 392 h 792"/>
                  <a:gd name="T62" fmla="*/ 591 w 791"/>
                  <a:gd name="T63" fmla="*/ 419 h 792"/>
                  <a:gd name="T64" fmla="*/ 454 w 791"/>
                  <a:gd name="T65" fmla="*/ 677 h 792"/>
                  <a:gd name="T66" fmla="*/ 323 w 791"/>
                  <a:gd name="T67" fmla="*/ 460 h 792"/>
                  <a:gd name="T68" fmla="*/ 310 w 791"/>
                  <a:gd name="T69" fmla="*/ 240 h 792"/>
                  <a:gd name="T70" fmla="*/ 434 w 791"/>
                  <a:gd name="T71" fmla="*/ 180 h 792"/>
                  <a:gd name="T72" fmla="*/ 400 w 791"/>
                  <a:gd name="T73" fmla="*/ 104 h 792"/>
                  <a:gd name="T74" fmla="*/ 79 w 791"/>
                  <a:gd name="T75" fmla="*/ 444 h 792"/>
                  <a:gd name="T76" fmla="*/ 322 w 791"/>
                  <a:gd name="T77" fmla="*/ 97 h 792"/>
                  <a:gd name="T78" fmla="*/ 305 w 791"/>
                  <a:gd name="T79" fmla="*/ 115 h 792"/>
                  <a:gd name="T80" fmla="*/ 479 w 791"/>
                  <a:gd name="T81" fmla="*/ 76 h 792"/>
                  <a:gd name="T82" fmla="*/ 327 w 791"/>
                  <a:gd name="T83" fmla="*/ 122 h 792"/>
                  <a:gd name="T84" fmla="*/ 381 w 791"/>
                  <a:gd name="T85" fmla="*/ 164 h 792"/>
                  <a:gd name="T86" fmla="*/ 337 w 791"/>
                  <a:gd name="T87" fmla="*/ 189 h 792"/>
                  <a:gd name="T88" fmla="*/ 255 w 791"/>
                  <a:gd name="T89" fmla="*/ 144 h 792"/>
                  <a:gd name="T90" fmla="*/ 360 w 791"/>
                  <a:gd name="T91" fmla="*/ 168 h 792"/>
                  <a:gd name="T92" fmla="*/ 330 w 791"/>
                  <a:gd name="T93" fmla="*/ 176 h 792"/>
                  <a:gd name="T94" fmla="*/ 229 w 791"/>
                  <a:gd name="T95" fmla="*/ 389 h 792"/>
                  <a:gd name="T96" fmla="*/ 325 w 791"/>
                  <a:gd name="T97" fmla="*/ 474 h 792"/>
                  <a:gd name="T98" fmla="*/ 402 w 791"/>
                  <a:gd name="T99" fmla="*/ 567 h 792"/>
                  <a:gd name="T100" fmla="*/ 423 w 791"/>
                  <a:gd name="T101" fmla="*/ 165 h 792"/>
                  <a:gd name="T102" fmla="*/ 240 w 791"/>
                  <a:gd name="T103" fmla="*/ 648 h 792"/>
                  <a:gd name="T104" fmla="*/ 220 w 791"/>
                  <a:gd name="T105" fmla="*/ 533 h 792"/>
                  <a:gd name="T106" fmla="*/ 458 w 791"/>
                  <a:gd name="T107" fmla="*/ 691 h 792"/>
                  <a:gd name="T108" fmla="*/ 536 w 791"/>
                  <a:gd name="T109" fmla="*/ 648 h 792"/>
                  <a:gd name="T110" fmla="*/ 570 w 791"/>
                  <a:gd name="T111" fmla="*/ 592 h 792"/>
                  <a:gd name="T112" fmla="*/ 669 w 791"/>
                  <a:gd name="T113" fmla="*/ 66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1" h="792">
                    <a:moveTo>
                      <a:pt x="495" y="267"/>
                    </a:moveTo>
                    <a:cubicBezTo>
                      <a:pt x="495" y="267"/>
                      <a:pt x="495" y="267"/>
                      <a:pt x="494" y="267"/>
                    </a:cubicBezTo>
                    <a:cubicBezTo>
                      <a:pt x="489" y="267"/>
                      <a:pt x="472" y="265"/>
                      <a:pt x="463" y="264"/>
                    </a:cubicBezTo>
                    <a:cubicBezTo>
                      <a:pt x="453" y="252"/>
                      <a:pt x="430" y="223"/>
                      <a:pt x="413" y="223"/>
                    </a:cubicBezTo>
                    <a:cubicBezTo>
                      <a:pt x="413" y="223"/>
                      <a:pt x="412" y="223"/>
                      <a:pt x="411" y="223"/>
                    </a:cubicBezTo>
                    <a:cubicBezTo>
                      <a:pt x="404" y="224"/>
                      <a:pt x="402" y="228"/>
                      <a:pt x="402" y="230"/>
                    </a:cubicBezTo>
                    <a:cubicBezTo>
                      <a:pt x="400" y="238"/>
                      <a:pt x="407" y="244"/>
                      <a:pt x="417" y="252"/>
                    </a:cubicBezTo>
                    <a:cubicBezTo>
                      <a:pt x="419" y="254"/>
                      <a:pt x="422" y="256"/>
                      <a:pt x="424" y="258"/>
                    </a:cubicBezTo>
                    <a:cubicBezTo>
                      <a:pt x="423" y="259"/>
                      <a:pt x="420" y="261"/>
                      <a:pt x="418" y="262"/>
                    </a:cubicBezTo>
                    <a:cubicBezTo>
                      <a:pt x="413" y="249"/>
                      <a:pt x="392" y="233"/>
                      <a:pt x="379" y="224"/>
                    </a:cubicBezTo>
                    <a:cubicBezTo>
                      <a:pt x="376" y="223"/>
                      <a:pt x="373" y="222"/>
                      <a:pt x="370" y="222"/>
                    </a:cubicBezTo>
                    <a:cubicBezTo>
                      <a:pt x="351" y="222"/>
                      <a:pt x="330" y="258"/>
                      <a:pt x="324" y="269"/>
                    </a:cubicBezTo>
                    <a:cubicBezTo>
                      <a:pt x="323" y="270"/>
                      <a:pt x="323" y="272"/>
                      <a:pt x="323" y="273"/>
                    </a:cubicBezTo>
                    <a:cubicBezTo>
                      <a:pt x="323" y="278"/>
                      <a:pt x="327" y="290"/>
                      <a:pt x="346" y="290"/>
                    </a:cubicBezTo>
                    <a:cubicBezTo>
                      <a:pt x="361" y="290"/>
                      <a:pt x="381" y="283"/>
                      <a:pt x="391" y="279"/>
                    </a:cubicBezTo>
                    <a:cubicBezTo>
                      <a:pt x="391" y="279"/>
                      <a:pt x="391" y="279"/>
                      <a:pt x="391" y="279"/>
                    </a:cubicBezTo>
                    <a:cubicBezTo>
                      <a:pt x="391" y="279"/>
                      <a:pt x="392" y="279"/>
                      <a:pt x="392" y="279"/>
                    </a:cubicBezTo>
                    <a:cubicBezTo>
                      <a:pt x="394" y="279"/>
                      <a:pt x="399" y="287"/>
                      <a:pt x="402" y="292"/>
                    </a:cubicBezTo>
                    <a:cubicBezTo>
                      <a:pt x="407" y="301"/>
                      <a:pt x="412" y="310"/>
                      <a:pt x="421" y="315"/>
                    </a:cubicBezTo>
                    <a:cubicBezTo>
                      <a:pt x="424" y="317"/>
                      <a:pt x="428" y="318"/>
                      <a:pt x="432" y="318"/>
                    </a:cubicBezTo>
                    <a:cubicBezTo>
                      <a:pt x="432" y="318"/>
                      <a:pt x="432" y="318"/>
                      <a:pt x="432" y="318"/>
                    </a:cubicBezTo>
                    <a:cubicBezTo>
                      <a:pt x="445" y="318"/>
                      <a:pt x="455" y="308"/>
                      <a:pt x="463" y="299"/>
                    </a:cubicBezTo>
                    <a:cubicBezTo>
                      <a:pt x="465" y="300"/>
                      <a:pt x="468" y="301"/>
                      <a:pt x="471" y="302"/>
                    </a:cubicBezTo>
                    <a:cubicBezTo>
                      <a:pt x="480" y="306"/>
                      <a:pt x="492" y="310"/>
                      <a:pt x="503" y="310"/>
                    </a:cubicBezTo>
                    <a:cubicBezTo>
                      <a:pt x="503" y="310"/>
                      <a:pt x="503" y="310"/>
                      <a:pt x="503" y="310"/>
                    </a:cubicBezTo>
                    <a:cubicBezTo>
                      <a:pt x="514" y="310"/>
                      <a:pt x="521" y="305"/>
                      <a:pt x="524" y="300"/>
                    </a:cubicBezTo>
                    <a:cubicBezTo>
                      <a:pt x="531" y="291"/>
                      <a:pt x="529" y="284"/>
                      <a:pt x="527" y="280"/>
                    </a:cubicBezTo>
                    <a:cubicBezTo>
                      <a:pt x="521" y="267"/>
                      <a:pt x="498" y="266"/>
                      <a:pt x="497" y="266"/>
                    </a:cubicBezTo>
                    <a:cubicBezTo>
                      <a:pt x="496" y="266"/>
                      <a:pt x="495" y="267"/>
                      <a:pt x="495" y="267"/>
                    </a:cubicBezTo>
                    <a:close/>
                    <a:moveTo>
                      <a:pt x="403" y="269"/>
                    </a:moveTo>
                    <a:cubicBezTo>
                      <a:pt x="400" y="267"/>
                      <a:pt x="396" y="265"/>
                      <a:pt x="392" y="265"/>
                    </a:cubicBezTo>
                    <a:cubicBezTo>
                      <a:pt x="390" y="265"/>
                      <a:pt x="388" y="265"/>
                      <a:pt x="387" y="266"/>
                    </a:cubicBezTo>
                    <a:cubicBezTo>
                      <a:pt x="386" y="266"/>
                      <a:pt x="386" y="266"/>
                      <a:pt x="386" y="266"/>
                    </a:cubicBezTo>
                    <a:cubicBezTo>
                      <a:pt x="377" y="269"/>
                      <a:pt x="358" y="276"/>
                      <a:pt x="346" y="276"/>
                    </a:cubicBezTo>
                    <a:cubicBezTo>
                      <a:pt x="340" y="276"/>
                      <a:pt x="338" y="274"/>
                      <a:pt x="337" y="273"/>
                    </a:cubicBezTo>
                    <a:cubicBezTo>
                      <a:pt x="348" y="255"/>
                      <a:pt x="363" y="236"/>
                      <a:pt x="370" y="236"/>
                    </a:cubicBezTo>
                    <a:cubicBezTo>
                      <a:pt x="370" y="236"/>
                      <a:pt x="371" y="236"/>
                      <a:pt x="371" y="236"/>
                    </a:cubicBezTo>
                    <a:cubicBezTo>
                      <a:pt x="391" y="250"/>
                      <a:pt x="403" y="262"/>
                      <a:pt x="405" y="267"/>
                    </a:cubicBezTo>
                    <a:cubicBezTo>
                      <a:pt x="404" y="268"/>
                      <a:pt x="404" y="268"/>
                      <a:pt x="403" y="269"/>
                    </a:cubicBezTo>
                    <a:close/>
                    <a:moveTo>
                      <a:pt x="515" y="286"/>
                    </a:moveTo>
                    <a:cubicBezTo>
                      <a:pt x="515" y="287"/>
                      <a:pt x="515" y="289"/>
                      <a:pt x="513" y="292"/>
                    </a:cubicBezTo>
                    <a:cubicBezTo>
                      <a:pt x="511" y="294"/>
                      <a:pt x="509" y="296"/>
                      <a:pt x="503" y="296"/>
                    </a:cubicBezTo>
                    <a:cubicBezTo>
                      <a:pt x="494" y="296"/>
                      <a:pt x="484" y="292"/>
                      <a:pt x="476" y="289"/>
                    </a:cubicBezTo>
                    <a:cubicBezTo>
                      <a:pt x="469" y="286"/>
                      <a:pt x="465" y="285"/>
                      <a:pt x="461" y="285"/>
                    </a:cubicBezTo>
                    <a:cubicBezTo>
                      <a:pt x="456" y="285"/>
                      <a:pt x="454" y="287"/>
                      <a:pt x="453" y="288"/>
                    </a:cubicBezTo>
                    <a:cubicBezTo>
                      <a:pt x="446" y="298"/>
                      <a:pt x="438" y="304"/>
                      <a:pt x="432" y="304"/>
                    </a:cubicBezTo>
                    <a:cubicBezTo>
                      <a:pt x="431" y="304"/>
                      <a:pt x="429" y="304"/>
                      <a:pt x="428" y="303"/>
                    </a:cubicBezTo>
                    <a:cubicBezTo>
                      <a:pt x="422" y="300"/>
                      <a:pt x="418" y="292"/>
                      <a:pt x="414" y="285"/>
                    </a:cubicBezTo>
                    <a:cubicBezTo>
                      <a:pt x="413" y="284"/>
                      <a:pt x="412" y="282"/>
                      <a:pt x="411" y="281"/>
                    </a:cubicBezTo>
                    <a:cubicBezTo>
                      <a:pt x="418" y="279"/>
                      <a:pt x="432" y="271"/>
                      <a:pt x="436" y="266"/>
                    </a:cubicBezTo>
                    <a:cubicBezTo>
                      <a:pt x="438" y="263"/>
                      <a:pt x="440" y="261"/>
                      <a:pt x="439" y="258"/>
                    </a:cubicBezTo>
                    <a:cubicBezTo>
                      <a:pt x="444" y="263"/>
                      <a:pt x="449" y="269"/>
                      <a:pt x="453" y="275"/>
                    </a:cubicBezTo>
                    <a:cubicBezTo>
                      <a:pt x="454" y="276"/>
                      <a:pt x="456" y="277"/>
                      <a:pt x="458" y="278"/>
                    </a:cubicBezTo>
                    <a:cubicBezTo>
                      <a:pt x="459" y="278"/>
                      <a:pt x="487" y="281"/>
                      <a:pt x="494" y="281"/>
                    </a:cubicBezTo>
                    <a:cubicBezTo>
                      <a:pt x="496" y="281"/>
                      <a:pt x="496" y="281"/>
                      <a:pt x="497" y="280"/>
                    </a:cubicBezTo>
                    <a:cubicBezTo>
                      <a:pt x="497" y="280"/>
                      <a:pt x="497" y="280"/>
                      <a:pt x="497" y="280"/>
                    </a:cubicBezTo>
                    <a:cubicBezTo>
                      <a:pt x="504" y="280"/>
                      <a:pt x="513" y="283"/>
                      <a:pt x="515" y="286"/>
                    </a:cubicBezTo>
                    <a:close/>
                    <a:moveTo>
                      <a:pt x="691" y="658"/>
                    </a:moveTo>
                    <a:cubicBezTo>
                      <a:pt x="724" y="621"/>
                      <a:pt x="751" y="577"/>
                      <a:pt x="768" y="529"/>
                    </a:cubicBezTo>
                    <a:cubicBezTo>
                      <a:pt x="768" y="528"/>
                      <a:pt x="769" y="527"/>
                      <a:pt x="769" y="527"/>
                    </a:cubicBezTo>
                    <a:cubicBezTo>
                      <a:pt x="783" y="486"/>
                      <a:pt x="791" y="442"/>
                      <a:pt x="791" y="396"/>
                    </a:cubicBezTo>
                    <a:cubicBezTo>
                      <a:pt x="791" y="339"/>
                      <a:pt x="779" y="285"/>
                      <a:pt x="757" y="236"/>
                    </a:cubicBezTo>
                    <a:cubicBezTo>
                      <a:pt x="757" y="236"/>
                      <a:pt x="757" y="235"/>
                      <a:pt x="757" y="235"/>
                    </a:cubicBezTo>
                    <a:cubicBezTo>
                      <a:pt x="709" y="128"/>
                      <a:pt x="616" y="48"/>
                      <a:pt x="505" y="16"/>
                    </a:cubicBezTo>
                    <a:cubicBezTo>
                      <a:pt x="504" y="16"/>
                      <a:pt x="504" y="15"/>
                      <a:pt x="503" y="15"/>
                    </a:cubicBezTo>
                    <a:cubicBezTo>
                      <a:pt x="501" y="15"/>
                      <a:pt x="498" y="14"/>
                      <a:pt x="496" y="13"/>
                    </a:cubicBezTo>
                    <a:cubicBezTo>
                      <a:pt x="495" y="13"/>
                      <a:pt x="494" y="13"/>
                      <a:pt x="493" y="12"/>
                    </a:cubicBezTo>
                    <a:cubicBezTo>
                      <a:pt x="490" y="12"/>
                      <a:pt x="488" y="11"/>
                      <a:pt x="486" y="11"/>
                    </a:cubicBezTo>
                    <a:cubicBezTo>
                      <a:pt x="484" y="10"/>
                      <a:pt x="483" y="10"/>
                      <a:pt x="482" y="10"/>
                    </a:cubicBezTo>
                    <a:cubicBezTo>
                      <a:pt x="480" y="10"/>
                      <a:pt x="479" y="9"/>
                      <a:pt x="477" y="9"/>
                    </a:cubicBezTo>
                    <a:cubicBezTo>
                      <a:pt x="477" y="9"/>
                      <a:pt x="477" y="9"/>
                      <a:pt x="477" y="9"/>
                    </a:cubicBezTo>
                    <a:cubicBezTo>
                      <a:pt x="474" y="8"/>
                      <a:pt x="471" y="8"/>
                      <a:pt x="467" y="7"/>
                    </a:cubicBezTo>
                    <a:cubicBezTo>
                      <a:pt x="467" y="7"/>
                      <a:pt x="467" y="7"/>
                      <a:pt x="467" y="7"/>
                    </a:cubicBezTo>
                    <a:cubicBezTo>
                      <a:pt x="467" y="7"/>
                      <a:pt x="466" y="7"/>
                      <a:pt x="466" y="7"/>
                    </a:cubicBezTo>
                    <a:cubicBezTo>
                      <a:pt x="461" y="6"/>
                      <a:pt x="456" y="5"/>
                      <a:pt x="451" y="4"/>
                    </a:cubicBezTo>
                    <a:cubicBezTo>
                      <a:pt x="450" y="4"/>
                      <a:pt x="449" y="4"/>
                      <a:pt x="448" y="4"/>
                    </a:cubicBezTo>
                    <a:cubicBezTo>
                      <a:pt x="443" y="3"/>
                      <a:pt x="438" y="3"/>
                      <a:pt x="432" y="2"/>
                    </a:cubicBezTo>
                    <a:cubicBezTo>
                      <a:pt x="432" y="2"/>
                      <a:pt x="431" y="2"/>
                      <a:pt x="430" y="2"/>
                    </a:cubicBezTo>
                    <a:cubicBezTo>
                      <a:pt x="425" y="1"/>
                      <a:pt x="419" y="1"/>
                      <a:pt x="414" y="1"/>
                    </a:cubicBezTo>
                    <a:cubicBezTo>
                      <a:pt x="413" y="1"/>
                      <a:pt x="413" y="1"/>
                      <a:pt x="412" y="1"/>
                    </a:cubicBezTo>
                    <a:cubicBezTo>
                      <a:pt x="407" y="0"/>
                      <a:pt x="401" y="0"/>
                      <a:pt x="395" y="0"/>
                    </a:cubicBezTo>
                    <a:cubicBezTo>
                      <a:pt x="392" y="0"/>
                      <a:pt x="388" y="0"/>
                      <a:pt x="385" y="0"/>
                    </a:cubicBezTo>
                    <a:cubicBezTo>
                      <a:pt x="383" y="1"/>
                      <a:pt x="381" y="1"/>
                      <a:pt x="379" y="1"/>
                    </a:cubicBezTo>
                    <a:cubicBezTo>
                      <a:pt x="378" y="1"/>
                      <a:pt x="376" y="1"/>
                      <a:pt x="374" y="1"/>
                    </a:cubicBezTo>
                    <a:cubicBezTo>
                      <a:pt x="372" y="1"/>
                      <a:pt x="369" y="1"/>
                      <a:pt x="367" y="1"/>
                    </a:cubicBezTo>
                    <a:cubicBezTo>
                      <a:pt x="366" y="1"/>
                      <a:pt x="365" y="1"/>
                      <a:pt x="364" y="2"/>
                    </a:cubicBezTo>
                    <a:cubicBezTo>
                      <a:pt x="361" y="2"/>
                      <a:pt x="358" y="2"/>
                      <a:pt x="355" y="2"/>
                    </a:cubicBezTo>
                    <a:cubicBezTo>
                      <a:pt x="355" y="2"/>
                      <a:pt x="355" y="2"/>
                      <a:pt x="355" y="2"/>
                    </a:cubicBezTo>
                    <a:cubicBezTo>
                      <a:pt x="310" y="7"/>
                      <a:pt x="267" y="19"/>
                      <a:pt x="226" y="38"/>
                    </a:cubicBezTo>
                    <a:cubicBezTo>
                      <a:pt x="226" y="38"/>
                      <a:pt x="226" y="39"/>
                      <a:pt x="225" y="39"/>
                    </a:cubicBezTo>
                    <a:cubicBezTo>
                      <a:pt x="215" y="44"/>
                      <a:pt x="205" y="49"/>
                      <a:pt x="195" y="55"/>
                    </a:cubicBezTo>
                    <a:cubicBezTo>
                      <a:pt x="195" y="55"/>
                      <a:pt x="195" y="55"/>
                      <a:pt x="194" y="55"/>
                    </a:cubicBezTo>
                    <a:cubicBezTo>
                      <a:pt x="140" y="87"/>
                      <a:pt x="93" y="133"/>
                      <a:pt x="59" y="187"/>
                    </a:cubicBezTo>
                    <a:cubicBezTo>
                      <a:pt x="59" y="187"/>
                      <a:pt x="59" y="187"/>
                      <a:pt x="59" y="188"/>
                    </a:cubicBezTo>
                    <a:cubicBezTo>
                      <a:pt x="44" y="211"/>
                      <a:pt x="32" y="237"/>
                      <a:pt x="23" y="263"/>
                    </a:cubicBezTo>
                    <a:cubicBezTo>
                      <a:pt x="22" y="264"/>
                      <a:pt x="22" y="264"/>
                      <a:pt x="22" y="265"/>
                    </a:cubicBezTo>
                    <a:cubicBezTo>
                      <a:pt x="20" y="270"/>
                      <a:pt x="19" y="275"/>
                      <a:pt x="17" y="280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6" y="282"/>
                      <a:pt x="16" y="284"/>
                      <a:pt x="15" y="285"/>
                    </a:cubicBezTo>
                    <a:cubicBezTo>
                      <a:pt x="15" y="287"/>
                      <a:pt x="15" y="288"/>
                      <a:pt x="14" y="290"/>
                    </a:cubicBezTo>
                    <a:cubicBezTo>
                      <a:pt x="13" y="292"/>
                      <a:pt x="13" y="294"/>
                      <a:pt x="12" y="297"/>
                    </a:cubicBezTo>
                    <a:cubicBezTo>
                      <a:pt x="11" y="300"/>
                      <a:pt x="11" y="303"/>
                      <a:pt x="10" y="307"/>
                    </a:cubicBezTo>
                    <a:cubicBezTo>
                      <a:pt x="9" y="309"/>
                      <a:pt x="9" y="310"/>
                      <a:pt x="9" y="312"/>
                    </a:cubicBezTo>
                    <a:cubicBezTo>
                      <a:pt x="8" y="315"/>
                      <a:pt x="8" y="317"/>
                      <a:pt x="7" y="320"/>
                    </a:cubicBezTo>
                    <a:cubicBezTo>
                      <a:pt x="7" y="321"/>
                      <a:pt x="6" y="323"/>
                      <a:pt x="6" y="325"/>
                    </a:cubicBezTo>
                    <a:cubicBezTo>
                      <a:pt x="5" y="328"/>
                      <a:pt x="5" y="332"/>
                      <a:pt x="4" y="336"/>
                    </a:cubicBezTo>
                    <a:cubicBezTo>
                      <a:pt x="4" y="337"/>
                      <a:pt x="4" y="338"/>
                      <a:pt x="4" y="340"/>
                    </a:cubicBezTo>
                    <a:cubicBezTo>
                      <a:pt x="3" y="343"/>
                      <a:pt x="3" y="346"/>
                      <a:pt x="2" y="350"/>
                    </a:cubicBezTo>
                    <a:cubicBezTo>
                      <a:pt x="2" y="351"/>
                      <a:pt x="2" y="352"/>
                      <a:pt x="2" y="353"/>
                    </a:cubicBezTo>
                    <a:cubicBezTo>
                      <a:pt x="1" y="358"/>
                      <a:pt x="1" y="362"/>
                      <a:pt x="1" y="366"/>
                    </a:cubicBezTo>
                    <a:cubicBezTo>
                      <a:pt x="1" y="367"/>
                      <a:pt x="1" y="367"/>
                      <a:pt x="1" y="368"/>
                    </a:cubicBezTo>
                    <a:cubicBezTo>
                      <a:pt x="0" y="372"/>
                      <a:pt x="0" y="375"/>
                      <a:pt x="0" y="379"/>
                    </a:cubicBezTo>
                    <a:cubicBezTo>
                      <a:pt x="0" y="380"/>
                      <a:pt x="0" y="382"/>
                      <a:pt x="0" y="383"/>
                    </a:cubicBezTo>
                    <a:cubicBezTo>
                      <a:pt x="0" y="387"/>
                      <a:pt x="0" y="392"/>
                      <a:pt x="0" y="396"/>
                    </a:cubicBezTo>
                    <a:cubicBezTo>
                      <a:pt x="0" y="400"/>
                      <a:pt x="0" y="404"/>
                      <a:pt x="0" y="407"/>
                    </a:cubicBezTo>
                    <a:cubicBezTo>
                      <a:pt x="0" y="408"/>
                      <a:pt x="0" y="409"/>
                      <a:pt x="0" y="410"/>
                    </a:cubicBezTo>
                    <a:cubicBezTo>
                      <a:pt x="0" y="413"/>
                      <a:pt x="0" y="416"/>
                      <a:pt x="0" y="419"/>
                    </a:cubicBezTo>
                    <a:cubicBezTo>
                      <a:pt x="0" y="420"/>
                      <a:pt x="0" y="420"/>
                      <a:pt x="0" y="421"/>
                    </a:cubicBezTo>
                    <a:cubicBezTo>
                      <a:pt x="1" y="425"/>
                      <a:pt x="1" y="428"/>
                      <a:pt x="1" y="431"/>
                    </a:cubicBezTo>
                    <a:cubicBezTo>
                      <a:pt x="1" y="432"/>
                      <a:pt x="1" y="432"/>
                      <a:pt x="1" y="432"/>
                    </a:cubicBezTo>
                    <a:cubicBezTo>
                      <a:pt x="7" y="492"/>
                      <a:pt x="26" y="548"/>
                      <a:pt x="55" y="598"/>
                    </a:cubicBezTo>
                    <a:cubicBezTo>
                      <a:pt x="55" y="598"/>
                      <a:pt x="55" y="598"/>
                      <a:pt x="55" y="598"/>
                    </a:cubicBezTo>
                    <a:cubicBezTo>
                      <a:pt x="57" y="601"/>
                      <a:pt x="59" y="604"/>
                      <a:pt x="60" y="606"/>
                    </a:cubicBezTo>
                    <a:cubicBezTo>
                      <a:pt x="61" y="607"/>
                      <a:pt x="61" y="608"/>
                      <a:pt x="62" y="609"/>
                    </a:cubicBezTo>
                    <a:cubicBezTo>
                      <a:pt x="63" y="610"/>
                      <a:pt x="64" y="611"/>
                      <a:pt x="64" y="613"/>
                    </a:cubicBezTo>
                    <a:cubicBezTo>
                      <a:pt x="91" y="654"/>
                      <a:pt x="126" y="690"/>
                      <a:pt x="167" y="719"/>
                    </a:cubicBezTo>
                    <a:cubicBezTo>
                      <a:pt x="167" y="719"/>
                      <a:pt x="167" y="719"/>
                      <a:pt x="168" y="719"/>
                    </a:cubicBezTo>
                    <a:cubicBezTo>
                      <a:pt x="232" y="765"/>
                      <a:pt x="311" y="792"/>
                      <a:pt x="395" y="792"/>
                    </a:cubicBezTo>
                    <a:cubicBezTo>
                      <a:pt x="512" y="792"/>
                      <a:pt x="616" y="741"/>
                      <a:pt x="689" y="661"/>
                    </a:cubicBezTo>
                    <a:cubicBezTo>
                      <a:pt x="690" y="660"/>
                      <a:pt x="691" y="659"/>
                      <a:pt x="691" y="658"/>
                    </a:cubicBezTo>
                    <a:close/>
                    <a:moveTo>
                      <a:pt x="79" y="610"/>
                    </a:moveTo>
                    <a:cubicBezTo>
                      <a:pt x="79" y="610"/>
                      <a:pt x="79" y="609"/>
                      <a:pt x="79" y="609"/>
                    </a:cubicBezTo>
                    <a:cubicBezTo>
                      <a:pt x="77" y="607"/>
                      <a:pt x="76" y="605"/>
                      <a:pt x="75" y="604"/>
                    </a:cubicBezTo>
                    <a:cubicBezTo>
                      <a:pt x="74" y="602"/>
                      <a:pt x="73" y="601"/>
                      <a:pt x="73" y="600"/>
                    </a:cubicBezTo>
                    <a:cubicBezTo>
                      <a:pt x="72" y="599"/>
                      <a:pt x="71" y="598"/>
                      <a:pt x="71" y="597"/>
                    </a:cubicBezTo>
                    <a:cubicBezTo>
                      <a:pt x="69" y="594"/>
                      <a:pt x="68" y="592"/>
                      <a:pt x="67" y="590"/>
                    </a:cubicBezTo>
                    <a:cubicBezTo>
                      <a:pt x="67" y="590"/>
                      <a:pt x="66" y="589"/>
                      <a:pt x="66" y="589"/>
                    </a:cubicBezTo>
                    <a:cubicBezTo>
                      <a:pt x="36" y="537"/>
                      <a:pt x="18" y="478"/>
                      <a:pt x="14" y="417"/>
                    </a:cubicBezTo>
                    <a:cubicBezTo>
                      <a:pt x="14" y="417"/>
                      <a:pt x="14" y="417"/>
                      <a:pt x="14" y="417"/>
                    </a:cubicBezTo>
                    <a:cubicBezTo>
                      <a:pt x="14" y="414"/>
                      <a:pt x="14" y="411"/>
                      <a:pt x="14" y="407"/>
                    </a:cubicBezTo>
                    <a:cubicBezTo>
                      <a:pt x="14" y="407"/>
                      <a:pt x="14" y="407"/>
                      <a:pt x="14" y="406"/>
                    </a:cubicBezTo>
                    <a:cubicBezTo>
                      <a:pt x="14" y="403"/>
                      <a:pt x="14" y="399"/>
                      <a:pt x="14" y="396"/>
                    </a:cubicBezTo>
                    <a:cubicBezTo>
                      <a:pt x="14" y="393"/>
                      <a:pt x="14" y="389"/>
                      <a:pt x="14" y="386"/>
                    </a:cubicBezTo>
                    <a:cubicBezTo>
                      <a:pt x="14" y="385"/>
                      <a:pt x="14" y="384"/>
                      <a:pt x="14" y="382"/>
                    </a:cubicBezTo>
                    <a:cubicBezTo>
                      <a:pt x="14" y="380"/>
                      <a:pt x="14" y="378"/>
                      <a:pt x="14" y="376"/>
                    </a:cubicBezTo>
                    <a:cubicBezTo>
                      <a:pt x="14" y="374"/>
                      <a:pt x="14" y="373"/>
                      <a:pt x="14" y="371"/>
                    </a:cubicBezTo>
                    <a:cubicBezTo>
                      <a:pt x="15" y="370"/>
                      <a:pt x="15" y="368"/>
                      <a:pt x="15" y="366"/>
                    </a:cubicBezTo>
                    <a:cubicBezTo>
                      <a:pt x="15" y="364"/>
                      <a:pt x="15" y="362"/>
                      <a:pt x="15" y="361"/>
                    </a:cubicBezTo>
                    <a:cubicBezTo>
                      <a:pt x="15" y="359"/>
                      <a:pt x="16" y="357"/>
                      <a:pt x="16" y="356"/>
                    </a:cubicBezTo>
                    <a:cubicBezTo>
                      <a:pt x="16" y="354"/>
                      <a:pt x="16" y="352"/>
                      <a:pt x="16" y="351"/>
                    </a:cubicBezTo>
                    <a:cubicBezTo>
                      <a:pt x="17" y="349"/>
                      <a:pt x="17" y="347"/>
                      <a:pt x="17" y="346"/>
                    </a:cubicBezTo>
                    <a:cubicBezTo>
                      <a:pt x="17" y="344"/>
                      <a:pt x="17" y="342"/>
                      <a:pt x="18" y="340"/>
                    </a:cubicBezTo>
                    <a:cubicBezTo>
                      <a:pt x="18" y="339"/>
                      <a:pt x="18" y="338"/>
                      <a:pt x="18" y="336"/>
                    </a:cubicBezTo>
                    <a:cubicBezTo>
                      <a:pt x="19" y="334"/>
                      <a:pt x="19" y="332"/>
                      <a:pt x="19" y="330"/>
                    </a:cubicBezTo>
                    <a:cubicBezTo>
                      <a:pt x="19" y="329"/>
                      <a:pt x="20" y="328"/>
                      <a:pt x="20" y="327"/>
                    </a:cubicBezTo>
                    <a:cubicBezTo>
                      <a:pt x="20" y="325"/>
                      <a:pt x="21" y="322"/>
                      <a:pt x="21" y="320"/>
                    </a:cubicBezTo>
                    <a:cubicBezTo>
                      <a:pt x="21" y="319"/>
                      <a:pt x="22" y="319"/>
                      <a:pt x="22" y="318"/>
                    </a:cubicBezTo>
                    <a:cubicBezTo>
                      <a:pt x="22" y="316"/>
                      <a:pt x="22" y="315"/>
                      <a:pt x="23" y="313"/>
                    </a:cubicBezTo>
                    <a:cubicBezTo>
                      <a:pt x="34" y="366"/>
                      <a:pt x="49" y="425"/>
                      <a:pt x="67" y="452"/>
                    </a:cubicBezTo>
                    <a:cubicBezTo>
                      <a:pt x="85" y="479"/>
                      <a:pt x="102" y="487"/>
                      <a:pt x="113" y="492"/>
                    </a:cubicBezTo>
                    <a:cubicBezTo>
                      <a:pt x="123" y="497"/>
                      <a:pt x="125" y="498"/>
                      <a:pt x="124" y="509"/>
                    </a:cubicBezTo>
                    <a:cubicBezTo>
                      <a:pt x="124" y="513"/>
                      <a:pt x="123" y="518"/>
                      <a:pt x="122" y="524"/>
                    </a:cubicBezTo>
                    <a:cubicBezTo>
                      <a:pt x="122" y="524"/>
                      <a:pt x="122" y="524"/>
                      <a:pt x="122" y="524"/>
                    </a:cubicBezTo>
                    <a:cubicBezTo>
                      <a:pt x="121" y="525"/>
                      <a:pt x="121" y="527"/>
                      <a:pt x="121" y="528"/>
                    </a:cubicBezTo>
                    <a:cubicBezTo>
                      <a:pt x="115" y="555"/>
                      <a:pt x="107" y="595"/>
                      <a:pt x="129" y="652"/>
                    </a:cubicBezTo>
                    <a:cubicBezTo>
                      <a:pt x="129" y="653"/>
                      <a:pt x="129" y="654"/>
                      <a:pt x="129" y="655"/>
                    </a:cubicBezTo>
                    <a:cubicBezTo>
                      <a:pt x="129" y="658"/>
                      <a:pt x="131" y="661"/>
                      <a:pt x="133" y="662"/>
                    </a:cubicBezTo>
                    <a:cubicBezTo>
                      <a:pt x="136" y="668"/>
                      <a:pt x="139" y="675"/>
                      <a:pt x="143" y="682"/>
                    </a:cubicBezTo>
                    <a:cubicBezTo>
                      <a:pt x="119" y="661"/>
                      <a:pt x="98" y="637"/>
                      <a:pt x="79" y="610"/>
                    </a:cubicBezTo>
                    <a:close/>
                    <a:moveTo>
                      <a:pt x="70" y="196"/>
                    </a:moveTo>
                    <a:cubicBezTo>
                      <a:pt x="90" y="190"/>
                      <a:pt x="105" y="184"/>
                      <a:pt x="117" y="177"/>
                    </a:cubicBezTo>
                    <a:cubicBezTo>
                      <a:pt x="124" y="172"/>
                      <a:pt x="133" y="168"/>
                      <a:pt x="142" y="164"/>
                    </a:cubicBezTo>
                    <a:cubicBezTo>
                      <a:pt x="155" y="158"/>
                      <a:pt x="168" y="152"/>
                      <a:pt x="180" y="144"/>
                    </a:cubicBezTo>
                    <a:cubicBezTo>
                      <a:pt x="181" y="144"/>
                      <a:pt x="181" y="144"/>
                      <a:pt x="182" y="144"/>
                    </a:cubicBezTo>
                    <a:cubicBezTo>
                      <a:pt x="240" y="144"/>
                      <a:pt x="240" y="144"/>
                      <a:pt x="240" y="144"/>
                    </a:cubicBezTo>
                    <a:cubicBezTo>
                      <a:pt x="225" y="178"/>
                      <a:pt x="214" y="218"/>
                      <a:pt x="206" y="259"/>
                    </a:cubicBezTo>
                    <a:cubicBezTo>
                      <a:pt x="39" y="259"/>
                      <a:pt x="39" y="259"/>
                      <a:pt x="39" y="259"/>
                    </a:cubicBezTo>
                    <a:cubicBezTo>
                      <a:pt x="47" y="237"/>
                      <a:pt x="58" y="216"/>
                      <a:pt x="70" y="196"/>
                    </a:cubicBezTo>
                    <a:close/>
                    <a:moveTo>
                      <a:pt x="101" y="154"/>
                    </a:moveTo>
                    <a:cubicBezTo>
                      <a:pt x="101" y="154"/>
                      <a:pt x="101" y="153"/>
                      <a:pt x="101" y="153"/>
                    </a:cubicBezTo>
                    <a:cubicBezTo>
                      <a:pt x="105" y="149"/>
                      <a:pt x="109" y="144"/>
                      <a:pt x="112" y="140"/>
                    </a:cubicBezTo>
                    <a:cubicBezTo>
                      <a:pt x="113" y="140"/>
                      <a:pt x="113" y="139"/>
                      <a:pt x="114" y="139"/>
                    </a:cubicBezTo>
                    <a:cubicBezTo>
                      <a:pt x="117" y="135"/>
                      <a:pt x="121" y="130"/>
                      <a:pt x="125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41" y="111"/>
                      <a:pt x="157" y="97"/>
                      <a:pt x="174" y="85"/>
                    </a:cubicBezTo>
                    <a:cubicBezTo>
                      <a:pt x="174" y="85"/>
                      <a:pt x="174" y="85"/>
                      <a:pt x="175" y="85"/>
                    </a:cubicBezTo>
                    <a:cubicBezTo>
                      <a:pt x="179" y="81"/>
                      <a:pt x="184" y="78"/>
                      <a:pt x="189" y="75"/>
                    </a:cubicBezTo>
                    <a:cubicBezTo>
                      <a:pt x="189" y="75"/>
                      <a:pt x="190" y="74"/>
                      <a:pt x="190" y="74"/>
                    </a:cubicBezTo>
                    <a:cubicBezTo>
                      <a:pt x="193" y="72"/>
                      <a:pt x="196" y="71"/>
                      <a:pt x="198" y="69"/>
                    </a:cubicBezTo>
                    <a:cubicBezTo>
                      <a:pt x="203" y="73"/>
                      <a:pt x="206" y="77"/>
                      <a:pt x="208" y="81"/>
                    </a:cubicBezTo>
                    <a:cubicBezTo>
                      <a:pt x="209" y="87"/>
                      <a:pt x="207" y="94"/>
                      <a:pt x="201" y="103"/>
                    </a:cubicBezTo>
                    <a:cubicBezTo>
                      <a:pt x="183" y="130"/>
                      <a:pt x="159" y="141"/>
                      <a:pt x="137" y="151"/>
                    </a:cubicBezTo>
                    <a:cubicBezTo>
                      <a:pt x="127" y="155"/>
                      <a:pt x="118" y="160"/>
                      <a:pt x="109" y="165"/>
                    </a:cubicBezTo>
                    <a:cubicBezTo>
                      <a:pt x="103" y="169"/>
                      <a:pt x="93" y="173"/>
                      <a:pt x="83" y="177"/>
                    </a:cubicBezTo>
                    <a:cubicBezTo>
                      <a:pt x="88" y="169"/>
                      <a:pt x="94" y="161"/>
                      <a:pt x="101" y="154"/>
                    </a:cubicBezTo>
                    <a:close/>
                    <a:moveTo>
                      <a:pt x="229" y="52"/>
                    </a:moveTo>
                    <a:cubicBezTo>
                      <a:pt x="244" y="59"/>
                      <a:pt x="249" y="64"/>
                      <a:pt x="249" y="66"/>
                    </a:cubicBezTo>
                    <a:cubicBezTo>
                      <a:pt x="249" y="66"/>
                      <a:pt x="249" y="67"/>
                      <a:pt x="248" y="68"/>
                    </a:cubicBezTo>
                    <a:cubicBezTo>
                      <a:pt x="236" y="77"/>
                      <a:pt x="215" y="101"/>
                      <a:pt x="220" y="116"/>
                    </a:cubicBezTo>
                    <a:cubicBezTo>
                      <a:pt x="221" y="119"/>
                      <a:pt x="224" y="125"/>
                      <a:pt x="234" y="125"/>
                    </a:cubicBezTo>
                    <a:cubicBezTo>
                      <a:pt x="234" y="125"/>
                      <a:pt x="234" y="125"/>
                      <a:pt x="234" y="125"/>
                    </a:cubicBezTo>
                    <a:cubicBezTo>
                      <a:pt x="235" y="125"/>
                      <a:pt x="235" y="125"/>
                      <a:pt x="236" y="125"/>
                    </a:cubicBezTo>
                    <a:cubicBezTo>
                      <a:pt x="241" y="125"/>
                      <a:pt x="245" y="124"/>
                      <a:pt x="250" y="122"/>
                    </a:cubicBezTo>
                    <a:cubicBezTo>
                      <a:pt x="248" y="125"/>
                      <a:pt x="247" y="127"/>
                      <a:pt x="246" y="130"/>
                    </a:cubicBezTo>
                    <a:cubicBezTo>
                      <a:pt x="197" y="130"/>
                      <a:pt x="197" y="130"/>
                      <a:pt x="197" y="130"/>
                    </a:cubicBezTo>
                    <a:cubicBezTo>
                      <a:pt x="202" y="124"/>
                      <a:pt x="208" y="118"/>
                      <a:pt x="213" y="111"/>
                    </a:cubicBezTo>
                    <a:cubicBezTo>
                      <a:pt x="221" y="99"/>
                      <a:pt x="224" y="87"/>
                      <a:pt x="221" y="77"/>
                    </a:cubicBezTo>
                    <a:cubicBezTo>
                      <a:pt x="220" y="72"/>
                      <a:pt x="216" y="66"/>
                      <a:pt x="211" y="62"/>
                    </a:cubicBezTo>
                    <a:cubicBezTo>
                      <a:pt x="217" y="58"/>
                      <a:pt x="223" y="55"/>
                      <a:pt x="229" y="52"/>
                    </a:cubicBezTo>
                    <a:close/>
                    <a:moveTo>
                      <a:pt x="395" y="14"/>
                    </a:moveTo>
                    <a:cubicBezTo>
                      <a:pt x="400" y="14"/>
                      <a:pt x="405" y="14"/>
                      <a:pt x="410" y="15"/>
                    </a:cubicBezTo>
                    <a:cubicBezTo>
                      <a:pt x="411" y="15"/>
                      <a:pt x="412" y="15"/>
                      <a:pt x="412" y="15"/>
                    </a:cubicBezTo>
                    <a:cubicBezTo>
                      <a:pt x="417" y="15"/>
                      <a:pt x="422" y="15"/>
                      <a:pt x="427" y="16"/>
                    </a:cubicBezTo>
                    <a:cubicBezTo>
                      <a:pt x="427" y="16"/>
                      <a:pt x="428" y="16"/>
                      <a:pt x="429" y="16"/>
                    </a:cubicBezTo>
                    <a:cubicBezTo>
                      <a:pt x="433" y="16"/>
                      <a:pt x="438" y="17"/>
                      <a:pt x="443" y="17"/>
                    </a:cubicBezTo>
                    <a:cubicBezTo>
                      <a:pt x="443" y="17"/>
                      <a:pt x="443" y="17"/>
                      <a:pt x="443" y="17"/>
                    </a:cubicBezTo>
                    <a:cubicBezTo>
                      <a:pt x="448" y="18"/>
                      <a:pt x="453" y="19"/>
                      <a:pt x="457" y="19"/>
                    </a:cubicBezTo>
                    <a:cubicBezTo>
                      <a:pt x="458" y="19"/>
                      <a:pt x="459" y="20"/>
                      <a:pt x="459" y="20"/>
                    </a:cubicBezTo>
                    <a:cubicBezTo>
                      <a:pt x="459" y="20"/>
                      <a:pt x="459" y="20"/>
                      <a:pt x="459" y="21"/>
                    </a:cubicBezTo>
                    <a:cubicBezTo>
                      <a:pt x="455" y="27"/>
                      <a:pt x="445" y="32"/>
                      <a:pt x="436" y="35"/>
                    </a:cubicBezTo>
                    <a:cubicBezTo>
                      <a:pt x="427" y="37"/>
                      <a:pt x="412" y="41"/>
                      <a:pt x="391" y="54"/>
                    </a:cubicBezTo>
                    <a:cubicBezTo>
                      <a:pt x="391" y="54"/>
                      <a:pt x="391" y="54"/>
                      <a:pt x="391" y="54"/>
                    </a:cubicBezTo>
                    <a:cubicBezTo>
                      <a:pt x="386" y="57"/>
                      <a:pt x="381" y="61"/>
                      <a:pt x="376" y="65"/>
                    </a:cubicBezTo>
                    <a:cubicBezTo>
                      <a:pt x="358" y="78"/>
                      <a:pt x="340" y="81"/>
                      <a:pt x="320" y="83"/>
                    </a:cubicBezTo>
                    <a:cubicBezTo>
                      <a:pt x="314" y="84"/>
                      <a:pt x="307" y="85"/>
                      <a:pt x="300" y="86"/>
                    </a:cubicBezTo>
                    <a:cubicBezTo>
                      <a:pt x="288" y="89"/>
                      <a:pt x="277" y="94"/>
                      <a:pt x="266" y="100"/>
                    </a:cubicBezTo>
                    <a:cubicBezTo>
                      <a:pt x="265" y="100"/>
                      <a:pt x="263" y="101"/>
                      <a:pt x="261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52" y="106"/>
                      <a:pt x="244" y="110"/>
                      <a:pt x="235" y="111"/>
                    </a:cubicBezTo>
                    <a:cubicBezTo>
                      <a:pt x="235" y="111"/>
                      <a:pt x="234" y="111"/>
                      <a:pt x="234" y="111"/>
                    </a:cubicBezTo>
                    <a:cubicBezTo>
                      <a:pt x="234" y="111"/>
                      <a:pt x="234" y="111"/>
                      <a:pt x="234" y="111"/>
                    </a:cubicBezTo>
                    <a:cubicBezTo>
                      <a:pt x="234" y="111"/>
                      <a:pt x="233" y="111"/>
                      <a:pt x="233" y="111"/>
                    </a:cubicBezTo>
                    <a:cubicBezTo>
                      <a:pt x="233" y="106"/>
                      <a:pt x="243" y="89"/>
                      <a:pt x="256" y="79"/>
                    </a:cubicBezTo>
                    <a:cubicBezTo>
                      <a:pt x="263" y="74"/>
                      <a:pt x="263" y="68"/>
                      <a:pt x="263" y="64"/>
                    </a:cubicBezTo>
                    <a:cubicBezTo>
                      <a:pt x="263" y="62"/>
                      <a:pt x="262" y="54"/>
                      <a:pt x="246" y="45"/>
                    </a:cubicBezTo>
                    <a:cubicBezTo>
                      <a:pt x="292" y="25"/>
                      <a:pt x="342" y="14"/>
                      <a:pt x="395" y="14"/>
                    </a:cubicBezTo>
                    <a:close/>
                    <a:moveTo>
                      <a:pt x="757" y="519"/>
                    </a:moveTo>
                    <a:cubicBezTo>
                      <a:pt x="583" y="519"/>
                      <a:pt x="583" y="519"/>
                      <a:pt x="583" y="519"/>
                    </a:cubicBezTo>
                    <a:cubicBezTo>
                      <a:pt x="586" y="510"/>
                      <a:pt x="590" y="502"/>
                      <a:pt x="596" y="495"/>
                    </a:cubicBezTo>
                    <a:cubicBezTo>
                      <a:pt x="611" y="476"/>
                      <a:pt x="637" y="413"/>
                      <a:pt x="632" y="403"/>
                    </a:cubicBezTo>
                    <a:cubicBezTo>
                      <a:pt x="632" y="403"/>
                      <a:pt x="632" y="403"/>
                      <a:pt x="632" y="403"/>
                    </a:cubicBezTo>
                    <a:cubicBezTo>
                      <a:pt x="777" y="403"/>
                      <a:pt x="777" y="403"/>
                      <a:pt x="777" y="403"/>
                    </a:cubicBezTo>
                    <a:cubicBezTo>
                      <a:pt x="776" y="443"/>
                      <a:pt x="769" y="482"/>
                      <a:pt x="757" y="519"/>
                    </a:cubicBezTo>
                    <a:close/>
                    <a:moveTo>
                      <a:pt x="652" y="328"/>
                    </a:moveTo>
                    <a:cubicBezTo>
                      <a:pt x="652" y="321"/>
                      <a:pt x="660" y="316"/>
                      <a:pt x="665" y="314"/>
                    </a:cubicBezTo>
                    <a:cubicBezTo>
                      <a:pt x="673" y="332"/>
                      <a:pt x="692" y="376"/>
                      <a:pt x="707" y="389"/>
                    </a:cubicBezTo>
                    <a:cubicBezTo>
                      <a:pt x="621" y="389"/>
                      <a:pt x="621" y="389"/>
                      <a:pt x="621" y="389"/>
                    </a:cubicBezTo>
                    <a:cubicBezTo>
                      <a:pt x="636" y="369"/>
                      <a:pt x="654" y="342"/>
                      <a:pt x="652" y="328"/>
                    </a:cubicBezTo>
                    <a:close/>
                    <a:moveTo>
                      <a:pt x="730" y="389"/>
                    </a:moveTo>
                    <a:cubicBezTo>
                      <a:pt x="735" y="382"/>
                      <a:pt x="734" y="369"/>
                      <a:pt x="733" y="365"/>
                    </a:cubicBezTo>
                    <a:cubicBezTo>
                      <a:pt x="727" y="329"/>
                      <a:pt x="724" y="286"/>
                      <a:pt x="729" y="278"/>
                    </a:cubicBezTo>
                    <a:cubicBezTo>
                      <a:pt x="730" y="276"/>
                      <a:pt x="731" y="275"/>
                      <a:pt x="732" y="273"/>
                    </a:cubicBezTo>
                    <a:cubicBezTo>
                      <a:pt x="757" y="273"/>
                      <a:pt x="757" y="273"/>
                      <a:pt x="757" y="273"/>
                    </a:cubicBezTo>
                    <a:cubicBezTo>
                      <a:pt x="769" y="310"/>
                      <a:pt x="776" y="349"/>
                      <a:pt x="777" y="389"/>
                    </a:cubicBezTo>
                    <a:lnTo>
                      <a:pt x="730" y="389"/>
                    </a:lnTo>
                    <a:close/>
                    <a:moveTo>
                      <a:pt x="752" y="259"/>
                    </a:moveTo>
                    <a:cubicBezTo>
                      <a:pt x="742" y="259"/>
                      <a:pt x="742" y="259"/>
                      <a:pt x="742" y="259"/>
                    </a:cubicBezTo>
                    <a:cubicBezTo>
                      <a:pt x="744" y="257"/>
                      <a:pt x="746" y="254"/>
                      <a:pt x="749" y="252"/>
                    </a:cubicBezTo>
                    <a:cubicBezTo>
                      <a:pt x="750" y="254"/>
                      <a:pt x="751" y="257"/>
                      <a:pt x="752" y="259"/>
                    </a:cubicBezTo>
                    <a:close/>
                    <a:moveTo>
                      <a:pt x="742" y="237"/>
                    </a:moveTo>
                    <a:cubicBezTo>
                      <a:pt x="736" y="244"/>
                      <a:pt x="730" y="252"/>
                      <a:pt x="725" y="259"/>
                    </a:cubicBezTo>
                    <a:cubicBezTo>
                      <a:pt x="723" y="259"/>
                      <a:pt x="723" y="259"/>
                      <a:pt x="723" y="259"/>
                    </a:cubicBezTo>
                    <a:cubicBezTo>
                      <a:pt x="719" y="259"/>
                      <a:pt x="716" y="263"/>
                      <a:pt x="716" y="266"/>
                    </a:cubicBezTo>
                    <a:cubicBezTo>
                      <a:pt x="716" y="268"/>
                      <a:pt x="716" y="269"/>
                      <a:pt x="717" y="270"/>
                    </a:cubicBezTo>
                    <a:cubicBezTo>
                      <a:pt x="706" y="287"/>
                      <a:pt x="717" y="354"/>
                      <a:pt x="719" y="367"/>
                    </a:cubicBezTo>
                    <a:cubicBezTo>
                      <a:pt x="720" y="372"/>
                      <a:pt x="720" y="378"/>
                      <a:pt x="719" y="380"/>
                    </a:cubicBezTo>
                    <a:cubicBezTo>
                      <a:pt x="719" y="380"/>
                      <a:pt x="718" y="380"/>
                      <a:pt x="718" y="379"/>
                    </a:cubicBezTo>
                    <a:cubicBezTo>
                      <a:pt x="708" y="373"/>
                      <a:pt x="687" y="331"/>
                      <a:pt x="676" y="302"/>
                    </a:cubicBezTo>
                    <a:cubicBezTo>
                      <a:pt x="674" y="299"/>
                      <a:pt x="671" y="297"/>
                      <a:pt x="667" y="298"/>
                    </a:cubicBezTo>
                    <a:cubicBezTo>
                      <a:pt x="659" y="300"/>
                      <a:pt x="647" y="306"/>
                      <a:pt x="642" y="315"/>
                    </a:cubicBezTo>
                    <a:cubicBezTo>
                      <a:pt x="629" y="320"/>
                      <a:pt x="629" y="320"/>
                      <a:pt x="629" y="320"/>
                    </a:cubicBezTo>
                    <a:cubicBezTo>
                      <a:pt x="584" y="300"/>
                      <a:pt x="584" y="300"/>
                      <a:pt x="584" y="300"/>
                    </a:cubicBezTo>
                    <a:cubicBezTo>
                      <a:pt x="581" y="299"/>
                      <a:pt x="577" y="300"/>
                      <a:pt x="575" y="304"/>
                    </a:cubicBezTo>
                    <a:cubicBezTo>
                      <a:pt x="573" y="307"/>
                      <a:pt x="575" y="312"/>
                      <a:pt x="579" y="313"/>
                    </a:cubicBezTo>
                    <a:cubicBezTo>
                      <a:pt x="626" y="334"/>
                      <a:pt x="626" y="334"/>
                      <a:pt x="626" y="334"/>
                    </a:cubicBezTo>
                    <a:cubicBezTo>
                      <a:pt x="627" y="334"/>
                      <a:pt x="628" y="334"/>
                      <a:pt x="629" y="334"/>
                    </a:cubicBezTo>
                    <a:cubicBezTo>
                      <a:pt x="630" y="334"/>
                      <a:pt x="630" y="334"/>
                      <a:pt x="631" y="334"/>
                    </a:cubicBezTo>
                    <a:cubicBezTo>
                      <a:pt x="638" y="331"/>
                      <a:pt x="638" y="331"/>
                      <a:pt x="638" y="331"/>
                    </a:cubicBezTo>
                    <a:cubicBezTo>
                      <a:pt x="637" y="342"/>
                      <a:pt x="619" y="368"/>
                      <a:pt x="602" y="392"/>
                    </a:cubicBezTo>
                    <a:cubicBezTo>
                      <a:pt x="602" y="392"/>
                      <a:pt x="602" y="392"/>
                      <a:pt x="601" y="392"/>
                    </a:cubicBezTo>
                    <a:cubicBezTo>
                      <a:pt x="600" y="394"/>
                      <a:pt x="598" y="397"/>
                      <a:pt x="596" y="399"/>
                    </a:cubicBezTo>
                    <a:cubicBezTo>
                      <a:pt x="595" y="400"/>
                      <a:pt x="594" y="402"/>
                      <a:pt x="595" y="404"/>
                    </a:cubicBezTo>
                    <a:cubicBezTo>
                      <a:pt x="592" y="405"/>
                      <a:pt x="589" y="405"/>
                      <a:pt x="587" y="403"/>
                    </a:cubicBezTo>
                    <a:cubicBezTo>
                      <a:pt x="579" y="394"/>
                      <a:pt x="528" y="328"/>
                      <a:pt x="528" y="328"/>
                    </a:cubicBezTo>
                    <a:cubicBezTo>
                      <a:pt x="526" y="325"/>
                      <a:pt x="521" y="324"/>
                      <a:pt x="518" y="327"/>
                    </a:cubicBezTo>
                    <a:cubicBezTo>
                      <a:pt x="515" y="329"/>
                      <a:pt x="515" y="333"/>
                      <a:pt x="517" y="336"/>
                    </a:cubicBezTo>
                    <a:cubicBezTo>
                      <a:pt x="519" y="339"/>
                      <a:pt x="568" y="402"/>
                      <a:pt x="577" y="412"/>
                    </a:cubicBezTo>
                    <a:cubicBezTo>
                      <a:pt x="581" y="417"/>
                      <a:pt x="586" y="419"/>
                      <a:pt x="591" y="419"/>
                    </a:cubicBezTo>
                    <a:cubicBezTo>
                      <a:pt x="597" y="419"/>
                      <a:pt x="604" y="416"/>
                      <a:pt x="610" y="412"/>
                    </a:cubicBezTo>
                    <a:cubicBezTo>
                      <a:pt x="612" y="413"/>
                      <a:pt x="615" y="413"/>
                      <a:pt x="618" y="414"/>
                    </a:cubicBezTo>
                    <a:cubicBezTo>
                      <a:pt x="613" y="430"/>
                      <a:pt x="599" y="468"/>
                      <a:pt x="585" y="486"/>
                    </a:cubicBezTo>
                    <a:cubicBezTo>
                      <a:pt x="564" y="513"/>
                      <a:pt x="558" y="546"/>
                      <a:pt x="568" y="568"/>
                    </a:cubicBezTo>
                    <a:cubicBezTo>
                      <a:pt x="569" y="570"/>
                      <a:pt x="569" y="571"/>
                      <a:pt x="569" y="573"/>
                    </a:cubicBezTo>
                    <a:cubicBezTo>
                      <a:pt x="566" y="580"/>
                      <a:pt x="554" y="586"/>
                      <a:pt x="548" y="588"/>
                    </a:cubicBezTo>
                    <a:cubicBezTo>
                      <a:pt x="546" y="589"/>
                      <a:pt x="545" y="590"/>
                      <a:pt x="544" y="591"/>
                    </a:cubicBezTo>
                    <a:cubicBezTo>
                      <a:pt x="540" y="598"/>
                      <a:pt x="526" y="620"/>
                      <a:pt x="525" y="631"/>
                    </a:cubicBezTo>
                    <a:cubicBezTo>
                      <a:pt x="520" y="639"/>
                      <a:pt x="472" y="672"/>
                      <a:pt x="454" y="677"/>
                    </a:cubicBezTo>
                    <a:cubicBezTo>
                      <a:pt x="444" y="680"/>
                      <a:pt x="441" y="675"/>
                      <a:pt x="432" y="657"/>
                    </a:cubicBezTo>
                    <a:cubicBezTo>
                      <a:pt x="430" y="654"/>
                      <a:pt x="429" y="650"/>
                      <a:pt x="427" y="647"/>
                    </a:cubicBezTo>
                    <a:cubicBezTo>
                      <a:pt x="413" y="621"/>
                      <a:pt x="409" y="599"/>
                      <a:pt x="416" y="589"/>
                    </a:cubicBezTo>
                    <a:cubicBezTo>
                      <a:pt x="428" y="574"/>
                      <a:pt x="414" y="558"/>
                      <a:pt x="403" y="546"/>
                    </a:cubicBezTo>
                    <a:cubicBezTo>
                      <a:pt x="400" y="542"/>
                      <a:pt x="397" y="539"/>
                      <a:pt x="395" y="536"/>
                    </a:cubicBezTo>
                    <a:cubicBezTo>
                      <a:pt x="392" y="532"/>
                      <a:pt x="392" y="529"/>
                      <a:pt x="394" y="522"/>
                    </a:cubicBezTo>
                    <a:cubicBezTo>
                      <a:pt x="395" y="513"/>
                      <a:pt x="397" y="501"/>
                      <a:pt x="391" y="481"/>
                    </a:cubicBezTo>
                    <a:cubicBezTo>
                      <a:pt x="384" y="461"/>
                      <a:pt x="366" y="459"/>
                      <a:pt x="351" y="459"/>
                    </a:cubicBezTo>
                    <a:cubicBezTo>
                      <a:pt x="342" y="459"/>
                      <a:pt x="333" y="459"/>
                      <a:pt x="323" y="460"/>
                    </a:cubicBezTo>
                    <a:cubicBezTo>
                      <a:pt x="312" y="461"/>
                      <a:pt x="299" y="463"/>
                      <a:pt x="285" y="463"/>
                    </a:cubicBezTo>
                    <a:cubicBezTo>
                      <a:pt x="280" y="463"/>
                      <a:pt x="276" y="463"/>
                      <a:pt x="271" y="462"/>
                    </a:cubicBezTo>
                    <a:cubicBezTo>
                      <a:pt x="262" y="462"/>
                      <a:pt x="255" y="458"/>
                      <a:pt x="250" y="451"/>
                    </a:cubicBezTo>
                    <a:cubicBezTo>
                      <a:pt x="237" y="433"/>
                      <a:pt x="238" y="393"/>
                      <a:pt x="252" y="342"/>
                    </a:cubicBezTo>
                    <a:cubicBezTo>
                      <a:pt x="259" y="318"/>
                      <a:pt x="297" y="295"/>
                      <a:pt x="312" y="288"/>
                    </a:cubicBezTo>
                    <a:cubicBezTo>
                      <a:pt x="313" y="288"/>
                      <a:pt x="314" y="287"/>
                      <a:pt x="315" y="285"/>
                    </a:cubicBezTo>
                    <a:cubicBezTo>
                      <a:pt x="319" y="278"/>
                      <a:pt x="318" y="272"/>
                      <a:pt x="316" y="269"/>
                    </a:cubicBezTo>
                    <a:cubicBezTo>
                      <a:pt x="313" y="262"/>
                      <a:pt x="308" y="259"/>
                      <a:pt x="303" y="257"/>
                    </a:cubicBezTo>
                    <a:cubicBezTo>
                      <a:pt x="303" y="251"/>
                      <a:pt x="305" y="242"/>
                      <a:pt x="310" y="240"/>
                    </a:cubicBezTo>
                    <a:cubicBezTo>
                      <a:pt x="315" y="238"/>
                      <a:pt x="322" y="237"/>
                      <a:pt x="327" y="237"/>
                    </a:cubicBezTo>
                    <a:cubicBezTo>
                      <a:pt x="336" y="236"/>
                      <a:pt x="342" y="236"/>
                      <a:pt x="345" y="231"/>
                    </a:cubicBezTo>
                    <a:cubicBezTo>
                      <a:pt x="346" y="229"/>
                      <a:pt x="347" y="225"/>
                      <a:pt x="344" y="221"/>
                    </a:cubicBezTo>
                    <a:cubicBezTo>
                      <a:pt x="344" y="220"/>
                      <a:pt x="343" y="216"/>
                      <a:pt x="346" y="212"/>
                    </a:cubicBezTo>
                    <a:cubicBezTo>
                      <a:pt x="348" y="208"/>
                      <a:pt x="352" y="206"/>
                      <a:pt x="356" y="207"/>
                    </a:cubicBezTo>
                    <a:cubicBezTo>
                      <a:pt x="358" y="207"/>
                      <a:pt x="359" y="207"/>
                      <a:pt x="361" y="207"/>
                    </a:cubicBezTo>
                    <a:cubicBezTo>
                      <a:pt x="376" y="207"/>
                      <a:pt x="385" y="194"/>
                      <a:pt x="388" y="188"/>
                    </a:cubicBezTo>
                    <a:cubicBezTo>
                      <a:pt x="395" y="186"/>
                      <a:pt x="412" y="179"/>
                      <a:pt x="426" y="179"/>
                    </a:cubicBezTo>
                    <a:cubicBezTo>
                      <a:pt x="429" y="179"/>
                      <a:pt x="432" y="179"/>
                      <a:pt x="434" y="180"/>
                    </a:cubicBezTo>
                    <a:cubicBezTo>
                      <a:pt x="441" y="181"/>
                      <a:pt x="446" y="180"/>
                      <a:pt x="448" y="175"/>
                    </a:cubicBezTo>
                    <a:cubicBezTo>
                      <a:pt x="452" y="167"/>
                      <a:pt x="445" y="150"/>
                      <a:pt x="426" y="125"/>
                    </a:cubicBezTo>
                    <a:cubicBezTo>
                      <a:pt x="425" y="123"/>
                      <a:pt x="422" y="122"/>
                      <a:pt x="419" y="122"/>
                    </a:cubicBezTo>
                    <a:cubicBezTo>
                      <a:pt x="416" y="123"/>
                      <a:pt x="414" y="125"/>
                      <a:pt x="414" y="128"/>
                    </a:cubicBezTo>
                    <a:cubicBezTo>
                      <a:pt x="410" y="159"/>
                      <a:pt x="410" y="159"/>
                      <a:pt x="410" y="159"/>
                    </a:cubicBezTo>
                    <a:cubicBezTo>
                      <a:pt x="400" y="155"/>
                      <a:pt x="385" y="149"/>
                      <a:pt x="381" y="139"/>
                    </a:cubicBezTo>
                    <a:cubicBezTo>
                      <a:pt x="379" y="135"/>
                      <a:pt x="381" y="129"/>
                      <a:pt x="386" y="121"/>
                    </a:cubicBezTo>
                    <a:cubicBezTo>
                      <a:pt x="390" y="115"/>
                      <a:pt x="394" y="110"/>
                      <a:pt x="399" y="105"/>
                    </a:cubicBezTo>
                    <a:cubicBezTo>
                      <a:pt x="400" y="105"/>
                      <a:pt x="400" y="105"/>
                      <a:pt x="400" y="104"/>
                    </a:cubicBezTo>
                    <a:cubicBezTo>
                      <a:pt x="412" y="94"/>
                      <a:pt x="425" y="87"/>
                      <a:pt x="431" y="87"/>
                    </a:cubicBezTo>
                    <a:cubicBezTo>
                      <a:pt x="431" y="87"/>
                      <a:pt x="431" y="87"/>
                      <a:pt x="431" y="87"/>
                    </a:cubicBezTo>
                    <a:cubicBezTo>
                      <a:pt x="435" y="87"/>
                      <a:pt x="440" y="90"/>
                      <a:pt x="445" y="92"/>
                    </a:cubicBezTo>
                    <a:cubicBezTo>
                      <a:pt x="451" y="95"/>
                      <a:pt x="458" y="99"/>
                      <a:pt x="466" y="99"/>
                    </a:cubicBezTo>
                    <a:cubicBezTo>
                      <a:pt x="475" y="99"/>
                      <a:pt x="483" y="94"/>
                      <a:pt x="490" y="85"/>
                    </a:cubicBezTo>
                    <a:cubicBezTo>
                      <a:pt x="505" y="66"/>
                      <a:pt x="497" y="42"/>
                      <a:pt x="490" y="26"/>
                    </a:cubicBezTo>
                    <a:cubicBezTo>
                      <a:pt x="602" y="55"/>
                      <a:pt x="695" y="134"/>
                      <a:pt x="742" y="237"/>
                    </a:cubicBezTo>
                    <a:close/>
                    <a:moveTo>
                      <a:pt x="119" y="480"/>
                    </a:moveTo>
                    <a:cubicBezTo>
                      <a:pt x="109" y="475"/>
                      <a:pt x="95" y="468"/>
                      <a:pt x="79" y="444"/>
                    </a:cubicBezTo>
                    <a:cubicBezTo>
                      <a:pt x="73" y="435"/>
                      <a:pt x="67" y="421"/>
                      <a:pt x="61" y="403"/>
                    </a:cubicBezTo>
                    <a:cubicBezTo>
                      <a:pt x="194" y="403"/>
                      <a:pt x="194" y="403"/>
                      <a:pt x="194" y="403"/>
                    </a:cubicBezTo>
                    <a:cubicBezTo>
                      <a:pt x="194" y="443"/>
                      <a:pt x="198" y="482"/>
                      <a:pt x="204" y="519"/>
                    </a:cubicBezTo>
                    <a:cubicBezTo>
                      <a:pt x="137" y="519"/>
                      <a:pt x="137" y="519"/>
                      <a:pt x="137" y="519"/>
                    </a:cubicBezTo>
                    <a:cubicBezTo>
                      <a:pt x="138" y="516"/>
                      <a:pt x="138" y="513"/>
                      <a:pt x="138" y="510"/>
                    </a:cubicBezTo>
                    <a:cubicBezTo>
                      <a:pt x="139" y="490"/>
                      <a:pt x="129" y="485"/>
                      <a:pt x="119" y="480"/>
                    </a:cubicBezTo>
                    <a:close/>
                    <a:moveTo>
                      <a:pt x="273" y="112"/>
                    </a:moveTo>
                    <a:cubicBezTo>
                      <a:pt x="282" y="107"/>
                      <a:pt x="292" y="102"/>
                      <a:pt x="303" y="100"/>
                    </a:cubicBezTo>
                    <a:cubicBezTo>
                      <a:pt x="309" y="99"/>
                      <a:pt x="316" y="98"/>
                      <a:pt x="322" y="97"/>
                    </a:cubicBezTo>
                    <a:cubicBezTo>
                      <a:pt x="341" y="94"/>
                      <a:pt x="363" y="92"/>
                      <a:pt x="384" y="76"/>
                    </a:cubicBezTo>
                    <a:cubicBezTo>
                      <a:pt x="386" y="75"/>
                      <a:pt x="387" y="74"/>
                      <a:pt x="388" y="73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3" y="102"/>
                      <a:pt x="378" y="108"/>
                      <a:pt x="374" y="113"/>
                    </a:cubicBezTo>
                    <a:cubicBezTo>
                      <a:pt x="370" y="120"/>
                      <a:pt x="368" y="125"/>
                      <a:pt x="367" y="130"/>
                    </a:cubicBezTo>
                    <a:cubicBezTo>
                      <a:pt x="342" y="130"/>
                      <a:pt x="342" y="130"/>
                      <a:pt x="342" y="130"/>
                    </a:cubicBezTo>
                    <a:cubicBezTo>
                      <a:pt x="343" y="127"/>
                      <a:pt x="344" y="124"/>
                      <a:pt x="343" y="120"/>
                    </a:cubicBezTo>
                    <a:cubicBezTo>
                      <a:pt x="341" y="112"/>
                      <a:pt x="334" y="107"/>
                      <a:pt x="325" y="107"/>
                    </a:cubicBezTo>
                    <a:cubicBezTo>
                      <a:pt x="318" y="107"/>
                      <a:pt x="310" y="110"/>
                      <a:pt x="305" y="115"/>
                    </a:cubicBezTo>
                    <a:cubicBezTo>
                      <a:pt x="302" y="118"/>
                      <a:pt x="301" y="122"/>
                      <a:pt x="302" y="125"/>
                    </a:cubicBezTo>
                    <a:cubicBezTo>
                      <a:pt x="303" y="127"/>
                      <a:pt x="304" y="129"/>
                      <a:pt x="306" y="130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64" y="124"/>
                      <a:pt x="267" y="119"/>
                      <a:pt x="270" y="113"/>
                    </a:cubicBezTo>
                    <a:cubicBezTo>
                      <a:pt x="271" y="113"/>
                      <a:pt x="272" y="112"/>
                      <a:pt x="273" y="112"/>
                    </a:cubicBezTo>
                    <a:close/>
                    <a:moveTo>
                      <a:pt x="440" y="48"/>
                    </a:moveTo>
                    <a:cubicBezTo>
                      <a:pt x="451" y="45"/>
                      <a:pt x="465" y="38"/>
                      <a:pt x="471" y="27"/>
                    </a:cubicBezTo>
                    <a:cubicBezTo>
                      <a:pt x="472" y="26"/>
                      <a:pt x="472" y="25"/>
                      <a:pt x="473" y="24"/>
                    </a:cubicBezTo>
                    <a:cubicBezTo>
                      <a:pt x="479" y="34"/>
                      <a:pt x="492" y="60"/>
                      <a:pt x="479" y="76"/>
                    </a:cubicBezTo>
                    <a:cubicBezTo>
                      <a:pt x="473" y="84"/>
                      <a:pt x="469" y="85"/>
                      <a:pt x="466" y="85"/>
                    </a:cubicBezTo>
                    <a:cubicBezTo>
                      <a:pt x="461" y="85"/>
                      <a:pt x="456" y="82"/>
                      <a:pt x="451" y="80"/>
                    </a:cubicBezTo>
                    <a:cubicBezTo>
                      <a:pt x="445" y="76"/>
                      <a:pt x="439" y="73"/>
                      <a:pt x="432" y="73"/>
                    </a:cubicBezTo>
                    <a:cubicBezTo>
                      <a:pt x="424" y="72"/>
                      <a:pt x="413" y="77"/>
                      <a:pt x="402" y="85"/>
                    </a:cubicBezTo>
                    <a:cubicBezTo>
                      <a:pt x="402" y="64"/>
                      <a:pt x="402" y="64"/>
                      <a:pt x="402" y="64"/>
                    </a:cubicBezTo>
                    <a:cubicBezTo>
                      <a:pt x="419" y="54"/>
                      <a:pt x="432" y="50"/>
                      <a:pt x="440" y="48"/>
                    </a:cubicBezTo>
                    <a:close/>
                    <a:moveTo>
                      <a:pt x="322" y="122"/>
                    </a:moveTo>
                    <a:cubicBezTo>
                      <a:pt x="325" y="121"/>
                      <a:pt x="327" y="121"/>
                      <a:pt x="328" y="122"/>
                    </a:cubicBezTo>
                    <a:cubicBezTo>
                      <a:pt x="328" y="122"/>
                      <a:pt x="327" y="122"/>
                      <a:pt x="327" y="122"/>
                    </a:cubicBezTo>
                    <a:cubicBezTo>
                      <a:pt x="325" y="122"/>
                      <a:pt x="324" y="122"/>
                      <a:pt x="322" y="122"/>
                    </a:cubicBezTo>
                    <a:close/>
                    <a:moveTo>
                      <a:pt x="368" y="144"/>
                    </a:moveTo>
                    <a:cubicBezTo>
                      <a:pt x="368" y="144"/>
                      <a:pt x="368" y="145"/>
                      <a:pt x="368" y="145"/>
                    </a:cubicBezTo>
                    <a:cubicBezTo>
                      <a:pt x="374" y="157"/>
                      <a:pt x="387" y="165"/>
                      <a:pt x="398" y="170"/>
                    </a:cubicBezTo>
                    <a:cubicBezTo>
                      <a:pt x="388" y="173"/>
                      <a:pt x="381" y="176"/>
                      <a:pt x="380" y="176"/>
                    </a:cubicBezTo>
                    <a:cubicBezTo>
                      <a:pt x="379" y="177"/>
                      <a:pt x="378" y="178"/>
                      <a:pt x="377" y="180"/>
                    </a:cubicBezTo>
                    <a:cubicBezTo>
                      <a:pt x="376" y="179"/>
                      <a:pt x="375" y="178"/>
                      <a:pt x="374" y="178"/>
                    </a:cubicBezTo>
                    <a:cubicBezTo>
                      <a:pt x="375" y="177"/>
                      <a:pt x="375" y="175"/>
                      <a:pt x="376" y="174"/>
                    </a:cubicBezTo>
                    <a:cubicBezTo>
                      <a:pt x="382" y="171"/>
                      <a:pt x="381" y="166"/>
                      <a:pt x="381" y="164"/>
                    </a:cubicBezTo>
                    <a:cubicBezTo>
                      <a:pt x="379" y="157"/>
                      <a:pt x="370" y="155"/>
                      <a:pt x="356" y="153"/>
                    </a:cubicBezTo>
                    <a:cubicBezTo>
                      <a:pt x="356" y="153"/>
                      <a:pt x="355" y="153"/>
                      <a:pt x="354" y="153"/>
                    </a:cubicBezTo>
                    <a:cubicBezTo>
                      <a:pt x="346" y="153"/>
                      <a:pt x="342" y="158"/>
                      <a:pt x="342" y="163"/>
                    </a:cubicBezTo>
                    <a:cubicBezTo>
                      <a:pt x="340" y="161"/>
                      <a:pt x="338" y="160"/>
                      <a:pt x="336" y="159"/>
                    </a:cubicBezTo>
                    <a:cubicBezTo>
                      <a:pt x="335" y="159"/>
                      <a:pt x="333" y="159"/>
                      <a:pt x="332" y="159"/>
                    </a:cubicBezTo>
                    <a:cubicBezTo>
                      <a:pt x="321" y="159"/>
                      <a:pt x="312" y="170"/>
                      <a:pt x="311" y="179"/>
                    </a:cubicBezTo>
                    <a:cubicBezTo>
                      <a:pt x="311" y="186"/>
                      <a:pt x="315" y="192"/>
                      <a:pt x="323" y="193"/>
                    </a:cubicBezTo>
                    <a:cubicBezTo>
                      <a:pt x="323" y="193"/>
                      <a:pt x="324" y="193"/>
                      <a:pt x="325" y="193"/>
                    </a:cubicBezTo>
                    <a:cubicBezTo>
                      <a:pt x="330" y="193"/>
                      <a:pt x="334" y="192"/>
                      <a:pt x="337" y="189"/>
                    </a:cubicBezTo>
                    <a:cubicBezTo>
                      <a:pt x="336" y="191"/>
                      <a:pt x="335" y="194"/>
                      <a:pt x="336" y="196"/>
                    </a:cubicBezTo>
                    <a:cubicBezTo>
                      <a:pt x="337" y="197"/>
                      <a:pt x="337" y="198"/>
                      <a:pt x="338" y="199"/>
                    </a:cubicBezTo>
                    <a:cubicBezTo>
                      <a:pt x="336" y="201"/>
                      <a:pt x="335" y="203"/>
                      <a:pt x="333" y="205"/>
                    </a:cubicBezTo>
                    <a:cubicBezTo>
                      <a:pt x="330" y="210"/>
                      <a:pt x="329" y="217"/>
                      <a:pt x="330" y="223"/>
                    </a:cubicBezTo>
                    <a:cubicBezTo>
                      <a:pt x="329" y="223"/>
                      <a:pt x="327" y="223"/>
                      <a:pt x="326" y="223"/>
                    </a:cubicBezTo>
                    <a:cubicBezTo>
                      <a:pt x="320" y="224"/>
                      <a:pt x="311" y="224"/>
                      <a:pt x="305" y="227"/>
                    </a:cubicBezTo>
                    <a:cubicBezTo>
                      <a:pt x="291" y="232"/>
                      <a:pt x="289" y="249"/>
                      <a:pt x="289" y="259"/>
                    </a:cubicBezTo>
                    <a:cubicBezTo>
                      <a:pt x="220" y="259"/>
                      <a:pt x="220" y="259"/>
                      <a:pt x="220" y="259"/>
                    </a:cubicBezTo>
                    <a:cubicBezTo>
                      <a:pt x="228" y="217"/>
                      <a:pt x="240" y="178"/>
                      <a:pt x="255" y="144"/>
                    </a:cubicBezTo>
                    <a:lnTo>
                      <a:pt x="368" y="144"/>
                    </a:lnTo>
                    <a:close/>
                    <a:moveTo>
                      <a:pt x="346" y="175"/>
                    </a:moveTo>
                    <a:cubicBezTo>
                      <a:pt x="346" y="175"/>
                      <a:pt x="346" y="174"/>
                      <a:pt x="346" y="174"/>
                    </a:cubicBezTo>
                    <a:cubicBezTo>
                      <a:pt x="346" y="175"/>
                      <a:pt x="347" y="176"/>
                      <a:pt x="348" y="177"/>
                    </a:cubicBezTo>
                    <a:cubicBezTo>
                      <a:pt x="348" y="177"/>
                      <a:pt x="348" y="177"/>
                      <a:pt x="348" y="177"/>
                    </a:cubicBezTo>
                    <a:cubicBezTo>
                      <a:pt x="347" y="178"/>
                      <a:pt x="345" y="180"/>
                      <a:pt x="344" y="181"/>
                    </a:cubicBezTo>
                    <a:cubicBezTo>
                      <a:pt x="345" y="179"/>
                      <a:pt x="345" y="177"/>
                      <a:pt x="346" y="175"/>
                    </a:cubicBezTo>
                    <a:close/>
                    <a:moveTo>
                      <a:pt x="363" y="169"/>
                    </a:moveTo>
                    <a:cubicBezTo>
                      <a:pt x="362" y="168"/>
                      <a:pt x="361" y="168"/>
                      <a:pt x="360" y="168"/>
                    </a:cubicBezTo>
                    <a:cubicBezTo>
                      <a:pt x="360" y="168"/>
                      <a:pt x="360" y="168"/>
                      <a:pt x="359" y="168"/>
                    </a:cubicBezTo>
                    <a:cubicBezTo>
                      <a:pt x="361" y="168"/>
                      <a:pt x="362" y="168"/>
                      <a:pt x="363" y="168"/>
                    </a:cubicBezTo>
                    <a:cubicBezTo>
                      <a:pt x="363" y="169"/>
                      <a:pt x="363" y="169"/>
                      <a:pt x="363" y="169"/>
                    </a:cubicBezTo>
                    <a:close/>
                    <a:moveTo>
                      <a:pt x="361" y="184"/>
                    </a:moveTo>
                    <a:cubicBezTo>
                      <a:pt x="362" y="185"/>
                      <a:pt x="362" y="186"/>
                      <a:pt x="363" y="187"/>
                    </a:cubicBezTo>
                    <a:cubicBezTo>
                      <a:pt x="361" y="187"/>
                      <a:pt x="360" y="187"/>
                      <a:pt x="357" y="188"/>
                    </a:cubicBezTo>
                    <a:cubicBezTo>
                      <a:pt x="359" y="187"/>
                      <a:pt x="360" y="185"/>
                      <a:pt x="361" y="184"/>
                    </a:cubicBezTo>
                    <a:close/>
                    <a:moveTo>
                      <a:pt x="332" y="173"/>
                    </a:moveTo>
                    <a:cubicBezTo>
                      <a:pt x="332" y="174"/>
                      <a:pt x="331" y="175"/>
                      <a:pt x="330" y="176"/>
                    </a:cubicBezTo>
                    <a:cubicBezTo>
                      <a:pt x="329" y="177"/>
                      <a:pt x="328" y="179"/>
                      <a:pt x="326" y="179"/>
                    </a:cubicBezTo>
                    <a:cubicBezTo>
                      <a:pt x="326" y="178"/>
                      <a:pt x="327" y="177"/>
                      <a:pt x="328" y="175"/>
                    </a:cubicBezTo>
                    <a:cubicBezTo>
                      <a:pt x="329" y="174"/>
                      <a:pt x="331" y="173"/>
                      <a:pt x="332" y="173"/>
                    </a:cubicBezTo>
                    <a:close/>
                    <a:moveTo>
                      <a:pt x="297" y="273"/>
                    </a:moveTo>
                    <a:cubicBezTo>
                      <a:pt x="298" y="273"/>
                      <a:pt x="300" y="273"/>
                      <a:pt x="301" y="272"/>
                    </a:cubicBezTo>
                    <a:cubicBezTo>
                      <a:pt x="302" y="272"/>
                      <a:pt x="303" y="273"/>
                      <a:pt x="303" y="274"/>
                    </a:cubicBezTo>
                    <a:cubicBezTo>
                      <a:pt x="303" y="275"/>
                      <a:pt x="304" y="275"/>
                      <a:pt x="303" y="277"/>
                    </a:cubicBezTo>
                    <a:cubicBezTo>
                      <a:pt x="292" y="283"/>
                      <a:pt x="247" y="307"/>
                      <a:pt x="239" y="338"/>
                    </a:cubicBezTo>
                    <a:cubicBezTo>
                      <a:pt x="234" y="354"/>
                      <a:pt x="231" y="372"/>
                      <a:pt x="229" y="389"/>
                    </a:cubicBezTo>
                    <a:cubicBezTo>
                      <a:pt x="208" y="389"/>
                      <a:pt x="208" y="389"/>
                      <a:pt x="208" y="389"/>
                    </a:cubicBezTo>
                    <a:cubicBezTo>
                      <a:pt x="208" y="349"/>
                      <a:pt x="212" y="310"/>
                      <a:pt x="218" y="273"/>
                    </a:cubicBezTo>
                    <a:lnTo>
                      <a:pt x="297" y="273"/>
                    </a:lnTo>
                    <a:close/>
                    <a:moveTo>
                      <a:pt x="208" y="403"/>
                    </a:moveTo>
                    <a:cubicBezTo>
                      <a:pt x="227" y="403"/>
                      <a:pt x="227" y="403"/>
                      <a:pt x="227" y="403"/>
                    </a:cubicBezTo>
                    <a:cubicBezTo>
                      <a:pt x="226" y="425"/>
                      <a:pt x="229" y="445"/>
                      <a:pt x="239" y="459"/>
                    </a:cubicBezTo>
                    <a:cubicBezTo>
                      <a:pt x="246" y="469"/>
                      <a:pt x="257" y="475"/>
                      <a:pt x="270" y="476"/>
                    </a:cubicBezTo>
                    <a:cubicBezTo>
                      <a:pt x="275" y="477"/>
                      <a:pt x="280" y="477"/>
                      <a:pt x="285" y="477"/>
                    </a:cubicBezTo>
                    <a:cubicBezTo>
                      <a:pt x="299" y="477"/>
                      <a:pt x="313" y="475"/>
                      <a:pt x="325" y="474"/>
                    </a:cubicBezTo>
                    <a:cubicBezTo>
                      <a:pt x="334" y="473"/>
                      <a:pt x="343" y="473"/>
                      <a:pt x="351" y="473"/>
                    </a:cubicBezTo>
                    <a:cubicBezTo>
                      <a:pt x="369" y="473"/>
                      <a:pt x="374" y="478"/>
                      <a:pt x="377" y="486"/>
                    </a:cubicBezTo>
                    <a:cubicBezTo>
                      <a:pt x="383" y="501"/>
                      <a:pt x="381" y="510"/>
                      <a:pt x="380" y="519"/>
                    </a:cubicBezTo>
                    <a:cubicBezTo>
                      <a:pt x="218" y="519"/>
                      <a:pt x="218" y="519"/>
                      <a:pt x="218" y="519"/>
                    </a:cubicBezTo>
                    <a:cubicBezTo>
                      <a:pt x="212" y="482"/>
                      <a:pt x="208" y="443"/>
                      <a:pt x="208" y="403"/>
                    </a:cubicBezTo>
                    <a:close/>
                    <a:moveTo>
                      <a:pt x="402" y="567"/>
                    </a:moveTo>
                    <a:cubicBezTo>
                      <a:pt x="406" y="573"/>
                      <a:pt x="408" y="577"/>
                      <a:pt x="405" y="581"/>
                    </a:cubicBezTo>
                    <a:cubicBezTo>
                      <a:pt x="404" y="582"/>
                      <a:pt x="403" y="584"/>
                      <a:pt x="402" y="586"/>
                    </a:cubicBezTo>
                    <a:lnTo>
                      <a:pt x="402" y="567"/>
                    </a:lnTo>
                    <a:close/>
                    <a:moveTo>
                      <a:pt x="402" y="623"/>
                    </a:moveTo>
                    <a:cubicBezTo>
                      <a:pt x="405" y="633"/>
                      <a:pt x="409" y="641"/>
                      <a:pt x="412" y="648"/>
                    </a:cubicBezTo>
                    <a:cubicBezTo>
                      <a:pt x="402" y="648"/>
                      <a:pt x="402" y="648"/>
                      <a:pt x="402" y="648"/>
                    </a:cubicBezTo>
                    <a:lnTo>
                      <a:pt x="402" y="623"/>
                    </a:lnTo>
                    <a:close/>
                    <a:moveTo>
                      <a:pt x="423" y="165"/>
                    </a:move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9" y="155"/>
                      <a:pt x="433" y="162"/>
                      <a:pt x="434" y="166"/>
                    </a:cubicBezTo>
                    <a:cubicBezTo>
                      <a:pt x="432" y="165"/>
                      <a:pt x="429" y="165"/>
                      <a:pt x="426" y="165"/>
                    </a:cubicBezTo>
                    <a:cubicBezTo>
                      <a:pt x="425" y="165"/>
                      <a:pt x="424" y="165"/>
                      <a:pt x="423" y="165"/>
                    </a:cubicBezTo>
                    <a:close/>
                    <a:moveTo>
                      <a:pt x="204" y="273"/>
                    </a:moveTo>
                    <a:cubicBezTo>
                      <a:pt x="198" y="310"/>
                      <a:pt x="194" y="349"/>
                      <a:pt x="194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48" y="361"/>
                      <a:pt x="39" y="325"/>
                      <a:pt x="31" y="282"/>
                    </a:cubicBezTo>
                    <a:cubicBezTo>
                      <a:pt x="32" y="279"/>
                      <a:pt x="33" y="276"/>
                      <a:pt x="34" y="273"/>
                    </a:cubicBezTo>
                    <a:lnTo>
                      <a:pt x="204" y="273"/>
                    </a:lnTo>
                    <a:close/>
                    <a:moveTo>
                      <a:pt x="134" y="533"/>
                    </a:moveTo>
                    <a:cubicBezTo>
                      <a:pt x="206" y="533"/>
                      <a:pt x="206" y="533"/>
                      <a:pt x="206" y="533"/>
                    </a:cubicBezTo>
                    <a:cubicBezTo>
                      <a:pt x="214" y="574"/>
                      <a:pt x="225" y="613"/>
                      <a:pt x="240" y="648"/>
                    </a:cubicBezTo>
                    <a:cubicBezTo>
                      <a:pt x="143" y="648"/>
                      <a:pt x="143" y="648"/>
                      <a:pt x="143" y="648"/>
                    </a:cubicBezTo>
                    <a:cubicBezTo>
                      <a:pt x="122" y="595"/>
                      <a:pt x="129" y="558"/>
                      <a:pt x="134" y="533"/>
                    </a:cubicBezTo>
                    <a:close/>
                    <a:moveTo>
                      <a:pt x="220" y="533"/>
                    </a:moveTo>
                    <a:cubicBezTo>
                      <a:pt x="379" y="533"/>
                      <a:pt x="379" y="533"/>
                      <a:pt x="379" y="533"/>
                    </a:cubicBezTo>
                    <a:cubicBezTo>
                      <a:pt x="379" y="536"/>
                      <a:pt x="380" y="540"/>
                      <a:pt x="383" y="544"/>
                    </a:cubicBezTo>
                    <a:cubicBezTo>
                      <a:pt x="385" y="546"/>
                      <a:pt x="386" y="548"/>
                      <a:pt x="388" y="550"/>
                    </a:cubicBezTo>
                    <a:cubicBezTo>
                      <a:pt x="388" y="648"/>
                      <a:pt x="388" y="648"/>
                      <a:pt x="388" y="648"/>
                    </a:cubicBezTo>
                    <a:cubicBezTo>
                      <a:pt x="255" y="648"/>
                      <a:pt x="255" y="648"/>
                      <a:pt x="255" y="648"/>
                    </a:cubicBezTo>
                    <a:cubicBezTo>
                      <a:pt x="240" y="614"/>
                      <a:pt x="228" y="575"/>
                      <a:pt x="220" y="533"/>
                    </a:cubicBezTo>
                    <a:close/>
                    <a:moveTo>
                      <a:pt x="388" y="662"/>
                    </a:moveTo>
                    <a:cubicBezTo>
                      <a:pt x="388" y="777"/>
                      <a:pt x="388" y="777"/>
                      <a:pt x="388" y="777"/>
                    </a:cubicBezTo>
                    <a:cubicBezTo>
                      <a:pt x="339" y="774"/>
                      <a:pt x="294" y="730"/>
                      <a:pt x="261" y="662"/>
                    </a:cubicBezTo>
                    <a:lnTo>
                      <a:pt x="388" y="662"/>
                    </a:lnTo>
                    <a:close/>
                    <a:moveTo>
                      <a:pt x="402" y="662"/>
                    </a:moveTo>
                    <a:cubicBezTo>
                      <a:pt x="419" y="662"/>
                      <a:pt x="419" y="662"/>
                      <a:pt x="419" y="662"/>
                    </a:cubicBezTo>
                    <a:cubicBezTo>
                      <a:pt x="419" y="662"/>
                      <a:pt x="419" y="663"/>
                      <a:pt x="419" y="663"/>
                    </a:cubicBezTo>
                    <a:cubicBezTo>
                      <a:pt x="427" y="678"/>
                      <a:pt x="433" y="692"/>
                      <a:pt x="449" y="692"/>
                    </a:cubicBezTo>
                    <a:cubicBezTo>
                      <a:pt x="452" y="692"/>
                      <a:pt x="455" y="691"/>
                      <a:pt x="458" y="691"/>
                    </a:cubicBezTo>
                    <a:cubicBezTo>
                      <a:pt x="470" y="687"/>
                      <a:pt x="491" y="675"/>
                      <a:pt x="505" y="665"/>
                    </a:cubicBezTo>
                    <a:cubicBezTo>
                      <a:pt x="506" y="664"/>
                      <a:pt x="508" y="663"/>
                      <a:pt x="509" y="662"/>
                    </a:cubicBezTo>
                    <a:cubicBezTo>
                      <a:pt x="529" y="662"/>
                      <a:pt x="529" y="662"/>
                      <a:pt x="529" y="662"/>
                    </a:cubicBezTo>
                    <a:cubicBezTo>
                      <a:pt x="496" y="732"/>
                      <a:pt x="450" y="774"/>
                      <a:pt x="402" y="777"/>
                    </a:cubicBezTo>
                    <a:lnTo>
                      <a:pt x="402" y="662"/>
                    </a:lnTo>
                    <a:close/>
                    <a:moveTo>
                      <a:pt x="528" y="648"/>
                    </a:moveTo>
                    <a:cubicBezTo>
                      <a:pt x="539" y="638"/>
                      <a:pt x="539" y="634"/>
                      <a:pt x="539" y="632"/>
                    </a:cubicBezTo>
                    <a:cubicBezTo>
                      <a:pt x="539" y="628"/>
                      <a:pt x="545" y="617"/>
                      <a:pt x="552" y="605"/>
                    </a:cubicBezTo>
                    <a:cubicBezTo>
                      <a:pt x="547" y="621"/>
                      <a:pt x="541" y="635"/>
                      <a:pt x="536" y="648"/>
                    </a:cubicBezTo>
                    <a:lnTo>
                      <a:pt x="528" y="648"/>
                    </a:lnTo>
                    <a:close/>
                    <a:moveTo>
                      <a:pt x="570" y="592"/>
                    </a:moveTo>
                    <a:cubicBezTo>
                      <a:pt x="575" y="588"/>
                      <a:pt x="579" y="584"/>
                      <a:pt x="582" y="579"/>
                    </a:cubicBezTo>
                    <a:cubicBezTo>
                      <a:pt x="584" y="573"/>
                      <a:pt x="584" y="567"/>
                      <a:pt x="581" y="561"/>
                    </a:cubicBezTo>
                    <a:cubicBezTo>
                      <a:pt x="577" y="554"/>
                      <a:pt x="576" y="544"/>
                      <a:pt x="579" y="533"/>
                    </a:cubicBezTo>
                    <a:cubicBezTo>
                      <a:pt x="752" y="533"/>
                      <a:pt x="752" y="533"/>
                      <a:pt x="752" y="533"/>
                    </a:cubicBezTo>
                    <a:cubicBezTo>
                      <a:pt x="735" y="575"/>
                      <a:pt x="711" y="614"/>
                      <a:pt x="682" y="648"/>
                    </a:cubicBezTo>
                    <a:cubicBezTo>
                      <a:pt x="551" y="648"/>
                      <a:pt x="551" y="648"/>
                      <a:pt x="551" y="648"/>
                    </a:cubicBezTo>
                    <a:cubicBezTo>
                      <a:pt x="558" y="631"/>
                      <a:pt x="565" y="612"/>
                      <a:pt x="570" y="592"/>
                    </a:cubicBezTo>
                    <a:close/>
                    <a:moveTo>
                      <a:pt x="175" y="708"/>
                    </a:moveTo>
                    <a:cubicBezTo>
                      <a:pt x="164" y="691"/>
                      <a:pt x="155" y="676"/>
                      <a:pt x="149" y="662"/>
                    </a:cubicBezTo>
                    <a:cubicBezTo>
                      <a:pt x="246" y="662"/>
                      <a:pt x="246" y="662"/>
                      <a:pt x="246" y="662"/>
                    </a:cubicBezTo>
                    <a:cubicBezTo>
                      <a:pt x="248" y="666"/>
                      <a:pt x="250" y="670"/>
                      <a:pt x="252" y="674"/>
                    </a:cubicBezTo>
                    <a:cubicBezTo>
                      <a:pt x="275" y="720"/>
                      <a:pt x="302" y="753"/>
                      <a:pt x="333" y="772"/>
                    </a:cubicBezTo>
                    <a:cubicBezTo>
                      <a:pt x="275" y="763"/>
                      <a:pt x="221" y="740"/>
                      <a:pt x="175" y="708"/>
                    </a:cubicBezTo>
                    <a:close/>
                    <a:moveTo>
                      <a:pt x="457" y="773"/>
                    </a:moveTo>
                    <a:cubicBezTo>
                      <a:pt x="491" y="751"/>
                      <a:pt x="521" y="713"/>
                      <a:pt x="545" y="662"/>
                    </a:cubicBezTo>
                    <a:cubicBezTo>
                      <a:pt x="669" y="662"/>
                      <a:pt x="669" y="662"/>
                      <a:pt x="669" y="662"/>
                    </a:cubicBezTo>
                    <a:cubicBezTo>
                      <a:pt x="613" y="719"/>
                      <a:pt x="539" y="759"/>
                      <a:pt x="457" y="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1" name="Flowchart: Off-page Connector 60">
              <a:extLst>
                <a:ext uri="{FF2B5EF4-FFF2-40B4-BE49-F238E27FC236}">
                  <a16:creationId xmlns:a16="http://schemas.microsoft.com/office/drawing/2014/main" id="{EA49E1BB-DACF-D1E8-EB3A-13888E3F5A1B}"/>
                </a:ext>
              </a:extLst>
            </p:cNvPr>
            <p:cNvSpPr/>
            <p:nvPr/>
          </p:nvSpPr>
          <p:spPr>
            <a:xfrm>
              <a:off x="15837635" y="7578168"/>
              <a:ext cx="5764471" cy="1149038"/>
            </a:xfrm>
            <a:prstGeom prst="flowChartOffpageConnector">
              <a:avLst/>
            </a:prstGeom>
            <a:solidFill>
              <a:srgbClr val="FF6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prstClr val="white"/>
                  </a:solidFill>
                  <a:latin typeface="Calibri" panose="020F0502020204030204"/>
                </a:rPr>
                <a:t>Objective: boost participation in    Pillar 2</a:t>
              </a:r>
            </a:p>
          </p:txBody>
        </p:sp>
      </p:grpSp>
      <p:sp>
        <p:nvSpPr>
          <p:cNvPr id="520" name="Rectangle 519">
            <a:extLst>
              <a:ext uri="{FF2B5EF4-FFF2-40B4-BE49-F238E27FC236}">
                <a16:creationId xmlns:a16="http://schemas.microsoft.com/office/drawing/2014/main" id="{47438EEF-3F76-2EC2-E0EE-02E0FCAE57C0}"/>
              </a:ext>
            </a:extLst>
          </p:cNvPr>
          <p:cNvSpPr/>
          <p:nvPr/>
        </p:nvSpPr>
        <p:spPr>
          <a:xfrm>
            <a:off x="1106173" y="2722505"/>
            <a:ext cx="2890687" cy="941070"/>
          </a:xfrm>
          <a:prstGeom prst="rect">
            <a:avLst/>
          </a:prstGeom>
          <a:solidFill>
            <a:srgbClr val="FF11B5">
              <a:alpha val="49020"/>
            </a:srgbClr>
          </a:solidFill>
        </p:spPr>
        <p:txBody>
          <a:bodyPr wrap="square" lIns="91440" tIns="91440" rIns="91440" bIns="91440" anchor="t">
            <a:no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Calibri"/>
                <a:cs typeface="Calibri"/>
              </a:rPr>
              <a:t>Key Barriers: </a:t>
            </a:r>
          </a:p>
          <a:p>
            <a:r>
              <a:rPr lang="en-US" sz="1400" dirty="0">
                <a:solidFill>
                  <a:prstClr val="white"/>
                </a:solidFill>
                <a:latin typeface="Calibri"/>
                <a:cs typeface="Calibri"/>
              </a:rPr>
              <a:t>Awareness, understanding, knowledge, consortia building, complexity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523" name="Graphic 522" descr="Bar graph with upward trend with solid fill">
            <a:extLst>
              <a:ext uri="{FF2B5EF4-FFF2-40B4-BE49-F238E27FC236}">
                <a16:creationId xmlns:a16="http://schemas.microsoft.com/office/drawing/2014/main" id="{F86DCC0A-69A2-0294-30C4-E9AECA238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048" y="1960503"/>
            <a:ext cx="708611" cy="708611"/>
          </a:xfrm>
          <a:prstGeom prst="rect">
            <a:avLst/>
          </a:prstGeom>
        </p:spPr>
      </p:pic>
      <p:sp>
        <p:nvSpPr>
          <p:cNvPr id="527" name="Rectangle 526">
            <a:extLst>
              <a:ext uri="{FF2B5EF4-FFF2-40B4-BE49-F238E27FC236}">
                <a16:creationId xmlns:a16="http://schemas.microsoft.com/office/drawing/2014/main" id="{04CDB2FD-8719-829A-6177-FB0CCA9E8AB0}"/>
              </a:ext>
            </a:extLst>
          </p:cNvPr>
          <p:cNvSpPr/>
          <p:nvPr/>
        </p:nvSpPr>
        <p:spPr>
          <a:xfrm>
            <a:off x="7859455" y="2722505"/>
            <a:ext cx="2890687" cy="931677"/>
          </a:xfrm>
          <a:prstGeom prst="rect">
            <a:avLst/>
          </a:prstGeom>
          <a:solidFill>
            <a:srgbClr val="FF686F"/>
          </a:solidFill>
        </p:spPr>
        <p:txBody>
          <a:bodyPr wrap="square" lIns="91440" tIns="91440" rIns="91440" bIns="91440" anchor="t">
            <a:noAutofit/>
          </a:bodyPr>
          <a:lstStyle/>
          <a:p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413B1C7A-A14D-4DB4-8209-85BEAE7CFEC7}"/>
              </a:ext>
            </a:extLst>
          </p:cNvPr>
          <p:cNvSpPr txBox="1"/>
          <p:nvPr/>
        </p:nvSpPr>
        <p:spPr>
          <a:xfrm>
            <a:off x="4549405" y="2903141"/>
            <a:ext cx="277718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Barriers – uncertainty over UK future in HE</a:t>
            </a:r>
          </a:p>
          <a:p>
            <a:r>
              <a:rPr lang="en-US" sz="1200">
                <a:solidFill>
                  <a:prstClr val="white"/>
                </a:solidFill>
              </a:rPr>
              <a:t>- Lack of proactive engagement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09C8C7AD-8043-2FBA-CFE1-DFEC9204153A}"/>
              </a:ext>
            </a:extLst>
          </p:cNvPr>
          <p:cNvSpPr txBox="1"/>
          <p:nvPr/>
        </p:nvSpPr>
        <p:spPr>
          <a:xfrm>
            <a:off x="7859454" y="2722505"/>
            <a:ext cx="277718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Key Barriers:</a:t>
            </a:r>
          </a:p>
          <a:p>
            <a:r>
              <a:rPr lang="en-US" sz="1200" dirty="0">
                <a:solidFill>
                  <a:prstClr val="white"/>
                </a:solidFill>
              </a:rPr>
              <a:t>Resource and time constraints to </a:t>
            </a:r>
            <a:r>
              <a:rPr lang="en-US" sz="1200" dirty="0" err="1">
                <a:solidFill>
                  <a:prstClr val="white"/>
                </a:solidFill>
              </a:rPr>
              <a:t>prioritise</a:t>
            </a:r>
            <a:r>
              <a:rPr lang="en-US" sz="1200" dirty="0">
                <a:solidFill>
                  <a:prstClr val="white"/>
                </a:solidFill>
              </a:rPr>
              <a:t> bids, finding domestic partners </a:t>
            </a:r>
          </a:p>
        </p:txBody>
      </p:sp>
      <p:sp>
        <p:nvSpPr>
          <p:cNvPr id="536" name="Freeform 33">
            <a:extLst>
              <a:ext uri="{FF2B5EF4-FFF2-40B4-BE49-F238E27FC236}">
                <a16:creationId xmlns:a16="http://schemas.microsoft.com/office/drawing/2014/main" id="{4EFAF89E-688F-B81F-4D09-CA0302C1DC1F}"/>
              </a:ext>
            </a:extLst>
          </p:cNvPr>
          <p:cNvSpPr>
            <a:spLocks noEditPoints="1"/>
          </p:cNvSpPr>
          <p:nvPr/>
        </p:nvSpPr>
        <p:spPr bwMode="auto">
          <a:xfrm>
            <a:off x="7954430" y="1960503"/>
            <a:ext cx="519984" cy="624515"/>
          </a:xfrm>
          <a:custGeom>
            <a:avLst/>
            <a:gdLst>
              <a:gd name="T0" fmla="*/ 319 w 577"/>
              <a:gd name="T1" fmla="*/ 583 h 693"/>
              <a:gd name="T2" fmla="*/ 242 w 577"/>
              <a:gd name="T3" fmla="*/ 444 h 693"/>
              <a:gd name="T4" fmla="*/ 242 w 577"/>
              <a:gd name="T5" fmla="*/ 590 h 693"/>
              <a:gd name="T6" fmla="*/ 305 w 577"/>
              <a:gd name="T7" fmla="*/ 576 h 693"/>
              <a:gd name="T8" fmla="*/ 361 w 577"/>
              <a:gd name="T9" fmla="*/ 590 h 693"/>
              <a:gd name="T10" fmla="*/ 439 w 577"/>
              <a:gd name="T11" fmla="*/ 451 h 693"/>
              <a:gd name="T12" fmla="*/ 354 w 577"/>
              <a:gd name="T13" fmla="*/ 451 h 693"/>
              <a:gd name="T14" fmla="*/ 368 w 577"/>
              <a:gd name="T15" fmla="*/ 458 h 693"/>
              <a:gd name="T16" fmla="*/ 368 w 577"/>
              <a:gd name="T17" fmla="*/ 576 h 693"/>
              <a:gd name="T18" fmla="*/ 193 w 577"/>
              <a:gd name="T19" fmla="*/ 590 h 693"/>
              <a:gd name="T20" fmla="*/ 193 w 577"/>
              <a:gd name="T21" fmla="*/ 444 h 693"/>
              <a:gd name="T22" fmla="*/ 117 w 577"/>
              <a:gd name="T23" fmla="*/ 583 h 693"/>
              <a:gd name="T24" fmla="*/ 186 w 577"/>
              <a:gd name="T25" fmla="*/ 458 h 693"/>
              <a:gd name="T26" fmla="*/ 131 w 577"/>
              <a:gd name="T27" fmla="*/ 458 h 693"/>
              <a:gd name="T28" fmla="*/ 423 w 577"/>
              <a:gd name="T29" fmla="*/ 24 h 693"/>
              <a:gd name="T30" fmla="*/ 133 w 577"/>
              <a:gd name="T31" fmla="*/ 127 h 693"/>
              <a:gd name="T32" fmla="*/ 113 w 577"/>
              <a:gd name="T33" fmla="*/ 168 h 693"/>
              <a:gd name="T34" fmla="*/ 20 w 577"/>
              <a:gd name="T35" fmla="*/ 287 h 693"/>
              <a:gd name="T36" fmla="*/ 0 w 577"/>
              <a:gd name="T37" fmla="*/ 676 h 693"/>
              <a:gd name="T38" fmla="*/ 489 w 577"/>
              <a:gd name="T39" fmla="*/ 676 h 693"/>
              <a:gd name="T40" fmla="*/ 131 w 577"/>
              <a:gd name="T41" fmla="*/ 388 h 693"/>
              <a:gd name="T42" fmla="*/ 143 w 577"/>
              <a:gd name="T43" fmla="*/ 280 h 693"/>
              <a:gd name="T44" fmla="*/ 274 w 577"/>
              <a:gd name="T45" fmla="*/ 234 h 693"/>
              <a:gd name="T46" fmla="*/ 456 w 577"/>
              <a:gd name="T47" fmla="*/ 234 h 693"/>
              <a:gd name="T48" fmla="*/ 524 w 577"/>
              <a:gd name="T49" fmla="*/ 95 h 693"/>
              <a:gd name="T50" fmla="*/ 117 w 577"/>
              <a:gd name="T51" fmla="*/ 395 h 693"/>
              <a:gd name="T52" fmla="*/ 475 w 577"/>
              <a:gd name="T53" fmla="*/ 405 h 693"/>
              <a:gd name="T54" fmla="*/ 17 w 577"/>
              <a:gd name="T55" fmla="*/ 679 h 693"/>
              <a:gd name="T56" fmla="*/ 17 w 577"/>
              <a:gd name="T57" fmla="*/ 301 h 693"/>
              <a:gd name="T58" fmla="*/ 114 w 577"/>
              <a:gd name="T59" fmla="*/ 301 h 693"/>
              <a:gd name="T60" fmla="*/ 456 w 577"/>
              <a:gd name="T61" fmla="*/ 220 h 693"/>
              <a:gd name="T62" fmla="*/ 397 w 577"/>
              <a:gd name="T63" fmla="*/ 197 h 693"/>
              <a:gd name="T64" fmla="*/ 275 w 577"/>
              <a:gd name="T65" fmla="*/ 217 h 693"/>
              <a:gd name="T66" fmla="*/ 221 w 577"/>
              <a:gd name="T67" fmla="*/ 270 h 693"/>
              <a:gd name="T68" fmla="*/ 138 w 577"/>
              <a:gd name="T69" fmla="*/ 263 h 693"/>
              <a:gd name="T70" fmla="*/ 34 w 577"/>
              <a:gd name="T71" fmla="*/ 287 h 693"/>
              <a:gd name="T72" fmla="*/ 79 w 577"/>
              <a:gd name="T73" fmla="*/ 216 h 693"/>
              <a:gd name="T74" fmla="*/ 135 w 577"/>
              <a:gd name="T75" fmla="*/ 182 h 693"/>
              <a:gd name="T76" fmla="*/ 147 w 577"/>
              <a:gd name="T77" fmla="*/ 127 h 693"/>
              <a:gd name="T78" fmla="*/ 360 w 577"/>
              <a:gd name="T79" fmla="*/ 67 h 693"/>
              <a:gd name="T80" fmla="*/ 497 w 577"/>
              <a:gd name="T81" fmla="*/ 107 h 693"/>
              <a:gd name="T82" fmla="*/ 524 w 577"/>
              <a:gd name="T83" fmla="*/ 109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7" h="693">
                <a:moveTo>
                  <a:pt x="242" y="590"/>
                </a:moveTo>
                <a:cubicBezTo>
                  <a:pt x="312" y="590"/>
                  <a:pt x="312" y="590"/>
                  <a:pt x="312" y="590"/>
                </a:cubicBezTo>
                <a:cubicBezTo>
                  <a:pt x="316" y="590"/>
                  <a:pt x="319" y="587"/>
                  <a:pt x="319" y="583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19" y="447"/>
                  <a:pt x="316" y="444"/>
                  <a:pt x="312" y="444"/>
                </a:cubicBezTo>
                <a:cubicBezTo>
                  <a:pt x="242" y="444"/>
                  <a:pt x="242" y="444"/>
                  <a:pt x="242" y="444"/>
                </a:cubicBezTo>
                <a:cubicBezTo>
                  <a:pt x="238" y="444"/>
                  <a:pt x="235" y="447"/>
                  <a:pt x="235" y="451"/>
                </a:cubicBezTo>
                <a:cubicBezTo>
                  <a:pt x="235" y="583"/>
                  <a:pt x="235" y="583"/>
                  <a:pt x="235" y="583"/>
                </a:cubicBezTo>
                <a:cubicBezTo>
                  <a:pt x="235" y="587"/>
                  <a:pt x="238" y="590"/>
                  <a:pt x="242" y="590"/>
                </a:cubicBezTo>
                <a:close/>
                <a:moveTo>
                  <a:pt x="249" y="458"/>
                </a:moveTo>
                <a:cubicBezTo>
                  <a:pt x="305" y="458"/>
                  <a:pt x="305" y="458"/>
                  <a:pt x="305" y="458"/>
                </a:cubicBezTo>
                <a:cubicBezTo>
                  <a:pt x="305" y="576"/>
                  <a:pt x="305" y="576"/>
                  <a:pt x="305" y="576"/>
                </a:cubicBezTo>
                <a:cubicBezTo>
                  <a:pt x="249" y="576"/>
                  <a:pt x="249" y="576"/>
                  <a:pt x="249" y="576"/>
                </a:cubicBezTo>
                <a:lnTo>
                  <a:pt x="249" y="458"/>
                </a:lnTo>
                <a:close/>
                <a:moveTo>
                  <a:pt x="361" y="590"/>
                </a:moveTo>
                <a:cubicBezTo>
                  <a:pt x="432" y="590"/>
                  <a:pt x="432" y="590"/>
                  <a:pt x="432" y="590"/>
                </a:cubicBezTo>
                <a:cubicBezTo>
                  <a:pt x="436" y="590"/>
                  <a:pt x="439" y="587"/>
                  <a:pt x="439" y="583"/>
                </a:cubicBezTo>
                <a:cubicBezTo>
                  <a:pt x="439" y="451"/>
                  <a:pt x="439" y="451"/>
                  <a:pt x="439" y="451"/>
                </a:cubicBezTo>
                <a:cubicBezTo>
                  <a:pt x="439" y="447"/>
                  <a:pt x="436" y="444"/>
                  <a:pt x="432" y="444"/>
                </a:cubicBezTo>
                <a:cubicBezTo>
                  <a:pt x="361" y="444"/>
                  <a:pt x="361" y="444"/>
                  <a:pt x="361" y="444"/>
                </a:cubicBezTo>
                <a:cubicBezTo>
                  <a:pt x="358" y="444"/>
                  <a:pt x="354" y="447"/>
                  <a:pt x="354" y="451"/>
                </a:cubicBezTo>
                <a:cubicBezTo>
                  <a:pt x="354" y="583"/>
                  <a:pt x="354" y="583"/>
                  <a:pt x="354" y="583"/>
                </a:cubicBezTo>
                <a:cubicBezTo>
                  <a:pt x="354" y="587"/>
                  <a:pt x="358" y="590"/>
                  <a:pt x="361" y="590"/>
                </a:cubicBezTo>
                <a:close/>
                <a:moveTo>
                  <a:pt x="368" y="458"/>
                </a:moveTo>
                <a:cubicBezTo>
                  <a:pt x="425" y="458"/>
                  <a:pt x="425" y="458"/>
                  <a:pt x="425" y="458"/>
                </a:cubicBezTo>
                <a:cubicBezTo>
                  <a:pt x="425" y="576"/>
                  <a:pt x="425" y="576"/>
                  <a:pt x="425" y="576"/>
                </a:cubicBezTo>
                <a:cubicBezTo>
                  <a:pt x="368" y="576"/>
                  <a:pt x="368" y="576"/>
                  <a:pt x="368" y="576"/>
                </a:cubicBezTo>
                <a:lnTo>
                  <a:pt x="368" y="458"/>
                </a:lnTo>
                <a:close/>
                <a:moveTo>
                  <a:pt x="124" y="590"/>
                </a:moveTo>
                <a:cubicBezTo>
                  <a:pt x="193" y="590"/>
                  <a:pt x="193" y="590"/>
                  <a:pt x="193" y="590"/>
                </a:cubicBezTo>
                <a:cubicBezTo>
                  <a:pt x="197" y="590"/>
                  <a:pt x="200" y="587"/>
                  <a:pt x="200" y="583"/>
                </a:cubicBezTo>
                <a:cubicBezTo>
                  <a:pt x="200" y="451"/>
                  <a:pt x="200" y="451"/>
                  <a:pt x="200" y="451"/>
                </a:cubicBezTo>
                <a:cubicBezTo>
                  <a:pt x="200" y="447"/>
                  <a:pt x="197" y="444"/>
                  <a:pt x="193" y="444"/>
                </a:cubicBezTo>
                <a:cubicBezTo>
                  <a:pt x="124" y="444"/>
                  <a:pt x="124" y="444"/>
                  <a:pt x="124" y="444"/>
                </a:cubicBezTo>
                <a:cubicBezTo>
                  <a:pt x="120" y="444"/>
                  <a:pt x="117" y="447"/>
                  <a:pt x="117" y="451"/>
                </a:cubicBezTo>
                <a:cubicBezTo>
                  <a:pt x="117" y="583"/>
                  <a:pt x="117" y="583"/>
                  <a:pt x="117" y="583"/>
                </a:cubicBezTo>
                <a:cubicBezTo>
                  <a:pt x="117" y="587"/>
                  <a:pt x="120" y="590"/>
                  <a:pt x="124" y="590"/>
                </a:cubicBezTo>
                <a:close/>
                <a:moveTo>
                  <a:pt x="131" y="458"/>
                </a:moveTo>
                <a:cubicBezTo>
                  <a:pt x="186" y="458"/>
                  <a:pt x="186" y="458"/>
                  <a:pt x="186" y="458"/>
                </a:cubicBezTo>
                <a:cubicBezTo>
                  <a:pt x="186" y="576"/>
                  <a:pt x="186" y="576"/>
                  <a:pt x="186" y="576"/>
                </a:cubicBezTo>
                <a:cubicBezTo>
                  <a:pt x="131" y="576"/>
                  <a:pt x="131" y="576"/>
                  <a:pt x="131" y="576"/>
                </a:cubicBezTo>
                <a:lnTo>
                  <a:pt x="131" y="458"/>
                </a:lnTo>
                <a:close/>
                <a:moveTo>
                  <a:pt x="524" y="95"/>
                </a:moveTo>
                <a:cubicBezTo>
                  <a:pt x="519" y="95"/>
                  <a:pt x="514" y="96"/>
                  <a:pt x="510" y="97"/>
                </a:cubicBezTo>
                <a:cubicBezTo>
                  <a:pt x="502" y="56"/>
                  <a:pt x="466" y="24"/>
                  <a:pt x="423" y="24"/>
                </a:cubicBezTo>
                <a:cubicBezTo>
                  <a:pt x="399" y="24"/>
                  <a:pt x="377" y="33"/>
                  <a:pt x="361" y="49"/>
                </a:cubicBezTo>
                <a:cubicBezTo>
                  <a:pt x="337" y="18"/>
                  <a:pt x="300" y="0"/>
                  <a:pt x="260" y="0"/>
                </a:cubicBezTo>
                <a:cubicBezTo>
                  <a:pt x="190" y="0"/>
                  <a:pt x="133" y="57"/>
                  <a:pt x="133" y="127"/>
                </a:cubicBezTo>
                <a:cubicBezTo>
                  <a:pt x="133" y="138"/>
                  <a:pt x="134" y="149"/>
                  <a:pt x="137" y="159"/>
                </a:cubicBezTo>
                <a:cubicBezTo>
                  <a:pt x="133" y="162"/>
                  <a:pt x="130" y="166"/>
                  <a:pt x="127" y="170"/>
                </a:cubicBezTo>
                <a:cubicBezTo>
                  <a:pt x="122" y="169"/>
                  <a:pt x="118" y="168"/>
                  <a:pt x="113" y="168"/>
                </a:cubicBezTo>
                <a:cubicBezTo>
                  <a:pt x="86" y="168"/>
                  <a:pt x="65" y="189"/>
                  <a:pt x="65" y="216"/>
                </a:cubicBezTo>
                <a:cubicBezTo>
                  <a:pt x="65" y="218"/>
                  <a:pt x="65" y="220"/>
                  <a:pt x="66" y="222"/>
                </a:cubicBezTo>
                <a:cubicBezTo>
                  <a:pt x="40" y="234"/>
                  <a:pt x="23" y="259"/>
                  <a:pt x="20" y="287"/>
                </a:cubicBezTo>
                <a:cubicBezTo>
                  <a:pt x="17" y="287"/>
                  <a:pt x="17" y="287"/>
                  <a:pt x="17" y="287"/>
                </a:cubicBezTo>
                <a:cubicBezTo>
                  <a:pt x="8" y="287"/>
                  <a:pt x="0" y="295"/>
                  <a:pt x="0" y="304"/>
                </a:cubicBezTo>
                <a:cubicBezTo>
                  <a:pt x="0" y="676"/>
                  <a:pt x="0" y="676"/>
                  <a:pt x="0" y="676"/>
                </a:cubicBezTo>
                <a:cubicBezTo>
                  <a:pt x="0" y="685"/>
                  <a:pt x="8" y="693"/>
                  <a:pt x="17" y="693"/>
                </a:cubicBezTo>
                <a:cubicBezTo>
                  <a:pt x="472" y="693"/>
                  <a:pt x="472" y="693"/>
                  <a:pt x="472" y="693"/>
                </a:cubicBezTo>
                <a:cubicBezTo>
                  <a:pt x="482" y="693"/>
                  <a:pt x="489" y="685"/>
                  <a:pt x="489" y="676"/>
                </a:cubicBezTo>
                <a:cubicBezTo>
                  <a:pt x="489" y="405"/>
                  <a:pt x="489" y="405"/>
                  <a:pt x="489" y="405"/>
                </a:cubicBezTo>
                <a:cubicBezTo>
                  <a:pt x="489" y="396"/>
                  <a:pt x="482" y="388"/>
                  <a:pt x="472" y="388"/>
                </a:cubicBezTo>
                <a:cubicBezTo>
                  <a:pt x="131" y="388"/>
                  <a:pt x="131" y="388"/>
                  <a:pt x="131" y="388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1" y="301"/>
                  <a:pt x="130" y="297"/>
                  <a:pt x="128" y="295"/>
                </a:cubicBezTo>
                <a:cubicBezTo>
                  <a:pt x="134" y="291"/>
                  <a:pt x="139" y="286"/>
                  <a:pt x="143" y="280"/>
                </a:cubicBezTo>
                <a:cubicBezTo>
                  <a:pt x="157" y="287"/>
                  <a:pt x="172" y="291"/>
                  <a:pt x="188" y="291"/>
                </a:cubicBezTo>
                <a:cubicBezTo>
                  <a:pt x="201" y="291"/>
                  <a:pt x="214" y="288"/>
                  <a:pt x="227" y="282"/>
                </a:cubicBezTo>
                <a:cubicBezTo>
                  <a:pt x="248" y="273"/>
                  <a:pt x="265" y="255"/>
                  <a:pt x="274" y="234"/>
                </a:cubicBezTo>
                <a:cubicBezTo>
                  <a:pt x="299" y="248"/>
                  <a:pt x="329" y="252"/>
                  <a:pt x="357" y="244"/>
                </a:cubicBezTo>
                <a:cubicBezTo>
                  <a:pt x="375" y="238"/>
                  <a:pt x="391" y="227"/>
                  <a:pt x="404" y="212"/>
                </a:cubicBezTo>
                <a:cubicBezTo>
                  <a:pt x="418" y="226"/>
                  <a:pt x="436" y="234"/>
                  <a:pt x="456" y="234"/>
                </a:cubicBezTo>
                <a:cubicBezTo>
                  <a:pt x="480" y="234"/>
                  <a:pt x="503" y="222"/>
                  <a:pt x="517" y="202"/>
                </a:cubicBezTo>
                <a:cubicBezTo>
                  <a:pt x="549" y="206"/>
                  <a:pt x="577" y="181"/>
                  <a:pt x="577" y="149"/>
                </a:cubicBezTo>
                <a:cubicBezTo>
                  <a:pt x="577" y="119"/>
                  <a:pt x="553" y="95"/>
                  <a:pt x="524" y="95"/>
                </a:cubicBezTo>
                <a:close/>
                <a:moveTo>
                  <a:pt x="114" y="301"/>
                </a:moveTo>
                <a:cubicBezTo>
                  <a:pt x="115" y="301"/>
                  <a:pt x="117" y="302"/>
                  <a:pt x="117" y="304"/>
                </a:cubicBezTo>
                <a:cubicBezTo>
                  <a:pt x="117" y="395"/>
                  <a:pt x="117" y="395"/>
                  <a:pt x="117" y="395"/>
                </a:cubicBezTo>
                <a:cubicBezTo>
                  <a:pt x="117" y="399"/>
                  <a:pt x="120" y="402"/>
                  <a:pt x="124" y="402"/>
                </a:cubicBezTo>
                <a:cubicBezTo>
                  <a:pt x="472" y="402"/>
                  <a:pt x="472" y="402"/>
                  <a:pt x="472" y="402"/>
                </a:cubicBezTo>
                <a:cubicBezTo>
                  <a:pt x="474" y="402"/>
                  <a:pt x="475" y="403"/>
                  <a:pt x="475" y="405"/>
                </a:cubicBezTo>
                <a:cubicBezTo>
                  <a:pt x="475" y="676"/>
                  <a:pt x="475" y="676"/>
                  <a:pt x="475" y="676"/>
                </a:cubicBezTo>
                <a:cubicBezTo>
                  <a:pt x="475" y="678"/>
                  <a:pt x="474" y="679"/>
                  <a:pt x="472" y="679"/>
                </a:cubicBezTo>
                <a:cubicBezTo>
                  <a:pt x="17" y="679"/>
                  <a:pt x="17" y="679"/>
                  <a:pt x="17" y="679"/>
                </a:cubicBezTo>
                <a:cubicBezTo>
                  <a:pt x="15" y="679"/>
                  <a:pt x="14" y="678"/>
                  <a:pt x="14" y="676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14" y="302"/>
                  <a:pt x="15" y="301"/>
                  <a:pt x="17" y="301"/>
                </a:cubicBezTo>
                <a:cubicBezTo>
                  <a:pt x="27" y="301"/>
                  <a:pt x="27" y="301"/>
                  <a:pt x="27" y="301"/>
                </a:cubicBezTo>
                <a:cubicBezTo>
                  <a:pt x="106" y="301"/>
                  <a:pt x="106" y="301"/>
                  <a:pt x="106" y="301"/>
                </a:cubicBezTo>
                <a:lnTo>
                  <a:pt x="114" y="301"/>
                </a:lnTo>
                <a:close/>
                <a:moveTo>
                  <a:pt x="515" y="188"/>
                </a:moveTo>
                <a:cubicBezTo>
                  <a:pt x="512" y="187"/>
                  <a:pt x="509" y="188"/>
                  <a:pt x="507" y="191"/>
                </a:cubicBezTo>
                <a:cubicBezTo>
                  <a:pt x="496" y="209"/>
                  <a:pt x="477" y="220"/>
                  <a:pt x="456" y="220"/>
                </a:cubicBezTo>
                <a:cubicBezTo>
                  <a:pt x="437" y="220"/>
                  <a:pt x="420" y="211"/>
                  <a:pt x="409" y="197"/>
                </a:cubicBezTo>
                <a:cubicBezTo>
                  <a:pt x="407" y="195"/>
                  <a:pt x="405" y="194"/>
                  <a:pt x="403" y="194"/>
                </a:cubicBezTo>
                <a:cubicBezTo>
                  <a:pt x="401" y="194"/>
                  <a:pt x="399" y="195"/>
                  <a:pt x="397" y="197"/>
                </a:cubicBezTo>
                <a:cubicBezTo>
                  <a:pt x="386" y="213"/>
                  <a:pt x="371" y="224"/>
                  <a:pt x="353" y="230"/>
                </a:cubicBezTo>
                <a:cubicBezTo>
                  <a:pt x="344" y="233"/>
                  <a:pt x="335" y="234"/>
                  <a:pt x="326" y="234"/>
                </a:cubicBezTo>
                <a:cubicBezTo>
                  <a:pt x="308" y="234"/>
                  <a:pt x="290" y="228"/>
                  <a:pt x="275" y="217"/>
                </a:cubicBezTo>
                <a:cubicBezTo>
                  <a:pt x="273" y="216"/>
                  <a:pt x="271" y="216"/>
                  <a:pt x="269" y="216"/>
                </a:cubicBezTo>
                <a:cubicBezTo>
                  <a:pt x="267" y="217"/>
                  <a:pt x="265" y="219"/>
                  <a:pt x="264" y="221"/>
                </a:cubicBezTo>
                <a:cubicBezTo>
                  <a:pt x="257" y="242"/>
                  <a:pt x="242" y="260"/>
                  <a:pt x="221" y="270"/>
                </a:cubicBezTo>
                <a:cubicBezTo>
                  <a:pt x="210" y="274"/>
                  <a:pt x="199" y="277"/>
                  <a:pt x="188" y="277"/>
                </a:cubicBezTo>
                <a:cubicBezTo>
                  <a:pt x="172" y="277"/>
                  <a:pt x="157" y="272"/>
                  <a:pt x="144" y="264"/>
                </a:cubicBezTo>
                <a:cubicBezTo>
                  <a:pt x="142" y="263"/>
                  <a:pt x="140" y="262"/>
                  <a:pt x="138" y="263"/>
                </a:cubicBezTo>
                <a:cubicBezTo>
                  <a:pt x="136" y="264"/>
                  <a:pt x="134" y="265"/>
                  <a:pt x="134" y="267"/>
                </a:cubicBezTo>
                <a:cubicBezTo>
                  <a:pt x="129" y="279"/>
                  <a:pt x="118" y="287"/>
                  <a:pt x="106" y="287"/>
                </a:cubicBezTo>
                <a:cubicBezTo>
                  <a:pt x="34" y="287"/>
                  <a:pt x="34" y="287"/>
                  <a:pt x="34" y="287"/>
                </a:cubicBezTo>
                <a:cubicBezTo>
                  <a:pt x="37" y="263"/>
                  <a:pt x="53" y="242"/>
                  <a:pt x="76" y="233"/>
                </a:cubicBezTo>
                <a:cubicBezTo>
                  <a:pt x="79" y="232"/>
                  <a:pt x="81" y="228"/>
                  <a:pt x="80" y="225"/>
                </a:cubicBezTo>
                <a:cubicBezTo>
                  <a:pt x="79" y="222"/>
                  <a:pt x="79" y="219"/>
                  <a:pt x="79" y="216"/>
                </a:cubicBezTo>
                <a:cubicBezTo>
                  <a:pt x="79" y="197"/>
                  <a:pt x="94" y="182"/>
                  <a:pt x="113" y="182"/>
                </a:cubicBezTo>
                <a:cubicBezTo>
                  <a:pt x="118" y="182"/>
                  <a:pt x="122" y="183"/>
                  <a:pt x="127" y="185"/>
                </a:cubicBezTo>
                <a:cubicBezTo>
                  <a:pt x="130" y="186"/>
                  <a:pt x="133" y="185"/>
                  <a:pt x="135" y="182"/>
                </a:cubicBezTo>
                <a:cubicBezTo>
                  <a:pt x="139" y="177"/>
                  <a:pt x="144" y="172"/>
                  <a:pt x="149" y="167"/>
                </a:cubicBezTo>
                <a:cubicBezTo>
                  <a:pt x="152" y="166"/>
                  <a:pt x="153" y="163"/>
                  <a:pt x="152" y="160"/>
                </a:cubicBezTo>
                <a:cubicBezTo>
                  <a:pt x="149" y="149"/>
                  <a:pt x="147" y="138"/>
                  <a:pt x="147" y="127"/>
                </a:cubicBezTo>
                <a:cubicBezTo>
                  <a:pt x="147" y="64"/>
                  <a:pt x="198" y="14"/>
                  <a:pt x="260" y="14"/>
                </a:cubicBezTo>
                <a:cubicBezTo>
                  <a:pt x="298" y="14"/>
                  <a:pt x="333" y="33"/>
                  <a:pt x="354" y="64"/>
                </a:cubicBezTo>
                <a:cubicBezTo>
                  <a:pt x="356" y="66"/>
                  <a:pt x="358" y="67"/>
                  <a:pt x="360" y="67"/>
                </a:cubicBezTo>
                <a:cubicBezTo>
                  <a:pt x="362" y="68"/>
                  <a:pt x="364" y="67"/>
                  <a:pt x="365" y="65"/>
                </a:cubicBezTo>
                <a:cubicBezTo>
                  <a:pt x="380" y="48"/>
                  <a:pt x="401" y="38"/>
                  <a:pt x="423" y="38"/>
                </a:cubicBezTo>
                <a:cubicBezTo>
                  <a:pt x="462" y="38"/>
                  <a:pt x="494" y="69"/>
                  <a:pt x="497" y="107"/>
                </a:cubicBezTo>
                <a:cubicBezTo>
                  <a:pt x="497" y="110"/>
                  <a:pt x="498" y="112"/>
                  <a:pt x="500" y="113"/>
                </a:cubicBezTo>
                <a:cubicBezTo>
                  <a:pt x="502" y="114"/>
                  <a:pt x="505" y="114"/>
                  <a:pt x="507" y="113"/>
                </a:cubicBezTo>
                <a:cubicBezTo>
                  <a:pt x="512" y="111"/>
                  <a:pt x="518" y="109"/>
                  <a:pt x="524" y="109"/>
                </a:cubicBezTo>
                <a:cubicBezTo>
                  <a:pt x="545" y="109"/>
                  <a:pt x="563" y="127"/>
                  <a:pt x="563" y="149"/>
                </a:cubicBezTo>
                <a:cubicBezTo>
                  <a:pt x="563" y="174"/>
                  <a:pt x="541" y="193"/>
                  <a:pt x="515" y="1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pic>
        <p:nvPicPr>
          <p:cNvPr id="6" name="Net_Standalone_2.png" descr="Net_Standalone_2.png">
            <a:extLst>
              <a:ext uri="{FF2B5EF4-FFF2-40B4-BE49-F238E27FC236}">
                <a16:creationId xmlns:a16="http://schemas.microsoft.com/office/drawing/2014/main" id="{797A4F66-1A8A-40AD-9A86-E0510119621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9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332270-46A5-B821-1E3E-A9D8487F2B37}"/>
              </a:ext>
            </a:extLst>
          </p:cNvPr>
          <p:cNvSpPr/>
          <p:nvPr/>
        </p:nvSpPr>
        <p:spPr>
          <a:xfrm>
            <a:off x="4488690" y="2722505"/>
            <a:ext cx="2907507" cy="941070"/>
          </a:xfrm>
          <a:prstGeom prst="rect">
            <a:avLst/>
          </a:prstGeom>
          <a:solidFill>
            <a:srgbClr val="FEB16B"/>
          </a:solidFill>
        </p:spPr>
        <p:txBody>
          <a:bodyPr wrap="square" lIns="91440" tIns="91440" rIns="91440" bIns="91440" anchor="t">
            <a:no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Calibri"/>
                <a:cs typeface="Calibri"/>
              </a:rPr>
              <a:t>Key Barriers: </a:t>
            </a:r>
          </a:p>
          <a:p>
            <a:r>
              <a:rPr lang="en-US" sz="1400" dirty="0">
                <a:solidFill>
                  <a:prstClr val="white"/>
                </a:solidFill>
                <a:latin typeface="Calibri"/>
                <a:cs typeface="Calibri"/>
              </a:rPr>
              <a:t>International perceptions consortium building abroad 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5" name="Crisps_2.png" descr="Crisps_2.png">
            <a:extLst>
              <a:ext uri="{FF2B5EF4-FFF2-40B4-BE49-F238E27FC236}">
                <a16:creationId xmlns:a16="http://schemas.microsoft.com/office/drawing/2014/main" id="{B25C22AC-8ED4-8A66-FA8C-FC6215FE77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18982" b="7893"/>
          <a:stretch>
            <a:fillRect/>
          </a:stretch>
        </p:blipFill>
        <p:spPr>
          <a:xfrm>
            <a:off x="-462" y="2083"/>
            <a:ext cx="1112947" cy="15829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orem ipsum Dolor sit amet">
            <a:extLst>
              <a:ext uri="{FF2B5EF4-FFF2-40B4-BE49-F238E27FC236}">
                <a16:creationId xmlns:a16="http://schemas.microsoft.com/office/drawing/2014/main" id="{84C86A5D-256E-3A19-98C2-A16B6AABFD62}"/>
              </a:ext>
            </a:extLst>
          </p:cNvPr>
          <p:cNvSpPr txBox="1"/>
          <p:nvPr/>
        </p:nvSpPr>
        <p:spPr>
          <a:xfrm>
            <a:off x="134922" y="748016"/>
            <a:ext cx="9037624" cy="62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28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14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28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436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580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572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286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01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15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3750" dirty="0">
                <a:latin typeface="Arial Black"/>
              </a:rPr>
              <a:t>Boosting Participation Strategy</a:t>
            </a:r>
            <a:endParaRPr lang="en-US" sz="15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201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roup 712"/>
          <p:cNvGrpSpPr/>
          <p:nvPr/>
        </p:nvGrpSpPr>
        <p:grpSpPr>
          <a:xfrm>
            <a:off x="726712" y="-634688"/>
            <a:ext cx="4745219" cy="6950555"/>
            <a:chOff x="2759076" y="15875"/>
            <a:chExt cx="3617913" cy="5119688"/>
          </a:xfrm>
        </p:grpSpPr>
        <p:sp>
          <p:nvSpPr>
            <p:cNvPr id="514" name="Freeform 8"/>
            <p:cNvSpPr>
              <a:spLocks/>
            </p:cNvSpPr>
            <p:nvPr/>
          </p:nvSpPr>
          <p:spPr bwMode="auto">
            <a:xfrm>
              <a:off x="2952751" y="3495675"/>
              <a:ext cx="498475" cy="273050"/>
            </a:xfrm>
            <a:custGeom>
              <a:avLst/>
              <a:gdLst>
                <a:gd name="T0" fmla="*/ 202 w 314"/>
                <a:gd name="T1" fmla="*/ 152 h 172"/>
                <a:gd name="T2" fmla="*/ 182 w 314"/>
                <a:gd name="T3" fmla="*/ 142 h 172"/>
                <a:gd name="T4" fmla="*/ 182 w 314"/>
                <a:gd name="T5" fmla="*/ 132 h 172"/>
                <a:gd name="T6" fmla="*/ 182 w 314"/>
                <a:gd name="T7" fmla="*/ 122 h 172"/>
                <a:gd name="T8" fmla="*/ 146 w 314"/>
                <a:gd name="T9" fmla="*/ 162 h 172"/>
                <a:gd name="T10" fmla="*/ 116 w 314"/>
                <a:gd name="T11" fmla="*/ 167 h 172"/>
                <a:gd name="T12" fmla="*/ 111 w 314"/>
                <a:gd name="T13" fmla="*/ 162 h 172"/>
                <a:gd name="T14" fmla="*/ 101 w 314"/>
                <a:gd name="T15" fmla="*/ 162 h 172"/>
                <a:gd name="T16" fmla="*/ 81 w 314"/>
                <a:gd name="T17" fmla="*/ 152 h 172"/>
                <a:gd name="T18" fmla="*/ 65 w 314"/>
                <a:gd name="T19" fmla="*/ 142 h 172"/>
                <a:gd name="T20" fmla="*/ 71 w 314"/>
                <a:gd name="T21" fmla="*/ 147 h 172"/>
                <a:gd name="T22" fmla="*/ 40 w 314"/>
                <a:gd name="T23" fmla="*/ 162 h 172"/>
                <a:gd name="T24" fmla="*/ 0 w 314"/>
                <a:gd name="T25" fmla="*/ 167 h 172"/>
                <a:gd name="T26" fmla="*/ 60 w 314"/>
                <a:gd name="T27" fmla="*/ 127 h 172"/>
                <a:gd name="T28" fmla="*/ 65 w 314"/>
                <a:gd name="T29" fmla="*/ 117 h 172"/>
                <a:gd name="T30" fmla="*/ 86 w 314"/>
                <a:gd name="T31" fmla="*/ 117 h 172"/>
                <a:gd name="T32" fmla="*/ 91 w 314"/>
                <a:gd name="T33" fmla="*/ 107 h 172"/>
                <a:gd name="T34" fmla="*/ 91 w 314"/>
                <a:gd name="T35" fmla="*/ 102 h 172"/>
                <a:gd name="T36" fmla="*/ 101 w 314"/>
                <a:gd name="T37" fmla="*/ 91 h 172"/>
                <a:gd name="T38" fmla="*/ 116 w 314"/>
                <a:gd name="T39" fmla="*/ 71 h 172"/>
                <a:gd name="T40" fmla="*/ 101 w 314"/>
                <a:gd name="T41" fmla="*/ 56 h 172"/>
                <a:gd name="T42" fmla="*/ 116 w 314"/>
                <a:gd name="T43" fmla="*/ 41 h 172"/>
                <a:gd name="T44" fmla="*/ 141 w 314"/>
                <a:gd name="T45" fmla="*/ 5 h 172"/>
                <a:gd name="T46" fmla="*/ 167 w 314"/>
                <a:gd name="T47" fmla="*/ 15 h 172"/>
                <a:gd name="T48" fmla="*/ 177 w 314"/>
                <a:gd name="T49" fmla="*/ 10 h 172"/>
                <a:gd name="T50" fmla="*/ 187 w 314"/>
                <a:gd name="T51" fmla="*/ 10 h 172"/>
                <a:gd name="T52" fmla="*/ 192 w 314"/>
                <a:gd name="T53" fmla="*/ 10 h 172"/>
                <a:gd name="T54" fmla="*/ 187 w 314"/>
                <a:gd name="T55" fmla="*/ 15 h 172"/>
                <a:gd name="T56" fmla="*/ 187 w 314"/>
                <a:gd name="T57" fmla="*/ 21 h 172"/>
                <a:gd name="T58" fmla="*/ 207 w 314"/>
                <a:gd name="T59" fmla="*/ 36 h 172"/>
                <a:gd name="T60" fmla="*/ 207 w 314"/>
                <a:gd name="T61" fmla="*/ 41 h 172"/>
                <a:gd name="T62" fmla="*/ 207 w 314"/>
                <a:gd name="T63" fmla="*/ 51 h 172"/>
                <a:gd name="T64" fmla="*/ 207 w 314"/>
                <a:gd name="T65" fmla="*/ 51 h 172"/>
                <a:gd name="T66" fmla="*/ 207 w 314"/>
                <a:gd name="T67" fmla="*/ 56 h 172"/>
                <a:gd name="T68" fmla="*/ 207 w 314"/>
                <a:gd name="T69" fmla="*/ 66 h 172"/>
                <a:gd name="T70" fmla="*/ 212 w 314"/>
                <a:gd name="T71" fmla="*/ 61 h 172"/>
                <a:gd name="T72" fmla="*/ 222 w 314"/>
                <a:gd name="T73" fmla="*/ 66 h 172"/>
                <a:gd name="T74" fmla="*/ 233 w 314"/>
                <a:gd name="T75" fmla="*/ 61 h 172"/>
                <a:gd name="T76" fmla="*/ 238 w 314"/>
                <a:gd name="T77" fmla="*/ 56 h 172"/>
                <a:gd name="T78" fmla="*/ 258 w 314"/>
                <a:gd name="T79" fmla="*/ 51 h 172"/>
                <a:gd name="T80" fmla="*/ 273 w 314"/>
                <a:gd name="T81" fmla="*/ 61 h 172"/>
                <a:gd name="T82" fmla="*/ 278 w 314"/>
                <a:gd name="T83" fmla="*/ 71 h 172"/>
                <a:gd name="T84" fmla="*/ 293 w 314"/>
                <a:gd name="T85" fmla="*/ 71 h 172"/>
                <a:gd name="T86" fmla="*/ 314 w 314"/>
                <a:gd name="T87" fmla="*/ 76 h 172"/>
                <a:gd name="T88" fmla="*/ 314 w 314"/>
                <a:gd name="T89" fmla="*/ 81 h 172"/>
                <a:gd name="T90" fmla="*/ 293 w 314"/>
                <a:gd name="T91" fmla="*/ 91 h 172"/>
                <a:gd name="T92" fmla="*/ 288 w 314"/>
                <a:gd name="T93" fmla="*/ 107 h 172"/>
                <a:gd name="T94" fmla="*/ 278 w 314"/>
                <a:gd name="T95" fmla="*/ 117 h 172"/>
                <a:gd name="T96" fmla="*/ 263 w 314"/>
                <a:gd name="T97" fmla="*/ 142 h 172"/>
                <a:gd name="T98" fmla="*/ 258 w 314"/>
                <a:gd name="T99" fmla="*/ 152 h 172"/>
                <a:gd name="T100" fmla="*/ 253 w 314"/>
                <a:gd name="T101" fmla="*/ 157 h 172"/>
                <a:gd name="T102" fmla="*/ 243 w 314"/>
                <a:gd name="T103" fmla="*/ 157 h 172"/>
                <a:gd name="T104" fmla="*/ 238 w 314"/>
                <a:gd name="T105" fmla="*/ 162 h 172"/>
                <a:gd name="T106" fmla="*/ 227 w 314"/>
                <a:gd name="T107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4" h="172">
                  <a:moveTo>
                    <a:pt x="222" y="157"/>
                  </a:moveTo>
                  <a:lnTo>
                    <a:pt x="222" y="157"/>
                  </a:lnTo>
                  <a:lnTo>
                    <a:pt x="217" y="157"/>
                  </a:lnTo>
                  <a:lnTo>
                    <a:pt x="212" y="157"/>
                  </a:lnTo>
                  <a:lnTo>
                    <a:pt x="202" y="152"/>
                  </a:lnTo>
                  <a:lnTo>
                    <a:pt x="197" y="147"/>
                  </a:lnTo>
                  <a:lnTo>
                    <a:pt x="187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37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82" y="127"/>
                  </a:lnTo>
                  <a:lnTo>
                    <a:pt x="182" y="127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82" y="122"/>
                  </a:lnTo>
                  <a:lnTo>
                    <a:pt x="177" y="127"/>
                  </a:lnTo>
                  <a:lnTo>
                    <a:pt x="172" y="127"/>
                  </a:lnTo>
                  <a:lnTo>
                    <a:pt x="172" y="132"/>
                  </a:lnTo>
                  <a:lnTo>
                    <a:pt x="162" y="142"/>
                  </a:lnTo>
                  <a:lnTo>
                    <a:pt x="146" y="162"/>
                  </a:lnTo>
                  <a:lnTo>
                    <a:pt x="141" y="162"/>
                  </a:lnTo>
                  <a:lnTo>
                    <a:pt x="126" y="162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116" y="167"/>
                  </a:lnTo>
                  <a:lnTo>
                    <a:pt x="116" y="172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62"/>
                  </a:lnTo>
                  <a:lnTo>
                    <a:pt x="116" y="162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16" y="157"/>
                  </a:lnTo>
                  <a:lnTo>
                    <a:pt x="101" y="162"/>
                  </a:lnTo>
                  <a:lnTo>
                    <a:pt x="91" y="162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1" y="152"/>
                  </a:lnTo>
                  <a:lnTo>
                    <a:pt x="81" y="152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71" y="142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55" y="152"/>
                  </a:lnTo>
                  <a:lnTo>
                    <a:pt x="50" y="157"/>
                  </a:lnTo>
                  <a:lnTo>
                    <a:pt x="45" y="157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0" y="167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0" y="157"/>
                  </a:lnTo>
                  <a:lnTo>
                    <a:pt x="20" y="15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5" y="117"/>
                  </a:lnTo>
                  <a:lnTo>
                    <a:pt x="65" y="117"/>
                  </a:lnTo>
                  <a:lnTo>
                    <a:pt x="71" y="117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81" y="117"/>
                  </a:lnTo>
                  <a:lnTo>
                    <a:pt x="86" y="117"/>
                  </a:lnTo>
                  <a:lnTo>
                    <a:pt x="86" y="117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1"/>
                  </a:lnTo>
                  <a:lnTo>
                    <a:pt x="116" y="71"/>
                  </a:lnTo>
                  <a:lnTo>
                    <a:pt x="121" y="66"/>
                  </a:lnTo>
                  <a:lnTo>
                    <a:pt x="116" y="66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101" y="56"/>
                  </a:lnTo>
                  <a:lnTo>
                    <a:pt x="106" y="56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26" y="21"/>
                  </a:lnTo>
                  <a:lnTo>
                    <a:pt x="131" y="21"/>
                  </a:lnTo>
                  <a:lnTo>
                    <a:pt x="136" y="15"/>
                  </a:lnTo>
                  <a:lnTo>
                    <a:pt x="136" y="10"/>
                  </a:lnTo>
                  <a:lnTo>
                    <a:pt x="141" y="5"/>
                  </a:lnTo>
                  <a:lnTo>
                    <a:pt x="146" y="0"/>
                  </a:lnTo>
                  <a:lnTo>
                    <a:pt x="152" y="5"/>
                  </a:lnTo>
                  <a:lnTo>
                    <a:pt x="157" y="15"/>
                  </a:lnTo>
                  <a:lnTo>
                    <a:pt x="162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2" y="15"/>
                  </a:lnTo>
                  <a:lnTo>
                    <a:pt x="177" y="15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67" y="5"/>
                  </a:lnTo>
                  <a:lnTo>
                    <a:pt x="167" y="0"/>
                  </a:lnTo>
                  <a:lnTo>
                    <a:pt x="177" y="0"/>
                  </a:lnTo>
                  <a:lnTo>
                    <a:pt x="182" y="5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87" y="10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207" y="36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61"/>
                  </a:lnTo>
                  <a:lnTo>
                    <a:pt x="207" y="61"/>
                  </a:lnTo>
                  <a:lnTo>
                    <a:pt x="207" y="61"/>
                  </a:lnTo>
                  <a:lnTo>
                    <a:pt x="207" y="61"/>
                  </a:lnTo>
                  <a:lnTo>
                    <a:pt x="207" y="66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1"/>
                  </a:lnTo>
                  <a:lnTo>
                    <a:pt x="212" y="61"/>
                  </a:lnTo>
                  <a:lnTo>
                    <a:pt x="217" y="61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27" y="61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33" y="56"/>
                  </a:lnTo>
                  <a:lnTo>
                    <a:pt x="233" y="56"/>
                  </a:lnTo>
                  <a:lnTo>
                    <a:pt x="233" y="56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8" y="51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48" y="51"/>
                  </a:lnTo>
                  <a:lnTo>
                    <a:pt x="258" y="51"/>
                  </a:lnTo>
                  <a:lnTo>
                    <a:pt x="263" y="51"/>
                  </a:lnTo>
                  <a:lnTo>
                    <a:pt x="263" y="51"/>
                  </a:lnTo>
                  <a:lnTo>
                    <a:pt x="268" y="56"/>
                  </a:lnTo>
                  <a:lnTo>
                    <a:pt x="273" y="61"/>
                  </a:lnTo>
                  <a:lnTo>
                    <a:pt x="273" y="61"/>
                  </a:lnTo>
                  <a:lnTo>
                    <a:pt x="273" y="61"/>
                  </a:lnTo>
                  <a:lnTo>
                    <a:pt x="278" y="66"/>
                  </a:lnTo>
                  <a:lnTo>
                    <a:pt x="278" y="66"/>
                  </a:lnTo>
                  <a:lnTo>
                    <a:pt x="278" y="66"/>
                  </a:lnTo>
                  <a:lnTo>
                    <a:pt x="278" y="71"/>
                  </a:lnTo>
                  <a:lnTo>
                    <a:pt x="283" y="71"/>
                  </a:lnTo>
                  <a:lnTo>
                    <a:pt x="288" y="71"/>
                  </a:lnTo>
                  <a:lnTo>
                    <a:pt x="288" y="71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8" y="76"/>
                  </a:lnTo>
                  <a:lnTo>
                    <a:pt x="303" y="76"/>
                  </a:lnTo>
                  <a:lnTo>
                    <a:pt x="309" y="71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03" y="91"/>
                  </a:lnTo>
                  <a:lnTo>
                    <a:pt x="303" y="91"/>
                  </a:lnTo>
                  <a:lnTo>
                    <a:pt x="303" y="96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88" y="96"/>
                  </a:lnTo>
                  <a:lnTo>
                    <a:pt x="288" y="102"/>
                  </a:lnTo>
                  <a:lnTo>
                    <a:pt x="288" y="102"/>
                  </a:lnTo>
                  <a:lnTo>
                    <a:pt x="288" y="107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78" y="117"/>
                  </a:lnTo>
                  <a:lnTo>
                    <a:pt x="278" y="127"/>
                  </a:lnTo>
                  <a:lnTo>
                    <a:pt x="273" y="132"/>
                  </a:lnTo>
                  <a:lnTo>
                    <a:pt x="273" y="137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3" y="147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7"/>
                  </a:lnTo>
                  <a:lnTo>
                    <a:pt x="253" y="157"/>
                  </a:lnTo>
                  <a:lnTo>
                    <a:pt x="253" y="157"/>
                  </a:lnTo>
                  <a:lnTo>
                    <a:pt x="248" y="157"/>
                  </a:lnTo>
                  <a:lnTo>
                    <a:pt x="248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3" y="162"/>
                  </a:lnTo>
                  <a:lnTo>
                    <a:pt x="233" y="162"/>
                  </a:lnTo>
                  <a:lnTo>
                    <a:pt x="227" y="162"/>
                  </a:lnTo>
                  <a:lnTo>
                    <a:pt x="227" y="157"/>
                  </a:lnTo>
                  <a:lnTo>
                    <a:pt x="227" y="157"/>
                  </a:lnTo>
                  <a:lnTo>
                    <a:pt x="222" y="157"/>
                  </a:lnTo>
                  <a:lnTo>
                    <a:pt x="222" y="15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5" name="Freeform 9"/>
            <p:cNvSpPr>
              <a:spLocks/>
            </p:cNvSpPr>
            <p:nvPr/>
          </p:nvSpPr>
          <p:spPr bwMode="auto">
            <a:xfrm>
              <a:off x="3779839" y="3681413"/>
              <a:ext cx="185738" cy="215900"/>
            </a:xfrm>
            <a:custGeom>
              <a:avLst/>
              <a:gdLst>
                <a:gd name="T0" fmla="*/ 71 w 117"/>
                <a:gd name="T1" fmla="*/ 10 h 136"/>
                <a:gd name="T2" fmla="*/ 101 w 117"/>
                <a:gd name="T3" fmla="*/ 15 h 136"/>
                <a:gd name="T4" fmla="*/ 107 w 117"/>
                <a:gd name="T5" fmla="*/ 15 h 136"/>
                <a:gd name="T6" fmla="*/ 112 w 117"/>
                <a:gd name="T7" fmla="*/ 15 h 136"/>
                <a:gd name="T8" fmla="*/ 117 w 117"/>
                <a:gd name="T9" fmla="*/ 15 h 136"/>
                <a:gd name="T10" fmla="*/ 117 w 117"/>
                <a:gd name="T11" fmla="*/ 20 h 136"/>
                <a:gd name="T12" fmla="*/ 117 w 117"/>
                <a:gd name="T13" fmla="*/ 20 h 136"/>
                <a:gd name="T14" fmla="*/ 112 w 117"/>
                <a:gd name="T15" fmla="*/ 20 h 136"/>
                <a:gd name="T16" fmla="*/ 112 w 117"/>
                <a:gd name="T17" fmla="*/ 30 h 136"/>
                <a:gd name="T18" fmla="*/ 112 w 117"/>
                <a:gd name="T19" fmla="*/ 35 h 136"/>
                <a:gd name="T20" fmla="*/ 101 w 117"/>
                <a:gd name="T21" fmla="*/ 35 h 136"/>
                <a:gd name="T22" fmla="*/ 96 w 117"/>
                <a:gd name="T23" fmla="*/ 35 h 136"/>
                <a:gd name="T24" fmla="*/ 96 w 117"/>
                <a:gd name="T25" fmla="*/ 35 h 136"/>
                <a:gd name="T26" fmla="*/ 91 w 117"/>
                <a:gd name="T27" fmla="*/ 30 h 136"/>
                <a:gd name="T28" fmla="*/ 86 w 117"/>
                <a:gd name="T29" fmla="*/ 30 h 136"/>
                <a:gd name="T30" fmla="*/ 86 w 117"/>
                <a:gd name="T31" fmla="*/ 30 h 136"/>
                <a:gd name="T32" fmla="*/ 81 w 117"/>
                <a:gd name="T33" fmla="*/ 35 h 136"/>
                <a:gd name="T34" fmla="*/ 76 w 117"/>
                <a:gd name="T35" fmla="*/ 40 h 136"/>
                <a:gd name="T36" fmla="*/ 81 w 117"/>
                <a:gd name="T37" fmla="*/ 45 h 136"/>
                <a:gd name="T38" fmla="*/ 81 w 117"/>
                <a:gd name="T39" fmla="*/ 45 h 136"/>
                <a:gd name="T40" fmla="*/ 86 w 117"/>
                <a:gd name="T41" fmla="*/ 50 h 136"/>
                <a:gd name="T42" fmla="*/ 86 w 117"/>
                <a:gd name="T43" fmla="*/ 60 h 136"/>
                <a:gd name="T44" fmla="*/ 86 w 117"/>
                <a:gd name="T45" fmla="*/ 71 h 136"/>
                <a:gd name="T46" fmla="*/ 81 w 117"/>
                <a:gd name="T47" fmla="*/ 76 h 136"/>
                <a:gd name="T48" fmla="*/ 76 w 117"/>
                <a:gd name="T49" fmla="*/ 76 h 136"/>
                <a:gd name="T50" fmla="*/ 81 w 117"/>
                <a:gd name="T51" fmla="*/ 81 h 136"/>
                <a:gd name="T52" fmla="*/ 81 w 117"/>
                <a:gd name="T53" fmla="*/ 81 h 136"/>
                <a:gd name="T54" fmla="*/ 76 w 117"/>
                <a:gd name="T55" fmla="*/ 86 h 136"/>
                <a:gd name="T56" fmla="*/ 76 w 117"/>
                <a:gd name="T57" fmla="*/ 86 h 136"/>
                <a:gd name="T58" fmla="*/ 66 w 117"/>
                <a:gd name="T59" fmla="*/ 86 h 136"/>
                <a:gd name="T60" fmla="*/ 61 w 117"/>
                <a:gd name="T61" fmla="*/ 91 h 136"/>
                <a:gd name="T62" fmla="*/ 56 w 117"/>
                <a:gd name="T63" fmla="*/ 101 h 136"/>
                <a:gd name="T64" fmla="*/ 46 w 117"/>
                <a:gd name="T65" fmla="*/ 116 h 136"/>
                <a:gd name="T66" fmla="*/ 41 w 117"/>
                <a:gd name="T67" fmla="*/ 126 h 136"/>
                <a:gd name="T68" fmla="*/ 36 w 117"/>
                <a:gd name="T69" fmla="*/ 131 h 136"/>
                <a:gd name="T70" fmla="*/ 36 w 117"/>
                <a:gd name="T71" fmla="*/ 136 h 136"/>
                <a:gd name="T72" fmla="*/ 26 w 117"/>
                <a:gd name="T73" fmla="*/ 111 h 136"/>
                <a:gd name="T74" fmla="*/ 31 w 117"/>
                <a:gd name="T75" fmla="*/ 106 h 136"/>
                <a:gd name="T76" fmla="*/ 31 w 117"/>
                <a:gd name="T77" fmla="*/ 101 h 136"/>
                <a:gd name="T78" fmla="*/ 20 w 117"/>
                <a:gd name="T79" fmla="*/ 91 h 136"/>
                <a:gd name="T80" fmla="*/ 20 w 117"/>
                <a:gd name="T81" fmla="*/ 86 h 136"/>
                <a:gd name="T82" fmla="*/ 20 w 117"/>
                <a:gd name="T83" fmla="*/ 76 h 136"/>
                <a:gd name="T84" fmla="*/ 20 w 117"/>
                <a:gd name="T85" fmla="*/ 71 h 136"/>
                <a:gd name="T86" fmla="*/ 20 w 117"/>
                <a:gd name="T87" fmla="*/ 71 h 136"/>
                <a:gd name="T88" fmla="*/ 15 w 117"/>
                <a:gd name="T89" fmla="*/ 60 h 136"/>
                <a:gd name="T90" fmla="*/ 15 w 117"/>
                <a:gd name="T91" fmla="*/ 60 h 136"/>
                <a:gd name="T92" fmla="*/ 10 w 117"/>
                <a:gd name="T93" fmla="*/ 60 h 136"/>
                <a:gd name="T94" fmla="*/ 5 w 117"/>
                <a:gd name="T95" fmla="*/ 60 h 136"/>
                <a:gd name="T96" fmla="*/ 5 w 117"/>
                <a:gd name="T97" fmla="*/ 55 h 136"/>
                <a:gd name="T98" fmla="*/ 5 w 117"/>
                <a:gd name="T99" fmla="*/ 50 h 136"/>
                <a:gd name="T100" fmla="*/ 5 w 117"/>
                <a:gd name="T101" fmla="*/ 45 h 136"/>
                <a:gd name="T102" fmla="*/ 15 w 117"/>
                <a:gd name="T103" fmla="*/ 35 h 136"/>
                <a:gd name="T104" fmla="*/ 31 w 117"/>
                <a:gd name="T105" fmla="*/ 25 h 136"/>
                <a:gd name="T106" fmla="*/ 36 w 117"/>
                <a:gd name="T107" fmla="*/ 20 h 136"/>
                <a:gd name="T108" fmla="*/ 41 w 117"/>
                <a:gd name="T109" fmla="*/ 10 h 136"/>
                <a:gd name="T110" fmla="*/ 46 w 117"/>
                <a:gd name="T111" fmla="*/ 15 h 136"/>
                <a:gd name="T112" fmla="*/ 46 w 117"/>
                <a:gd name="T113" fmla="*/ 15 h 136"/>
                <a:gd name="T114" fmla="*/ 56 w 117"/>
                <a:gd name="T115" fmla="*/ 15 h 136"/>
                <a:gd name="T116" fmla="*/ 66 w 117"/>
                <a:gd name="T117" fmla="*/ 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36">
                  <a:moveTo>
                    <a:pt x="66" y="15"/>
                  </a:moveTo>
                  <a:lnTo>
                    <a:pt x="66" y="15"/>
                  </a:lnTo>
                  <a:lnTo>
                    <a:pt x="71" y="10"/>
                  </a:lnTo>
                  <a:lnTo>
                    <a:pt x="76" y="0"/>
                  </a:lnTo>
                  <a:lnTo>
                    <a:pt x="96" y="10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7" y="15"/>
                  </a:lnTo>
                  <a:lnTo>
                    <a:pt x="107" y="15"/>
                  </a:lnTo>
                  <a:lnTo>
                    <a:pt x="107" y="15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5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1" y="3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91" y="66"/>
                  </a:lnTo>
                  <a:lnTo>
                    <a:pt x="86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1" y="76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1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56" y="9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21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26" y="136"/>
                  </a:lnTo>
                  <a:lnTo>
                    <a:pt x="26" y="116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31" y="106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31" y="30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6" name="Freeform 10"/>
            <p:cNvSpPr>
              <a:spLocks noEditPoints="1"/>
            </p:cNvSpPr>
            <p:nvPr/>
          </p:nvSpPr>
          <p:spPr bwMode="auto">
            <a:xfrm>
              <a:off x="2816226" y="3881438"/>
              <a:ext cx="706438" cy="409575"/>
            </a:xfrm>
            <a:custGeom>
              <a:avLst/>
              <a:gdLst>
                <a:gd name="T0" fmla="*/ 50 w 445"/>
                <a:gd name="T1" fmla="*/ 198 h 258"/>
                <a:gd name="T2" fmla="*/ 435 w 445"/>
                <a:gd name="T3" fmla="*/ 137 h 258"/>
                <a:gd name="T4" fmla="*/ 420 w 445"/>
                <a:gd name="T5" fmla="*/ 112 h 258"/>
                <a:gd name="T6" fmla="*/ 410 w 445"/>
                <a:gd name="T7" fmla="*/ 86 h 258"/>
                <a:gd name="T8" fmla="*/ 410 w 445"/>
                <a:gd name="T9" fmla="*/ 66 h 258"/>
                <a:gd name="T10" fmla="*/ 395 w 445"/>
                <a:gd name="T11" fmla="*/ 41 h 258"/>
                <a:gd name="T12" fmla="*/ 374 w 445"/>
                <a:gd name="T13" fmla="*/ 36 h 258"/>
                <a:gd name="T14" fmla="*/ 364 w 445"/>
                <a:gd name="T15" fmla="*/ 31 h 258"/>
                <a:gd name="T16" fmla="*/ 329 w 445"/>
                <a:gd name="T17" fmla="*/ 36 h 258"/>
                <a:gd name="T18" fmla="*/ 319 w 445"/>
                <a:gd name="T19" fmla="*/ 21 h 258"/>
                <a:gd name="T20" fmla="*/ 308 w 445"/>
                <a:gd name="T21" fmla="*/ 10 h 258"/>
                <a:gd name="T22" fmla="*/ 273 w 445"/>
                <a:gd name="T23" fmla="*/ 5 h 258"/>
                <a:gd name="T24" fmla="*/ 268 w 445"/>
                <a:gd name="T25" fmla="*/ 15 h 258"/>
                <a:gd name="T26" fmla="*/ 248 w 445"/>
                <a:gd name="T27" fmla="*/ 21 h 258"/>
                <a:gd name="T28" fmla="*/ 207 w 445"/>
                <a:gd name="T29" fmla="*/ 15 h 258"/>
                <a:gd name="T30" fmla="*/ 192 w 445"/>
                <a:gd name="T31" fmla="*/ 41 h 258"/>
                <a:gd name="T32" fmla="*/ 202 w 445"/>
                <a:gd name="T33" fmla="*/ 81 h 258"/>
                <a:gd name="T34" fmla="*/ 197 w 445"/>
                <a:gd name="T35" fmla="*/ 96 h 258"/>
                <a:gd name="T36" fmla="*/ 212 w 445"/>
                <a:gd name="T37" fmla="*/ 107 h 258"/>
                <a:gd name="T38" fmla="*/ 187 w 445"/>
                <a:gd name="T39" fmla="*/ 117 h 258"/>
                <a:gd name="T40" fmla="*/ 177 w 445"/>
                <a:gd name="T41" fmla="*/ 127 h 258"/>
                <a:gd name="T42" fmla="*/ 172 w 445"/>
                <a:gd name="T43" fmla="*/ 147 h 258"/>
                <a:gd name="T44" fmla="*/ 151 w 445"/>
                <a:gd name="T45" fmla="*/ 157 h 258"/>
                <a:gd name="T46" fmla="*/ 131 w 445"/>
                <a:gd name="T47" fmla="*/ 162 h 258"/>
                <a:gd name="T48" fmla="*/ 101 w 445"/>
                <a:gd name="T49" fmla="*/ 172 h 258"/>
                <a:gd name="T50" fmla="*/ 75 w 445"/>
                <a:gd name="T51" fmla="*/ 188 h 258"/>
                <a:gd name="T52" fmla="*/ 70 w 445"/>
                <a:gd name="T53" fmla="*/ 177 h 258"/>
                <a:gd name="T54" fmla="*/ 65 w 445"/>
                <a:gd name="T55" fmla="*/ 167 h 258"/>
                <a:gd name="T56" fmla="*/ 40 w 445"/>
                <a:gd name="T57" fmla="*/ 167 h 258"/>
                <a:gd name="T58" fmla="*/ 20 w 445"/>
                <a:gd name="T59" fmla="*/ 188 h 258"/>
                <a:gd name="T60" fmla="*/ 5 w 445"/>
                <a:gd name="T61" fmla="*/ 203 h 258"/>
                <a:gd name="T62" fmla="*/ 25 w 445"/>
                <a:gd name="T63" fmla="*/ 208 h 258"/>
                <a:gd name="T64" fmla="*/ 81 w 445"/>
                <a:gd name="T65" fmla="*/ 193 h 258"/>
                <a:gd name="T66" fmla="*/ 121 w 445"/>
                <a:gd name="T67" fmla="*/ 172 h 258"/>
                <a:gd name="T68" fmla="*/ 126 w 445"/>
                <a:gd name="T69" fmla="*/ 183 h 258"/>
                <a:gd name="T70" fmla="*/ 131 w 445"/>
                <a:gd name="T71" fmla="*/ 198 h 258"/>
                <a:gd name="T72" fmla="*/ 65 w 445"/>
                <a:gd name="T73" fmla="*/ 223 h 258"/>
                <a:gd name="T74" fmla="*/ 86 w 445"/>
                <a:gd name="T75" fmla="*/ 233 h 258"/>
                <a:gd name="T76" fmla="*/ 60 w 445"/>
                <a:gd name="T77" fmla="*/ 253 h 258"/>
                <a:gd name="T78" fmla="*/ 81 w 445"/>
                <a:gd name="T79" fmla="*/ 253 h 258"/>
                <a:gd name="T80" fmla="*/ 106 w 445"/>
                <a:gd name="T81" fmla="*/ 243 h 258"/>
                <a:gd name="T82" fmla="*/ 141 w 445"/>
                <a:gd name="T83" fmla="*/ 238 h 258"/>
                <a:gd name="T84" fmla="*/ 157 w 445"/>
                <a:gd name="T85" fmla="*/ 238 h 258"/>
                <a:gd name="T86" fmla="*/ 146 w 445"/>
                <a:gd name="T87" fmla="*/ 253 h 258"/>
                <a:gd name="T88" fmla="*/ 157 w 445"/>
                <a:gd name="T89" fmla="*/ 258 h 258"/>
                <a:gd name="T90" fmla="*/ 172 w 445"/>
                <a:gd name="T91" fmla="*/ 258 h 258"/>
                <a:gd name="T92" fmla="*/ 187 w 445"/>
                <a:gd name="T93" fmla="*/ 248 h 258"/>
                <a:gd name="T94" fmla="*/ 212 w 445"/>
                <a:gd name="T95" fmla="*/ 243 h 258"/>
                <a:gd name="T96" fmla="*/ 232 w 445"/>
                <a:gd name="T97" fmla="*/ 248 h 258"/>
                <a:gd name="T98" fmla="*/ 263 w 445"/>
                <a:gd name="T99" fmla="*/ 238 h 258"/>
                <a:gd name="T100" fmla="*/ 273 w 445"/>
                <a:gd name="T101" fmla="*/ 233 h 258"/>
                <a:gd name="T102" fmla="*/ 303 w 445"/>
                <a:gd name="T103" fmla="*/ 228 h 258"/>
                <a:gd name="T104" fmla="*/ 313 w 445"/>
                <a:gd name="T105" fmla="*/ 213 h 258"/>
                <a:gd name="T106" fmla="*/ 319 w 445"/>
                <a:gd name="T107" fmla="*/ 213 h 258"/>
                <a:gd name="T108" fmla="*/ 329 w 445"/>
                <a:gd name="T109" fmla="*/ 213 h 258"/>
                <a:gd name="T110" fmla="*/ 354 w 445"/>
                <a:gd name="T111" fmla="*/ 188 h 258"/>
                <a:gd name="T112" fmla="*/ 359 w 445"/>
                <a:gd name="T113" fmla="*/ 177 h 258"/>
                <a:gd name="T114" fmla="*/ 354 w 445"/>
                <a:gd name="T115" fmla="*/ 157 h 258"/>
                <a:gd name="T116" fmla="*/ 379 w 445"/>
                <a:gd name="T117" fmla="*/ 157 h 258"/>
                <a:gd name="T118" fmla="*/ 374 w 445"/>
                <a:gd name="T119" fmla="*/ 172 h 258"/>
                <a:gd name="T120" fmla="*/ 369 w 445"/>
                <a:gd name="T121" fmla="*/ 183 h 258"/>
                <a:gd name="T122" fmla="*/ 430 w 445"/>
                <a:gd name="T123" fmla="*/ 167 h 258"/>
                <a:gd name="T124" fmla="*/ 445 w 445"/>
                <a:gd name="T125" fmla="*/ 1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258">
                  <a:moveTo>
                    <a:pt x="70" y="203"/>
                  </a:move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5" y="203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50" y="198"/>
                  </a:lnTo>
                  <a:lnTo>
                    <a:pt x="55" y="198"/>
                  </a:lnTo>
                  <a:lnTo>
                    <a:pt x="60" y="198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70" y="203"/>
                  </a:lnTo>
                  <a:moveTo>
                    <a:pt x="435" y="137"/>
                  </a:moveTo>
                  <a:lnTo>
                    <a:pt x="435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2"/>
                  </a:lnTo>
                  <a:lnTo>
                    <a:pt x="435" y="127"/>
                  </a:lnTo>
                  <a:lnTo>
                    <a:pt x="430" y="127"/>
                  </a:lnTo>
                  <a:lnTo>
                    <a:pt x="425" y="122"/>
                  </a:lnTo>
                  <a:lnTo>
                    <a:pt x="425" y="122"/>
                  </a:lnTo>
                  <a:lnTo>
                    <a:pt x="425" y="117"/>
                  </a:lnTo>
                  <a:lnTo>
                    <a:pt x="425" y="117"/>
                  </a:lnTo>
                  <a:lnTo>
                    <a:pt x="420" y="117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02"/>
                  </a:lnTo>
                  <a:lnTo>
                    <a:pt x="415" y="102"/>
                  </a:lnTo>
                  <a:lnTo>
                    <a:pt x="415" y="96"/>
                  </a:lnTo>
                  <a:lnTo>
                    <a:pt x="415" y="91"/>
                  </a:lnTo>
                  <a:lnTo>
                    <a:pt x="410" y="91"/>
                  </a:lnTo>
                  <a:lnTo>
                    <a:pt x="415" y="91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05" y="86"/>
                  </a:lnTo>
                  <a:lnTo>
                    <a:pt x="400" y="86"/>
                  </a:lnTo>
                  <a:lnTo>
                    <a:pt x="400" y="86"/>
                  </a:lnTo>
                  <a:lnTo>
                    <a:pt x="400" y="86"/>
                  </a:lnTo>
                  <a:lnTo>
                    <a:pt x="395" y="81"/>
                  </a:lnTo>
                  <a:lnTo>
                    <a:pt x="400" y="81"/>
                  </a:lnTo>
                  <a:lnTo>
                    <a:pt x="400" y="76"/>
                  </a:lnTo>
                  <a:lnTo>
                    <a:pt x="405" y="71"/>
                  </a:lnTo>
                  <a:lnTo>
                    <a:pt x="405" y="71"/>
                  </a:lnTo>
                  <a:lnTo>
                    <a:pt x="410" y="66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400" y="56"/>
                  </a:lnTo>
                  <a:lnTo>
                    <a:pt x="400" y="51"/>
                  </a:lnTo>
                  <a:lnTo>
                    <a:pt x="400" y="51"/>
                  </a:lnTo>
                  <a:lnTo>
                    <a:pt x="400" y="46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89" y="41"/>
                  </a:lnTo>
                  <a:lnTo>
                    <a:pt x="389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69" y="26"/>
                  </a:lnTo>
                  <a:lnTo>
                    <a:pt x="369" y="26"/>
                  </a:lnTo>
                  <a:lnTo>
                    <a:pt x="364" y="31"/>
                  </a:lnTo>
                  <a:lnTo>
                    <a:pt x="364" y="31"/>
                  </a:lnTo>
                  <a:lnTo>
                    <a:pt x="364" y="31"/>
                  </a:lnTo>
                  <a:lnTo>
                    <a:pt x="364" y="31"/>
                  </a:lnTo>
                  <a:lnTo>
                    <a:pt x="359" y="31"/>
                  </a:lnTo>
                  <a:lnTo>
                    <a:pt x="359" y="36"/>
                  </a:lnTo>
                  <a:lnTo>
                    <a:pt x="359" y="36"/>
                  </a:lnTo>
                  <a:lnTo>
                    <a:pt x="349" y="36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34" y="36"/>
                  </a:lnTo>
                  <a:lnTo>
                    <a:pt x="334" y="36"/>
                  </a:lnTo>
                  <a:lnTo>
                    <a:pt x="329" y="36"/>
                  </a:lnTo>
                  <a:lnTo>
                    <a:pt x="329" y="31"/>
                  </a:lnTo>
                  <a:lnTo>
                    <a:pt x="329" y="26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19" y="26"/>
                  </a:lnTo>
                  <a:lnTo>
                    <a:pt x="319" y="26"/>
                  </a:lnTo>
                  <a:lnTo>
                    <a:pt x="319" y="21"/>
                  </a:lnTo>
                  <a:lnTo>
                    <a:pt x="319" y="21"/>
                  </a:lnTo>
                  <a:lnTo>
                    <a:pt x="319" y="21"/>
                  </a:lnTo>
                  <a:lnTo>
                    <a:pt x="319" y="15"/>
                  </a:lnTo>
                  <a:lnTo>
                    <a:pt x="319" y="15"/>
                  </a:lnTo>
                  <a:lnTo>
                    <a:pt x="319" y="15"/>
                  </a:lnTo>
                  <a:lnTo>
                    <a:pt x="313" y="15"/>
                  </a:lnTo>
                  <a:lnTo>
                    <a:pt x="313" y="15"/>
                  </a:lnTo>
                  <a:lnTo>
                    <a:pt x="313" y="15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3" y="5"/>
                  </a:lnTo>
                  <a:lnTo>
                    <a:pt x="298" y="5"/>
                  </a:lnTo>
                  <a:lnTo>
                    <a:pt x="288" y="0"/>
                  </a:lnTo>
                  <a:lnTo>
                    <a:pt x="283" y="0"/>
                  </a:lnTo>
                  <a:lnTo>
                    <a:pt x="278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3" y="15"/>
                  </a:lnTo>
                  <a:lnTo>
                    <a:pt x="253" y="21"/>
                  </a:lnTo>
                  <a:lnTo>
                    <a:pt x="253" y="21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53" y="21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43" y="21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32" y="10"/>
                  </a:lnTo>
                  <a:lnTo>
                    <a:pt x="227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12" y="15"/>
                  </a:lnTo>
                  <a:lnTo>
                    <a:pt x="207" y="15"/>
                  </a:lnTo>
                  <a:lnTo>
                    <a:pt x="207" y="21"/>
                  </a:lnTo>
                  <a:lnTo>
                    <a:pt x="202" y="21"/>
                  </a:lnTo>
                  <a:lnTo>
                    <a:pt x="197" y="26"/>
                  </a:lnTo>
                  <a:lnTo>
                    <a:pt x="197" y="31"/>
                  </a:lnTo>
                  <a:lnTo>
                    <a:pt x="192" y="31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41"/>
                  </a:lnTo>
                  <a:lnTo>
                    <a:pt x="192" y="41"/>
                  </a:lnTo>
                  <a:lnTo>
                    <a:pt x="197" y="41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197" y="51"/>
                  </a:lnTo>
                  <a:lnTo>
                    <a:pt x="197" y="66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197" y="86"/>
                  </a:lnTo>
                  <a:lnTo>
                    <a:pt x="197" y="9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202" y="102"/>
                  </a:lnTo>
                  <a:lnTo>
                    <a:pt x="202" y="102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2" y="112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7" y="122"/>
                  </a:lnTo>
                  <a:lnTo>
                    <a:pt x="177" y="122"/>
                  </a:lnTo>
                  <a:lnTo>
                    <a:pt x="177" y="122"/>
                  </a:lnTo>
                  <a:lnTo>
                    <a:pt x="177" y="122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62" y="152"/>
                  </a:lnTo>
                  <a:lnTo>
                    <a:pt x="162" y="152"/>
                  </a:lnTo>
                  <a:lnTo>
                    <a:pt x="162" y="152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1" y="157"/>
                  </a:lnTo>
                  <a:lnTo>
                    <a:pt x="146" y="157"/>
                  </a:lnTo>
                  <a:lnTo>
                    <a:pt x="146" y="157"/>
                  </a:lnTo>
                  <a:lnTo>
                    <a:pt x="146" y="162"/>
                  </a:lnTo>
                  <a:lnTo>
                    <a:pt x="146" y="162"/>
                  </a:lnTo>
                  <a:lnTo>
                    <a:pt x="141" y="162"/>
                  </a:lnTo>
                  <a:lnTo>
                    <a:pt x="141" y="162"/>
                  </a:lnTo>
                  <a:lnTo>
                    <a:pt x="141" y="162"/>
                  </a:lnTo>
                  <a:lnTo>
                    <a:pt x="136" y="162"/>
                  </a:lnTo>
                  <a:lnTo>
                    <a:pt x="131" y="162"/>
                  </a:lnTo>
                  <a:lnTo>
                    <a:pt x="131" y="162"/>
                  </a:lnTo>
                  <a:lnTo>
                    <a:pt x="131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7"/>
                  </a:lnTo>
                  <a:lnTo>
                    <a:pt x="106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96" y="172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7"/>
                  </a:lnTo>
                  <a:lnTo>
                    <a:pt x="81" y="188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65" y="177"/>
                  </a:lnTo>
                  <a:lnTo>
                    <a:pt x="70" y="177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5" y="162"/>
                  </a:lnTo>
                  <a:lnTo>
                    <a:pt x="45" y="167"/>
                  </a:lnTo>
                  <a:lnTo>
                    <a:pt x="40" y="167"/>
                  </a:lnTo>
                  <a:lnTo>
                    <a:pt x="35" y="172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35" y="183"/>
                  </a:lnTo>
                  <a:lnTo>
                    <a:pt x="30" y="188"/>
                  </a:lnTo>
                  <a:lnTo>
                    <a:pt x="25" y="183"/>
                  </a:lnTo>
                  <a:lnTo>
                    <a:pt x="20" y="183"/>
                  </a:lnTo>
                  <a:lnTo>
                    <a:pt x="15" y="18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25" y="193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5" y="198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10" y="20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30" y="208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50" y="198"/>
                  </a:lnTo>
                  <a:lnTo>
                    <a:pt x="55" y="193"/>
                  </a:lnTo>
                  <a:lnTo>
                    <a:pt x="81" y="193"/>
                  </a:lnTo>
                  <a:lnTo>
                    <a:pt x="91" y="193"/>
                  </a:lnTo>
                  <a:lnTo>
                    <a:pt x="101" y="193"/>
                  </a:lnTo>
                  <a:lnTo>
                    <a:pt x="106" y="193"/>
                  </a:lnTo>
                  <a:lnTo>
                    <a:pt x="111" y="188"/>
                  </a:lnTo>
                  <a:lnTo>
                    <a:pt x="116" y="183"/>
                  </a:lnTo>
                  <a:lnTo>
                    <a:pt x="116" y="183"/>
                  </a:lnTo>
                  <a:lnTo>
                    <a:pt x="121" y="183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2"/>
                  </a:lnTo>
                  <a:lnTo>
                    <a:pt x="121" y="167"/>
                  </a:lnTo>
                  <a:lnTo>
                    <a:pt x="121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31" y="188"/>
                  </a:lnTo>
                  <a:lnTo>
                    <a:pt x="136" y="183"/>
                  </a:lnTo>
                  <a:lnTo>
                    <a:pt x="136" y="183"/>
                  </a:lnTo>
                  <a:lnTo>
                    <a:pt x="141" y="183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36" y="188"/>
                  </a:lnTo>
                  <a:lnTo>
                    <a:pt x="136" y="193"/>
                  </a:lnTo>
                  <a:lnTo>
                    <a:pt x="136" y="198"/>
                  </a:lnTo>
                  <a:lnTo>
                    <a:pt x="131" y="198"/>
                  </a:lnTo>
                  <a:lnTo>
                    <a:pt x="121" y="198"/>
                  </a:lnTo>
                  <a:lnTo>
                    <a:pt x="116" y="203"/>
                  </a:lnTo>
                  <a:lnTo>
                    <a:pt x="111" y="203"/>
                  </a:lnTo>
                  <a:lnTo>
                    <a:pt x="106" y="203"/>
                  </a:lnTo>
                  <a:lnTo>
                    <a:pt x="81" y="213"/>
                  </a:lnTo>
                  <a:lnTo>
                    <a:pt x="75" y="218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5" y="223"/>
                  </a:lnTo>
                  <a:lnTo>
                    <a:pt x="60" y="228"/>
                  </a:lnTo>
                  <a:lnTo>
                    <a:pt x="70" y="228"/>
                  </a:lnTo>
                  <a:lnTo>
                    <a:pt x="111" y="213"/>
                  </a:lnTo>
                  <a:lnTo>
                    <a:pt x="116" y="213"/>
                  </a:lnTo>
                  <a:lnTo>
                    <a:pt x="111" y="218"/>
                  </a:lnTo>
                  <a:lnTo>
                    <a:pt x="106" y="218"/>
                  </a:lnTo>
                  <a:lnTo>
                    <a:pt x="101" y="223"/>
                  </a:lnTo>
                  <a:lnTo>
                    <a:pt x="91" y="228"/>
                  </a:lnTo>
                  <a:lnTo>
                    <a:pt x="91" y="233"/>
                  </a:lnTo>
                  <a:lnTo>
                    <a:pt x="86" y="233"/>
                  </a:lnTo>
                  <a:lnTo>
                    <a:pt x="75" y="233"/>
                  </a:lnTo>
                  <a:lnTo>
                    <a:pt x="75" y="238"/>
                  </a:lnTo>
                  <a:lnTo>
                    <a:pt x="65" y="243"/>
                  </a:lnTo>
                  <a:lnTo>
                    <a:pt x="60" y="243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53"/>
                  </a:lnTo>
                  <a:lnTo>
                    <a:pt x="60" y="253"/>
                  </a:lnTo>
                  <a:lnTo>
                    <a:pt x="60" y="253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5" y="253"/>
                  </a:lnTo>
                  <a:lnTo>
                    <a:pt x="70" y="253"/>
                  </a:lnTo>
                  <a:lnTo>
                    <a:pt x="70" y="258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81" y="248"/>
                  </a:lnTo>
                  <a:lnTo>
                    <a:pt x="91" y="243"/>
                  </a:lnTo>
                  <a:lnTo>
                    <a:pt x="91" y="238"/>
                  </a:lnTo>
                  <a:lnTo>
                    <a:pt x="96" y="243"/>
                  </a:lnTo>
                  <a:lnTo>
                    <a:pt x="96" y="243"/>
                  </a:lnTo>
                  <a:lnTo>
                    <a:pt x="96" y="248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11" y="248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26" y="238"/>
                  </a:lnTo>
                  <a:lnTo>
                    <a:pt x="131" y="238"/>
                  </a:lnTo>
                  <a:lnTo>
                    <a:pt x="131" y="233"/>
                  </a:lnTo>
                  <a:lnTo>
                    <a:pt x="136" y="233"/>
                  </a:lnTo>
                  <a:lnTo>
                    <a:pt x="136" y="233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1" y="243"/>
                  </a:lnTo>
                  <a:lnTo>
                    <a:pt x="136" y="243"/>
                  </a:lnTo>
                  <a:lnTo>
                    <a:pt x="136" y="248"/>
                  </a:lnTo>
                  <a:lnTo>
                    <a:pt x="141" y="25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3"/>
                  </a:lnTo>
                  <a:lnTo>
                    <a:pt x="151" y="243"/>
                  </a:lnTo>
                  <a:lnTo>
                    <a:pt x="157" y="238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1" y="24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51" y="253"/>
                  </a:lnTo>
                  <a:lnTo>
                    <a:pt x="146" y="253"/>
                  </a:lnTo>
                  <a:lnTo>
                    <a:pt x="146" y="258"/>
                  </a:lnTo>
                  <a:lnTo>
                    <a:pt x="146" y="258"/>
                  </a:lnTo>
                  <a:lnTo>
                    <a:pt x="141" y="258"/>
                  </a:lnTo>
                  <a:lnTo>
                    <a:pt x="146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3"/>
                  </a:lnTo>
                  <a:lnTo>
                    <a:pt x="167" y="253"/>
                  </a:lnTo>
                  <a:lnTo>
                    <a:pt x="167" y="253"/>
                  </a:lnTo>
                  <a:lnTo>
                    <a:pt x="167" y="253"/>
                  </a:lnTo>
                  <a:lnTo>
                    <a:pt x="167" y="258"/>
                  </a:lnTo>
                  <a:lnTo>
                    <a:pt x="167" y="258"/>
                  </a:lnTo>
                  <a:lnTo>
                    <a:pt x="167" y="258"/>
                  </a:lnTo>
                  <a:lnTo>
                    <a:pt x="167" y="258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77" y="258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82" y="253"/>
                  </a:lnTo>
                  <a:lnTo>
                    <a:pt x="182" y="253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7" y="248"/>
                  </a:lnTo>
                  <a:lnTo>
                    <a:pt x="187" y="248"/>
                  </a:lnTo>
                  <a:lnTo>
                    <a:pt x="192" y="248"/>
                  </a:lnTo>
                  <a:lnTo>
                    <a:pt x="197" y="248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192" y="243"/>
                  </a:lnTo>
                  <a:lnTo>
                    <a:pt x="197" y="238"/>
                  </a:lnTo>
                  <a:lnTo>
                    <a:pt x="197" y="238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12" y="243"/>
                  </a:lnTo>
                  <a:lnTo>
                    <a:pt x="217" y="243"/>
                  </a:lnTo>
                  <a:lnTo>
                    <a:pt x="217" y="243"/>
                  </a:lnTo>
                  <a:lnTo>
                    <a:pt x="222" y="243"/>
                  </a:lnTo>
                  <a:lnTo>
                    <a:pt x="222" y="243"/>
                  </a:lnTo>
                  <a:lnTo>
                    <a:pt x="227" y="248"/>
                  </a:lnTo>
                  <a:lnTo>
                    <a:pt x="227" y="248"/>
                  </a:lnTo>
                  <a:lnTo>
                    <a:pt x="227" y="248"/>
                  </a:lnTo>
                  <a:lnTo>
                    <a:pt x="227" y="253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8" y="248"/>
                  </a:lnTo>
                  <a:lnTo>
                    <a:pt x="243" y="243"/>
                  </a:lnTo>
                  <a:lnTo>
                    <a:pt x="243" y="238"/>
                  </a:lnTo>
                  <a:lnTo>
                    <a:pt x="248" y="233"/>
                  </a:lnTo>
                  <a:lnTo>
                    <a:pt x="248" y="238"/>
                  </a:lnTo>
                  <a:lnTo>
                    <a:pt x="253" y="233"/>
                  </a:lnTo>
                  <a:lnTo>
                    <a:pt x="253" y="233"/>
                  </a:lnTo>
                  <a:lnTo>
                    <a:pt x="253" y="238"/>
                  </a:lnTo>
                  <a:lnTo>
                    <a:pt x="258" y="238"/>
                  </a:lnTo>
                  <a:lnTo>
                    <a:pt x="263" y="238"/>
                  </a:lnTo>
                  <a:lnTo>
                    <a:pt x="263" y="238"/>
                  </a:lnTo>
                  <a:lnTo>
                    <a:pt x="263" y="243"/>
                  </a:lnTo>
                  <a:lnTo>
                    <a:pt x="268" y="243"/>
                  </a:lnTo>
                  <a:lnTo>
                    <a:pt x="268" y="243"/>
                  </a:lnTo>
                  <a:lnTo>
                    <a:pt x="273" y="243"/>
                  </a:lnTo>
                  <a:lnTo>
                    <a:pt x="273" y="238"/>
                  </a:lnTo>
                  <a:lnTo>
                    <a:pt x="273" y="238"/>
                  </a:lnTo>
                  <a:lnTo>
                    <a:pt x="278" y="233"/>
                  </a:lnTo>
                  <a:lnTo>
                    <a:pt x="278" y="233"/>
                  </a:lnTo>
                  <a:lnTo>
                    <a:pt x="273" y="233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73" y="228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88" y="228"/>
                  </a:lnTo>
                  <a:lnTo>
                    <a:pt x="298" y="223"/>
                  </a:lnTo>
                  <a:lnTo>
                    <a:pt x="298" y="223"/>
                  </a:lnTo>
                  <a:lnTo>
                    <a:pt x="303" y="228"/>
                  </a:lnTo>
                  <a:lnTo>
                    <a:pt x="303" y="233"/>
                  </a:lnTo>
                  <a:lnTo>
                    <a:pt x="308" y="238"/>
                  </a:lnTo>
                  <a:lnTo>
                    <a:pt x="308" y="233"/>
                  </a:lnTo>
                  <a:lnTo>
                    <a:pt x="308" y="228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18"/>
                  </a:lnTo>
                  <a:lnTo>
                    <a:pt x="313" y="218"/>
                  </a:lnTo>
                  <a:lnTo>
                    <a:pt x="313" y="218"/>
                  </a:lnTo>
                  <a:lnTo>
                    <a:pt x="313" y="213"/>
                  </a:lnTo>
                  <a:lnTo>
                    <a:pt x="313" y="213"/>
                  </a:lnTo>
                  <a:lnTo>
                    <a:pt x="313" y="208"/>
                  </a:lnTo>
                  <a:lnTo>
                    <a:pt x="313" y="213"/>
                  </a:lnTo>
                  <a:lnTo>
                    <a:pt x="313" y="213"/>
                  </a:lnTo>
                  <a:lnTo>
                    <a:pt x="308" y="213"/>
                  </a:lnTo>
                  <a:lnTo>
                    <a:pt x="308" y="213"/>
                  </a:lnTo>
                  <a:lnTo>
                    <a:pt x="303" y="208"/>
                  </a:lnTo>
                  <a:lnTo>
                    <a:pt x="303" y="208"/>
                  </a:lnTo>
                  <a:lnTo>
                    <a:pt x="313" y="208"/>
                  </a:lnTo>
                  <a:lnTo>
                    <a:pt x="319" y="213"/>
                  </a:lnTo>
                  <a:lnTo>
                    <a:pt x="319" y="218"/>
                  </a:lnTo>
                  <a:lnTo>
                    <a:pt x="319" y="218"/>
                  </a:lnTo>
                  <a:lnTo>
                    <a:pt x="324" y="213"/>
                  </a:lnTo>
                  <a:lnTo>
                    <a:pt x="324" y="208"/>
                  </a:lnTo>
                  <a:lnTo>
                    <a:pt x="319" y="208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29" y="213"/>
                  </a:lnTo>
                  <a:lnTo>
                    <a:pt x="329" y="213"/>
                  </a:lnTo>
                  <a:lnTo>
                    <a:pt x="329" y="213"/>
                  </a:lnTo>
                  <a:lnTo>
                    <a:pt x="334" y="208"/>
                  </a:lnTo>
                  <a:lnTo>
                    <a:pt x="339" y="208"/>
                  </a:lnTo>
                  <a:lnTo>
                    <a:pt x="344" y="208"/>
                  </a:lnTo>
                  <a:lnTo>
                    <a:pt x="349" y="203"/>
                  </a:lnTo>
                  <a:lnTo>
                    <a:pt x="354" y="198"/>
                  </a:lnTo>
                  <a:lnTo>
                    <a:pt x="354" y="193"/>
                  </a:lnTo>
                  <a:lnTo>
                    <a:pt x="354" y="193"/>
                  </a:lnTo>
                  <a:lnTo>
                    <a:pt x="354" y="193"/>
                  </a:lnTo>
                  <a:lnTo>
                    <a:pt x="354" y="188"/>
                  </a:lnTo>
                  <a:lnTo>
                    <a:pt x="354" y="188"/>
                  </a:lnTo>
                  <a:lnTo>
                    <a:pt x="359" y="183"/>
                  </a:lnTo>
                  <a:lnTo>
                    <a:pt x="354" y="183"/>
                  </a:lnTo>
                  <a:lnTo>
                    <a:pt x="354" y="183"/>
                  </a:lnTo>
                  <a:lnTo>
                    <a:pt x="354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59" y="177"/>
                  </a:lnTo>
                  <a:lnTo>
                    <a:pt x="359" y="177"/>
                  </a:lnTo>
                  <a:lnTo>
                    <a:pt x="354" y="172"/>
                  </a:lnTo>
                  <a:lnTo>
                    <a:pt x="349" y="172"/>
                  </a:lnTo>
                  <a:lnTo>
                    <a:pt x="354" y="167"/>
                  </a:lnTo>
                  <a:lnTo>
                    <a:pt x="349" y="162"/>
                  </a:lnTo>
                  <a:lnTo>
                    <a:pt x="344" y="157"/>
                  </a:lnTo>
                  <a:lnTo>
                    <a:pt x="334" y="157"/>
                  </a:lnTo>
                  <a:lnTo>
                    <a:pt x="339" y="152"/>
                  </a:lnTo>
                  <a:lnTo>
                    <a:pt x="344" y="152"/>
                  </a:lnTo>
                  <a:lnTo>
                    <a:pt x="349" y="157"/>
                  </a:lnTo>
                  <a:lnTo>
                    <a:pt x="354" y="157"/>
                  </a:lnTo>
                  <a:lnTo>
                    <a:pt x="359" y="152"/>
                  </a:lnTo>
                  <a:lnTo>
                    <a:pt x="359" y="152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9" y="157"/>
                  </a:lnTo>
                  <a:lnTo>
                    <a:pt x="374" y="157"/>
                  </a:lnTo>
                  <a:lnTo>
                    <a:pt x="374" y="162"/>
                  </a:lnTo>
                  <a:lnTo>
                    <a:pt x="379" y="157"/>
                  </a:lnTo>
                  <a:lnTo>
                    <a:pt x="379" y="157"/>
                  </a:lnTo>
                  <a:lnTo>
                    <a:pt x="379" y="157"/>
                  </a:lnTo>
                  <a:lnTo>
                    <a:pt x="379" y="162"/>
                  </a:lnTo>
                  <a:lnTo>
                    <a:pt x="379" y="162"/>
                  </a:lnTo>
                  <a:lnTo>
                    <a:pt x="379" y="162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72"/>
                  </a:lnTo>
                  <a:lnTo>
                    <a:pt x="374" y="172"/>
                  </a:lnTo>
                  <a:lnTo>
                    <a:pt x="374" y="172"/>
                  </a:lnTo>
                  <a:lnTo>
                    <a:pt x="369" y="172"/>
                  </a:lnTo>
                  <a:lnTo>
                    <a:pt x="369" y="177"/>
                  </a:lnTo>
                  <a:lnTo>
                    <a:pt x="374" y="177"/>
                  </a:lnTo>
                  <a:lnTo>
                    <a:pt x="369" y="177"/>
                  </a:lnTo>
                  <a:lnTo>
                    <a:pt x="369" y="177"/>
                  </a:lnTo>
                  <a:lnTo>
                    <a:pt x="369" y="183"/>
                  </a:lnTo>
                  <a:lnTo>
                    <a:pt x="364" y="183"/>
                  </a:lnTo>
                  <a:lnTo>
                    <a:pt x="369" y="183"/>
                  </a:lnTo>
                  <a:lnTo>
                    <a:pt x="369" y="183"/>
                  </a:lnTo>
                  <a:lnTo>
                    <a:pt x="369" y="183"/>
                  </a:lnTo>
                  <a:lnTo>
                    <a:pt x="374" y="188"/>
                  </a:lnTo>
                  <a:lnTo>
                    <a:pt x="389" y="188"/>
                  </a:lnTo>
                  <a:lnTo>
                    <a:pt x="395" y="183"/>
                  </a:lnTo>
                  <a:lnTo>
                    <a:pt x="410" y="183"/>
                  </a:lnTo>
                  <a:lnTo>
                    <a:pt x="415" y="183"/>
                  </a:lnTo>
                  <a:lnTo>
                    <a:pt x="410" y="177"/>
                  </a:lnTo>
                  <a:lnTo>
                    <a:pt x="415" y="172"/>
                  </a:lnTo>
                  <a:lnTo>
                    <a:pt x="425" y="167"/>
                  </a:lnTo>
                  <a:lnTo>
                    <a:pt x="430" y="167"/>
                  </a:lnTo>
                  <a:lnTo>
                    <a:pt x="435" y="167"/>
                  </a:lnTo>
                  <a:lnTo>
                    <a:pt x="440" y="162"/>
                  </a:lnTo>
                  <a:lnTo>
                    <a:pt x="435" y="162"/>
                  </a:lnTo>
                  <a:lnTo>
                    <a:pt x="430" y="157"/>
                  </a:lnTo>
                  <a:lnTo>
                    <a:pt x="435" y="157"/>
                  </a:lnTo>
                  <a:lnTo>
                    <a:pt x="440" y="157"/>
                  </a:lnTo>
                  <a:lnTo>
                    <a:pt x="440" y="152"/>
                  </a:lnTo>
                  <a:lnTo>
                    <a:pt x="445" y="147"/>
                  </a:lnTo>
                  <a:lnTo>
                    <a:pt x="445" y="147"/>
                  </a:lnTo>
                  <a:lnTo>
                    <a:pt x="445" y="142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35" y="13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7" name="Freeform 11"/>
            <p:cNvSpPr>
              <a:spLocks/>
            </p:cNvSpPr>
            <p:nvPr/>
          </p:nvSpPr>
          <p:spPr bwMode="auto">
            <a:xfrm>
              <a:off x="3587751" y="2997200"/>
              <a:ext cx="352425" cy="274638"/>
            </a:xfrm>
            <a:custGeom>
              <a:avLst/>
              <a:gdLst>
                <a:gd name="T0" fmla="*/ 20 w 222"/>
                <a:gd name="T1" fmla="*/ 0 h 173"/>
                <a:gd name="T2" fmla="*/ 30 w 222"/>
                <a:gd name="T3" fmla="*/ 5 h 173"/>
                <a:gd name="T4" fmla="*/ 45 w 222"/>
                <a:gd name="T5" fmla="*/ 31 h 173"/>
                <a:gd name="T6" fmla="*/ 71 w 222"/>
                <a:gd name="T7" fmla="*/ 46 h 173"/>
                <a:gd name="T8" fmla="*/ 91 w 222"/>
                <a:gd name="T9" fmla="*/ 56 h 173"/>
                <a:gd name="T10" fmla="*/ 106 w 222"/>
                <a:gd name="T11" fmla="*/ 56 h 173"/>
                <a:gd name="T12" fmla="*/ 111 w 222"/>
                <a:gd name="T13" fmla="*/ 61 h 173"/>
                <a:gd name="T14" fmla="*/ 126 w 222"/>
                <a:gd name="T15" fmla="*/ 66 h 173"/>
                <a:gd name="T16" fmla="*/ 141 w 222"/>
                <a:gd name="T17" fmla="*/ 71 h 173"/>
                <a:gd name="T18" fmla="*/ 157 w 222"/>
                <a:gd name="T19" fmla="*/ 76 h 173"/>
                <a:gd name="T20" fmla="*/ 162 w 222"/>
                <a:gd name="T21" fmla="*/ 71 h 173"/>
                <a:gd name="T22" fmla="*/ 172 w 222"/>
                <a:gd name="T23" fmla="*/ 76 h 173"/>
                <a:gd name="T24" fmla="*/ 182 w 222"/>
                <a:gd name="T25" fmla="*/ 76 h 173"/>
                <a:gd name="T26" fmla="*/ 177 w 222"/>
                <a:gd name="T27" fmla="*/ 76 h 173"/>
                <a:gd name="T28" fmla="*/ 197 w 222"/>
                <a:gd name="T29" fmla="*/ 102 h 173"/>
                <a:gd name="T30" fmla="*/ 207 w 222"/>
                <a:gd name="T31" fmla="*/ 117 h 173"/>
                <a:gd name="T32" fmla="*/ 217 w 222"/>
                <a:gd name="T33" fmla="*/ 137 h 173"/>
                <a:gd name="T34" fmla="*/ 212 w 222"/>
                <a:gd name="T35" fmla="*/ 137 h 173"/>
                <a:gd name="T36" fmla="*/ 197 w 222"/>
                <a:gd name="T37" fmla="*/ 142 h 173"/>
                <a:gd name="T38" fmla="*/ 192 w 222"/>
                <a:gd name="T39" fmla="*/ 137 h 173"/>
                <a:gd name="T40" fmla="*/ 187 w 222"/>
                <a:gd name="T41" fmla="*/ 137 h 173"/>
                <a:gd name="T42" fmla="*/ 187 w 222"/>
                <a:gd name="T43" fmla="*/ 142 h 173"/>
                <a:gd name="T44" fmla="*/ 187 w 222"/>
                <a:gd name="T45" fmla="*/ 142 h 173"/>
                <a:gd name="T46" fmla="*/ 182 w 222"/>
                <a:gd name="T47" fmla="*/ 142 h 173"/>
                <a:gd name="T48" fmla="*/ 182 w 222"/>
                <a:gd name="T49" fmla="*/ 152 h 173"/>
                <a:gd name="T50" fmla="*/ 187 w 222"/>
                <a:gd name="T51" fmla="*/ 162 h 173"/>
                <a:gd name="T52" fmla="*/ 187 w 222"/>
                <a:gd name="T53" fmla="*/ 162 h 173"/>
                <a:gd name="T54" fmla="*/ 177 w 222"/>
                <a:gd name="T55" fmla="*/ 173 h 173"/>
                <a:gd name="T56" fmla="*/ 152 w 222"/>
                <a:gd name="T57" fmla="*/ 162 h 173"/>
                <a:gd name="T58" fmla="*/ 141 w 222"/>
                <a:gd name="T59" fmla="*/ 162 h 173"/>
                <a:gd name="T60" fmla="*/ 136 w 222"/>
                <a:gd name="T61" fmla="*/ 167 h 173"/>
                <a:gd name="T62" fmla="*/ 126 w 222"/>
                <a:gd name="T63" fmla="*/ 162 h 173"/>
                <a:gd name="T64" fmla="*/ 121 w 222"/>
                <a:gd name="T65" fmla="*/ 157 h 173"/>
                <a:gd name="T66" fmla="*/ 91 w 222"/>
                <a:gd name="T67" fmla="*/ 152 h 173"/>
                <a:gd name="T68" fmla="*/ 91 w 222"/>
                <a:gd name="T69" fmla="*/ 142 h 173"/>
                <a:gd name="T70" fmla="*/ 86 w 222"/>
                <a:gd name="T71" fmla="*/ 137 h 173"/>
                <a:gd name="T72" fmla="*/ 76 w 222"/>
                <a:gd name="T73" fmla="*/ 137 h 173"/>
                <a:gd name="T74" fmla="*/ 76 w 222"/>
                <a:gd name="T75" fmla="*/ 132 h 173"/>
                <a:gd name="T76" fmla="*/ 76 w 222"/>
                <a:gd name="T77" fmla="*/ 132 h 173"/>
                <a:gd name="T78" fmla="*/ 81 w 222"/>
                <a:gd name="T79" fmla="*/ 127 h 173"/>
                <a:gd name="T80" fmla="*/ 76 w 222"/>
                <a:gd name="T81" fmla="*/ 122 h 173"/>
                <a:gd name="T82" fmla="*/ 71 w 222"/>
                <a:gd name="T83" fmla="*/ 107 h 173"/>
                <a:gd name="T84" fmla="*/ 76 w 222"/>
                <a:gd name="T85" fmla="*/ 102 h 173"/>
                <a:gd name="T86" fmla="*/ 76 w 222"/>
                <a:gd name="T87" fmla="*/ 92 h 173"/>
                <a:gd name="T88" fmla="*/ 71 w 222"/>
                <a:gd name="T89" fmla="*/ 86 h 173"/>
                <a:gd name="T90" fmla="*/ 66 w 222"/>
                <a:gd name="T91" fmla="*/ 81 h 173"/>
                <a:gd name="T92" fmla="*/ 50 w 222"/>
                <a:gd name="T93" fmla="*/ 61 h 173"/>
                <a:gd name="T94" fmla="*/ 45 w 222"/>
                <a:gd name="T95" fmla="*/ 56 h 173"/>
                <a:gd name="T96" fmla="*/ 40 w 222"/>
                <a:gd name="T97" fmla="*/ 56 h 173"/>
                <a:gd name="T98" fmla="*/ 35 w 222"/>
                <a:gd name="T99" fmla="*/ 61 h 173"/>
                <a:gd name="T100" fmla="*/ 10 w 222"/>
                <a:gd name="T101" fmla="*/ 31 h 173"/>
                <a:gd name="T102" fmla="*/ 5 w 222"/>
                <a:gd name="T103" fmla="*/ 31 h 173"/>
                <a:gd name="T104" fmla="*/ 0 w 222"/>
                <a:gd name="T105" fmla="*/ 26 h 173"/>
                <a:gd name="T106" fmla="*/ 5 w 222"/>
                <a:gd name="T107" fmla="*/ 26 h 173"/>
                <a:gd name="T108" fmla="*/ 0 w 222"/>
                <a:gd name="T109" fmla="*/ 11 h 173"/>
                <a:gd name="T110" fmla="*/ 5 w 222"/>
                <a:gd name="T111" fmla="*/ 11 h 173"/>
                <a:gd name="T112" fmla="*/ 10 w 222"/>
                <a:gd name="T113" fmla="*/ 11 h 173"/>
                <a:gd name="T114" fmla="*/ 15 w 222"/>
                <a:gd name="T115" fmla="*/ 5 h 173"/>
                <a:gd name="T116" fmla="*/ 15 w 222"/>
                <a:gd name="T117" fmla="*/ 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73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0" y="21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45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71" y="41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1" y="51"/>
                  </a:lnTo>
                  <a:lnTo>
                    <a:pt x="76" y="51"/>
                  </a:lnTo>
                  <a:lnTo>
                    <a:pt x="91" y="56"/>
                  </a:lnTo>
                  <a:lnTo>
                    <a:pt x="96" y="56"/>
                  </a:lnTo>
                  <a:lnTo>
                    <a:pt x="106" y="51"/>
                  </a:lnTo>
                  <a:lnTo>
                    <a:pt x="111" y="51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6" y="61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36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76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62" y="76"/>
                  </a:lnTo>
                  <a:lnTo>
                    <a:pt x="167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7" y="71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77" y="76"/>
                  </a:lnTo>
                  <a:lnTo>
                    <a:pt x="182" y="81"/>
                  </a:lnTo>
                  <a:lnTo>
                    <a:pt x="192" y="97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202" y="102"/>
                  </a:lnTo>
                  <a:lnTo>
                    <a:pt x="207" y="117"/>
                  </a:lnTo>
                  <a:lnTo>
                    <a:pt x="207" y="117"/>
                  </a:lnTo>
                  <a:lnTo>
                    <a:pt x="207" y="122"/>
                  </a:lnTo>
                  <a:lnTo>
                    <a:pt x="212" y="127"/>
                  </a:lnTo>
                  <a:lnTo>
                    <a:pt x="222" y="132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2" y="137"/>
                  </a:lnTo>
                  <a:lnTo>
                    <a:pt x="212" y="137"/>
                  </a:lnTo>
                  <a:lnTo>
                    <a:pt x="207" y="137"/>
                  </a:lnTo>
                  <a:lnTo>
                    <a:pt x="207" y="137"/>
                  </a:lnTo>
                  <a:lnTo>
                    <a:pt x="202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2" y="142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7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77" y="173"/>
                  </a:lnTo>
                  <a:lnTo>
                    <a:pt x="172" y="173"/>
                  </a:lnTo>
                  <a:lnTo>
                    <a:pt x="162" y="167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1" y="162"/>
                  </a:lnTo>
                  <a:lnTo>
                    <a:pt x="141" y="162"/>
                  </a:lnTo>
                  <a:lnTo>
                    <a:pt x="136" y="162"/>
                  </a:lnTo>
                  <a:lnTo>
                    <a:pt x="136" y="167"/>
                  </a:lnTo>
                  <a:lnTo>
                    <a:pt x="136" y="167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11" y="157"/>
                  </a:lnTo>
                  <a:lnTo>
                    <a:pt x="101" y="162"/>
                  </a:lnTo>
                  <a:lnTo>
                    <a:pt x="96" y="152"/>
                  </a:lnTo>
                  <a:lnTo>
                    <a:pt x="91" y="152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1" y="137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81" y="132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1" y="122"/>
                  </a:lnTo>
                  <a:lnTo>
                    <a:pt x="71" y="112"/>
                  </a:lnTo>
                  <a:lnTo>
                    <a:pt x="71" y="107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66" y="81"/>
                  </a:lnTo>
                  <a:lnTo>
                    <a:pt x="60" y="76"/>
                  </a:lnTo>
                  <a:lnTo>
                    <a:pt x="60" y="71"/>
                  </a:lnTo>
                  <a:lnTo>
                    <a:pt x="55" y="7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1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8" name="Freeform 12"/>
            <p:cNvSpPr>
              <a:spLocks/>
            </p:cNvSpPr>
            <p:nvPr/>
          </p:nvSpPr>
          <p:spPr bwMode="auto">
            <a:xfrm>
              <a:off x="3957639" y="3125788"/>
              <a:ext cx="168275" cy="185738"/>
            </a:xfrm>
            <a:custGeom>
              <a:avLst/>
              <a:gdLst>
                <a:gd name="T0" fmla="*/ 15 w 106"/>
                <a:gd name="T1" fmla="*/ 16 h 117"/>
                <a:gd name="T2" fmla="*/ 20 w 106"/>
                <a:gd name="T3" fmla="*/ 11 h 117"/>
                <a:gd name="T4" fmla="*/ 25 w 106"/>
                <a:gd name="T5" fmla="*/ 16 h 117"/>
                <a:gd name="T6" fmla="*/ 45 w 106"/>
                <a:gd name="T7" fmla="*/ 11 h 117"/>
                <a:gd name="T8" fmla="*/ 50 w 106"/>
                <a:gd name="T9" fmla="*/ 16 h 117"/>
                <a:gd name="T10" fmla="*/ 60 w 106"/>
                <a:gd name="T11" fmla="*/ 11 h 117"/>
                <a:gd name="T12" fmla="*/ 60 w 106"/>
                <a:gd name="T13" fmla="*/ 5 h 117"/>
                <a:gd name="T14" fmla="*/ 65 w 106"/>
                <a:gd name="T15" fmla="*/ 0 h 117"/>
                <a:gd name="T16" fmla="*/ 71 w 106"/>
                <a:gd name="T17" fmla="*/ 0 h 117"/>
                <a:gd name="T18" fmla="*/ 76 w 106"/>
                <a:gd name="T19" fmla="*/ 0 h 117"/>
                <a:gd name="T20" fmla="*/ 91 w 106"/>
                <a:gd name="T21" fmla="*/ 16 h 117"/>
                <a:gd name="T22" fmla="*/ 96 w 106"/>
                <a:gd name="T23" fmla="*/ 26 h 117"/>
                <a:gd name="T24" fmla="*/ 101 w 106"/>
                <a:gd name="T25" fmla="*/ 26 h 117"/>
                <a:gd name="T26" fmla="*/ 96 w 106"/>
                <a:gd name="T27" fmla="*/ 41 h 117"/>
                <a:gd name="T28" fmla="*/ 86 w 106"/>
                <a:gd name="T29" fmla="*/ 36 h 117"/>
                <a:gd name="T30" fmla="*/ 71 w 106"/>
                <a:gd name="T31" fmla="*/ 31 h 117"/>
                <a:gd name="T32" fmla="*/ 60 w 106"/>
                <a:gd name="T33" fmla="*/ 31 h 117"/>
                <a:gd name="T34" fmla="*/ 55 w 106"/>
                <a:gd name="T35" fmla="*/ 41 h 117"/>
                <a:gd name="T36" fmla="*/ 55 w 106"/>
                <a:gd name="T37" fmla="*/ 61 h 117"/>
                <a:gd name="T38" fmla="*/ 76 w 106"/>
                <a:gd name="T39" fmla="*/ 71 h 117"/>
                <a:gd name="T40" fmla="*/ 76 w 106"/>
                <a:gd name="T41" fmla="*/ 86 h 117"/>
                <a:gd name="T42" fmla="*/ 76 w 106"/>
                <a:gd name="T43" fmla="*/ 97 h 117"/>
                <a:gd name="T44" fmla="*/ 71 w 106"/>
                <a:gd name="T45" fmla="*/ 117 h 117"/>
                <a:gd name="T46" fmla="*/ 40 w 106"/>
                <a:gd name="T47" fmla="*/ 117 h 117"/>
                <a:gd name="T48" fmla="*/ 35 w 106"/>
                <a:gd name="T49" fmla="*/ 112 h 117"/>
                <a:gd name="T50" fmla="*/ 35 w 106"/>
                <a:gd name="T51" fmla="*/ 107 h 117"/>
                <a:gd name="T52" fmla="*/ 40 w 106"/>
                <a:gd name="T53" fmla="*/ 102 h 117"/>
                <a:gd name="T54" fmla="*/ 35 w 106"/>
                <a:gd name="T55" fmla="*/ 102 h 117"/>
                <a:gd name="T56" fmla="*/ 30 w 106"/>
                <a:gd name="T57" fmla="*/ 97 h 117"/>
                <a:gd name="T58" fmla="*/ 25 w 106"/>
                <a:gd name="T59" fmla="*/ 92 h 117"/>
                <a:gd name="T60" fmla="*/ 20 w 106"/>
                <a:gd name="T61" fmla="*/ 86 h 117"/>
                <a:gd name="T62" fmla="*/ 15 w 106"/>
                <a:gd name="T63" fmla="*/ 81 h 117"/>
                <a:gd name="T64" fmla="*/ 15 w 106"/>
                <a:gd name="T65" fmla="*/ 76 h 117"/>
                <a:gd name="T66" fmla="*/ 15 w 106"/>
                <a:gd name="T67" fmla="*/ 71 h 117"/>
                <a:gd name="T68" fmla="*/ 0 w 106"/>
                <a:gd name="T69" fmla="*/ 56 h 117"/>
                <a:gd name="T70" fmla="*/ 10 w 106"/>
                <a:gd name="T71" fmla="*/ 46 h 117"/>
                <a:gd name="T72" fmla="*/ 10 w 106"/>
                <a:gd name="T73" fmla="*/ 46 h 117"/>
                <a:gd name="T74" fmla="*/ 10 w 106"/>
                <a:gd name="T75" fmla="*/ 36 h 117"/>
                <a:gd name="T76" fmla="*/ 15 w 106"/>
                <a:gd name="T77" fmla="*/ 36 h 117"/>
                <a:gd name="T78" fmla="*/ 20 w 106"/>
                <a:gd name="T79" fmla="*/ 36 h 117"/>
                <a:gd name="T80" fmla="*/ 25 w 106"/>
                <a:gd name="T81" fmla="*/ 36 h 117"/>
                <a:gd name="T82" fmla="*/ 25 w 106"/>
                <a:gd name="T83" fmla="*/ 31 h 117"/>
                <a:gd name="T84" fmla="*/ 25 w 106"/>
                <a:gd name="T85" fmla="*/ 31 h 117"/>
                <a:gd name="T86" fmla="*/ 25 w 106"/>
                <a:gd name="T87" fmla="*/ 26 h 117"/>
                <a:gd name="T88" fmla="*/ 25 w 106"/>
                <a:gd name="T89" fmla="*/ 2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17">
                  <a:moveTo>
                    <a:pt x="20" y="16"/>
                  </a:moveTo>
                  <a:lnTo>
                    <a:pt x="20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5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1" y="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6" y="21"/>
                  </a:lnTo>
                  <a:lnTo>
                    <a:pt x="96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6" y="31"/>
                  </a:lnTo>
                  <a:lnTo>
                    <a:pt x="106" y="36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1" y="41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1" y="36"/>
                  </a:lnTo>
                  <a:lnTo>
                    <a:pt x="71" y="31"/>
                  </a:lnTo>
                  <a:lnTo>
                    <a:pt x="60" y="26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5" y="41"/>
                  </a:lnTo>
                  <a:lnTo>
                    <a:pt x="55" y="51"/>
                  </a:lnTo>
                  <a:lnTo>
                    <a:pt x="55" y="56"/>
                  </a:lnTo>
                  <a:lnTo>
                    <a:pt x="55" y="61"/>
                  </a:lnTo>
                  <a:lnTo>
                    <a:pt x="60" y="66"/>
                  </a:lnTo>
                  <a:lnTo>
                    <a:pt x="65" y="71"/>
                  </a:lnTo>
                  <a:lnTo>
                    <a:pt x="76" y="71"/>
                  </a:lnTo>
                  <a:lnTo>
                    <a:pt x="76" y="76"/>
                  </a:lnTo>
                  <a:lnTo>
                    <a:pt x="76" y="81"/>
                  </a:lnTo>
                  <a:lnTo>
                    <a:pt x="76" y="86"/>
                  </a:lnTo>
                  <a:lnTo>
                    <a:pt x="76" y="92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1" y="107"/>
                  </a:lnTo>
                  <a:lnTo>
                    <a:pt x="71" y="112"/>
                  </a:lnTo>
                  <a:lnTo>
                    <a:pt x="71" y="117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40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0" y="66"/>
                  </a:lnTo>
                  <a:lnTo>
                    <a:pt x="0" y="56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6"/>
                  </a:lnTo>
                  <a:lnTo>
                    <a:pt x="20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9" name="Freeform 13"/>
            <p:cNvSpPr>
              <a:spLocks noEditPoints="1"/>
            </p:cNvSpPr>
            <p:nvPr/>
          </p:nvSpPr>
          <p:spPr bwMode="auto">
            <a:xfrm>
              <a:off x="2935289" y="3254375"/>
              <a:ext cx="619125" cy="361950"/>
            </a:xfrm>
            <a:custGeom>
              <a:avLst/>
              <a:gdLst>
                <a:gd name="T0" fmla="*/ 61 w 390"/>
                <a:gd name="T1" fmla="*/ 147 h 228"/>
                <a:gd name="T2" fmla="*/ 82 w 390"/>
                <a:gd name="T3" fmla="*/ 162 h 228"/>
                <a:gd name="T4" fmla="*/ 198 w 390"/>
                <a:gd name="T5" fmla="*/ 167 h 228"/>
                <a:gd name="T6" fmla="*/ 198 w 390"/>
                <a:gd name="T7" fmla="*/ 178 h 228"/>
                <a:gd name="T8" fmla="*/ 218 w 390"/>
                <a:gd name="T9" fmla="*/ 198 h 228"/>
                <a:gd name="T10" fmla="*/ 218 w 390"/>
                <a:gd name="T11" fmla="*/ 208 h 228"/>
                <a:gd name="T12" fmla="*/ 223 w 390"/>
                <a:gd name="T13" fmla="*/ 218 h 228"/>
                <a:gd name="T14" fmla="*/ 233 w 390"/>
                <a:gd name="T15" fmla="*/ 218 h 228"/>
                <a:gd name="T16" fmla="*/ 249 w 390"/>
                <a:gd name="T17" fmla="*/ 208 h 228"/>
                <a:gd name="T18" fmla="*/ 279 w 390"/>
                <a:gd name="T19" fmla="*/ 208 h 228"/>
                <a:gd name="T20" fmla="*/ 299 w 390"/>
                <a:gd name="T21" fmla="*/ 223 h 228"/>
                <a:gd name="T22" fmla="*/ 330 w 390"/>
                <a:gd name="T23" fmla="*/ 208 h 228"/>
                <a:gd name="T24" fmla="*/ 360 w 390"/>
                <a:gd name="T25" fmla="*/ 178 h 228"/>
                <a:gd name="T26" fmla="*/ 380 w 390"/>
                <a:gd name="T27" fmla="*/ 147 h 228"/>
                <a:gd name="T28" fmla="*/ 355 w 390"/>
                <a:gd name="T29" fmla="*/ 127 h 228"/>
                <a:gd name="T30" fmla="*/ 350 w 390"/>
                <a:gd name="T31" fmla="*/ 112 h 228"/>
                <a:gd name="T32" fmla="*/ 350 w 390"/>
                <a:gd name="T33" fmla="*/ 97 h 228"/>
                <a:gd name="T34" fmla="*/ 350 w 390"/>
                <a:gd name="T35" fmla="*/ 86 h 228"/>
                <a:gd name="T36" fmla="*/ 345 w 390"/>
                <a:gd name="T37" fmla="*/ 71 h 228"/>
                <a:gd name="T38" fmla="*/ 345 w 390"/>
                <a:gd name="T39" fmla="*/ 51 h 228"/>
                <a:gd name="T40" fmla="*/ 330 w 390"/>
                <a:gd name="T41" fmla="*/ 36 h 228"/>
                <a:gd name="T42" fmla="*/ 335 w 390"/>
                <a:gd name="T43" fmla="*/ 26 h 228"/>
                <a:gd name="T44" fmla="*/ 325 w 390"/>
                <a:gd name="T45" fmla="*/ 16 h 228"/>
                <a:gd name="T46" fmla="*/ 320 w 390"/>
                <a:gd name="T47" fmla="*/ 0 h 228"/>
                <a:gd name="T48" fmla="*/ 289 w 390"/>
                <a:gd name="T49" fmla="*/ 5 h 228"/>
                <a:gd name="T50" fmla="*/ 264 w 390"/>
                <a:gd name="T51" fmla="*/ 11 h 228"/>
                <a:gd name="T52" fmla="*/ 223 w 390"/>
                <a:gd name="T53" fmla="*/ 16 h 228"/>
                <a:gd name="T54" fmla="*/ 213 w 390"/>
                <a:gd name="T55" fmla="*/ 31 h 228"/>
                <a:gd name="T56" fmla="*/ 203 w 390"/>
                <a:gd name="T57" fmla="*/ 51 h 228"/>
                <a:gd name="T58" fmla="*/ 178 w 390"/>
                <a:gd name="T59" fmla="*/ 56 h 228"/>
                <a:gd name="T60" fmla="*/ 168 w 390"/>
                <a:gd name="T61" fmla="*/ 46 h 228"/>
                <a:gd name="T62" fmla="*/ 157 w 390"/>
                <a:gd name="T63" fmla="*/ 36 h 228"/>
                <a:gd name="T64" fmla="*/ 137 w 390"/>
                <a:gd name="T65" fmla="*/ 26 h 228"/>
                <a:gd name="T66" fmla="*/ 122 w 390"/>
                <a:gd name="T67" fmla="*/ 21 h 228"/>
                <a:gd name="T68" fmla="*/ 117 w 390"/>
                <a:gd name="T69" fmla="*/ 11 h 228"/>
                <a:gd name="T70" fmla="*/ 56 w 390"/>
                <a:gd name="T71" fmla="*/ 5 h 228"/>
                <a:gd name="T72" fmla="*/ 36 w 390"/>
                <a:gd name="T73" fmla="*/ 16 h 228"/>
                <a:gd name="T74" fmla="*/ 6 w 390"/>
                <a:gd name="T75" fmla="*/ 16 h 228"/>
                <a:gd name="T76" fmla="*/ 16 w 390"/>
                <a:gd name="T77" fmla="*/ 36 h 228"/>
                <a:gd name="T78" fmla="*/ 21 w 390"/>
                <a:gd name="T79" fmla="*/ 41 h 228"/>
                <a:gd name="T80" fmla="*/ 6 w 390"/>
                <a:gd name="T81" fmla="*/ 51 h 228"/>
                <a:gd name="T82" fmla="*/ 26 w 390"/>
                <a:gd name="T83" fmla="*/ 61 h 228"/>
                <a:gd name="T84" fmla="*/ 46 w 390"/>
                <a:gd name="T85" fmla="*/ 66 h 228"/>
                <a:gd name="T86" fmla="*/ 61 w 390"/>
                <a:gd name="T87" fmla="*/ 56 h 228"/>
                <a:gd name="T88" fmla="*/ 66 w 390"/>
                <a:gd name="T89" fmla="*/ 61 h 228"/>
                <a:gd name="T90" fmla="*/ 61 w 390"/>
                <a:gd name="T91" fmla="*/ 76 h 228"/>
                <a:gd name="T92" fmla="*/ 51 w 390"/>
                <a:gd name="T93" fmla="*/ 92 h 228"/>
                <a:gd name="T94" fmla="*/ 87 w 390"/>
                <a:gd name="T95" fmla="*/ 76 h 228"/>
                <a:gd name="T96" fmla="*/ 92 w 390"/>
                <a:gd name="T97" fmla="*/ 92 h 228"/>
                <a:gd name="T98" fmla="*/ 107 w 390"/>
                <a:gd name="T99" fmla="*/ 81 h 228"/>
                <a:gd name="T100" fmla="*/ 102 w 390"/>
                <a:gd name="T101" fmla="*/ 92 h 228"/>
                <a:gd name="T102" fmla="*/ 107 w 390"/>
                <a:gd name="T103" fmla="*/ 107 h 228"/>
                <a:gd name="T104" fmla="*/ 127 w 390"/>
                <a:gd name="T105" fmla="*/ 127 h 228"/>
                <a:gd name="T106" fmla="*/ 208 w 390"/>
                <a:gd name="T107" fmla="*/ 132 h 228"/>
                <a:gd name="T108" fmla="*/ 218 w 390"/>
                <a:gd name="T109" fmla="*/ 142 h 228"/>
                <a:gd name="T110" fmla="*/ 213 w 390"/>
                <a:gd name="T111" fmla="*/ 162 h 228"/>
                <a:gd name="T112" fmla="*/ 198 w 390"/>
                <a:gd name="T113" fmla="*/ 152 h 228"/>
                <a:gd name="T114" fmla="*/ 76 w 390"/>
                <a:gd name="T115" fmla="*/ 112 h 228"/>
                <a:gd name="T116" fmla="*/ 82 w 390"/>
                <a:gd name="T117" fmla="*/ 12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0" h="228">
                  <a:moveTo>
                    <a:pt x="82" y="162"/>
                  </a:moveTo>
                  <a:lnTo>
                    <a:pt x="82" y="162"/>
                  </a:lnTo>
                  <a:lnTo>
                    <a:pt x="87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61" y="152"/>
                  </a:lnTo>
                  <a:lnTo>
                    <a:pt x="56" y="147"/>
                  </a:lnTo>
                  <a:lnTo>
                    <a:pt x="56" y="142"/>
                  </a:lnTo>
                  <a:lnTo>
                    <a:pt x="61" y="147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7"/>
                  </a:lnTo>
                  <a:lnTo>
                    <a:pt x="82" y="157"/>
                  </a:lnTo>
                  <a:lnTo>
                    <a:pt x="82" y="162"/>
                  </a:lnTo>
                  <a:lnTo>
                    <a:pt x="82" y="162"/>
                  </a:lnTo>
                  <a:moveTo>
                    <a:pt x="203" y="162"/>
                  </a:moveTo>
                  <a:lnTo>
                    <a:pt x="203" y="162"/>
                  </a:lnTo>
                  <a:lnTo>
                    <a:pt x="203" y="162"/>
                  </a:lnTo>
                  <a:lnTo>
                    <a:pt x="203" y="162"/>
                  </a:lnTo>
                  <a:lnTo>
                    <a:pt x="198" y="162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218" y="188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8" y="218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3" y="213"/>
                  </a:lnTo>
                  <a:lnTo>
                    <a:pt x="223" y="213"/>
                  </a:lnTo>
                  <a:lnTo>
                    <a:pt x="228" y="213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33" y="218"/>
                  </a:lnTo>
                  <a:lnTo>
                    <a:pt x="233" y="218"/>
                  </a:lnTo>
                  <a:lnTo>
                    <a:pt x="233" y="218"/>
                  </a:lnTo>
                  <a:lnTo>
                    <a:pt x="238" y="213"/>
                  </a:lnTo>
                  <a:lnTo>
                    <a:pt x="244" y="213"/>
                  </a:lnTo>
                  <a:lnTo>
                    <a:pt x="244" y="213"/>
                  </a:lnTo>
                  <a:lnTo>
                    <a:pt x="244" y="208"/>
                  </a:lnTo>
                  <a:lnTo>
                    <a:pt x="244" y="208"/>
                  </a:lnTo>
                  <a:lnTo>
                    <a:pt x="244" y="208"/>
                  </a:lnTo>
                  <a:lnTo>
                    <a:pt x="249" y="208"/>
                  </a:lnTo>
                  <a:lnTo>
                    <a:pt x="249" y="208"/>
                  </a:lnTo>
                  <a:lnTo>
                    <a:pt x="249" y="203"/>
                  </a:lnTo>
                  <a:lnTo>
                    <a:pt x="254" y="203"/>
                  </a:lnTo>
                  <a:lnTo>
                    <a:pt x="254" y="203"/>
                  </a:lnTo>
                  <a:lnTo>
                    <a:pt x="259" y="203"/>
                  </a:lnTo>
                  <a:lnTo>
                    <a:pt x="269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9" y="208"/>
                  </a:lnTo>
                  <a:lnTo>
                    <a:pt x="284" y="213"/>
                  </a:lnTo>
                  <a:lnTo>
                    <a:pt x="284" y="213"/>
                  </a:lnTo>
                  <a:lnTo>
                    <a:pt x="284" y="213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9" y="223"/>
                  </a:lnTo>
                  <a:lnTo>
                    <a:pt x="294" y="223"/>
                  </a:lnTo>
                  <a:lnTo>
                    <a:pt x="299" y="223"/>
                  </a:lnTo>
                  <a:lnTo>
                    <a:pt x="299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9" y="228"/>
                  </a:lnTo>
                  <a:lnTo>
                    <a:pt x="314" y="228"/>
                  </a:lnTo>
                  <a:lnTo>
                    <a:pt x="320" y="223"/>
                  </a:lnTo>
                  <a:lnTo>
                    <a:pt x="325" y="223"/>
                  </a:lnTo>
                  <a:lnTo>
                    <a:pt x="330" y="213"/>
                  </a:lnTo>
                  <a:lnTo>
                    <a:pt x="330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3"/>
                  </a:lnTo>
                  <a:lnTo>
                    <a:pt x="340" y="203"/>
                  </a:lnTo>
                  <a:lnTo>
                    <a:pt x="345" y="198"/>
                  </a:lnTo>
                  <a:lnTo>
                    <a:pt x="345" y="198"/>
                  </a:lnTo>
                  <a:lnTo>
                    <a:pt x="350" y="193"/>
                  </a:lnTo>
                  <a:lnTo>
                    <a:pt x="355" y="183"/>
                  </a:lnTo>
                  <a:lnTo>
                    <a:pt x="360" y="178"/>
                  </a:lnTo>
                  <a:lnTo>
                    <a:pt x="360" y="173"/>
                  </a:lnTo>
                  <a:lnTo>
                    <a:pt x="365" y="173"/>
                  </a:lnTo>
                  <a:lnTo>
                    <a:pt x="370" y="173"/>
                  </a:lnTo>
                  <a:lnTo>
                    <a:pt x="375" y="167"/>
                  </a:lnTo>
                  <a:lnTo>
                    <a:pt x="385" y="167"/>
                  </a:lnTo>
                  <a:lnTo>
                    <a:pt x="390" y="162"/>
                  </a:lnTo>
                  <a:lnTo>
                    <a:pt x="390" y="157"/>
                  </a:lnTo>
                  <a:lnTo>
                    <a:pt x="390" y="152"/>
                  </a:lnTo>
                  <a:lnTo>
                    <a:pt x="380" y="147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70" y="142"/>
                  </a:lnTo>
                  <a:lnTo>
                    <a:pt x="360" y="137"/>
                  </a:lnTo>
                  <a:lnTo>
                    <a:pt x="360" y="137"/>
                  </a:lnTo>
                  <a:lnTo>
                    <a:pt x="360" y="137"/>
                  </a:lnTo>
                  <a:lnTo>
                    <a:pt x="360" y="132"/>
                  </a:lnTo>
                  <a:lnTo>
                    <a:pt x="355" y="132"/>
                  </a:lnTo>
                  <a:lnTo>
                    <a:pt x="355" y="127"/>
                  </a:lnTo>
                  <a:lnTo>
                    <a:pt x="355" y="127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17"/>
                  </a:lnTo>
                  <a:lnTo>
                    <a:pt x="355" y="117"/>
                  </a:lnTo>
                  <a:lnTo>
                    <a:pt x="355" y="117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0" y="107"/>
                  </a:lnTo>
                  <a:lnTo>
                    <a:pt x="350" y="107"/>
                  </a:lnTo>
                  <a:lnTo>
                    <a:pt x="350" y="107"/>
                  </a:lnTo>
                  <a:lnTo>
                    <a:pt x="350" y="107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97"/>
                  </a:lnTo>
                  <a:lnTo>
                    <a:pt x="350" y="97"/>
                  </a:lnTo>
                  <a:lnTo>
                    <a:pt x="350" y="92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50" y="92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45" y="81"/>
                  </a:lnTo>
                  <a:lnTo>
                    <a:pt x="345" y="81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5" y="66"/>
                  </a:lnTo>
                  <a:lnTo>
                    <a:pt x="345" y="66"/>
                  </a:lnTo>
                  <a:lnTo>
                    <a:pt x="345" y="66"/>
                  </a:lnTo>
                  <a:lnTo>
                    <a:pt x="345" y="66"/>
                  </a:lnTo>
                  <a:lnTo>
                    <a:pt x="345" y="61"/>
                  </a:lnTo>
                  <a:lnTo>
                    <a:pt x="345" y="61"/>
                  </a:lnTo>
                  <a:lnTo>
                    <a:pt x="345" y="61"/>
                  </a:lnTo>
                  <a:lnTo>
                    <a:pt x="345" y="56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46"/>
                  </a:lnTo>
                  <a:lnTo>
                    <a:pt x="340" y="41"/>
                  </a:lnTo>
                  <a:lnTo>
                    <a:pt x="335" y="41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5" y="11"/>
                  </a:lnTo>
                  <a:lnTo>
                    <a:pt x="320" y="11"/>
                  </a:lnTo>
                  <a:lnTo>
                    <a:pt x="320" y="11"/>
                  </a:lnTo>
                  <a:lnTo>
                    <a:pt x="320" y="11"/>
                  </a:lnTo>
                  <a:lnTo>
                    <a:pt x="320" y="11"/>
                  </a:lnTo>
                  <a:lnTo>
                    <a:pt x="320" y="5"/>
                  </a:lnTo>
                  <a:lnTo>
                    <a:pt x="320" y="5"/>
                  </a:lnTo>
                  <a:lnTo>
                    <a:pt x="320" y="5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9" y="5"/>
                  </a:lnTo>
                  <a:lnTo>
                    <a:pt x="289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69" y="11"/>
                  </a:lnTo>
                  <a:lnTo>
                    <a:pt x="269" y="11"/>
                  </a:lnTo>
                  <a:lnTo>
                    <a:pt x="264" y="11"/>
                  </a:lnTo>
                  <a:lnTo>
                    <a:pt x="259" y="11"/>
                  </a:lnTo>
                  <a:lnTo>
                    <a:pt x="254" y="11"/>
                  </a:lnTo>
                  <a:lnTo>
                    <a:pt x="249" y="11"/>
                  </a:lnTo>
                  <a:lnTo>
                    <a:pt x="238" y="11"/>
                  </a:lnTo>
                  <a:lnTo>
                    <a:pt x="228" y="11"/>
                  </a:lnTo>
                  <a:lnTo>
                    <a:pt x="228" y="11"/>
                  </a:lnTo>
                  <a:lnTo>
                    <a:pt x="228" y="11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8" y="31"/>
                  </a:lnTo>
                  <a:lnTo>
                    <a:pt x="218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08" y="31"/>
                  </a:lnTo>
                  <a:lnTo>
                    <a:pt x="208" y="36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08" y="41"/>
                  </a:lnTo>
                  <a:lnTo>
                    <a:pt x="203" y="51"/>
                  </a:lnTo>
                  <a:lnTo>
                    <a:pt x="198" y="51"/>
                  </a:lnTo>
                  <a:lnTo>
                    <a:pt x="198" y="56"/>
                  </a:lnTo>
                  <a:lnTo>
                    <a:pt x="193" y="56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3" y="61"/>
                  </a:lnTo>
                  <a:lnTo>
                    <a:pt x="178" y="61"/>
                  </a:lnTo>
                  <a:lnTo>
                    <a:pt x="178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2" y="31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82" y="11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41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6" y="16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36" y="2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1" y="21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6" y="36"/>
                  </a:lnTo>
                  <a:lnTo>
                    <a:pt x="26" y="36"/>
                  </a:lnTo>
                  <a:lnTo>
                    <a:pt x="31" y="41"/>
                  </a:lnTo>
                  <a:lnTo>
                    <a:pt x="36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6" y="41"/>
                  </a:lnTo>
                  <a:lnTo>
                    <a:pt x="21" y="3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1" y="56"/>
                  </a:lnTo>
                  <a:lnTo>
                    <a:pt x="16" y="61"/>
                  </a:lnTo>
                  <a:lnTo>
                    <a:pt x="21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6" y="66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56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71" y="61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6" y="71"/>
                  </a:lnTo>
                  <a:lnTo>
                    <a:pt x="61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46" y="86"/>
                  </a:lnTo>
                  <a:lnTo>
                    <a:pt x="46" y="92"/>
                  </a:lnTo>
                  <a:lnTo>
                    <a:pt x="51" y="92"/>
                  </a:lnTo>
                  <a:lnTo>
                    <a:pt x="56" y="92"/>
                  </a:lnTo>
                  <a:lnTo>
                    <a:pt x="61" y="92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82" y="86"/>
                  </a:lnTo>
                  <a:lnTo>
                    <a:pt x="87" y="81"/>
                  </a:lnTo>
                  <a:lnTo>
                    <a:pt x="87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2" y="81"/>
                  </a:lnTo>
                  <a:lnTo>
                    <a:pt x="92" y="92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102" y="86"/>
                  </a:lnTo>
                  <a:lnTo>
                    <a:pt x="102" y="81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7" y="76"/>
                  </a:lnTo>
                  <a:lnTo>
                    <a:pt x="112" y="76"/>
                  </a:lnTo>
                  <a:lnTo>
                    <a:pt x="107" y="81"/>
                  </a:lnTo>
                  <a:lnTo>
                    <a:pt x="102" y="81"/>
                  </a:lnTo>
                  <a:lnTo>
                    <a:pt x="107" y="92"/>
                  </a:lnTo>
                  <a:lnTo>
                    <a:pt x="107" y="92"/>
                  </a:lnTo>
                  <a:lnTo>
                    <a:pt x="107" y="92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2"/>
                  </a:lnTo>
                  <a:lnTo>
                    <a:pt x="97" y="97"/>
                  </a:lnTo>
                  <a:lnTo>
                    <a:pt x="97" y="112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7" y="122"/>
                  </a:lnTo>
                  <a:lnTo>
                    <a:pt x="97" y="122"/>
                  </a:lnTo>
                  <a:lnTo>
                    <a:pt x="102" y="117"/>
                  </a:lnTo>
                  <a:lnTo>
                    <a:pt x="102" y="112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12"/>
                  </a:lnTo>
                  <a:lnTo>
                    <a:pt x="107" y="117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12" y="122"/>
                  </a:lnTo>
                  <a:lnTo>
                    <a:pt x="112" y="127"/>
                  </a:lnTo>
                  <a:lnTo>
                    <a:pt x="122" y="127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32" y="122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2"/>
                  </a:lnTo>
                  <a:lnTo>
                    <a:pt x="218" y="127"/>
                  </a:lnTo>
                  <a:lnTo>
                    <a:pt x="218" y="127"/>
                  </a:lnTo>
                  <a:lnTo>
                    <a:pt x="213" y="127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13" y="132"/>
                  </a:lnTo>
                  <a:lnTo>
                    <a:pt x="213" y="137"/>
                  </a:lnTo>
                  <a:lnTo>
                    <a:pt x="208" y="137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18" y="147"/>
                  </a:lnTo>
                  <a:lnTo>
                    <a:pt x="213" y="147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3" y="157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08" y="162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3" y="152"/>
                  </a:lnTo>
                  <a:lnTo>
                    <a:pt x="203" y="157"/>
                  </a:lnTo>
                  <a:lnTo>
                    <a:pt x="198" y="152"/>
                  </a:lnTo>
                  <a:lnTo>
                    <a:pt x="193" y="152"/>
                  </a:lnTo>
                  <a:lnTo>
                    <a:pt x="193" y="152"/>
                  </a:lnTo>
                  <a:lnTo>
                    <a:pt x="203" y="157"/>
                  </a:lnTo>
                  <a:lnTo>
                    <a:pt x="203" y="162"/>
                  </a:lnTo>
                  <a:lnTo>
                    <a:pt x="203" y="162"/>
                  </a:lnTo>
                  <a:lnTo>
                    <a:pt x="203" y="162"/>
                  </a:lnTo>
                  <a:moveTo>
                    <a:pt x="76" y="117"/>
                  </a:moveTo>
                  <a:lnTo>
                    <a:pt x="76" y="117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7" y="107"/>
                  </a:lnTo>
                  <a:lnTo>
                    <a:pt x="87" y="107"/>
                  </a:lnTo>
                  <a:lnTo>
                    <a:pt x="87" y="107"/>
                  </a:lnTo>
                  <a:lnTo>
                    <a:pt x="92" y="117"/>
                  </a:lnTo>
                  <a:lnTo>
                    <a:pt x="87" y="122"/>
                  </a:lnTo>
                  <a:lnTo>
                    <a:pt x="82" y="122"/>
                  </a:lnTo>
                  <a:lnTo>
                    <a:pt x="76" y="117"/>
                  </a:lnTo>
                  <a:lnTo>
                    <a:pt x="76" y="11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0" name="Freeform 14"/>
            <p:cNvSpPr>
              <a:spLocks/>
            </p:cNvSpPr>
            <p:nvPr/>
          </p:nvSpPr>
          <p:spPr bwMode="auto">
            <a:xfrm>
              <a:off x="3297239" y="3744913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  <a:gd name="T4" fmla="*/ 5 w 5"/>
                <a:gd name="T5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1" name="Freeform 15"/>
            <p:cNvSpPr>
              <a:spLocks/>
            </p:cNvSpPr>
            <p:nvPr/>
          </p:nvSpPr>
          <p:spPr bwMode="auto">
            <a:xfrm>
              <a:off x="3297239" y="3744913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  <a:gd name="T4" fmla="*/ 0 w 5"/>
                <a:gd name="T5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2" name="Rectangle 16"/>
            <p:cNvSpPr>
              <a:spLocks noChangeArrowheads="1"/>
            </p:cNvSpPr>
            <p:nvPr/>
          </p:nvSpPr>
          <p:spPr bwMode="auto">
            <a:xfrm>
              <a:off x="3305176" y="3744913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3" name="Rectangle 17"/>
            <p:cNvSpPr>
              <a:spLocks noChangeArrowheads="1"/>
            </p:cNvSpPr>
            <p:nvPr/>
          </p:nvSpPr>
          <p:spPr bwMode="auto">
            <a:xfrm>
              <a:off x="3305176" y="3744913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4" name="Freeform 18"/>
            <p:cNvSpPr>
              <a:spLocks/>
            </p:cNvSpPr>
            <p:nvPr/>
          </p:nvSpPr>
          <p:spPr bwMode="auto">
            <a:xfrm>
              <a:off x="3289301" y="3744913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5 w 5"/>
                <a:gd name="T4" fmla="*/ 5 w 5"/>
                <a:gd name="T5" fmla="*/ 0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5" name="Freeform 19"/>
            <p:cNvSpPr>
              <a:spLocks noEditPoints="1"/>
            </p:cNvSpPr>
            <p:nvPr/>
          </p:nvSpPr>
          <p:spPr bwMode="auto">
            <a:xfrm>
              <a:off x="2952751" y="2917825"/>
              <a:ext cx="473075" cy="433388"/>
            </a:xfrm>
            <a:custGeom>
              <a:avLst/>
              <a:gdLst>
                <a:gd name="T0" fmla="*/ 111 w 298"/>
                <a:gd name="T1" fmla="*/ 228 h 273"/>
                <a:gd name="T2" fmla="*/ 121 w 298"/>
                <a:gd name="T3" fmla="*/ 238 h 273"/>
                <a:gd name="T4" fmla="*/ 146 w 298"/>
                <a:gd name="T5" fmla="*/ 248 h 273"/>
                <a:gd name="T6" fmla="*/ 157 w 298"/>
                <a:gd name="T7" fmla="*/ 258 h 273"/>
                <a:gd name="T8" fmla="*/ 162 w 298"/>
                <a:gd name="T9" fmla="*/ 268 h 273"/>
                <a:gd name="T10" fmla="*/ 187 w 298"/>
                <a:gd name="T11" fmla="*/ 268 h 273"/>
                <a:gd name="T12" fmla="*/ 197 w 298"/>
                <a:gd name="T13" fmla="*/ 243 h 273"/>
                <a:gd name="T14" fmla="*/ 212 w 298"/>
                <a:gd name="T15" fmla="*/ 233 h 273"/>
                <a:gd name="T16" fmla="*/ 243 w 298"/>
                <a:gd name="T17" fmla="*/ 223 h 273"/>
                <a:gd name="T18" fmla="*/ 268 w 298"/>
                <a:gd name="T19" fmla="*/ 202 h 273"/>
                <a:gd name="T20" fmla="*/ 263 w 298"/>
                <a:gd name="T21" fmla="*/ 177 h 273"/>
                <a:gd name="T22" fmla="*/ 273 w 298"/>
                <a:gd name="T23" fmla="*/ 162 h 273"/>
                <a:gd name="T24" fmla="*/ 283 w 298"/>
                <a:gd name="T25" fmla="*/ 157 h 273"/>
                <a:gd name="T26" fmla="*/ 278 w 298"/>
                <a:gd name="T27" fmla="*/ 147 h 273"/>
                <a:gd name="T28" fmla="*/ 288 w 298"/>
                <a:gd name="T29" fmla="*/ 142 h 273"/>
                <a:gd name="T30" fmla="*/ 283 w 298"/>
                <a:gd name="T31" fmla="*/ 116 h 273"/>
                <a:gd name="T32" fmla="*/ 278 w 298"/>
                <a:gd name="T33" fmla="*/ 121 h 273"/>
                <a:gd name="T34" fmla="*/ 263 w 298"/>
                <a:gd name="T35" fmla="*/ 131 h 273"/>
                <a:gd name="T36" fmla="*/ 248 w 298"/>
                <a:gd name="T37" fmla="*/ 121 h 273"/>
                <a:gd name="T38" fmla="*/ 238 w 298"/>
                <a:gd name="T39" fmla="*/ 116 h 273"/>
                <a:gd name="T40" fmla="*/ 227 w 298"/>
                <a:gd name="T41" fmla="*/ 101 h 273"/>
                <a:gd name="T42" fmla="*/ 233 w 298"/>
                <a:gd name="T43" fmla="*/ 96 h 273"/>
                <a:gd name="T44" fmla="*/ 243 w 298"/>
                <a:gd name="T45" fmla="*/ 86 h 273"/>
                <a:gd name="T46" fmla="*/ 222 w 298"/>
                <a:gd name="T47" fmla="*/ 71 h 273"/>
                <a:gd name="T48" fmla="*/ 212 w 298"/>
                <a:gd name="T49" fmla="*/ 71 h 273"/>
                <a:gd name="T50" fmla="*/ 202 w 298"/>
                <a:gd name="T51" fmla="*/ 55 h 273"/>
                <a:gd name="T52" fmla="*/ 197 w 298"/>
                <a:gd name="T53" fmla="*/ 30 h 273"/>
                <a:gd name="T54" fmla="*/ 182 w 298"/>
                <a:gd name="T55" fmla="*/ 15 h 273"/>
                <a:gd name="T56" fmla="*/ 152 w 298"/>
                <a:gd name="T57" fmla="*/ 15 h 273"/>
                <a:gd name="T58" fmla="*/ 91 w 298"/>
                <a:gd name="T59" fmla="*/ 5 h 273"/>
                <a:gd name="T60" fmla="*/ 96 w 298"/>
                <a:gd name="T61" fmla="*/ 20 h 273"/>
                <a:gd name="T62" fmla="*/ 81 w 298"/>
                <a:gd name="T63" fmla="*/ 30 h 273"/>
                <a:gd name="T64" fmla="*/ 60 w 298"/>
                <a:gd name="T65" fmla="*/ 25 h 273"/>
                <a:gd name="T66" fmla="*/ 76 w 298"/>
                <a:gd name="T67" fmla="*/ 20 h 273"/>
                <a:gd name="T68" fmla="*/ 60 w 298"/>
                <a:gd name="T69" fmla="*/ 10 h 273"/>
                <a:gd name="T70" fmla="*/ 45 w 298"/>
                <a:gd name="T71" fmla="*/ 20 h 273"/>
                <a:gd name="T72" fmla="*/ 40 w 298"/>
                <a:gd name="T73" fmla="*/ 35 h 273"/>
                <a:gd name="T74" fmla="*/ 40 w 298"/>
                <a:gd name="T75" fmla="*/ 66 h 273"/>
                <a:gd name="T76" fmla="*/ 40 w 298"/>
                <a:gd name="T77" fmla="*/ 45 h 273"/>
                <a:gd name="T78" fmla="*/ 55 w 298"/>
                <a:gd name="T79" fmla="*/ 40 h 273"/>
                <a:gd name="T80" fmla="*/ 65 w 298"/>
                <a:gd name="T81" fmla="*/ 50 h 273"/>
                <a:gd name="T82" fmla="*/ 55 w 298"/>
                <a:gd name="T83" fmla="*/ 66 h 273"/>
                <a:gd name="T84" fmla="*/ 71 w 298"/>
                <a:gd name="T85" fmla="*/ 71 h 273"/>
                <a:gd name="T86" fmla="*/ 71 w 298"/>
                <a:gd name="T87" fmla="*/ 76 h 273"/>
                <a:gd name="T88" fmla="*/ 71 w 298"/>
                <a:gd name="T89" fmla="*/ 96 h 273"/>
                <a:gd name="T90" fmla="*/ 76 w 298"/>
                <a:gd name="T91" fmla="*/ 111 h 273"/>
                <a:gd name="T92" fmla="*/ 81 w 298"/>
                <a:gd name="T93" fmla="*/ 126 h 273"/>
                <a:gd name="T94" fmla="*/ 60 w 298"/>
                <a:gd name="T95" fmla="*/ 111 h 273"/>
                <a:gd name="T96" fmla="*/ 50 w 298"/>
                <a:gd name="T97" fmla="*/ 136 h 273"/>
                <a:gd name="T98" fmla="*/ 121 w 298"/>
                <a:gd name="T99" fmla="*/ 136 h 273"/>
                <a:gd name="T100" fmla="*/ 111 w 298"/>
                <a:gd name="T101" fmla="*/ 157 h 273"/>
                <a:gd name="T102" fmla="*/ 81 w 298"/>
                <a:gd name="T103" fmla="*/ 167 h 273"/>
                <a:gd name="T104" fmla="*/ 55 w 298"/>
                <a:gd name="T105" fmla="*/ 172 h 273"/>
                <a:gd name="T106" fmla="*/ 86 w 298"/>
                <a:gd name="T107" fmla="*/ 223 h 273"/>
                <a:gd name="T108" fmla="*/ 10 w 298"/>
                <a:gd name="T109" fmla="*/ 96 h 273"/>
                <a:gd name="T110" fmla="*/ 35 w 298"/>
                <a:gd name="T111" fmla="*/ 91 h 273"/>
                <a:gd name="T112" fmla="*/ 50 w 298"/>
                <a:gd name="T113" fmla="*/ 111 h 273"/>
                <a:gd name="T114" fmla="*/ 55 w 298"/>
                <a:gd name="T115" fmla="*/ 126 h 273"/>
                <a:gd name="T116" fmla="*/ 35 w 298"/>
                <a:gd name="T117" fmla="*/ 1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8" h="273">
                  <a:moveTo>
                    <a:pt x="106" y="223"/>
                  </a:move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8"/>
                  </a:lnTo>
                  <a:lnTo>
                    <a:pt x="111" y="228"/>
                  </a:lnTo>
                  <a:lnTo>
                    <a:pt x="111" y="228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21" y="233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6" y="238"/>
                  </a:lnTo>
                  <a:lnTo>
                    <a:pt x="126" y="238"/>
                  </a:lnTo>
                  <a:lnTo>
                    <a:pt x="141" y="243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52" y="248"/>
                  </a:lnTo>
                  <a:lnTo>
                    <a:pt x="157" y="248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62" y="263"/>
                  </a:lnTo>
                  <a:lnTo>
                    <a:pt x="162" y="263"/>
                  </a:lnTo>
                  <a:lnTo>
                    <a:pt x="162" y="263"/>
                  </a:lnTo>
                  <a:lnTo>
                    <a:pt x="162" y="263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7" y="268"/>
                  </a:lnTo>
                  <a:lnTo>
                    <a:pt x="167" y="273"/>
                  </a:lnTo>
                  <a:lnTo>
                    <a:pt x="172" y="273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82" y="268"/>
                  </a:lnTo>
                  <a:lnTo>
                    <a:pt x="187" y="268"/>
                  </a:lnTo>
                  <a:lnTo>
                    <a:pt x="187" y="263"/>
                  </a:lnTo>
                  <a:lnTo>
                    <a:pt x="192" y="263"/>
                  </a:lnTo>
                  <a:lnTo>
                    <a:pt x="197" y="253"/>
                  </a:lnTo>
                  <a:lnTo>
                    <a:pt x="202" y="253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197" y="248"/>
                  </a:lnTo>
                  <a:lnTo>
                    <a:pt x="197" y="243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07" y="243"/>
                  </a:lnTo>
                  <a:lnTo>
                    <a:pt x="207" y="243"/>
                  </a:lnTo>
                  <a:lnTo>
                    <a:pt x="207" y="238"/>
                  </a:lnTo>
                  <a:lnTo>
                    <a:pt x="207" y="238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28"/>
                  </a:lnTo>
                  <a:lnTo>
                    <a:pt x="212" y="228"/>
                  </a:lnTo>
                  <a:lnTo>
                    <a:pt x="217" y="223"/>
                  </a:lnTo>
                  <a:lnTo>
                    <a:pt x="217" y="223"/>
                  </a:lnTo>
                  <a:lnTo>
                    <a:pt x="217" y="223"/>
                  </a:lnTo>
                  <a:lnTo>
                    <a:pt x="227" y="223"/>
                  </a:lnTo>
                  <a:lnTo>
                    <a:pt x="238" y="223"/>
                  </a:lnTo>
                  <a:lnTo>
                    <a:pt x="243" y="223"/>
                  </a:lnTo>
                  <a:lnTo>
                    <a:pt x="248" y="212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8" y="212"/>
                  </a:lnTo>
                  <a:lnTo>
                    <a:pt x="263" y="212"/>
                  </a:lnTo>
                  <a:lnTo>
                    <a:pt x="263" y="212"/>
                  </a:lnTo>
                  <a:lnTo>
                    <a:pt x="268" y="207"/>
                  </a:lnTo>
                  <a:lnTo>
                    <a:pt x="268" y="202"/>
                  </a:lnTo>
                  <a:lnTo>
                    <a:pt x="268" y="202"/>
                  </a:lnTo>
                  <a:lnTo>
                    <a:pt x="273" y="192"/>
                  </a:lnTo>
                  <a:lnTo>
                    <a:pt x="273" y="192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7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8" y="177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83" y="167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2"/>
                  </a:lnTo>
                  <a:lnTo>
                    <a:pt x="278" y="142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83" y="136"/>
                  </a:lnTo>
                  <a:lnTo>
                    <a:pt x="288" y="142"/>
                  </a:lnTo>
                  <a:lnTo>
                    <a:pt x="293" y="142"/>
                  </a:lnTo>
                  <a:lnTo>
                    <a:pt x="298" y="136"/>
                  </a:lnTo>
                  <a:lnTo>
                    <a:pt x="293" y="131"/>
                  </a:lnTo>
                  <a:lnTo>
                    <a:pt x="298" y="126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3" y="131"/>
                  </a:lnTo>
                  <a:lnTo>
                    <a:pt x="263" y="131"/>
                  </a:lnTo>
                  <a:lnTo>
                    <a:pt x="253" y="131"/>
                  </a:lnTo>
                  <a:lnTo>
                    <a:pt x="248" y="131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3" y="116"/>
                  </a:lnTo>
                  <a:lnTo>
                    <a:pt x="233" y="111"/>
                  </a:lnTo>
                  <a:lnTo>
                    <a:pt x="227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8" y="91"/>
                  </a:lnTo>
                  <a:lnTo>
                    <a:pt x="238" y="91"/>
                  </a:lnTo>
                  <a:lnTo>
                    <a:pt x="238" y="91"/>
                  </a:lnTo>
                  <a:lnTo>
                    <a:pt x="238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2" y="76"/>
                  </a:lnTo>
                  <a:lnTo>
                    <a:pt x="212" y="71"/>
                  </a:lnTo>
                  <a:lnTo>
                    <a:pt x="212" y="71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7" y="71"/>
                  </a:lnTo>
                  <a:lnTo>
                    <a:pt x="202" y="71"/>
                  </a:lnTo>
                  <a:lnTo>
                    <a:pt x="207" y="66"/>
                  </a:lnTo>
                  <a:lnTo>
                    <a:pt x="202" y="61"/>
                  </a:lnTo>
                  <a:lnTo>
                    <a:pt x="202" y="55"/>
                  </a:lnTo>
                  <a:lnTo>
                    <a:pt x="197" y="5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2" y="25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82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67" y="20"/>
                  </a:lnTo>
                  <a:lnTo>
                    <a:pt x="157" y="20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46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11" y="10"/>
                  </a:lnTo>
                  <a:lnTo>
                    <a:pt x="111" y="5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1" y="5"/>
                  </a:lnTo>
                  <a:lnTo>
                    <a:pt x="86" y="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101" y="15"/>
                  </a:lnTo>
                  <a:lnTo>
                    <a:pt x="101" y="20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1" y="40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0" y="35"/>
                  </a:lnTo>
                  <a:lnTo>
                    <a:pt x="60" y="30"/>
                  </a:lnTo>
                  <a:lnTo>
                    <a:pt x="60" y="25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1" y="15"/>
                  </a:lnTo>
                  <a:lnTo>
                    <a:pt x="71" y="20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0" y="15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0" y="15"/>
                  </a:lnTo>
                  <a:lnTo>
                    <a:pt x="45" y="15"/>
                  </a:lnTo>
                  <a:lnTo>
                    <a:pt x="45" y="20"/>
                  </a:lnTo>
                  <a:lnTo>
                    <a:pt x="40" y="20"/>
                  </a:lnTo>
                  <a:lnTo>
                    <a:pt x="40" y="25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0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40"/>
                  </a:lnTo>
                  <a:lnTo>
                    <a:pt x="35" y="4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61"/>
                  </a:lnTo>
                  <a:lnTo>
                    <a:pt x="30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35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5" y="40"/>
                  </a:lnTo>
                  <a:lnTo>
                    <a:pt x="50" y="35"/>
                  </a:lnTo>
                  <a:lnTo>
                    <a:pt x="55" y="30"/>
                  </a:lnTo>
                  <a:lnTo>
                    <a:pt x="60" y="35"/>
                  </a:lnTo>
                  <a:lnTo>
                    <a:pt x="65" y="40"/>
                  </a:lnTo>
                  <a:lnTo>
                    <a:pt x="65" y="45"/>
                  </a:lnTo>
                  <a:lnTo>
                    <a:pt x="65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5" y="50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0" y="55"/>
                  </a:lnTo>
                  <a:lnTo>
                    <a:pt x="60" y="50"/>
                  </a:lnTo>
                  <a:lnTo>
                    <a:pt x="60" y="55"/>
                  </a:lnTo>
                  <a:lnTo>
                    <a:pt x="65" y="61"/>
                  </a:lnTo>
                  <a:lnTo>
                    <a:pt x="71" y="66"/>
                  </a:lnTo>
                  <a:lnTo>
                    <a:pt x="6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76"/>
                  </a:lnTo>
                  <a:lnTo>
                    <a:pt x="60" y="81"/>
                  </a:lnTo>
                  <a:lnTo>
                    <a:pt x="65" y="7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5" y="81"/>
                  </a:lnTo>
                  <a:lnTo>
                    <a:pt x="65" y="86"/>
                  </a:lnTo>
                  <a:lnTo>
                    <a:pt x="65" y="91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10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21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76" y="12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111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5" y="126"/>
                  </a:lnTo>
                  <a:lnTo>
                    <a:pt x="55" y="131"/>
                  </a:lnTo>
                  <a:lnTo>
                    <a:pt x="50" y="136"/>
                  </a:lnTo>
                  <a:lnTo>
                    <a:pt x="55" y="142"/>
                  </a:lnTo>
                  <a:lnTo>
                    <a:pt x="65" y="142"/>
                  </a:lnTo>
                  <a:lnTo>
                    <a:pt x="86" y="131"/>
                  </a:lnTo>
                  <a:lnTo>
                    <a:pt x="111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21" y="147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6" y="162"/>
                  </a:lnTo>
                  <a:lnTo>
                    <a:pt x="111" y="162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65" y="167"/>
                  </a:lnTo>
                  <a:lnTo>
                    <a:pt x="60" y="167"/>
                  </a:lnTo>
                  <a:lnTo>
                    <a:pt x="55" y="167"/>
                  </a:lnTo>
                  <a:lnTo>
                    <a:pt x="55" y="172"/>
                  </a:lnTo>
                  <a:lnTo>
                    <a:pt x="55" y="177"/>
                  </a:lnTo>
                  <a:lnTo>
                    <a:pt x="50" y="182"/>
                  </a:lnTo>
                  <a:lnTo>
                    <a:pt x="50" y="187"/>
                  </a:lnTo>
                  <a:lnTo>
                    <a:pt x="45" y="192"/>
                  </a:lnTo>
                  <a:lnTo>
                    <a:pt x="50" y="202"/>
                  </a:lnTo>
                  <a:lnTo>
                    <a:pt x="60" y="217"/>
                  </a:lnTo>
                  <a:lnTo>
                    <a:pt x="71" y="217"/>
                  </a:lnTo>
                  <a:lnTo>
                    <a:pt x="81" y="217"/>
                  </a:lnTo>
                  <a:lnTo>
                    <a:pt x="86" y="223"/>
                  </a:lnTo>
                  <a:lnTo>
                    <a:pt x="86" y="223"/>
                  </a:lnTo>
                  <a:lnTo>
                    <a:pt x="106" y="223"/>
                  </a:lnTo>
                  <a:lnTo>
                    <a:pt x="106" y="223"/>
                  </a:lnTo>
                  <a:moveTo>
                    <a:pt x="5" y="101"/>
                  </a:moveTo>
                  <a:lnTo>
                    <a:pt x="5" y="101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5" y="8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5" y="96"/>
                  </a:lnTo>
                  <a:lnTo>
                    <a:pt x="30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50" y="91"/>
                  </a:lnTo>
                  <a:lnTo>
                    <a:pt x="55" y="91"/>
                  </a:lnTo>
                  <a:lnTo>
                    <a:pt x="60" y="101"/>
                  </a:lnTo>
                  <a:lnTo>
                    <a:pt x="55" y="101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60" y="111"/>
                  </a:lnTo>
                  <a:lnTo>
                    <a:pt x="60" y="116"/>
                  </a:lnTo>
                  <a:lnTo>
                    <a:pt x="55" y="116"/>
                  </a:lnTo>
                  <a:lnTo>
                    <a:pt x="55" y="121"/>
                  </a:lnTo>
                  <a:lnTo>
                    <a:pt x="55" y="126"/>
                  </a:lnTo>
                  <a:lnTo>
                    <a:pt x="55" y="131"/>
                  </a:lnTo>
                  <a:lnTo>
                    <a:pt x="50" y="131"/>
                  </a:lnTo>
                  <a:lnTo>
                    <a:pt x="45" y="131"/>
                  </a:lnTo>
                  <a:lnTo>
                    <a:pt x="45" y="126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0" y="106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0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6" name="Freeform 20"/>
            <p:cNvSpPr>
              <a:spLocks/>
            </p:cNvSpPr>
            <p:nvPr/>
          </p:nvSpPr>
          <p:spPr bwMode="auto">
            <a:xfrm>
              <a:off x="3763964" y="3206750"/>
              <a:ext cx="322263" cy="257175"/>
            </a:xfrm>
            <a:custGeom>
              <a:avLst/>
              <a:gdLst>
                <a:gd name="T0" fmla="*/ 193 w 203"/>
                <a:gd name="T1" fmla="*/ 76 h 162"/>
                <a:gd name="T2" fmla="*/ 203 w 203"/>
                <a:gd name="T3" fmla="*/ 91 h 162"/>
                <a:gd name="T4" fmla="*/ 193 w 203"/>
                <a:gd name="T5" fmla="*/ 91 h 162"/>
                <a:gd name="T6" fmla="*/ 187 w 203"/>
                <a:gd name="T7" fmla="*/ 101 h 162"/>
                <a:gd name="T8" fmla="*/ 177 w 203"/>
                <a:gd name="T9" fmla="*/ 111 h 162"/>
                <a:gd name="T10" fmla="*/ 172 w 203"/>
                <a:gd name="T11" fmla="*/ 106 h 162"/>
                <a:gd name="T12" fmla="*/ 167 w 203"/>
                <a:gd name="T13" fmla="*/ 106 h 162"/>
                <a:gd name="T14" fmla="*/ 157 w 203"/>
                <a:gd name="T15" fmla="*/ 111 h 162"/>
                <a:gd name="T16" fmla="*/ 162 w 203"/>
                <a:gd name="T17" fmla="*/ 122 h 162"/>
                <a:gd name="T18" fmla="*/ 167 w 203"/>
                <a:gd name="T19" fmla="*/ 127 h 162"/>
                <a:gd name="T20" fmla="*/ 172 w 203"/>
                <a:gd name="T21" fmla="*/ 132 h 162"/>
                <a:gd name="T22" fmla="*/ 172 w 203"/>
                <a:gd name="T23" fmla="*/ 142 h 162"/>
                <a:gd name="T24" fmla="*/ 167 w 203"/>
                <a:gd name="T25" fmla="*/ 147 h 162"/>
                <a:gd name="T26" fmla="*/ 157 w 203"/>
                <a:gd name="T27" fmla="*/ 157 h 162"/>
                <a:gd name="T28" fmla="*/ 137 w 203"/>
                <a:gd name="T29" fmla="*/ 157 h 162"/>
                <a:gd name="T30" fmla="*/ 122 w 203"/>
                <a:gd name="T31" fmla="*/ 157 h 162"/>
                <a:gd name="T32" fmla="*/ 111 w 203"/>
                <a:gd name="T33" fmla="*/ 152 h 162"/>
                <a:gd name="T34" fmla="*/ 91 w 203"/>
                <a:gd name="T35" fmla="*/ 147 h 162"/>
                <a:gd name="T36" fmla="*/ 86 w 203"/>
                <a:gd name="T37" fmla="*/ 152 h 162"/>
                <a:gd name="T38" fmla="*/ 76 w 203"/>
                <a:gd name="T39" fmla="*/ 152 h 162"/>
                <a:gd name="T40" fmla="*/ 71 w 203"/>
                <a:gd name="T41" fmla="*/ 147 h 162"/>
                <a:gd name="T42" fmla="*/ 71 w 203"/>
                <a:gd name="T43" fmla="*/ 142 h 162"/>
                <a:gd name="T44" fmla="*/ 61 w 203"/>
                <a:gd name="T45" fmla="*/ 137 h 162"/>
                <a:gd name="T46" fmla="*/ 41 w 203"/>
                <a:gd name="T47" fmla="*/ 147 h 162"/>
                <a:gd name="T48" fmla="*/ 20 w 203"/>
                <a:gd name="T49" fmla="*/ 137 h 162"/>
                <a:gd name="T50" fmla="*/ 25 w 203"/>
                <a:gd name="T51" fmla="*/ 137 h 162"/>
                <a:gd name="T52" fmla="*/ 41 w 203"/>
                <a:gd name="T53" fmla="*/ 132 h 162"/>
                <a:gd name="T54" fmla="*/ 41 w 203"/>
                <a:gd name="T55" fmla="*/ 127 h 162"/>
                <a:gd name="T56" fmla="*/ 46 w 203"/>
                <a:gd name="T57" fmla="*/ 122 h 162"/>
                <a:gd name="T58" fmla="*/ 51 w 203"/>
                <a:gd name="T59" fmla="*/ 116 h 162"/>
                <a:gd name="T60" fmla="*/ 51 w 203"/>
                <a:gd name="T61" fmla="*/ 106 h 162"/>
                <a:gd name="T62" fmla="*/ 56 w 203"/>
                <a:gd name="T63" fmla="*/ 96 h 162"/>
                <a:gd name="T64" fmla="*/ 61 w 203"/>
                <a:gd name="T65" fmla="*/ 96 h 162"/>
                <a:gd name="T66" fmla="*/ 61 w 203"/>
                <a:gd name="T67" fmla="*/ 86 h 162"/>
                <a:gd name="T68" fmla="*/ 66 w 203"/>
                <a:gd name="T69" fmla="*/ 81 h 162"/>
                <a:gd name="T70" fmla="*/ 66 w 203"/>
                <a:gd name="T71" fmla="*/ 76 h 162"/>
                <a:gd name="T72" fmla="*/ 56 w 203"/>
                <a:gd name="T73" fmla="*/ 71 h 162"/>
                <a:gd name="T74" fmla="*/ 51 w 203"/>
                <a:gd name="T75" fmla="*/ 76 h 162"/>
                <a:gd name="T76" fmla="*/ 41 w 203"/>
                <a:gd name="T77" fmla="*/ 71 h 162"/>
                <a:gd name="T78" fmla="*/ 30 w 203"/>
                <a:gd name="T79" fmla="*/ 61 h 162"/>
                <a:gd name="T80" fmla="*/ 20 w 203"/>
                <a:gd name="T81" fmla="*/ 51 h 162"/>
                <a:gd name="T82" fmla="*/ 15 w 203"/>
                <a:gd name="T83" fmla="*/ 46 h 162"/>
                <a:gd name="T84" fmla="*/ 10 w 203"/>
                <a:gd name="T85" fmla="*/ 25 h 162"/>
                <a:gd name="T86" fmla="*/ 15 w 203"/>
                <a:gd name="T87" fmla="*/ 30 h 162"/>
                <a:gd name="T88" fmla="*/ 25 w 203"/>
                <a:gd name="T89" fmla="*/ 30 h 162"/>
                <a:gd name="T90" fmla="*/ 41 w 203"/>
                <a:gd name="T91" fmla="*/ 30 h 162"/>
                <a:gd name="T92" fmla="*/ 66 w 203"/>
                <a:gd name="T93" fmla="*/ 41 h 162"/>
                <a:gd name="T94" fmla="*/ 76 w 203"/>
                <a:gd name="T95" fmla="*/ 30 h 162"/>
                <a:gd name="T96" fmla="*/ 76 w 203"/>
                <a:gd name="T97" fmla="*/ 25 h 162"/>
                <a:gd name="T98" fmla="*/ 71 w 203"/>
                <a:gd name="T99" fmla="*/ 10 h 162"/>
                <a:gd name="T100" fmla="*/ 76 w 203"/>
                <a:gd name="T101" fmla="*/ 10 h 162"/>
                <a:gd name="T102" fmla="*/ 76 w 203"/>
                <a:gd name="T103" fmla="*/ 5 h 162"/>
                <a:gd name="T104" fmla="*/ 81 w 203"/>
                <a:gd name="T105" fmla="*/ 5 h 162"/>
                <a:gd name="T106" fmla="*/ 86 w 203"/>
                <a:gd name="T107" fmla="*/ 10 h 162"/>
                <a:gd name="T108" fmla="*/ 101 w 203"/>
                <a:gd name="T109" fmla="*/ 5 h 162"/>
                <a:gd name="T110" fmla="*/ 111 w 203"/>
                <a:gd name="T111" fmla="*/ 0 h 162"/>
                <a:gd name="T112" fmla="*/ 137 w 203"/>
                <a:gd name="T113" fmla="*/ 20 h 162"/>
                <a:gd name="T114" fmla="*/ 137 w 203"/>
                <a:gd name="T115" fmla="*/ 25 h 162"/>
                <a:gd name="T116" fmla="*/ 142 w 203"/>
                <a:gd name="T117" fmla="*/ 41 h 162"/>
                <a:gd name="T118" fmla="*/ 152 w 203"/>
                <a:gd name="T119" fmla="*/ 46 h 162"/>
                <a:gd name="T120" fmla="*/ 162 w 203"/>
                <a:gd name="T121" fmla="*/ 51 h 162"/>
                <a:gd name="T122" fmla="*/ 157 w 203"/>
                <a:gd name="T123" fmla="*/ 61 h 162"/>
                <a:gd name="T124" fmla="*/ 162 w 203"/>
                <a:gd name="T125" fmla="*/ 6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" h="162">
                  <a:moveTo>
                    <a:pt x="182" y="66"/>
                  </a:moveTo>
                  <a:lnTo>
                    <a:pt x="182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3" y="76"/>
                  </a:lnTo>
                  <a:lnTo>
                    <a:pt x="193" y="81"/>
                  </a:lnTo>
                  <a:lnTo>
                    <a:pt x="198" y="86"/>
                  </a:lnTo>
                  <a:lnTo>
                    <a:pt x="198" y="91"/>
                  </a:lnTo>
                  <a:lnTo>
                    <a:pt x="198" y="91"/>
                  </a:lnTo>
                  <a:lnTo>
                    <a:pt x="203" y="91"/>
                  </a:lnTo>
                  <a:lnTo>
                    <a:pt x="198" y="91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3" y="96"/>
                  </a:lnTo>
                  <a:lnTo>
                    <a:pt x="193" y="96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87" y="106"/>
                  </a:lnTo>
                  <a:lnTo>
                    <a:pt x="182" y="106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2" y="111"/>
                  </a:lnTo>
                  <a:lnTo>
                    <a:pt x="162" y="111"/>
                  </a:lnTo>
                  <a:lnTo>
                    <a:pt x="162" y="111"/>
                  </a:lnTo>
                  <a:lnTo>
                    <a:pt x="157" y="111"/>
                  </a:lnTo>
                  <a:lnTo>
                    <a:pt x="157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72" y="127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72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2" y="147"/>
                  </a:lnTo>
                  <a:lnTo>
                    <a:pt x="162" y="147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7"/>
                  </a:lnTo>
                  <a:lnTo>
                    <a:pt x="147" y="162"/>
                  </a:lnTo>
                  <a:lnTo>
                    <a:pt x="137" y="162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32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7" y="157"/>
                  </a:lnTo>
                  <a:lnTo>
                    <a:pt x="111" y="157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6" y="152"/>
                  </a:lnTo>
                  <a:lnTo>
                    <a:pt x="96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1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56" y="137"/>
                  </a:lnTo>
                  <a:lnTo>
                    <a:pt x="41" y="147"/>
                  </a:lnTo>
                  <a:lnTo>
                    <a:pt x="41" y="152"/>
                  </a:lnTo>
                  <a:lnTo>
                    <a:pt x="36" y="157"/>
                  </a:lnTo>
                  <a:lnTo>
                    <a:pt x="15" y="142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6" y="137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1"/>
                  </a:lnTo>
                  <a:lnTo>
                    <a:pt x="51" y="111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0" y="61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5" y="46"/>
                  </a:lnTo>
                  <a:lnTo>
                    <a:pt x="15" y="41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51" y="35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6" y="3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1" y="15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1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2" y="5"/>
                  </a:lnTo>
                  <a:lnTo>
                    <a:pt x="132" y="15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30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7" y="41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7" y="66"/>
                  </a:lnTo>
                  <a:lnTo>
                    <a:pt x="157" y="66"/>
                  </a:lnTo>
                  <a:lnTo>
                    <a:pt x="162" y="66"/>
                  </a:lnTo>
                  <a:lnTo>
                    <a:pt x="182" y="66"/>
                  </a:lnTo>
                  <a:lnTo>
                    <a:pt x="182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7" name="Freeform 21"/>
            <p:cNvSpPr>
              <a:spLocks/>
            </p:cNvSpPr>
            <p:nvPr/>
          </p:nvSpPr>
          <p:spPr bwMode="auto">
            <a:xfrm>
              <a:off x="3514726" y="3424238"/>
              <a:ext cx="330200" cy="257175"/>
            </a:xfrm>
            <a:custGeom>
              <a:avLst/>
              <a:gdLst>
                <a:gd name="T0" fmla="*/ 10 w 208"/>
                <a:gd name="T1" fmla="*/ 60 h 162"/>
                <a:gd name="T2" fmla="*/ 15 w 208"/>
                <a:gd name="T3" fmla="*/ 40 h 162"/>
                <a:gd name="T4" fmla="*/ 15 w 208"/>
                <a:gd name="T5" fmla="*/ 30 h 162"/>
                <a:gd name="T6" fmla="*/ 30 w 208"/>
                <a:gd name="T7" fmla="*/ 15 h 162"/>
                <a:gd name="T8" fmla="*/ 46 w 208"/>
                <a:gd name="T9" fmla="*/ 15 h 162"/>
                <a:gd name="T10" fmla="*/ 51 w 208"/>
                <a:gd name="T11" fmla="*/ 15 h 162"/>
                <a:gd name="T12" fmla="*/ 71 w 208"/>
                <a:gd name="T13" fmla="*/ 15 h 162"/>
                <a:gd name="T14" fmla="*/ 81 w 208"/>
                <a:gd name="T15" fmla="*/ 10 h 162"/>
                <a:gd name="T16" fmla="*/ 96 w 208"/>
                <a:gd name="T17" fmla="*/ 0 h 162"/>
                <a:gd name="T18" fmla="*/ 106 w 208"/>
                <a:gd name="T19" fmla="*/ 10 h 162"/>
                <a:gd name="T20" fmla="*/ 106 w 208"/>
                <a:gd name="T21" fmla="*/ 20 h 162"/>
                <a:gd name="T22" fmla="*/ 112 w 208"/>
                <a:gd name="T23" fmla="*/ 30 h 162"/>
                <a:gd name="T24" fmla="*/ 117 w 208"/>
                <a:gd name="T25" fmla="*/ 25 h 162"/>
                <a:gd name="T26" fmla="*/ 122 w 208"/>
                <a:gd name="T27" fmla="*/ 25 h 162"/>
                <a:gd name="T28" fmla="*/ 157 w 208"/>
                <a:gd name="T29" fmla="*/ 10 h 162"/>
                <a:gd name="T30" fmla="*/ 172 w 208"/>
                <a:gd name="T31" fmla="*/ 5 h 162"/>
                <a:gd name="T32" fmla="*/ 208 w 208"/>
                <a:gd name="T33" fmla="*/ 40 h 162"/>
                <a:gd name="T34" fmla="*/ 203 w 208"/>
                <a:gd name="T35" fmla="*/ 45 h 162"/>
                <a:gd name="T36" fmla="*/ 198 w 208"/>
                <a:gd name="T37" fmla="*/ 55 h 162"/>
                <a:gd name="T38" fmla="*/ 193 w 208"/>
                <a:gd name="T39" fmla="*/ 66 h 162"/>
                <a:gd name="T40" fmla="*/ 193 w 208"/>
                <a:gd name="T41" fmla="*/ 66 h 162"/>
                <a:gd name="T42" fmla="*/ 198 w 208"/>
                <a:gd name="T43" fmla="*/ 71 h 162"/>
                <a:gd name="T44" fmla="*/ 198 w 208"/>
                <a:gd name="T45" fmla="*/ 76 h 162"/>
                <a:gd name="T46" fmla="*/ 172 w 208"/>
                <a:gd name="T47" fmla="*/ 76 h 162"/>
                <a:gd name="T48" fmla="*/ 177 w 208"/>
                <a:gd name="T49" fmla="*/ 86 h 162"/>
                <a:gd name="T50" fmla="*/ 162 w 208"/>
                <a:gd name="T51" fmla="*/ 86 h 162"/>
                <a:gd name="T52" fmla="*/ 142 w 208"/>
                <a:gd name="T53" fmla="*/ 86 h 162"/>
                <a:gd name="T54" fmla="*/ 142 w 208"/>
                <a:gd name="T55" fmla="*/ 81 h 162"/>
                <a:gd name="T56" fmla="*/ 137 w 208"/>
                <a:gd name="T57" fmla="*/ 66 h 162"/>
                <a:gd name="T58" fmla="*/ 127 w 208"/>
                <a:gd name="T59" fmla="*/ 66 h 162"/>
                <a:gd name="T60" fmla="*/ 122 w 208"/>
                <a:gd name="T61" fmla="*/ 71 h 162"/>
                <a:gd name="T62" fmla="*/ 86 w 208"/>
                <a:gd name="T63" fmla="*/ 76 h 162"/>
                <a:gd name="T64" fmla="*/ 81 w 208"/>
                <a:gd name="T65" fmla="*/ 81 h 162"/>
                <a:gd name="T66" fmla="*/ 86 w 208"/>
                <a:gd name="T67" fmla="*/ 91 h 162"/>
                <a:gd name="T68" fmla="*/ 91 w 208"/>
                <a:gd name="T69" fmla="*/ 96 h 162"/>
                <a:gd name="T70" fmla="*/ 86 w 208"/>
                <a:gd name="T71" fmla="*/ 106 h 162"/>
                <a:gd name="T72" fmla="*/ 76 w 208"/>
                <a:gd name="T73" fmla="*/ 111 h 162"/>
                <a:gd name="T74" fmla="*/ 71 w 208"/>
                <a:gd name="T75" fmla="*/ 116 h 162"/>
                <a:gd name="T76" fmla="*/ 66 w 208"/>
                <a:gd name="T77" fmla="*/ 126 h 162"/>
                <a:gd name="T78" fmla="*/ 51 w 208"/>
                <a:gd name="T79" fmla="*/ 131 h 162"/>
                <a:gd name="T80" fmla="*/ 36 w 208"/>
                <a:gd name="T81" fmla="*/ 136 h 162"/>
                <a:gd name="T82" fmla="*/ 41 w 208"/>
                <a:gd name="T83" fmla="*/ 141 h 162"/>
                <a:gd name="T84" fmla="*/ 30 w 208"/>
                <a:gd name="T85" fmla="*/ 147 h 162"/>
                <a:gd name="T86" fmla="*/ 20 w 208"/>
                <a:gd name="T87" fmla="*/ 152 h 162"/>
                <a:gd name="T88" fmla="*/ 20 w 208"/>
                <a:gd name="T89" fmla="*/ 157 h 162"/>
                <a:gd name="T90" fmla="*/ 10 w 208"/>
                <a:gd name="T91" fmla="*/ 162 h 162"/>
                <a:gd name="T92" fmla="*/ 10 w 208"/>
                <a:gd name="T93" fmla="*/ 152 h 162"/>
                <a:gd name="T94" fmla="*/ 5 w 208"/>
                <a:gd name="T95" fmla="*/ 147 h 162"/>
                <a:gd name="T96" fmla="*/ 5 w 208"/>
                <a:gd name="T97" fmla="*/ 141 h 162"/>
                <a:gd name="T98" fmla="*/ 5 w 208"/>
                <a:gd name="T99" fmla="*/ 136 h 162"/>
                <a:gd name="T100" fmla="*/ 10 w 208"/>
                <a:gd name="T101" fmla="*/ 141 h 162"/>
                <a:gd name="T102" fmla="*/ 15 w 208"/>
                <a:gd name="T103" fmla="*/ 136 h 162"/>
                <a:gd name="T104" fmla="*/ 15 w 208"/>
                <a:gd name="T105" fmla="*/ 131 h 162"/>
                <a:gd name="T106" fmla="*/ 15 w 208"/>
                <a:gd name="T107" fmla="*/ 121 h 162"/>
                <a:gd name="T108" fmla="*/ 15 w 208"/>
                <a:gd name="T109" fmla="*/ 121 h 162"/>
                <a:gd name="T110" fmla="*/ 20 w 208"/>
                <a:gd name="T111" fmla="*/ 121 h 162"/>
                <a:gd name="T112" fmla="*/ 20 w 208"/>
                <a:gd name="T113" fmla="*/ 116 h 162"/>
                <a:gd name="T114" fmla="*/ 20 w 208"/>
                <a:gd name="T115" fmla="*/ 111 h 162"/>
                <a:gd name="T116" fmla="*/ 25 w 208"/>
                <a:gd name="T117" fmla="*/ 106 h 162"/>
                <a:gd name="T118" fmla="*/ 30 w 208"/>
                <a:gd name="T119" fmla="*/ 101 h 162"/>
                <a:gd name="T120" fmla="*/ 30 w 208"/>
                <a:gd name="T121" fmla="*/ 96 h 162"/>
                <a:gd name="T122" fmla="*/ 30 w 208"/>
                <a:gd name="T123" fmla="*/ 8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162">
                  <a:moveTo>
                    <a:pt x="25" y="81"/>
                  </a:moveTo>
                  <a:lnTo>
                    <a:pt x="25" y="81"/>
                  </a:lnTo>
                  <a:lnTo>
                    <a:pt x="15" y="76"/>
                  </a:lnTo>
                  <a:lnTo>
                    <a:pt x="5" y="66"/>
                  </a:lnTo>
                  <a:lnTo>
                    <a:pt x="10" y="60"/>
                  </a:lnTo>
                  <a:lnTo>
                    <a:pt x="20" y="60"/>
                  </a:lnTo>
                  <a:lnTo>
                    <a:pt x="25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15" y="40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1" y="15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6" y="20"/>
                  </a:lnTo>
                  <a:lnTo>
                    <a:pt x="106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30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37" y="2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62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72" y="5"/>
                  </a:lnTo>
                  <a:lnTo>
                    <a:pt x="193" y="20"/>
                  </a:lnTo>
                  <a:lnTo>
                    <a:pt x="193" y="25"/>
                  </a:lnTo>
                  <a:lnTo>
                    <a:pt x="193" y="25"/>
                  </a:lnTo>
                  <a:lnTo>
                    <a:pt x="203" y="35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8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193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2" y="86"/>
                  </a:lnTo>
                  <a:lnTo>
                    <a:pt x="167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7" y="91"/>
                  </a:lnTo>
                  <a:lnTo>
                    <a:pt x="147" y="91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42" y="76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17" y="71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6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21"/>
                  </a:lnTo>
                  <a:lnTo>
                    <a:pt x="66" y="121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1" y="136"/>
                  </a:lnTo>
                  <a:lnTo>
                    <a:pt x="51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41" y="136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0" y="147"/>
                  </a:lnTo>
                  <a:lnTo>
                    <a:pt x="25" y="152"/>
                  </a:lnTo>
                  <a:lnTo>
                    <a:pt x="25" y="152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15" y="152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0" y="162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0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8" name="Freeform 22"/>
            <p:cNvSpPr>
              <a:spLocks/>
            </p:cNvSpPr>
            <p:nvPr/>
          </p:nvSpPr>
          <p:spPr bwMode="auto">
            <a:xfrm>
              <a:off x="3571876" y="3246438"/>
              <a:ext cx="296863" cy="225425"/>
            </a:xfrm>
            <a:custGeom>
              <a:avLst/>
              <a:gdLst>
                <a:gd name="T0" fmla="*/ 111 w 187"/>
                <a:gd name="T1" fmla="*/ 5 h 142"/>
                <a:gd name="T2" fmla="*/ 136 w 187"/>
                <a:gd name="T3" fmla="*/ 16 h 142"/>
                <a:gd name="T4" fmla="*/ 141 w 187"/>
                <a:gd name="T5" fmla="*/ 26 h 142"/>
                <a:gd name="T6" fmla="*/ 141 w 187"/>
                <a:gd name="T7" fmla="*/ 31 h 142"/>
                <a:gd name="T8" fmla="*/ 157 w 187"/>
                <a:gd name="T9" fmla="*/ 41 h 142"/>
                <a:gd name="T10" fmla="*/ 162 w 187"/>
                <a:gd name="T11" fmla="*/ 46 h 142"/>
                <a:gd name="T12" fmla="*/ 172 w 187"/>
                <a:gd name="T13" fmla="*/ 51 h 142"/>
                <a:gd name="T14" fmla="*/ 177 w 187"/>
                <a:gd name="T15" fmla="*/ 46 h 142"/>
                <a:gd name="T16" fmla="*/ 182 w 187"/>
                <a:gd name="T17" fmla="*/ 46 h 142"/>
                <a:gd name="T18" fmla="*/ 187 w 187"/>
                <a:gd name="T19" fmla="*/ 51 h 142"/>
                <a:gd name="T20" fmla="*/ 187 w 187"/>
                <a:gd name="T21" fmla="*/ 56 h 142"/>
                <a:gd name="T22" fmla="*/ 182 w 187"/>
                <a:gd name="T23" fmla="*/ 61 h 142"/>
                <a:gd name="T24" fmla="*/ 182 w 187"/>
                <a:gd name="T25" fmla="*/ 66 h 142"/>
                <a:gd name="T26" fmla="*/ 177 w 187"/>
                <a:gd name="T27" fmla="*/ 71 h 142"/>
                <a:gd name="T28" fmla="*/ 172 w 187"/>
                <a:gd name="T29" fmla="*/ 76 h 142"/>
                <a:gd name="T30" fmla="*/ 172 w 187"/>
                <a:gd name="T31" fmla="*/ 81 h 142"/>
                <a:gd name="T32" fmla="*/ 172 w 187"/>
                <a:gd name="T33" fmla="*/ 91 h 142"/>
                <a:gd name="T34" fmla="*/ 167 w 187"/>
                <a:gd name="T35" fmla="*/ 97 h 142"/>
                <a:gd name="T36" fmla="*/ 167 w 187"/>
                <a:gd name="T37" fmla="*/ 97 h 142"/>
                <a:gd name="T38" fmla="*/ 162 w 187"/>
                <a:gd name="T39" fmla="*/ 102 h 142"/>
                <a:gd name="T40" fmla="*/ 162 w 187"/>
                <a:gd name="T41" fmla="*/ 107 h 142"/>
                <a:gd name="T42" fmla="*/ 151 w 187"/>
                <a:gd name="T43" fmla="*/ 112 h 142"/>
                <a:gd name="T44" fmla="*/ 146 w 187"/>
                <a:gd name="T45" fmla="*/ 112 h 142"/>
                <a:gd name="T46" fmla="*/ 136 w 187"/>
                <a:gd name="T47" fmla="*/ 117 h 142"/>
                <a:gd name="T48" fmla="*/ 121 w 187"/>
                <a:gd name="T49" fmla="*/ 122 h 142"/>
                <a:gd name="T50" fmla="*/ 91 w 187"/>
                <a:gd name="T51" fmla="*/ 142 h 142"/>
                <a:gd name="T52" fmla="*/ 81 w 187"/>
                <a:gd name="T53" fmla="*/ 137 h 142"/>
                <a:gd name="T54" fmla="*/ 76 w 187"/>
                <a:gd name="T55" fmla="*/ 137 h 142"/>
                <a:gd name="T56" fmla="*/ 76 w 187"/>
                <a:gd name="T57" fmla="*/ 142 h 142"/>
                <a:gd name="T58" fmla="*/ 70 w 187"/>
                <a:gd name="T59" fmla="*/ 137 h 142"/>
                <a:gd name="T60" fmla="*/ 70 w 187"/>
                <a:gd name="T61" fmla="*/ 122 h 142"/>
                <a:gd name="T62" fmla="*/ 65 w 187"/>
                <a:gd name="T63" fmla="*/ 117 h 142"/>
                <a:gd name="T64" fmla="*/ 55 w 187"/>
                <a:gd name="T65" fmla="*/ 112 h 142"/>
                <a:gd name="T66" fmla="*/ 45 w 187"/>
                <a:gd name="T67" fmla="*/ 122 h 142"/>
                <a:gd name="T68" fmla="*/ 40 w 187"/>
                <a:gd name="T69" fmla="*/ 127 h 142"/>
                <a:gd name="T70" fmla="*/ 20 w 187"/>
                <a:gd name="T71" fmla="*/ 127 h 142"/>
                <a:gd name="T72" fmla="*/ 15 w 187"/>
                <a:gd name="T73" fmla="*/ 127 h 142"/>
                <a:gd name="T74" fmla="*/ 10 w 187"/>
                <a:gd name="T75" fmla="*/ 122 h 142"/>
                <a:gd name="T76" fmla="*/ 0 w 187"/>
                <a:gd name="T77" fmla="*/ 122 h 142"/>
                <a:gd name="T78" fmla="*/ 0 w 187"/>
                <a:gd name="T79" fmla="*/ 91 h 142"/>
                <a:gd name="T80" fmla="*/ 10 w 187"/>
                <a:gd name="T81" fmla="*/ 71 h 142"/>
                <a:gd name="T82" fmla="*/ 30 w 187"/>
                <a:gd name="T83" fmla="*/ 66 h 142"/>
                <a:gd name="T84" fmla="*/ 40 w 187"/>
                <a:gd name="T85" fmla="*/ 71 h 142"/>
                <a:gd name="T86" fmla="*/ 60 w 187"/>
                <a:gd name="T87" fmla="*/ 71 h 142"/>
                <a:gd name="T88" fmla="*/ 60 w 187"/>
                <a:gd name="T89" fmla="*/ 66 h 142"/>
                <a:gd name="T90" fmla="*/ 65 w 187"/>
                <a:gd name="T91" fmla="*/ 56 h 142"/>
                <a:gd name="T92" fmla="*/ 70 w 187"/>
                <a:gd name="T93" fmla="*/ 56 h 142"/>
                <a:gd name="T94" fmla="*/ 76 w 187"/>
                <a:gd name="T95" fmla="*/ 46 h 142"/>
                <a:gd name="T96" fmla="*/ 70 w 187"/>
                <a:gd name="T97" fmla="*/ 41 h 142"/>
                <a:gd name="T98" fmla="*/ 70 w 187"/>
                <a:gd name="T99" fmla="*/ 41 h 142"/>
                <a:gd name="T100" fmla="*/ 76 w 187"/>
                <a:gd name="T101" fmla="*/ 41 h 142"/>
                <a:gd name="T102" fmla="*/ 86 w 187"/>
                <a:gd name="T103" fmla="*/ 36 h 142"/>
                <a:gd name="T104" fmla="*/ 91 w 187"/>
                <a:gd name="T105" fmla="*/ 26 h 142"/>
                <a:gd name="T106" fmla="*/ 96 w 187"/>
                <a:gd name="T107" fmla="*/ 26 h 142"/>
                <a:gd name="T108" fmla="*/ 101 w 187"/>
                <a:gd name="T109" fmla="*/ 21 h 142"/>
                <a:gd name="T110" fmla="*/ 106 w 187"/>
                <a:gd name="T111" fmla="*/ 21 h 142"/>
                <a:gd name="T112" fmla="*/ 111 w 187"/>
                <a:gd name="T113" fmla="*/ 21 h 142"/>
                <a:gd name="T114" fmla="*/ 116 w 187"/>
                <a:gd name="T115" fmla="*/ 16 h 142"/>
                <a:gd name="T116" fmla="*/ 116 w 187"/>
                <a:gd name="T117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" h="142">
                  <a:moveTo>
                    <a:pt x="116" y="10"/>
                  </a:moveTo>
                  <a:lnTo>
                    <a:pt x="116" y="10"/>
                  </a:lnTo>
                  <a:lnTo>
                    <a:pt x="116" y="5"/>
                  </a:lnTo>
                  <a:lnTo>
                    <a:pt x="111" y="5"/>
                  </a:lnTo>
                  <a:lnTo>
                    <a:pt x="121" y="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6" y="16"/>
                  </a:lnTo>
                  <a:lnTo>
                    <a:pt x="136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51" y="36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62" y="46"/>
                  </a:lnTo>
                  <a:lnTo>
                    <a:pt x="167" y="46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72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2" y="97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57" y="112"/>
                  </a:lnTo>
                  <a:lnTo>
                    <a:pt x="151" y="112"/>
                  </a:lnTo>
                  <a:lnTo>
                    <a:pt x="151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36" y="11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22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01" y="137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86" y="142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0" y="137"/>
                  </a:lnTo>
                  <a:lnTo>
                    <a:pt x="70" y="132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65" y="117"/>
                  </a:lnTo>
                  <a:lnTo>
                    <a:pt x="65" y="117"/>
                  </a:lnTo>
                  <a:lnTo>
                    <a:pt x="60" y="117"/>
                  </a:lnTo>
                  <a:lnTo>
                    <a:pt x="60" y="112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0" y="117"/>
                  </a:lnTo>
                  <a:lnTo>
                    <a:pt x="45" y="117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0" y="127"/>
                  </a:lnTo>
                  <a:lnTo>
                    <a:pt x="35" y="127"/>
                  </a:lnTo>
                  <a:lnTo>
                    <a:pt x="25" y="12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5" y="11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10" y="71"/>
                  </a:lnTo>
                  <a:lnTo>
                    <a:pt x="15" y="66"/>
                  </a:lnTo>
                  <a:lnTo>
                    <a:pt x="25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40" y="71"/>
                  </a:lnTo>
                  <a:lnTo>
                    <a:pt x="45" y="76"/>
                  </a:lnTo>
                  <a:lnTo>
                    <a:pt x="55" y="76"/>
                  </a:lnTo>
                  <a:lnTo>
                    <a:pt x="55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81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9" name="Freeform 23"/>
            <p:cNvSpPr>
              <a:spLocks/>
            </p:cNvSpPr>
            <p:nvPr/>
          </p:nvSpPr>
          <p:spPr bwMode="auto">
            <a:xfrm>
              <a:off x="3787776" y="3752850"/>
              <a:ext cx="273050" cy="306388"/>
            </a:xfrm>
            <a:custGeom>
              <a:avLst/>
              <a:gdLst>
                <a:gd name="T0" fmla="*/ 172 w 172"/>
                <a:gd name="T1" fmla="*/ 15 h 193"/>
                <a:gd name="T2" fmla="*/ 157 w 172"/>
                <a:gd name="T3" fmla="*/ 51 h 193"/>
                <a:gd name="T4" fmla="*/ 152 w 172"/>
                <a:gd name="T5" fmla="*/ 81 h 193"/>
                <a:gd name="T6" fmla="*/ 127 w 172"/>
                <a:gd name="T7" fmla="*/ 107 h 193"/>
                <a:gd name="T8" fmla="*/ 122 w 172"/>
                <a:gd name="T9" fmla="*/ 132 h 193"/>
                <a:gd name="T10" fmla="*/ 117 w 172"/>
                <a:gd name="T11" fmla="*/ 132 h 193"/>
                <a:gd name="T12" fmla="*/ 102 w 172"/>
                <a:gd name="T13" fmla="*/ 122 h 193"/>
                <a:gd name="T14" fmla="*/ 96 w 172"/>
                <a:gd name="T15" fmla="*/ 127 h 193"/>
                <a:gd name="T16" fmla="*/ 107 w 172"/>
                <a:gd name="T17" fmla="*/ 137 h 193"/>
                <a:gd name="T18" fmla="*/ 112 w 172"/>
                <a:gd name="T19" fmla="*/ 152 h 193"/>
                <a:gd name="T20" fmla="*/ 117 w 172"/>
                <a:gd name="T21" fmla="*/ 147 h 193"/>
                <a:gd name="T22" fmla="*/ 117 w 172"/>
                <a:gd name="T23" fmla="*/ 183 h 193"/>
                <a:gd name="T24" fmla="*/ 112 w 172"/>
                <a:gd name="T25" fmla="*/ 183 h 193"/>
                <a:gd name="T26" fmla="*/ 112 w 172"/>
                <a:gd name="T27" fmla="*/ 172 h 193"/>
                <a:gd name="T28" fmla="*/ 107 w 172"/>
                <a:gd name="T29" fmla="*/ 177 h 193"/>
                <a:gd name="T30" fmla="*/ 96 w 172"/>
                <a:gd name="T31" fmla="*/ 177 h 193"/>
                <a:gd name="T32" fmla="*/ 91 w 172"/>
                <a:gd name="T33" fmla="*/ 177 h 193"/>
                <a:gd name="T34" fmla="*/ 71 w 172"/>
                <a:gd name="T35" fmla="*/ 172 h 193"/>
                <a:gd name="T36" fmla="*/ 36 w 172"/>
                <a:gd name="T37" fmla="*/ 167 h 193"/>
                <a:gd name="T38" fmla="*/ 46 w 172"/>
                <a:gd name="T39" fmla="*/ 157 h 193"/>
                <a:gd name="T40" fmla="*/ 36 w 172"/>
                <a:gd name="T41" fmla="*/ 162 h 193"/>
                <a:gd name="T42" fmla="*/ 31 w 172"/>
                <a:gd name="T43" fmla="*/ 162 h 193"/>
                <a:gd name="T44" fmla="*/ 31 w 172"/>
                <a:gd name="T45" fmla="*/ 162 h 193"/>
                <a:gd name="T46" fmla="*/ 31 w 172"/>
                <a:gd name="T47" fmla="*/ 172 h 193"/>
                <a:gd name="T48" fmla="*/ 31 w 172"/>
                <a:gd name="T49" fmla="*/ 177 h 193"/>
                <a:gd name="T50" fmla="*/ 15 w 172"/>
                <a:gd name="T51" fmla="*/ 183 h 193"/>
                <a:gd name="T52" fmla="*/ 5 w 172"/>
                <a:gd name="T53" fmla="*/ 188 h 193"/>
                <a:gd name="T54" fmla="*/ 15 w 172"/>
                <a:gd name="T55" fmla="*/ 183 h 193"/>
                <a:gd name="T56" fmla="*/ 10 w 172"/>
                <a:gd name="T57" fmla="*/ 162 h 193"/>
                <a:gd name="T58" fmla="*/ 5 w 172"/>
                <a:gd name="T59" fmla="*/ 142 h 193"/>
                <a:gd name="T60" fmla="*/ 0 w 172"/>
                <a:gd name="T61" fmla="*/ 142 h 193"/>
                <a:gd name="T62" fmla="*/ 0 w 172"/>
                <a:gd name="T63" fmla="*/ 142 h 193"/>
                <a:gd name="T64" fmla="*/ 0 w 172"/>
                <a:gd name="T65" fmla="*/ 132 h 193"/>
                <a:gd name="T66" fmla="*/ 5 w 172"/>
                <a:gd name="T67" fmla="*/ 127 h 193"/>
                <a:gd name="T68" fmla="*/ 10 w 172"/>
                <a:gd name="T69" fmla="*/ 117 h 193"/>
                <a:gd name="T70" fmla="*/ 15 w 172"/>
                <a:gd name="T71" fmla="*/ 107 h 193"/>
                <a:gd name="T72" fmla="*/ 15 w 172"/>
                <a:gd name="T73" fmla="*/ 102 h 193"/>
                <a:gd name="T74" fmla="*/ 21 w 172"/>
                <a:gd name="T75" fmla="*/ 96 h 193"/>
                <a:gd name="T76" fmla="*/ 31 w 172"/>
                <a:gd name="T77" fmla="*/ 86 h 193"/>
                <a:gd name="T78" fmla="*/ 36 w 172"/>
                <a:gd name="T79" fmla="*/ 81 h 193"/>
                <a:gd name="T80" fmla="*/ 41 w 172"/>
                <a:gd name="T81" fmla="*/ 71 h 193"/>
                <a:gd name="T82" fmla="*/ 51 w 172"/>
                <a:gd name="T83" fmla="*/ 46 h 193"/>
                <a:gd name="T84" fmla="*/ 61 w 172"/>
                <a:gd name="T85" fmla="*/ 41 h 193"/>
                <a:gd name="T86" fmla="*/ 71 w 172"/>
                <a:gd name="T87" fmla="*/ 41 h 193"/>
                <a:gd name="T88" fmla="*/ 76 w 172"/>
                <a:gd name="T89" fmla="*/ 36 h 193"/>
                <a:gd name="T90" fmla="*/ 76 w 172"/>
                <a:gd name="T91" fmla="*/ 36 h 193"/>
                <a:gd name="T92" fmla="*/ 71 w 172"/>
                <a:gd name="T93" fmla="*/ 31 h 193"/>
                <a:gd name="T94" fmla="*/ 76 w 172"/>
                <a:gd name="T95" fmla="*/ 26 h 193"/>
                <a:gd name="T96" fmla="*/ 96 w 172"/>
                <a:gd name="T97" fmla="*/ 26 h 193"/>
                <a:gd name="T98" fmla="*/ 96 w 172"/>
                <a:gd name="T99" fmla="*/ 31 h 193"/>
                <a:gd name="T100" fmla="*/ 107 w 172"/>
                <a:gd name="T101" fmla="*/ 26 h 193"/>
                <a:gd name="T102" fmla="*/ 112 w 172"/>
                <a:gd name="T103" fmla="*/ 21 h 193"/>
                <a:gd name="T104" fmla="*/ 117 w 172"/>
                <a:gd name="T105" fmla="*/ 21 h 193"/>
                <a:gd name="T106" fmla="*/ 122 w 172"/>
                <a:gd name="T107" fmla="*/ 10 h 193"/>
                <a:gd name="T108" fmla="*/ 122 w 172"/>
                <a:gd name="T109" fmla="*/ 10 h 193"/>
                <a:gd name="T110" fmla="*/ 127 w 172"/>
                <a:gd name="T111" fmla="*/ 5 h 193"/>
                <a:gd name="T112" fmla="*/ 142 w 172"/>
                <a:gd name="T113" fmla="*/ 0 h 193"/>
                <a:gd name="T114" fmla="*/ 142 w 172"/>
                <a:gd name="T115" fmla="*/ 5 h 193"/>
                <a:gd name="T116" fmla="*/ 152 w 172"/>
                <a:gd name="T117" fmla="*/ 0 h 193"/>
                <a:gd name="T118" fmla="*/ 157 w 172"/>
                <a:gd name="T119" fmla="*/ 0 h 193"/>
                <a:gd name="T120" fmla="*/ 157 w 172"/>
                <a:gd name="T121" fmla="*/ 5 h 193"/>
                <a:gd name="T122" fmla="*/ 167 w 172"/>
                <a:gd name="T123" fmla="*/ 10 h 193"/>
                <a:gd name="T124" fmla="*/ 167 w 172"/>
                <a:gd name="T125" fmla="*/ 1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93">
                  <a:moveTo>
                    <a:pt x="167" y="15"/>
                  </a:moveTo>
                  <a:lnTo>
                    <a:pt x="167" y="15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67" y="26"/>
                  </a:lnTo>
                  <a:lnTo>
                    <a:pt x="157" y="41"/>
                  </a:lnTo>
                  <a:lnTo>
                    <a:pt x="157" y="46"/>
                  </a:lnTo>
                  <a:lnTo>
                    <a:pt x="157" y="51"/>
                  </a:lnTo>
                  <a:lnTo>
                    <a:pt x="157" y="56"/>
                  </a:lnTo>
                  <a:lnTo>
                    <a:pt x="157" y="61"/>
                  </a:lnTo>
                  <a:lnTo>
                    <a:pt x="157" y="76"/>
                  </a:lnTo>
                  <a:lnTo>
                    <a:pt x="152" y="81"/>
                  </a:lnTo>
                  <a:lnTo>
                    <a:pt x="137" y="96"/>
                  </a:lnTo>
                  <a:lnTo>
                    <a:pt x="137" y="102"/>
                  </a:lnTo>
                  <a:lnTo>
                    <a:pt x="132" y="102"/>
                  </a:lnTo>
                  <a:lnTo>
                    <a:pt x="127" y="107"/>
                  </a:lnTo>
                  <a:lnTo>
                    <a:pt x="122" y="117"/>
                  </a:lnTo>
                  <a:lnTo>
                    <a:pt x="122" y="122"/>
                  </a:lnTo>
                  <a:lnTo>
                    <a:pt x="122" y="127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07" y="132"/>
                  </a:lnTo>
                  <a:lnTo>
                    <a:pt x="102" y="127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2" y="127"/>
                  </a:lnTo>
                  <a:lnTo>
                    <a:pt x="102" y="132"/>
                  </a:lnTo>
                  <a:lnTo>
                    <a:pt x="102" y="137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107" y="142"/>
                  </a:lnTo>
                  <a:lnTo>
                    <a:pt x="112" y="147"/>
                  </a:lnTo>
                  <a:lnTo>
                    <a:pt x="112" y="152"/>
                  </a:lnTo>
                  <a:lnTo>
                    <a:pt x="112" y="147"/>
                  </a:lnTo>
                  <a:lnTo>
                    <a:pt x="117" y="142"/>
                  </a:lnTo>
                  <a:lnTo>
                    <a:pt x="117" y="142"/>
                  </a:lnTo>
                  <a:lnTo>
                    <a:pt x="117" y="147"/>
                  </a:lnTo>
                  <a:lnTo>
                    <a:pt x="117" y="157"/>
                  </a:lnTo>
                  <a:lnTo>
                    <a:pt x="127" y="167"/>
                  </a:lnTo>
                  <a:lnTo>
                    <a:pt x="122" y="177"/>
                  </a:lnTo>
                  <a:lnTo>
                    <a:pt x="117" y="183"/>
                  </a:lnTo>
                  <a:lnTo>
                    <a:pt x="117" y="183"/>
                  </a:lnTo>
                  <a:lnTo>
                    <a:pt x="117" y="183"/>
                  </a:lnTo>
                  <a:lnTo>
                    <a:pt x="112" y="183"/>
                  </a:lnTo>
                  <a:lnTo>
                    <a:pt x="112" y="183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7" y="177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102" y="177"/>
                  </a:lnTo>
                  <a:lnTo>
                    <a:pt x="102" y="172"/>
                  </a:lnTo>
                  <a:lnTo>
                    <a:pt x="96" y="172"/>
                  </a:lnTo>
                  <a:lnTo>
                    <a:pt x="91" y="177"/>
                  </a:lnTo>
                  <a:lnTo>
                    <a:pt x="86" y="177"/>
                  </a:lnTo>
                  <a:lnTo>
                    <a:pt x="76" y="183"/>
                  </a:lnTo>
                  <a:lnTo>
                    <a:pt x="71" y="183"/>
                  </a:lnTo>
                  <a:lnTo>
                    <a:pt x="71" y="172"/>
                  </a:lnTo>
                  <a:lnTo>
                    <a:pt x="66" y="172"/>
                  </a:lnTo>
                  <a:lnTo>
                    <a:pt x="51" y="167"/>
                  </a:lnTo>
                  <a:lnTo>
                    <a:pt x="41" y="167"/>
                  </a:lnTo>
                  <a:lnTo>
                    <a:pt x="36" y="167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6" y="157"/>
                  </a:lnTo>
                  <a:lnTo>
                    <a:pt x="46" y="152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36" y="162"/>
                  </a:lnTo>
                  <a:lnTo>
                    <a:pt x="31" y="157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31" y="167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7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7"/>
                  </a:lnTo>
                  <a:lnTo>
                    <a:pt x="15" y="183"/>
                  </a:lnTo>
                  <a:lnTo>
                    <a:pt x="15" y="188"/>
                  </a:lnTo>
                  <a:lnTo>
                    <a:pt x="10" y="188"/>
                  </a:lnTo>
                  <a:lnTo>
                    <a:pt x="10" y="193"/>
                  </a:lnTo>
                  <a:lnTo>
                    <a:pt x="5" y="188"/>
                  </a:lnTo>
                  <a:lnTo>
                    <a:pt x="10" y="188"/>
                  </a:lnTo>
                  <a:lnTo>
                    <a:pt x="10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5" y="167"/>
                  </a:lnTo>
                  <a:lnTo>
                    <a:pt x="15" y="162"/>
                  </a:lnTo>
                  <a:lnTo>
                    <a:pt x="10" y="162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5" y="15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5" y="112"/>
                  </a:lnTo>
                  <a:lnTo>
                    <a:pt x="15" y="107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96"/>
                  </a:lnTo>
                  <a:lnTo>
                    <a:pt x="2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51" y="61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6" y="41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6" y="3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6" y="21"/>
                  </a:lnTo>
                  <a:lnTo>
                    <a:pt x="91" y="21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15"/>
                  </a:lnTo>
                  <a:lnTo>
                    <a:pt x="122" y="15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5"/>
                  </a:lnTo>
                  <a:lnTo>
                    <a:pt x="167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0" name="Freeform 24"/>
            <p:cNvSpPr>
              <a:spLocks/>
            </p:cNvSpPr>
            <p:nvPr/>
          </p:nvSpPr>
          <p:spPr bwMode="auto">
            <a:xfrm>
              <a:off x="3884614" y="3544888"/>
              <a:ext cx="225425" cy="257175"/>
            </a:xfrm>
            <a:custGeom>
              <a:avLst/>
              <a:gdLst>
                <a:gd name="T0" fmla="*/ 142 w 142"/>
                <a:gd name="T1" fmla="*/ 86 h 162"/>
                <a:gd name="T2" fmla="*/ 137 w 142"/>
                <a:gd name="T3" fmla="*/ 96 h 162"/>
                <a:gd name="T4" fmla="*/ 117 w 142"/>
                <a:gd name="T5" fmla="*/ 121 h 162"/>
                <a:gd name="T6" fmla="*/ 111 w 142"/>
                <a:gd name="T7" fmla="*/ 146 h 162"/>
                <a:gd name="T8" fmla="*/ 106 w 142"/>
                <a:gd name="T9" fmla="*/ 141 h 162"/>
                <a:gd name="T10" fmla="*/ 106 w 142"/>
                <a:gd name="T11" fmla="*/ 141 h 162"/>
                <a:gd name="T12" fmla="*/ 96 w 142"/>
                <a:gd name="T13" fmla="*/ 136 h 162"/>
                <a:gd name="T14" fmla="*/ 96 w 142"/>
                <a:gd name="T15" fmla="*/ 131 h 162"/>
                <a:gd name="T16" fmla="*/ 86 w 142"/>
                <a:gd name="T17" fmla="*/ 136 h 162"/>
                <a:gd name="T18" fmla="*/ 81 w 142"/>
                <a:gd name="T19" fmla="*/ 131 h 162"/>
                <a:gd name="T20" fmla="*/ 71 w 142"/>
                <a:gd name="T21" fmla="*/ 131 h 162"/>
                <a:gd name="T22" fmla="*/ 66 w 142"/>
                <a:gd name="T23" fmla="*/ 136 h 162"/>
                <a:gd name="T24" fmla="*/ 61 w 142"/>
                <a:gd name="T25" fmla="*/ 141 h 162"/>
                <a:gd name="T26" fmla="*/ 61 w 142"/>
                <a:gd name="T27" fmla="*/ 146 h 162"/>
                <a:gd name="T28" fmla="*/ 56 w 142"/>
                <a:gd name="T29" fmla="*/ 152 h 162"/>
                <a:gd name="T30" fmla="*/ 51 w 142"/>
                <a:gd name="T31" fmla="*/ 152 h 162"/>
                <a:gd name="T32" fmla="*/ 46 w 142"/>
                <a:gd name="T33" fmla="*/ 157 h 162"/>
                <a:gd name="T34" fmla="*/ 35 w 142"/>
                <a:gd name="T35" fmla="*/ 162 h 162"/>
                <a:gd name="T36" fmla="*/ 30 w 142"/>
                <a:gd name="T37" fmla="*/ 152 h 162"/>
                <a:gd name="T38" fmla="*/ 20 w 142"/>
                <a:gd name="T39" fmla="*/ 141 h 162"/>
                <a:gd name="T40" fmla="*/ 15 w 142"/>
                <a:gd name="T41" fmla="*/ 131 h 162"/>
                <a:gd name="T42" fmla="*/ 15 w 142"/>
                <a:gd name="T43" fmla="*/ 131 h 162"/>
                <a:gd name="T44" fmla="*/ 10 w 142"/>
                <a:gd name="T45" fmla="*/ 126 h 162"/>
                <a:gd name="T46" fmla="*/ 15 w 142"/>
                <a:gd name="T47" fmla="*/ 116 h 162"/>
                <a:gd name="T48" fmla="*/ 20 w 142"/>
                <a:gd name="T49" fmla="*/ 116 h 162"/>
                <a:gd name="T50" fmla="*/ 25 w 142"/>
                <a:gd name="T51" fmla="*/ 121 h 162"/>
                <a:gd name="T52" fmla="*/ 30 w 142"/>
                <a:gd name="T53" fmla="*/ 121 h 162"/>
                <a:gd name="T54" fmla="*/ 35 w 142"/>
                <a:gd name="T55" fmla="*/ 121 h 162"/>
                <a:gd name="T56" fmla="*/ 46 w 142"/>
                <a:gd name="T57" fmla="*/ 121 h 162"/>
                <a:gd name="T58" fmla="*/ 46 w 142"/>
                <a:gd name="T59" fmla="*/ 111 h 162"/>
                <a:gd name="T60" fmla="*/ 51 w 142"/>
                <a:gd name="T61" fmla="*/ 106 h 162"/>
                <a:gd name="T62" fmla="*/ 51 w 142"/>
                <a:gd name="T63" fmla="*/ 101 h 162"/>
                <a:gd name="T64" fmla="*/ 46 w 142"/>
                <a:gd name="T65" fmla="*/ 101 h 162"/>
                <a:gd name="T66" fmla="*/ 41 w 142"/>
                <a:gd name="T67" fmla="*/ 101 h 162"/>
                <a:gd name="T68" fmla="*/ 30 w 142"/>
                <a:gd name="T69" fmla="*/ 96 h 162"/>
                <a:gd name="T70" fmla="*/ 10 w 142"/>
                <a:gd name="T71" fmla="*/ 81 h 162"/>
                <a:gd name="T72" fmla="*/ 0 w 142"/>
                <a:gd name="T73" fmla="*/ 65 h 162"/>
                <a:gd name="T74" fmla="*/ 5 w 142"/>
                <a:gd name="T75" fmla="*/ 60 h 162"/>
                <a:gd name="T76" fmla="*/ 15 w 142"/>
                <a:gd name="T77" fmla="*/ 45 h 162"/>
                <a:gd name="T78" fmla="*/ 30 w 142"/>
                <a:gd name="T79" fmla="*/ 35 h 162"/>
                <a:gd name="T80" fmla="*/ 46 w 142"/>
                <a:gd name="T81" fmla="*/ 25 h 162"/>
                <a:gd name="T82" fmla="*/ 46 w 142"/>
                <a:gd name="T83" fmla="*/ 20 h 162"/>
                <a:gd name="T84" fmla="*/ 51 w 142"/>
                <a:gd name="T85" fmla="*/ 15 h 162"/>
                <a:gd name="T86" fmla="*/ 51 w 142"/>
                <a:gd name="T87" fmla="*/ 10 h 162"/>
                <a:gd name="T88" fmla="*/ 56 w 142"/>
                <a:gd name="T89" fmla="*/ 5 h 162"/>
                <a:gd name="T90" fmla="*/ 81 w 142"/>
                <a:gd name="T91" fmla="*/ 5 h 162"/>
                <a:gd name="T92" fmla="*/ 81 w 142"/>
                <a:gd name="T93" fmla="*/ 10 h 162"/>
                <a:gd name="T94" fmla="*/ 91 w 142"/>
                <a:gd name="T95" fmla="*/ 15 h 162"/>
                <a:gd name="T96" fmla="*/ 91 w 142"/>
                <a:gd name="T97" fmla="*/ 10 h 162"/>
                <a:gd name="T98" fmla="*/ 96 w 142"/>
                <a:gd name="T99" fmla="*/ 5 h 162"/>
                <a:gd name="T100" fmla="*/ 101 w 142"/>
                <a:gd name="T101" fmla="*/ 5 h 162"/>
                <a:gd name="T102" fmla="*/ 106 w 142"/>
                <a:gd name="T103" fmla="*/ 10 h 162"/>
                <a:gd name="T104" fmla="*/ 122 w 142"/>
                <a:gd name="T105" fmla="*/ 15 h 162"/>
                <a:gd name="T106" fmla="*/ 127 w 142"/>
                <a:gd name="T107" fmla="*/ 15 h 162"/>
                <a:gd name="T108" fmla="*/ 132 w 142"/>
                <a:gd name="T109" fmla="*/ 10 h 162"/>
                <a:gd name="T110" fmla="*/ 137 w 142"/>
                <a:gd name="T111" fmla="*/ 25 h 162"/>
                <a:gd name="T112" fmla="*/ 142 w 142"/>
                <a:gd name="T113" fmla="*/ 40 h 162"/>
                <a:gd name="T114" fmla="*/ 137 w 142"/>
                <a:gd name="T115" fmla="*/ 60 h 162"/>
                <a:gd name="T116" fmla="*/ 142 w 142"/>
                <a:gd name="T117" fmla="*/ 8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" h="162">
                  <a:moveTo>
                    <a:pt x="142" y="86"/>
                  </a:move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37" y="96"/>
                  </a:lnTo>
                  <a:lnTo>
                    <a:pt x="137" y="96"/>
                  </a:lnTo>
                  <a:lnTo>
                    <a:pt x="137" y="96"/>
                  </a:lnTo>
                  <a:lnTo>
                    <a:pt x="127" y="111"/>
                  </a:lnTo>
                  <a:lnTo>
                    <a:pt x="127" y="111"/>
                  </a:lnTo>
                  <a:lnTo>
                    <a:pt x="122" y="121"/>
                  </a:lnTo>
                  <a:lnTo>
                    <a:pt x="117" y="121"/>
                  </a:lnTo>
                  <a:lnTo>
                    <a:pt x="117" y="126"/>
                  </a:lnTo>
                  <a:lnTo>
                    <a:pt x="111" y="141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1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81" y="136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66" y="131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6"/>
                  </a:lnTo>
                  <a:lnTo>
                    <a:pt x="56" y="146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0" y="152"/>
                  </a:lnTo>
                  <a:lnTo>
                    <a:pt x="25" y="152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1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0" y="9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0" y="50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6" y="3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11" y="5"/>
                  </a:lnTo>
                  <a:lnTo>
                    <a:pt x="117" y="5"/>
                  </a:lnTo>
                  <a:lnTo>
                    <a:pt x="117" y="10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2" y="20"/>
                  </a:lnTo>
                  <a:lnTo>
                    <a:pt x="137" y="25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2" y="55"/>
                  </a:lnTo>
                  <a:lnTo>
                    <a:pt x="137" y="60"/>
                  </a:lnTo>
                  <a:lnTo>
                    <a:pt x="137" y="65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42" y="8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1" name="Freeform 25"/>
            <p:cNvSpPr>
              <a:spLocks/>
            </p:cNvSpPr>
            <p:nvPr/>
          </p:nvSpPr>
          <p:spPr bwMode="auto">
            <a:xfrm>
              <a:off x="3973514" y="3351213"/>
              <a:ext cx="144463" cy="217488"/>
            </a:xfrm>
            <a:custGeom>
              <a:avLst/>
              <a:gdLst>
                <a:gd name="T0" fmla="*/ 66 w 91"/>
                <a:gd name="T1" fmla="*/ 0 h 137"/>
                <a:gd name="T2" fmla="*/ 71 w 91"/>
                <a:gd name="T3" fmla="*/ 10 h 137"/>
                <a:gd name="T4" fmla="*/ 86 w 91"/>
                <a:gd name="T5" fmla="*/ 20 h 137"/>
                <a:gd name="T6" fmla="*/ 91 w 91"/>
                <a:gd name="T7" fmla="*/ 31 h 137"/>
                <a:gd name="T8" fmla="*/ 81 w 91"/>
                <a:gd name="T9" fmla="*/ 41 h 137"/>
                <a:gd name="T10" fmla="*/ 76 w 91"/>
                <a:gd name="T11" fmla="*/ 51 h 137"/>
                <a:gd name="T12" fmla="*/ 71 w 91"/>
                <a:gd name="T13" fmla="*/ 51 h 137"/>
                <a:gd name="T14" fmla="*/ 76 w 91"/>
                <a:gd name="T15" fmla="*/ 61 h 137"/>
                <a:gd name="T16" fmla="*/ 81 w 91"/>
                <a:gd name="T17" fmla="*/ 71 h 137"/>
                <a:gd name="T18" fmla="*/ 76 w 91"/>
                <a:gd name="T19" fmla="*/ 71 h 137"/>
                <a:gd name="T20" fmla="*/ 91 w 91"/>
                <a:gd name="T21" fmla="*/ 76 h 137"/>
                <a:gd name="T22" fmla="*/ 81 w 91"/>
                <a:gd name="T23" fmla="*/ 81 h 137"/>
                <a:gd name="T24" fmla="*/ 76 w 91"/>
                <a:gd name="T25" fmla="*/ 76 h 137"/>
                <a:gd name="T26" fmla="*/ 71 w 91"/>
                <a:gd name="T27" fmla="*/ 76 h 137"/>
                <a:gd name="T28" fmla="*/ 55 w 91"/>
                <a:gd name="T29" fmla="*/ 86 h 137"/>
                <a:gd name="T30" fmla="*/ 66 w 91"/>
                <a:gd name="T31" fmla="*/ 101 h 137"/>
                <a:gd name="T32" fmla="*/ 76 w 91"/>
                <a:gd name="T33" fmla="*/ 106 h 137"/>
                <a:gd name="T34" fmla="*/ 76 w 91"/>
                <a:gd name="T35" fmla="*/ 112 h 137"/>
                <a:gd name="T36" fmla="*/ 76 w 91"/>
                <a:gd name="T37" fmla="*/ 122 h 137"/>
                <a:gd name="T38" fmla="*/ 76 w 91"/>
                <a:gd name="T39" fmla="*/ 132 h 137"/>
                <a:gd name="T40" fmla="*/ 71 w 91"/>
                <a:gd name="T41" fmla="*/ 137 h 137"/>
                <a:gd name="T42" fmla="*/ 71 w 91"/>
                <a:gd name="T43" fmla="*/ 137 h 137"/>
                <a:gd name="T44" fmla="*/ 61 w 91"/>
                <a:gd name="T45" fmla="*/ 127 h 137"/>
                <a:gd name="T46" fmla="*/ 50 w 91"/>
                <a:gd name="T47" fmla="*/ 132 h 137"/>
                <a:gd name="T48" fmla="*/ 45 w 91"/>
                <a:gd name="T49" fmla="*/ 127 h 137"/>
                <a:gd name="T50" fmla="*/ 40 w 91"/>
                <a:gd name="T51" fmla="*/ 127 h 137"/>
                <a:gd name="T52" fmla="*/ 35 w 91"/>
                <a:gd name="T53" fmla="*/ 132 h 137"/>
                <a:gd name="T54" fmla="*/ 35 w 91"/>
                <a:gd name="T55" fmla="*/ 137 h 137"/>
                <a:gd name="T56" fmla="*/ 35 w 91"/>
                <a:gd name="T57" fmla="*/ 137 h 137"/>
                <a:gd name="T58" fmla="*/ 30 w 91"/>
                <a:gd name="T59" fmla="*/ 132 h 137"/>
                <a:gd name="T60" fmla="*/ 25 w 91"/>
                <a:gd name="T61" fmla="*/ 132 h 137"/>
                <a:gd name="T62" fmla="*/ 10 w 91"/>
                <a:gd name="T63" fmla="*/ 122 h 137"/>
                <a:gd name="T64" fmla="*/ 5 w 91"/>
                <a:gd name="T65" fmla="*/ 117 h 137"/>
                <a:gd name="T66" fmla="*/ 0 w 91"/>
                <a:gd name="T67" fmla="*/ 117 h 137"/>
                <a:gd name="T68" fmla="*/ 0 w 91"/>
                <a:gd name="T69" fmla="*/ 112 h 137"/>
                <a:gd name="T70" fmla="*/ 5 w 91"/>
                <a:gd name="T71" fmla="*/ 106 h 137"/>
                <a:gd name="T72" fmla="*/ 0 w 91"/>
                <a:gd name="T73" fmla="*/ 106 h 137"/>
                <a:gd name="T74" fmla="*/ 0 w 91"/>
                <a:gd name="T75" fmla="*/ 106 h 137"/>
                <a:gd name="T76" fmla="*/ 5 w 91"/>
                <a:gd name="T77" fmla="*/ 96 h 137"/>
                <a:gd name="T78" fmla="*/ 5 w 91"/>
                <a:gd name="T79" fmla="*/ 91 h 137"/>
                <a:gd name="T80" fmla="*/ 15 w 91"/>
                <a:gd name="T81" fmla="*/ 71 h 137"/>
                <a:gd name="T82" fmla="*/ 25 w 91"/>
                <a:gd name="T83" fmla="*/ 61 h 137"/>
                <a:gd name="T84" fmla="*/ 35 w 91"/>
                <a:gd name="T85" fmla="*/ 56 h 137"/>
                <a:gd name="T86" fmla="*/ 35 w 91"/>
                <a:gd name="T87" fmla="*/ 51 h 137"/>
                <a:gd name="T88" fmla="*/ 40 w 91"/>
                <a:gd name="T89" fmla="*/ 46 h 137"/>
                <a:gd name="T90" fmla="*/ 40 w 91"/>
                <a:gd name="T91" fmla="*/ 41 h 137"/>
                <a:gd name="T92" fmla="*/ 40 w 91"/>
                <a:gd name="T93" fmla="*/ 41 h 137"/>
                <a:gd name="T94" fmla="*/ 35 w 91"/>
                <a:gd name="T95" fmla="*/ 36 h 137"/>
                <a:gd name="T96" fmla="*/ 35 w 91"/>
                <a:gd name="T97" fmla="*/ 36 h 137"/>
                <a:gd name="T98" fmla="*/ 30 w 91"/>
                <a:gd name="T99" fmla="*/ 31 h 137"/>
                <a:gd name="T100" fmla="*/ 25 w 91"/>
                <a:gd name="T101" fmla="*/ 25 h 137"/>
                <a:gd name="T102" fmla="*/ 30 w 91"/>
                <a:gd name="T103" fmla="*/ 20 h 137"/>
                <a:gd name="T104" fmla="*/ 35 w 91"/>
                <a:gd name="T105" fmla="*/ 15 h 137"/>
                <a:gd name="T106" fmla="*/ 40 w 91"/>
                <a:gd name="T107" fmla="*/ 15 h 137"/>
                <a:gd name="T108" fmla="*/ 40 w 91"/>
                <a:gd name="T109" fmla="*/ 15 h 137"/>
                <a:gd name="T110" fmla="*/ 45 w 91"/>
                <a:gd name="T111" fmla="*/ 20 h 137"/>
                <a:gd name="T112" fmla="*/ 45 w 91"/>
                <a:gd name="T113" fmla="*/ 20 h 137"/>
                <a:gd name="T114" fmla="*/ 55 w 91"/>
                <a:gd name="T115" fmla="*/ 10 h 137"/>
                <a:gd name="T116" fmla="*/ 61 w 91"/>
                <a:gd name="T117" fmla="*/ 5 h 137"/>
                <a:gd name="T118" fmla="*/ 61 w 91"/>
                <a:gd name="T1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66" y="5"/>
                  </a:moveTo>
                  <a:lnTo>
                    <a:pt x="66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1" y="5"/>
                  </a:lnTo>
                  <a:lnTo>
                    <a:pt x="71" y="10"/>
                  </a:lnTo>
                  <a:lnTo>
                    <a:pt x="76" y="15"/>
                  </a:lnTo>
                  <a:lnTo>
                    <a:pt x="81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31"/>
                  </a:lnTo>
                  <a:lnTo>
                    <a:pt x="86" y="36"/>
                  </a:lnTo>
                  <a:lnTo>
                    <a:pt x="86" y="41"/>
                  </a:lnTo>
                  <a:lnTo>
                    <a:pt x="81" y="41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76" y="51"/>
                  </a:lnTo>
                  <a:lnTo>
                    <a:pt x="76" y="56"/>
                  </a:lnTo>
                  <a:lnTo>
                    <a:pt x="76" y="51"/>
                  </a:lnTo>
                  <a:lnTo>
                    <a:pt x="71" y="51"/>
                  </a:lnTo>
                  <a:lnTo>
                    <a:pt x="66" y="51"/>
                  </a:lnTo>
                  <a:lnTo>
                    <a:pt x="66" y="56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6"/>
                  </a:lnTo>
                  <a:lnTo>
                    <a:pt x="81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6"/>
                  </a:lnTo>
                  <a:lnTo>
                    <a:pt x="86" y="76"/>
                  </a:lnTo>
                  <a:lnTo>
                    <a:pt x="91" y="76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1" y="86"/>
                  </a:lnTo>
                  <a:lnTo>
                    <a:pt x="55" y="86"/>
                  </a:lnTo>
                  <a:lnTo>
                    <a:pt x="61" y="91"/>
                  </a:lnTo>
                  <a:lnTo>
                    <a:pt x="61" y="96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71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22"/>
                  </a:lnTo>
                  <a:lnTo>
                    <a:pt x="76" y="127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61" y="132"/>
                  </a:lnTo>
                  <a:lnTo>
                    <a:pt x="61" y="127"/>
                  </a:lnTo>
                  <a:lnTo>
                    <a:pt x="55" y="127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0" y="13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5" y="112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5" y="71"/>
                  </a:lnTo>
                  <a:lnTo>
                    <a:pt x="25" y="66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0" y="51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5" y="15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6" y="5"/>
                  </a:lnTo>
                  <a:lnTo>
                    <a:pt x="66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2" name="Freeform 26"/>
            <p:cNvSpPr>
              <a:spLocks/>
            </p:cNvSpPr>
            <p:nvPr/>
          </p:nvSpPr>
          <p:spPr bwMode="auto">
            <a:xfrm>
              <a:off x="3787776" y="3424238"/>
              <a:ext cx="209550" cy="280988"/>
            </a:xfrm>
            <a:custGeom>
              <a:avLst/>
              <a:gdLst>
                <a:gd name="T0" fmla="*/ 127 w 132"/>
                <a:gd name="T1" fmla="*/ 76 h 177"/>
                <a:gd name="T2" fmla="*/ 117 w 132"/>
                <a:gd name="T3" fmla="*/ 86 h 177"/>
                <a:gd name="T4" fmla="*/ 112 w 132"/>
                <a:gd name="T5" fmla="*/ 86 h 177"/>
                <a:gd name="T6" fmla="*/ 112 w 132"/>
                <a:gd name="T7" fmla="*/ 91 h 177"/>
                <a:gd name="T8" fmla="*/ 107 w 132"/>
                <a:gd name="T9" fmla="*/ 96 h 177"/>
                <a:gd name="T10" fmla="*/ 107 w 132"/>
                <a:gd name="T11" fmla="*/ 106 h 177"/>
                <a:gd name="T12" fmla="*/ 91 w 132"/>
                <a:gd name="T13" fmla="*/ 111 h 177"/>
                <a:gd name="T14" fmla="*/ 76 w 132"/>
                <a:gd name="T15" fmla="*/ 121 h 177"/>
                <a:gd name="T16" fmla="*/ 61 w 132"/>
                <a:gd name="T17" fmla="*/ 141 h 177"/>
                <a:gd name="T18" fmla="*/ 61 w 132"/>
                <a:gd name="T19" fmla="*/ 147 h 177"/>
                <a:gd name="T20" fmla="*/ 71 w 132"/>
                <a:gd name="T21" fmla="*/ 157 h 177"/>
                <a:gd name="T22" fmla="*/ 61 w 132"/>
                <a:gd name="T23" fmla="*/ 177 h 177"/>
                <a:gd name="T24" fmla="*/ 46 w 132"/>
                <a:gd name="T25" fmla="*/ 177 h 177"/>
                <a:gd name="T26" fmla="*/ 41 w 132"/>
                <a:gd name="T27" fmla="*/ 177 h 177"/>
                <a:gd name="T28" fmla="*/ 36 w 132"/>
                <a:gd name="T29" fmla="*/ 172 h 177"/>
                <a:gd name="T30" fmla="*/ 31 w 132"/>
                <a:gd name="T31" fmla="*/ 162 h 177"/>
                <a:gd name="T32" fmla="*/ 26 w 132"/>
                <a:gd name="T33" fmla="*/ 141 h 177"/>
                <a:gd name="T34" fmla="*/ 21 w 132"/>
                <a:gd name="T35" fmla="*/ 141 h 177"/>
                <a:gd name="T36" fmla="*/ 10 w 132"/>
                <a:gd name="T37" fmla="*/ 141 h 177"/>
                <a:gd name="T38" fmla="*/ 10 w 132"/>
                <a:gd name="T39" fmla="*/ 136 h 177"/>
                <a:gd name="T40" fmla="*/ 10 w 132"/>
                <a:gd name="T41" fmla="*/ 131 h 177"/>
                <a:gd name="T42" fmla="*/ 15 w 132"/>
                <a:gd name="T43" fmla="*/ 121 h 177"/>
                <a:gd name="T44" fmla="*/ 15 w 132"/>
                <a:gd name="T45" fmla="*/ 111 h 177"/>
                <a:gd name="T46" fmla="*/ 10 w 132"/>
                <a:gd name="T47" fmla="*/ 96 h 177"/>
                <a:gd name="T48" fmla="*/ 10 w 132"/>
                <a:gd name="T49" fmla="*/ 91 h 177"/>
                <a:gd name="T50" fmla="*/ 15 w 132"/>
                <a:gd name="T51" fmla="*/ 86 h 177"/>
                <a:gd name="T52" fmla="*/ 15 w 132"/>
                <a:gd name="T53" fmla="*/ 86 h 177"/>
                <a:gd name="T54" fmla="*/ 0 w 132"/>
                <a:gd name="T55" fmla="*/ 76 h 177"/>
                <a:gd name="T56" fmla="*/ 5 w 132"/>
                <a:gd name="T57" fmla="*/ 76 h 177"/>
                <a:gd name="T58" fmla="*/ 26 w 132"/>
                <a:gd name="T59" fmla="*/ 76 h 177"/>
                <a:gd name="T60" fmla="*/ 26 w 132"/>
                <a:gd name="T61" fmla="*/ 71 h 177"/>
                <a:gd name="T62" fmla="*/ 21 w 132"/>
                <a:gd name="T63" fmla="*/ 66 h 177"/>
                <a:gd name="T64" fmla="*/ 21 w 132"/>
                <a:gd name="T65" fmla="*/ 66 h 177"/>
                <a:gd name="T66" fmla="*/ 26 w 132"/>
                <a:gd name="T67" fmla="*/ 60 h 177"/>
                <a:gd name="T68" fmla="*/ 31 w 132"/>
                <a:gd name="T69" fmla="*/ 50 h 177"/>
                <a:gd name="T70" fmla="*/ 31 w 132"/>
                <a:gd name="T71" fmla="*/ 45 h 177"/>
                <a:gd name="T72" fmla="*/ 36 w 132"/>
                <a:gd name="T73" fmla="*/ 40 h 177"/>
                <a:gd name="T74" fmla="*/ 21 w 132"/>
                <a:gd name="T75" fmla="*/ 25 h 177"/>
                <a:gd name="T76" fmla="*/ 41 w 132"/>
                <a:gd name="T77" fmla="*/ 0 h 177"/>
                <a:gd name="T78" fmla="*/ 46 w 132"/>
                <a:gd name="T79" fmla="*/ 0 h 177"/>
                <a:gd name="T80" fmla="*/ 56 w 132"/>
                <a:gd name="T81" fmla="*/ 5 h 177"/>
                <a:gd name="T82" fmla="*/ 56 w 132"/>
                <a:gd name="T83" fmla="*/ 5 h 177"/>
                <a:gd name="T84" fmla="*/ 56 w 132"/>
                <a:gd name="T85" fmla="*/ 10 h 177"/>
                <a:gd name="T86" fmla="*/ 61 w 132"/>
                <a:gd name="T87" fmla="*/ 15 h 177"/>
                <a:gd name="T88" fmla="*/ 71 w 132"/>
                <a:gd name="T89" fmla="*/ 15 h 177"/>
                <a:gd name="T90" fmla="*/ 71 w 132"/>
                <a:gd name="T91" fmla="*/ 15 h 177"/>
                <a:gd name="T92" fmla="*/ 91 w 132"/>
                <a:gd name="T93" fmla="*/ 15 h 177"/>
                <a:gd name="T94" fmla="*/ 96 w 132"/>
                <a:gd name="T95" fmla="*/ 20 h 177"/>
                <a:gd name="T96" fmla="*/ 112 w 132"/>
                <a:gd name="T97" fmla="*/ 25 h 177"/>
                <a:gd name="T98" fmla="*/ 122 w 132"/>
                <a:gd name="T99" fmla="*/ 20 h 177"/>
                <a:gd name="T100" fmla="*/ 132 w 132"/>
                <a:gd name="T101" fmla="*/ 25 h 177"/>
                <a:gd name="T102" fmla="*/ 122 w 132"/>
                <a:gd name="T103" fmla="*/ 45 h 177"/>
                <a:gd name="T104" fmla="*/ 117 w 132"/>
                <a:gd name="T105" fmla="*/ 55 h 177"/>
                <a:gd name="T106" fmla="*/ 117 w 132"/>
                <a:gd name="T107" fmla="*/ 60 h 177"/>
                <a:gd name="T108" fmla="*/ 122 w 132"/>
                <a:gd name="T109" fmla="*/ 66 h 177"/>
                <a:gd name="T110" fmla="*/ 117 w 132"/>
                <a:gd name="T111" fmla="*/ 66 h 177"/>
                <a:gd name="T112" fmla="*/ 122 w 132"/>
                <a:gd name="T113" fmla="*/ 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177">
                  <a:moveTo>
                    <a:pt x="127" y="71"/>
                  </a:moveTo>
                  <a:lnTo>
                    <a:pt x="127" y="71"/>
                  </a:lnTo>
                  <a:lnTo>
                    <a:pt x="127" y="71"/>
                  </a:lnTo>
                  <a:lnTo>
                    <a:pt x="127" y="76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17" y="81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86" y="116"/>
                  </a:lnTo>
                  <a:lnTo>
                    <a:pt x="81" y="116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1" y="126"/>
                  </a:lnTo>
                  <a:lnTo>
                    <a:pt x="66" y="136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66" y="172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51" y="177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1" y="172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31" y="162"/>
                  </a:lnTo>
                  <a:lnTo>
                    <a:pt x="31" y="15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1"/>
                  </a:lnTo>
                  <a:lnTo>
                    <a:pt x="21" y="141"/>
                  </a:lnTo>
                  <a:lnTo>
                    <a:pt x="21" y="147"/>
                  </a:lnTo>
                  <a:lnTo>
                    <a:pt x="21" y="141"/>
                  </a:lnTo>
                  <a:lnTo>
                    <a:pt x="21" y="141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1"/>
                  </a:lnTo>
                  <a:lnTo>
                    <a:pt x="15" y="106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21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1" y="3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91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20"/>
                  </a:lnTo>
                  <a:lnTo>
                    <a:pt x="102" y="2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7" y="25"/>
                  </a:lnTo>
                  <a:lnTo>
                    <a:pt x="117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25"/>
                  </a:lnTo>
                  <a:lnTo>
                    <a:pt x="132" y="25"/>
                  </a:lnTo>
                  <a:lnTo>
                    <a:pt x="127" y="35"/>
                  </a:lnTo>
                  <a:lnTo>
                    <a:pt x="127" y="40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50"/>
                  </a:lnTo>
                  <a:lnTo>
                    <a:pt x="117" y="50"/>
                  </a:lnTo>
                  <a:lnTo>
                    <a:pt x="117" y="55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2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7" y="7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3" name="Freeform 27"/>
            <p:cNvSpPr>
              <a:spLocks/>
            </p:cNvSpPr>
            <p:nvPr/>
          </p:nvSpPr>
          <p:spPr bwMode="auto">
            <a:xfrm>
              <a:off x="3619501" y="3689350"/>
              <a:ext cx="209550" cy="304800"/>
            </a:xfrm>
            <a:custGeom>
              <a:avLst/>
              <a:gdLst>
                <a:gd name="T0" fmla="*/ 106 w 132"/>
                <a:gd name="T1" fmla="*/ 187 h 192"/>
                <a:gd name="T2" fmla="*/ 101 w 132"/>
                <a:gd name="T3" fmla="*/ 192 h 192"/>
                <a:gd name="T4" fmla="*/ 91 w 132"/>
                <a:gd name="T5" fmla="*/ 192 h 192"/>
                <a:gd name="T6" fmla="*/ 81 w 132"/>
                <a:gd name="T7" fmla="*/ 182 h 192"/>
                <a:gd name="T8" fmla="*/ 71 w 132"/>
                <a:gd name="T9" fmla="*/ 187 h 192"/>
                <a:gd name="T10" fmla="*/ 66 w 132"/>
                <a:gd name="T11" fmla="*/ 192 h 192"/>
                <a:gd name="T12" fmla="*/ 51 w 132"/>
                <a:gd name="T13" fmla="*/ 167 h 192"/>
                <a:gd name="T14" fmla="*/ 40 w 132"/>
                <a:gd name="T15" fmla="*/ 147 h 192"/>
                <a:gd name="T16" fmla="*/ 40 w 132"/>
                <a:gd name="T17" fmla="*/ 131 h 192"/>
                <a:gd name="T18" fmla="*/ 35 w 132"/>
                <a:gd name="T19" fmla="*/ 121 h 192"/>
                <a:gd name="T20" fmla="*/ 30 w 132"/>
                <a:gd name="T21" fmla="*/ 116 h 192"/>
                <a:gd name="T22" fmla="*/ 35 w 132"/>
                <a:gd name="T23" fmla="*/ 111 h 192"/>
                <a:gd name="T24" fmla="*/ 35 w 132"/>
                <a:gd name="T25" fmla="*/ 111 h 192"/>
                <a:gd name="T26" fmla="*/ 35 w 132"/>
                <a:gd name="T27" fmla="*/ 106 h 192"/>
                <a:gd name="T28" fmla="*/ 30 w 132"/>
                <a:gd name="T29" fmla="*/ 96 h 192"/>
                <a:gd name="T30" fmla="*/ 35 w 132"/>
                <a:gd name="T31" fmla="*/ 86 h 192"/>
                <a:gd name="T32" fmla="*/ 30 w 132"/>
                <a:gd name="T33" fmla="*/ 76 h 192"/>
                <a:gd name="T34" fmla="*/ 20 w 132"/>
                <a:gd name="T35" fmla="*/ 50 h 192"/>
                <a:gd name="T36" fmla="*/ 15 w 132"/>
                <a:gd name="T37" fmla="*/ 40 h 192"/>
                <a:gd name="T38" fmla="*/ 0 w 132"/>
                <a:gd name="T39" fmla="*/ 30 h 192"/>
                <a:gd name="T40" fmla="*/ 10 w 132"/>
                <a:gd name="T41" fmla="*/ 20 h 192"/>
                <a:gd name="T42" fmla="*/ 15 w 132"/>
                <a:gd name="T43" fmla="*/ 15 h 192"/>
                <a:gd name="T44" fmla="*/ 20 w 132"/>
                <a:gd name="T45" fmla="*/ 15 h 192"/>
                <a:gd name="T46" fmla="*/ 30 w 132"/>
                <a:gd name="T47" fmla="*/ 20 h 192"/>
                <a:gd name="T48" fmla="*/ 40 w 132"/>
                <a:gd name="T49" fmla="*/ 25 h 192"/>
                <a:gd name="T50" fmla="*/ 51 w 132"/>
                <a:gd name="T51" fmla="*/ 20 h 192"/>
                <a:gd name="T52" fmla="*/ 56 w 132"/>
                <a:gd name="T53" fmla="*/ 15 h 192"/>
                <a:gd name="T54" fmla="*/ 61 w 132"/>
                <a:gd name="T55" fmla="*/ 15 h 192"/>
                <a:gd name="T56" fmla="*/ 66 w 132"/>
                <a:gd name="T57" fmla="*/ 10 h 192"/>
                <a:gd name="T58" fmla="*/ 71 w 132"/>
                <a:gd name="T59" fmla="*/ 5 h 192"/>
                <a:gd name="T60" fmla="*/ 81 w 132"/>
                <a:gd name="T61" fmla="*/ 10 h 192"/>
                <a:gd name="T62" fmla="*/ 81 w 132"/>
                <a:gd name="T63" fmla="*/ 5 h 192"/>
                <a:gd name="T64" fmla="*/ 96 w 132"/>
                <a:gd name="T65" fmla="*/ 0 h 192"/>
                <a:gd name="T66" fmla="*/ 101 w 132"/>
                <a:gd name="T67" fmla="*/ 5 h 192"/>
                <a:gd name="T68" fmla="*/ 101 w 132"/>
                <a:gd name="T69" fmla="*/ 15 h 192"/>
                <a:gd name="T70" fmla="*/ 111 w 132"/>
                <a:gd name="T71" fmla="*/ 20 h 192"/>
                <a:gd name="T72" fmla="*/ 111 w 132"/>
                <a:gd name="T73" fmla="*/ 25 h 192"/>
                <a:gd name="T74" fmla="*/ 111 w 132"/>
                <a:gd name="T75" fmla="*/ 30 h 192"/>
                <a:gd name="T76" fmla="*/ 106 w 132"/>
                <a:gd name="T77" fmla="*/ 45 h 192"/>
                <a:gd name="T78" fmla="*/ 106 w 132"/>
                <a:gd name="T79" fmla="*/ 50 h 192"/>
                <a:gd name="T80" fmla="*/ 106 w 132"/>
                <a:gd name="T81" fmla="*/ 55 h 192"/>
                <a:gd name="T82" fmla="*/ 116 w 132"/>
                <a:gd name="T83" fmla="*/ 55 h 192"/>
                <a:gd name="T84" fmla="*/ 116 w 132"/>
                <a:gd name="T85" fmla="*/ 55 h 192"/>
                <a:gd name="T86" fmla="*/ 121 w 132"/>
                <a:gd name="T87" fmla="*/ 66 h 192"/>
                <a:gd name="T88" fmla="*/ 121 w 132"/>
                <a:gd name="T89" fmla="*/ 71 h 192"/>
                <a:gd name="T90" fmla="*/ 121 w 132"/>
                <a:gd name="T91" fmla="*/ 81 h 192"/>
                <a:gd name="T92" fmla="*/ 127 w 132"/>
                <a:gd name="T93" fmla="*/ 86 h 192"/>
                <a:gd name="T94" fmla="*/ 132 w 132"/>
                <a:gd name="T95" fmla="*/ 96 h 192"/>
                <a:gd name="T96" fmla="*/ 127 w 132"/>
                <a:gd name="T97" fmla="*/ 106 h 192"/>
                <a:gd name="T98" fmla="*/ 127 w 132"/>
                <a:gd name="T99" fmla="*/ 142 h 192"/>
                <a:gd name="T100" fmla="*/ 121 w 132"/>
                <a:gd name="T101" fmla="*/ 142 h 192"/>
                <a:gd name="T102" fmla="*/ 121 w 132"/>
                <a:gd name="T103" fmla="*/ 152 h 192"/>
                <a:gd name="T104" fmla="*/ 116 w 132"/>
                <a:gd name="T105" fmla="*/ 157 h 192"/>
                <a:gd name="T106" fmla="*/ 111 w 132"/>
                <a:gd name="T107" fmla="*/ 167 h 192"/>
                <a:gd name="T108" fmla="*/ 106 w 132"/>
                <a:gd name="T109" fmla="*/ 172 h 192"/>
                <a:gd name="T110" fmla="*/ 106 w 132"/>
                <a:gd name="T111" fmla="*/ 18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92">
                  <a:moveTo>
                    <a:pt x="106" y="182"/>
                  </a:moveTo>
                  <a:lnTo>
                    <a:pt x="106" y="182"/>
                  </a:lnTo>
                  <a:lnTo>
                    <a:pt x="106" y="182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96" y="192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86" y="192"/>
                  </a:lnTo>
                  <a:lnTo>
                    <a:pt x="81" y="187"/>
                  </a:lnTo>
                  <a:lnTo>
                    <a:pt x="81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7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66" y="192"/>
                  </a:lnTo>
                  <a:lnTo>
                    <a:pt x="66" y="187"/>
                  </a:lnTo>
                  <a:lnTo>
                    <a:pt x="61" y="182"/>
                  </a:lnTo>
                  <a:lnTo>
                    <a:pt x="56" y="177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0" y="162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1"/>
                  </a:lnTo>
                  <a:lnTo>
                    <a:pt x="30" y="121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1"/>
                  </a:lnTo>
                  <a:lnTo>
                    <a:pt x="30" y="96"/>
                  </a:lnTo>
                  <a:lnTo>
                    <a:pt x="35" y="91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5" y="66"/>
                  </a:lnTo>
                  <a:lnTo>
                    <a:pt x="20" y="50"/>
                  </a:lnTo>
                  <a:lnTo>
                    <a:pt x="20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5" y="20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6" y="30"/>
                  </a:lnTo>
                  <a:lnTo>
                    <a:pt x="111" y="30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1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6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7" y="86"/>
                  </a:lnTo>
                  <a:lnTo>
                    <a:pt x="127" y="91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101"/>
                  </a:lnTo>
                  <a:lnTo>
                    <a:pt x="127" y="101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7" y="111"/>
                  </a:lnTo>
                  <a:lnTo>
                    <a:pt x="127" y="131"/>
                  </a:lnTo>
                  <a:lnTo>
                    <a:pt x="127" y="136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21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7"/>
                  </a:lnTo>
                  <a:lnTo>
                    <a:pt x="116" y="157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4" name="Freeform 28"/>
            <p:cNvSpPr>
              <a:spLocks/>
            </p:cNvSpPr>
            <p:nvPr/>
          </p:nvSpPr>
          <p:spPr bwMode="auto">
            <a:xfrm>
              <a:off x="3611564" y="3529013"/>
              <a:ext cx="225425" cy="207963"/>
            </a:xfrm>
            <a:custGeom>
              <a:avLst/>
              <a:gdLst>
                <a:gd name="T0" fmla="*/ 121 w 142"/>
                <a:gd name="T1" fmla="*/ 131 h 131"/>
                <a:gd name="T2" fmla="*/ 116 w 142"/>
                <a:gd name="T3" fmla="*/ 121 h 131"/>
                <a:gd name="T4" fmla="*/ 106 w 142"/>
                <a:gd name="T5" fmla="*/ 121 h 131"/>
                <a:gd name="T6" fmla="*/ 106 w 142"/>
                <a:gd name="T7" fmla="*/ 111 h 131"/>
                <a:gd name="T8" fmla="*/ 106 w 142"/>
                <a:gd name="T9" fmla="*/ 106 h 131"/>
                <a:gd name="T10" fmla="*/ 96 w 142"/>
                <a:gd name="T11" fmla="*/ 101 h 131"/>
                <a:gd name="T12" fmla="*/ 86 w 142"/>
                <a:gd name="T13" fmla="*/ 106 h 131"/>
                <a:gd name="T14" fmla="*/ 81 w 142"/>
                <a:gd name="T15" fmla="*/ 111 h 131"/>
                <a:gd name="T16" fmla="*/ 76 w 142"/>
                <a:gd name="T17" fmla="*/ 106 h 131"/>
                <a:gd name="T18" fmla="*/ 71 w 142"/>
                <a:gd name="T19" fmla="*/ 111 h 131"/>
                <a:gd name="T20" fmla="*/ 66 w 142"/>
                <a:gd name="T21" fmla="*/ 116 h 131"/>
                <a:gd name="T22" fmla="*/ 61 w 142"/>
                <a:gd name="T23" fmla="*/ 116 h 131"/>
                <a:gd name="T24" fmla="*/ 56 w 142"/>
                <a:gd name="T25" fmla="*/ 121 h 131"/>
                <a:gd name="T26" fmla="*/ 40 w 142"/>
                <a:gd name="T27" fmla="*/ 126 h 131"/>
                <a:gd name="T28" fmla="*/ 35 w 142"/>
                <a:gd name="T29" fmla="*/ 121 h 131"/>
                <a:gd name="T30" fmla="*/ 25 w 142"/>
                <a:gd name="T31" fmla="*/ 116 h 131"/>
                <a:gd name="T32" fmla="*/ 20 w 142"/>
                <a:gd name="T33" fmla="*/ 116 h 131"/>
                <a:gd name="T34" fmla="*/ 15 w 142"/>
                <a:gd name="T35" fmla="*/ 121 h 131"/>
                <a:gd name="T36" fmla="*/ 0 w 142"/>
                <a:gd name="T37" fmla="*/ 106 h 131"/>
                <a:gd name="T38" fmla="*/ 0 w 142"/>
                <a:gd name="T39" fmla="*/ 101 h 131"/>
                <a:gd name="T40" fmla="*/ 0 w 142"/>
                <a:gd name="T41" fmla="*/ 91 h 131"/>
                <a:gd name="T42" fmla="*/ 10 w 142"/>
                <a:gd name="T43" fmla="*/ 81 h 131"/>
                <a:gd name="T44" fmla="*/ 10 w 142"/>
                <a:gd name="T45" fmla="*/ 81 h 131"/>
                <a:gd name="T46" fmla="*/ 5 w 142"/>
                <a:gd name="T47" fmla="*/ 75 h 131"/>
                <a:gd name="T48" fmla="*/ 5 w 142"/>
                <a:gd name="T49" fmla="*/ 65 h 131"/>
                <a:gd name="T50" fmla="*/ 5 w 142"/>
                <a:gd name="T51" fmla="*/ 60 h 131"/>
                <a:gd name="T52" fmla="*/ 10 w 142"/>
                <a:gd name="T53" fmla="*/ 50 h 131"/>
                <a:gd name="T54" fmla="*/ 15 w 142"/>
                <a:gd name="T55" fmla="*/ 45 h 131"/>
                <a:gd name="T56" fmla="*/ 20 w 142"/>
                <a:gd name="T57" fmla="*/ 40 h 131"/>
                <a:gd name="T58" fmla="*/ 25 w 142"/>
                <a:gd name="T59" fmla="*/ 35 h 131"/>
                <a:gd name="T60" fmla="*/ 30 w 142"/>
                <a:gd name="T61" fmla="*/ 30 h 131"/>
                <a:gd name="T62" fmla="*/ 25 w 142"/>
                <a:gd name="T63" fmla="*/ 25 h 131"/>
                <a:gd name="T64" fmla="*/ 20 w 142"/>
                <a:gd name="T65" fmla="*/ 15 h 131"/>
                <a:gd name="T66" fmla="*/ 25 w 142"/>
                <a:gd name="T67" fmla="*/ 10 h 131"/>
                <a:gd name="T68" fmla="*/ 51 w 142"/>
                <a:gd name="T69" fmla="*/ 5 h 131"/>
                <a:gd name="T70" fmla="*/ 61 w 142"/>
                <a:gd name="T71" fmla="*/ 5 h 131"/>
                <a:gd name="T72" fmla="*/ 66 w 142"/>
                <a:gd name="T73" fmla="*/ 0 h 131"/>
                <a:gd name="T74" fmla="*/ 71 w 142"/>
                <a:gd name="T75" fmla="*/ 0 h 131"/>
                <a:gd name="T76" fmla="*/ 81 w 142"/>
                <a:gd name="T77" fmla="*/ 5 h 131"/>
                <a:gd name="T78" fmla="*/ 81 w 142"/>
                <a:gd name="T79" fmla="*/ 20 h 131"/>
                <a:gd name="T80" fmla="*/ 86 w 142"/>
                <a:gd name="T81" fmla="*/ 25 h 131"/>
                <a:gd name="T82" fmla="*/ 101 w 142"/>
                <a:gd name="T83" fmla="*/ 20 h 131"/>
                <a:gd name="T84" fmla="*/ 116 w 142"/>
                <a:gd name="T85" fmla="*/ 20 h 131"/>
                <a:gd name="T86" fmla="*/ 126 w 142"/>
                <a:gd name="T87" fmla="*/ 20 h 131"/>
                <a:gd name="T88" fmla="*/ 126 w 142"/>
                <a:gd name="T89" fmla="*/ 20 h 131"/>
                <a:gd name="T90" fmla="*/ 121 w 142"/>
                <a:gd name="T91" fmla="*/ 25 h 131"/>
                <a:gd name="T92" fmla="*/ 121 w 142"/>
                <a:gd name="T93" fmla="*/ 30 h 131"/>
                <a:gd name="T94" fmla="*/ 126 w 142"/>
                <a:gd name="T95" fmla="*/ 45 h 131"/>
                <a:gd name="T96" fmla="*/ 126 w 142"/>
                <a:gd name="T97" fmla="*/ 55 h 131"/>
                <a:gd name="T98" fmla="*/ 121 w 142"/>
                <a:gd name="T99" fmla="*/ 65 h 131"/>
                <a:gd name="T100" fmla="*/ 121 w 142"/>
                <a:gd name="T101" fmla="*/ 70 h 131"/>
                <a:gd name="T102" fmla="*/ 121 w 142"/>
                <a:gd name="T103" fmla="*/ 75 h 131"/>
                <a:gd name="T104" fmla="*/ 132 w 142"/>
                <a:gd name="T105" fmla="*/ 75 h 131"/>
                <a:gd name="T106" fmla="*/ 137 w 142"/>
                <a:gd name="T107" fmla="*/ 75 h 131"/>
                <a:gd name="T108" fmla="*/ 142 w 142"/>
                <a:gd name="T109" fmla="*/ 96 h 131"/>
                <a:gd name="T110" fmla="*/ 142 w 142"/>
                <a:gd name="T111" fmla="*/ 106 h 131"/>
                <a:gd name="T112" fmla="*/ 137 w 142"/>
                <a:gd name="T113" fmla="*/ 1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31">
                  <a:moveTo>
                    <a:pt x="137" y="126"/>
                  </a:moveTo>
                  <a:lnTo>
                    <a:pt x="137" y="126"/>
                  </a:lnTo>
                  <a:lnTo>
                    <a:pt x="126" y="126"/>
                  </a:lnTo>
                  <a:lnTo>
                    <a:pt x="121" y="131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06" y="121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1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21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0" y="126"/>
                  </a:lnTo>
                  <a:lnTo>
                    <a:pt x="40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5" y="12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5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20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21" y="15"/>
                  </a:lnTo>
                  <a:lnTo>
                    <a:pt x="126" y="15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6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6" y="35"/>
                  </a:lnTo>
                  <a:lnTo>
                    <a:pt x="126" y="40"/>
                  </a:lnTo>
                  <a:lnTo>
                    <a:pt x="126" y="45"/>
                  </a:lnTo>
                  <a:lnTo>
                    <a:pt x="126" y="50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1" y="65"/>
                  </a:lnTo>
                  <a:lnTo>
                    <a:pt x="121" y="65"/>
                  </a:lnTo>
                  <a:lnTo>
                    <a:pt x="121" y="65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1" y="75"/>
                  </a:lnTo>
                  <a:lnTo>
                    <a:pt x="121" y="75"/>
                  </a:lnTo>
                  <a:lnTo>
                    <a:pt x="121" y="75"/>
                  </a:lnTo>
                  <a:lnTo>
                    <a:pt x="126" y="75"/>
                  </a:lnTo>
                  <a:lnTo>
                    <a:pt x="126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81"/>
                  </a:lnTo>
                  <a:lnTo>
                    <a:pt x="132" y="75"/>
                  </a:lnTo>
                  <a:lnTo>
                    <a:pt x="137" y="75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2" y="91"/>
                  </a:lnTo>
                  <a:lnTo>
                    <a:pt x="142" y="96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21"/>
                  </a:lnTo>
                  <a:lnTo>
                    <a:pt x="137" y="121"/>
                  </a:lnTo>
                  <a:lnTo>
                    <a:pt x="137" y="1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5" name="Freeform 29"/>
            <p:cNvSpPr>
              <a:spLocks/>
            </p:cNvSpPr>
            <p:nvPr/>
          </p:nvSpPr>
          <p:spPr bwMode="auto">
            <a:xfrm>
              <a:off x="3386139" y="3529013"/>
              <a:ext cx="296863" cy="457200"/>
            </a:xfrm>
            <a:custGeom>
              <a:avLst/>
              <a:gdLst>
                <a:gd name="T0" fmla="*/ 152 w 187"/>
                <a:gd name="T1" fmla="*/ 136 h 288"/>
                <a:gd name="T2" fmla="*/ 167 w 187"/>
                <a:gd name="T3" fmla="*/ 151 h 288"/>
                <a:gd name="T4" fmla="*/ 177 w 187"/>
                <a:gd name="T5" fmla="*/ 182 h 288"/>
                <a:gd name="T6" fmla="*/ 177 w 187"/>
                <a:gd name="T7" fmla="*/ 207 h 288"/>
                <a:gd name="T8" fmla="*/ 182 w 187"/>
                <a:gd name="T9" fmla="*/ 212 h 288"/>
                <a:gd name="T10" fmla="*/ 177 w 187"/>
                <a:gd name="T11" fmla="*/ 217 h 288"/>
                <a:gd name="T12" fmla="*/ 187 w 187"/>
                <a:gd name="T13" fmla="*/ 232 h 288"/>
                <a:gd name="T14" fmla="*/ 187 w 187"/>
                <a:gd name="T15" fmla="*/ 263 h 288"/>
                <a:gd name="T16" fmla="*/ 111 w 187"/>
                <a:gd name="T17" fmla="*/ 253 h 288"/>
                <a:gd name="T18" fmla="*/ 111 w 187"/>
                <a:gd name="T19" fmla="*/ 273 h 288"/>
                <a:gd name="T20" fmla="*/ 117 w 187"/>
                <a:gd name="T21" fmla="*/ 283 h 288"/>
                <a:gd name="T22" fmla="*/ 81 w 187"/>
                <a:gd name="T23" fmla="*/ 283 h 288"/>
                <a:gd name="T24" fmla="*/ 71 w 187"/>
                <a:gd name="T25" fmla="*/ 283 h 288"/>
                <a:gd name="T26" fmla="*/ 51 w 187"/>
                <a:gd name="T27" fmla="*/ 283 h 288"/>
                <a:gd name="T28" fmla="*/ 41 w 187"/>
                <a:gd name="T29" fmla="*/ 268 h 288"/>
                <a:gd name="T30" fmla="*/ 41 w 187"/>
                <a:gd name="T31" fmla="*/ 253 h 288"/>
                <a:gd name="T32" fmla="*/ 36 w 187"/>
                <a:gd name="T33" fmla="*/ 237 h 288"/>
                <a:gd name="T34" fmla="*/ 25 w 187"/>
                <a:gd name="T35" fmla="*/ 222 h 288"/>
                <a:gd name="T36" fmla="*/ 10 w 187"/>
                <a:gd name="T37" fmla="*/ 212 h 288"/>
                <a:gd name="T38" fmla="*/ 5 w 187"/>
                <a:gd name="T39" fmla="*/ 207 h 288"/>
                <a:gd name="T40" fmla="*/ 10 w 187"/>
                <a:gd name="T41" fmla="*/ 197 h 288"/>
                <a:gd name="T42" fmla="*/ 15 w 187"/>
                <a:gd name="T43" fmla="*/ 197 h 288"/>
                <a:gd name="T44" fmla="*/ 15 w 187"/>
                <a:gd name="T45" fmla="*/ 202 h 288"/>
                <a:gd name="T46" fmla="*/ 25 w 187"/>
                <a:gd name="T47" fmla="*/ 192 h 288"/>
                <a:gd name="T48" fmla="*/ 36 w 187"/>
                <a:gd name="T49" fmla="*/ 192 h 288"/>
                <a:gd name="T50" fmla="*/ 36 w 187"/>
                <a:gd name="T51" fmla="*/ 187 h 288"/>
                <a:gd name="T52" fmla="*/ 41 w 187"/>
                <a:gd name="T53" fmla="*/ 172 h 288"/>
                <a:gd name="T54" fmla="*/ 41 w 187"/>
                <a:gd name="T55" fmla="*/ 146 h 288"/>
                <a:gd name="T56" fmla="*/ 30 w 187"/>
                <a:gd name="T57" fmla="*/ 136 h 288"/>
                <a:gd name="T58" fmla="*/ 0 w 187"/>
                <a:gd name="T59" fmla="*/ 126 h 288"/>
                <a:gd name="T60" fmla="*/ 5 w 187"/>
                <a:gd name="T61" fmla="*/ 106 h 288"/>
                <a:gd name="T62" fmla="*/ 15 w 187"/>
                <a:gd name="T63" fmla="*/ 81 h 288"/>
                <a:gd name="T64" fmla="*/ 30 w 187"/>
                <a:gd name="T65" fmla="*/ 70 h 288"/>
                <a:gd name="T66" fmla="*/ 41 w 187"/>
                <a:gd name="T67" fmla="*/ 55 h 288"/>
                <a:gd name="T68" fmla="*/ 51 w 187"/>
                <a:gd name="T69" fmla="*/ 35 h 288"/>
                <a:gd name="T70" fmla="*/ 76 w 187"/>
                <a:gd name="T71" fmla="*/ 5 h 288"/>
                <a:gd name="T72" fmla="*/ 111 w 187"/>
                <a:gd name="T73" fmla="*/ 20 h 288"/>
                <a:gd name="T74" fmla="*/ 111 w 187"/>
                <a:gd name="T75" fmla="*/ 30 h 288"/>
                <a:gd name="T76" fmla="*/ 106 w 187"/>
                <a:gd name="T77" fmla="*/ 40 h 288"/>
                <a:gd name="T78" fmla="*/ 101 w 187"/>
                <a:gd name="T79" fmla="*/ 45 h 288"/>
                <a:gd name="T80" fmla="*/ 101 w 187"/>
                <a:gd name="T81" fmla="*/ 50 h 288"/>
                <a:gd name="T82" fmla="*/ 96 w 187"/>
                <a:gd name="T83" fmla="*/ 55 h 288"/>
                <a:gd name="T84" fmla="*/ 96 w 187"/>
                <a:gd name="T85" fmla="*/ 60 h 288"/>
                <a:gd name="T86" fmla="*/ 96 w 187"/>
                <a:gd name="T87" fmla="*/ 70 h 288"/>
                <a:gd name="T88" fmla="*/ 91 w 187"/>
                <a:gd name="T89" fmla="*/ 75 h 288"/>
                <a:gd name="T90" fmla="*/ 86 w 187"/>
                <a:gd name="T91" fmla="*/ 75 h 288"/>
                <a:gd name="T92" fmla="*/ 86 w 187"/>
                <a:gd name="T93" fmla="*/ 81 h 288"/>
                <a:gd name="T94" fmla="*/ 91 w 187"/>
                <a:gd name="T95" fmla="*/ 91 h 288"/>
                <a:gd name="T96" fmla="*/ 101 w 187"/>
                <a:gd name="T97" fmla="*/ 91 h 288"/>
                <a:gd name="T98" fmla="*/ 101 w 187"/>
                <a:gd name="T99" fmla="*/ 91 h 288"/>
                <a:gd name="T100" fmla="*/ 117 w 187"/>
                <a:gd name="T101" fmla="*/ 75 h 288"/>
                <a:gd name="T102" fmla="*/ 117 w 187"/>
                <a:gd name="T103" fmla="*/ 70 h 288"/>
                <a:gd name="T104" fmla="*/ 142 w 187"/>
                <a:gd name="T105" fmla="*/ 75 h 288"/>
                <a:gd name="T106" fmla="*/ 152 w 187"/>
                <a:gd name="T107" fmla="*/ 81 h 288"/>
                <a:gd name="T108" fmla="*/ 142 w 187"/>
                <a:gd name="T109" fmla="*/ 91 h 288"/>
                <a:gd name="T110" fmla="*/ 142 w 187"/>
                <a:gd name="T111" fmla="*/ 10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" h="288">
                  <a:moveTo>
                    <a:pt x="147" y="111"/>
                  </a:moveTo>
                  <a:lnTo>
                    <a:pt x="147" y="111"/>
                  </a:lnTo>
                  <a:lnTo>
                    <a:pt x="147" y="111"/>
                  </a:lnTo>
                  <a:lnTo>
                    <a:pt x="147" y="121"/>
                  </a:lnTo>
                  <a:lnTo>
                    <a:pt x="147" y="131"/>
                  </a:lnTo>
                  <a:lnTo>
                    <a:pt x="147" y="131"/>
                  </a:lnTo>
                  <a:lnTo>
                    <a:pt x="152" y="136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62" y="141"/>
                  </a:lnTo>
                  <a:lnTo>
                    <a:pt x="162" y="146"/>
                  </a:lnTo>
                  <a:lnTo>
                    <a:pt x="162" y="146"/>
                  </a:lnTo>
                  <a:lnTo>
                    <a:pt x="167" y="146"/>
                  </a:lnTo>
                  <a:lnTo>
                    <a:pt x="167" y="151"/>
                  </a:lnTo>
                  <a:lnTo>
                    <a:pt x="172" y="16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82" y="187"/>
                  </a:lnTo>
                  <a:lnTo>
                    <a:pt x="182" y="187"/>
                  </a:lnTo>
                  <a:lnTo>
                    <a:pt x="182" y="187"/>
                  </a:lnTo>
                  <a:lnTo>
                    <a:pt x="182" y="192"/>
                  </a:lnTo>
                  <a:lnTo>
                    <a:pt x="177" y="197"/>
                  </a:lnTo>
                  <a:lnTo>
                    <a:pt x="177" y="202"/>
                  </a:lnTo>
                  <a:lnTo>
                    <a:pt x="177" y="207"/>
                  </a:lnTo>
                  <a:lnTo>
                    <a:pt x="177" y="207"/>
                  </a:lnTo>
                  <a:lnTo>
                    <a:pt x="182" y="207"/>
                  </a:lnTo>
                  <a:lnTo>
                    <a:pt x="182" y="207"/>
                  </a:lnTo>
                  <a:lnTo>
                    <a:pt x="182" y="207"/>
                  </a:lnTo>
                  <a:lnTo>
                    <a:pt x="182" y="207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22"/>
                  </a:lnTo>
                  <a:lnTo>
                    <a:pt x="182" y="222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7" y="232"/>
                  </a:lnTo>
                  <a:lnTo>
                    <a:pt x="187" y="232"/>
                  </a:lnTo>
                  <a:lnTo>
                    <a:pt x="187" y="237"/>
                  </a:lnTo>
                  <a:lnTo>
                    <a:pt x="187" y="243"/>
                  </a:lnTo>
                  <a:lnTo>
                    <a:pt x="187" y="243"/>
                  </a:lnTo>
                  <a:lnTo>
                    <a:pt x="187" y="248"/>
                  </a:lnTo>
                  <a:lnTo>
                    <a:pt x="187" y="253"/>
                  </a:lnTo>
                  <a:lnTo>
                    <a:pt x="187" y="263"/>
                  </a:lnTo>
                  <a:lnTo>
                    <a:pt x="167" y="258"/>
                  </a:lnTo>
                  <a:lnTo>
                    <a:pt x="162" y="253"/>
                  </a:lnTo>
                  <a:lnTo>
                    <a:pt x="147" y="253"/>
                  </a:lnTo>
                  <a:lnTo>
                    <a:pt x="122" y="253"/>
                  </a:lnTo>
                  <a:lnTo>
                    <a:pt x="117" y="253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63"/>
                  </a:lnTo>
                  <a:lnTo>
                    <a:pt x="106" y="268"/>
                  </a:lnTo>
                  <a:lnTo>
                    <a:pt x="106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7" y="278"/>
                  </a:lnTo>
                  <a:lnTo>
                    <a:pt x="117" y="278"/>
                  </a:lnTo>
                  <a:lnTo>
                    <a:pt x="117" y="283"/>
                  </a:lnTo>
                  <a:lnTo>
                    <a:pt x="117" y="288"/>
                  </a:lnTo>
                  <a:lnTo>
                    <a:pt x="111" y="288"/>
                  </a:lnTo>
                  <a:lnTo>
                    <a:pt x="111" y="288"/>
                  </a:lnTo>
                  <a:lnTo>
                    <a:pt x="86" y="283"/>
                  </a:lnTo>
                  <a:lnTo>
                    <a:pt x="86" y="283"/>
                  </a:lnTo>
                  <a:lnTo>
                    <a:pt x="81" y="283"/>
                  </a:lnTo>
                  <a:lnTo>
                    <a:pt x="81" y="283"/>
                  </a:lnTo>
                  <a:lnTo>
                    <a:pt x="81" y="278"/>
                  </a:lnTo>
                  <a:lnTo>
                    <a:pt x="76" y="278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51" y="288"/>
                  </a:lnTo>
                  <a:lnTo>
                    <a:pt x="51" y="283"/>
                  </a:lnTo>
                  <a:lnTo>
                    <a:pt x="51" y="283"/>
                  </a:lnTo>
                  <a:lnTo>
                    <a:pt x="51" y="283"/>
                  </a:lnTo>
                  <a:lnTo>
                    <a:pt x="46" y="278"/>
                  </a:lnTo>
                  <a:lnTo>
                    <a:pt x="41" y="278"/>
                  </a:lnTo>
                  <a:lnTo>
                    <a:pt x="41" y="278"/>
                  </a:lnTo>
                  <a:lnTo>
                    <a:pt x="41" y="273"/>
                  </a:lnTo>
                  <a:lnTo>
                    <a:pt x="41" y="273"/>
                  </a:lnTo>
                  <a:lnTo>
                    <a:pt x="41" y="268"/>
                  </a:lnTo>
                  <a:lnTo>
                    <a:pt x="36" y="263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48"/>
                  </a:lnTo>
                  <a:lnTo>
                    <a:pt x="41" y="243"/>
                  </a:lnTo>
                  <a:lnTo>
                    <a:pt x="41" y="237"/>
                  </a:lnTo>
                  <a:lnTo>
                    <a:pt x="41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2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30" y="222"/>
                  </a:lnTo>
                  <a:lnTo>
                    <a:pt x="25" y="222"/>
                  </a:lnTo>
                  <a:lnTo>
                    <a:pt x="25" y="222"/>
                  </a:lnTo>
                  <a:lnTo>
                    <a:pt x="15" y="217"/>
                  </a:lnTo>
                  <a:lnTo>
                    <a:pt x="15" y="217"/>
                  </a:lnTo>
                  <a:lnTo>
                    <a:pt x="15" y="217"/>
                  </a:lnTo>
                  <a:lnTo>
                    <a:pt x="10" y="217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20" y="202"/>
                  </a:lnTo>
                  <a:lnTo>
                    <a:pt x="20" y="197"/>
                  </a:lnTo>
                  <a:lnTo>
                    <a:pt x="20" y="197"/>
                  </a:lnTo>
                  <a:lnTo>
                    <a:pt x="20" y="197"/>
                  </a:lnTo>
                  <a:lnTo>
                    <a:pt x="25" y="192"/>
                  </a:lnTo>
                  <a:lnTo>
                    <a:pt x="25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82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6" y="172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41" y="167"/>
                  </a:lnTo>
                  <a:lnTo>
                    <a:pt x="41" y="162"/>
                  </a:lnTo>
                  <a:lnTo>
                    <a:pt x="46" y="162"/>
                  </a:lnTo>
                  <a:lnTo>
                    <a:pt x="46" y="156"/>
                  </a:lnTo>
                  <a:lnTo>
                    <a:pt x="46" y="151"/>
                  </a:lnTo>
                  <a:lnTo>
                    <a:pt x="51" y="146"/>
                  </a:lnTo>
                  <a:lnTo>
                    <a:pt x="41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36"/>
                  </a:lnTo>
                  <a:lnTo>
                    <a:pt x="20" y="141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5" y="106"/>
                  </a:lnTo>
                  <a:lnTo>
                    <a:pt x="5" y="9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5" y="86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75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30" y="7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36" y="50"/>
                  </a:lnTo>
                  <a:lnTo>
                    <a:pt x="41" y="50"/>
                  </a:lnTo>
                  <a:lnTo>
                    <a:pt x="46" y="40"/>
                  </a:lnTo>
                  <a:lnTo>
                    <a:pt x="46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6" y="20"/>
                  </a:lnTo>
                  <a:lnTo>
                    <a:pt x="71" y="10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6" y="10"/>
                  </a:lnTo>
                  <a:lnTo>
                    <a:pt x="106" y="15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1" y="7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96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11" y="81"/>
                  </a:lnTo>
                  <a:lnTo>
                    <a:pt x="117" y="75"/>
                  </a:lnTo>
                  <a:lnTo>
                    <a:pt x="117" y="75"/>
                  </a:lnTo>
                  <a:lnTo>
                    <a:pt x="117" y="75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2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7" y="65"/>
                  </a:lnTo>
                  <a:lnTo>
                    <a:pt x="127" y="65"/>
                  </a:lnTo>
                  <a:lnTo>
                    <a:pt x="132" y="65"/>
                  </a:lnTo>
                  <a:lnTo>
                    <a:pt x="142" y="70"/>
                  </a:lnTo>
                  <a:lnTo>
                    <a:pt x="142" y="75"/>
                  </a:lnTo>
                  <a:lnTo>
                    <a:pt x="142" y="75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7" y="11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6" name="Freeform 30"/>
            <p:cNvSpPr>
              <a:spLocks noEditPoints="1"/>
            </p:cNvSpPr>
            <p:nvPr/>
          </p:nvSpPr>
          <p:spPr bwMode="auto">
            <a:xfrm>
              <a:off x="2759076" y="3760788"/>
              <a:ext cx="393700" cy="419100"/>
            </a:xfrm>
            <a:custGeom>
              <a:avLst/>
              <a:gdLst>
                <a:gd name="T0" fmla="*/ 5 w 248"/>
                <a:gd name="T1" fmla="*/ 188 h 264"/>
                <a:gd name="T2" fmla="*/ 20 w 248"/>
                <a:gd name="T3" fmla="*/ 178 h 264"/>
                <a:gd name="T4" fmla="*/ 106 w 248"/>
                <a:gd name="T5" fmla="*/ 248 h 264"/>
                <a:gd name="T6" fmla="*/ 106 w 248"/>
                <a:gd name="T7" fmla="*/ 259 h 264"/>
                <a:gd name="T8" fmla="*/ 111 w 248"/>
                <a:gd name="T9" fmla="*/ 264 h 264"/>
                <a:gd name="T10" fmla="*/ 137 w 248"/>
                <a:gd name="T11" fmla="*/ 248 h 264"/>
                <a:gd name="T12" fmla="*/ 162 w 248"/>
                <a:gd name="T13" fmla="*/ 238 h 264"/>
                <a:gd name="T14" fmla="*/ 177 w 248"/>
                <a:gd name="T15" fmla="*/ 238 h 264"/>
                <a:gd name="T16" fmla="*/ 198 w 248"/>
                <a:gd name="T17" fmla="*/ 228 h 264"/>
                <a:gd name="T18" fmla="*/ 213 w 248"/>
                <a:gd name="T19" fmla="*/ 218 h 264"/>
                <a:gd name="T20" fmla="*/ 213 w 248"/>
                <a:gd name="T21" fmla="*/ 203 h 264"/>
                <a:gd name="T22" fmla="*/ 218 w 248"/>
                <a:gd name="T23" fmla="*/ 198 h 264"/>
                <a:gd name="T24" fmla="*/ 248 w 248"/>
                <a:gd name="T25" fmla="*/ 188 h 264"/>
                <a:gd name="T26" fmla="*/ 238 w 248"/>
                <a:gd name="T27" fmla="*/ 183 h 264"/>
                <a:gd name="T28" fmla="*/ 233 w 248"/>
                <a:gd name="T29" fmla="*/ 167 h 264"/>
                <a:gd name="T30" fmla="*/ 238 w 248"/>
                <a:gd name="T31" fmla="*/ 157 h 264"/>
                <a:gd name="T32" fmla="*/ 233 w 248"/>
                <a:gd name="T33" fmla="*/ 122 h 264"/>
                <a:gd name="T34" fmla="*/ 228 w 248"/>
                <a:gd name="T35" fmla="*/ 107 h 264"/>
                <a:gd name="T36" fmla="*/ 238 w 248"/>
                <a:gd name="T37" fmla="*/ 86 h 264"/>
                <a:gd name="T38" fmla="*/ 228 w 248"/>
                <a:gd name="T39" fmla="*/ 76 h 264"/>
                <a:gd name="T40" fmla="*/ 228 w 248"/>
                <a:gd name="T41" fmla="*/ 66 h 264"/>
                <a:gd name="T42" fmla="*/ 223 w 248"/>
                <a:gd name="T43" fmla="*/ 56 h 264"/>
                <a:gd name="T44" fmla="*/ 228 w 248"/>
                <a:gd name="T45" fmla="*/ 51 h 264"/>
                <a:gd name="T46" fmla="*/ 228 w 248"/>
                <a:gd name="T47" fmla="*/ 36 h 264"/>
                <a:gd name="T48" fmla="*/ 233 w 248"/>
                <a:gd name="T49" fmla="*/ 26 h 264"/>
                <a:gd name="T50" fmla="*/ 228 w 248"/>
                <a:gd name="T51" fmla="*/ 5 h 264"/>
                <a:gd name="T52" fmla="*/ 203 w 248"/>
                <a:gd name="T53" fmla="*/ 5 h 264"/>
                <a:gd name="T54" fmla="*/ 167 w 248"/>
                <a:gd name="T55" fmla="*/ 5 h 264"/>
                <a:gd name="T56" fmla="*/ 162 w 248"/>
                <a:gd name="T57" fmla="*/ 21 h 264"/>
                <a:gd name="T58" fmla="*/ 157 w 248"/>
                <a:gd name="T59" fmla="*/ 26 h 264"/>
                <a:gd name="T60" fmla="*/ 111 w 248"/>
                <a:gd name="T61" fmla="*/ 46 h 264"/>
                <a:gd name="T62" fmla="*/ 122 w 248"/>
                <a:gd name="T63" fmla="*/ 76 h 264"/>
                <a:gd name="T64" fmla="*/ 117 w 248"/>
                <a:gd name="T65" fmla="*/ 81 h 264"/>
                <a:gd name="T66" fmla="*/ 142 w 248"/>
                <a:gd name="T67" fmla="*/ 91 h 264"/>
                <a:gd name="T68" fmla="*/ 122 w 248"/>
                <a:gd name="T69" fmla="*/ 97 h 264"/>
                <a:gd name="T70" fmla="*/ 96 w 248"/>
                <a:gd name="T71" fmla="*/ 81 h 264"/>
                <a:gd name="T72" fmla="*/ 76 w 248"/>
                <a:gd name="T73" fmla="*/ 91 h 264"/>
                <a:gd name="T74" fmla="*/ 36 w 248"/>
                <a:gd name="T75" fmla="*/ 86 h 264"/>
                <a:gd name="T76" fmla="*/ 25 w 248"/>
                <a:gd name="T77" fmla="*/ 97 h 264"/>
                <a:gd name="T78" fmla="*/ 10 w 248"/>
                <a:gd name="T79" fmla="*/ 97 h 264"/>
                <a:gd name="T80" fmla="*/ 5 w 248"/>
                <a:gd name="T81" fmla="*/ 122 h 264"/>
                <a:gd name="T82" fmla="*/ 25 w 248"/>
                <a:gd name="T83" fmla="*/ 117 h 264"/>
                <a:gd name="T84" fmla="*/ 41 w 248"/>
                <a:gd name="T85" fmla="*/ 117 h 264"/>
                <a:gd name="T86" fmla="*/ 56 w 248"/>
                <a:gd name="T87" fmla="*/ 127 h 264"/>
                <a:gd name="T88" fmla="*/ 96 w 248"/>
                <a:gd name="T89" fmla="*/ 132 h 264"/>
                <a:gd name="T90" fmla="*/ 117 w 248"/>
                <a:gd name="T91" fmla="*/ 132 h 264"/>
                <a:gd name="T92" fmla="*/ 96 w 248"/>
                <a:gd name="T93" fmla="*/ 137 h 264"/>
                <a:gd name="T94" fmla="*/ 36 w 248"/>
                <a:gd name="T95" fmla="*/ 162 h 264"/>
                <a:gd name="T96" fmla="*/ 30 w 248"/>
                <a:gd name="T97" fmla="*/ 178 h 264"/>
                <a:gd name="T98" fmla="*/ 5 w 248"/>
                <a:gd name="T99" fmla="*/ 188 h 264"/>
                <a:gd name="T100" fmla="*/ 5 w 248"/>
                <a:gd name="T101" fmla="*/ 198 h 264"/>
                <a:gd name="T102" fmla="*/ 15 w 248"/>
                <a:gd name="T103" fmla="*/ 203 h 264"/>
                <a:gd name="T104" fmla="*/ 30 w 248"/>
                <a:gd name="T105" fmla="*/ 203 h 264"/>
                <a:gd name="T106" fmla="*/ 56 w 248"/>
                <a:gd name="T107" fmla="*/ 238 h 264"/>
                <a:gd name="T108" fmla="*/ 91 w 248"/>
                <a:gd name="T109" fmla="*/ 223 h 264"/>
                <a:gd name="T110" fmla="*/ 101 w 248"/>
                <a:gd name="T111" fmla="*/ 228 h 264"/>
                <a:gd name="T112" fmla="*/ 122 w 248"/>
                <a:gd name="T113" fmla="*/ 218 h 264"/>
                <a:gd name="T114" fmla="*/ 127 w 248"/>
                <a:gd name="T115" fmla="*/ 218 h 264"/>
                <a:gd name="T116" fmla="*/ 117 w 248"/>
                <a:gd name="T117" fmla="*/ 238 h 264"/>
                <a:gd name="T118" fmla="*/ 101 w 248"/>
                <a:gd name="T119" fmla="*/ 24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8" h="264">
                  <a:moveTo>
                    <a:pt x="25" y="178"/>
                  </a:moveTo>
                  <a:lnTo>
                    <a:pt x="25" y="178"/>
                  </a:lnTo>
                  <a:lnTo>
                    <a:pt x="25" y="183"/>
                  </a:lnTo>
                  <a:lnTo>
                    <a:pt x="25" y="183"/>
                  </a:lnTo>
                  <a:lnTo>
                    <a:pt x="20" y="188"/>
                  </a:lnTo>
                  <a:lnTo>
                    <a:pt x="1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5" y="183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5" y="178"/>
                  </a:lnTo>
                  <a:lnTo>
                    <a:pt x="25" y="178"/>
                  </a:lnTo>
                  <a:moveTo>
                    <a:pt x="101" y="243"/>
                  </a:moveTo>
                  <a:lnTo>
                    <a:pt x="101" y="243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53"/>
                  </a:lnTo>
                  <a:lnTo>
                    <a:pt x="101" y="253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06" y="264"/>
                  </a:lnTo>
                  <a:lnTo>
                    <a:pt x="106" y="264"/>
                  </a:lnTo>
                  <a:lnTo>
                    <a:pt x="106" y="264"/>
                  </a:lnTo>
                  <a:lnTo>
                    <a:pt x="111" y="264"/>
                  </a:lnTo>
                  <a:lnTo>
                    <a:pt x="111" y="264"/>
                  </a:lnTo>
                  <a:lnTo>
                    <a:pt x="111" y="264"/>
                  </a:lnTo>
                  <a:lnTo>
                    <a:pt x="111" y="264"/>
                  </a:lnTo>
                  <a:lnTo>
                    <a:pt x="117" y="264"/>
                  </a:lnTo>
                  <a:lnTo>
                    <a:pt x="127" y="253"/>
                  </a:lnTo>
                  <a:lnTo>
                    <a:pt x="127" y="248"/>
                  </a:lnTo>
                  <a:lnTo>
                    <a:pt x="127" y="248"/>
                  </a:lnTo>
                  <a:lnTo>
                    <a:pt x="127" y="248"/>
                  </a:lnTo>
                  <a:lnTo>
                    <a:pt x="132" y="248"/>
                  </a:lnTo>
                  <a:lnTo>
                    <a:pt x="137" y="248"/>
                  </a:lnTo>
                  <a:lnTo>
                    <a:pt x="137" y="248"/>
                  </a:lnTo>
                  <a:lnTo>
                    <a:pt x="137" y="248"/>
                  </a:lnTo>
                  <a:lnTo>
                    <a:pt x="137" y="248"/>
                  </a:lnTo>
                  <a:lnTo>
                    <a:pt x="142" y="248"/>
                  </a:lnTo>
                  <a:lnTo>
                    <a:pt x="147" y="243"/>
                  </a:lnTo>
                  <a:lnTo>
                    <a:pt x="147" y="238"/>
                  </a:lnTo>
                  <a:lnTo>
                    <a:pt x="147" y="238"/>
                  </a:lnTo>
                  <a:lnTo>
                    <a:pt x="162" y="238"/>
                  </a:lnTo>
                  <a:lnTo>
                    <a:pt x="162" y="238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72" y="238"/>
                  </a:lnTo>
                  <a:lnTo>
                    <a:pt x="177" y="238"/>
                  </a:lnTo>
                  <a:lnTo>
                    <a:pt x="177" y="238"/>
                  </a:lnTo>
                  <a:lnTo>
                    <a:pt x="177" y="238"/>
                  </a:lnTo>
                  <a:lnTo>
                    <a:pt x="182" y="238"/>
                  </a:lnTo>
                  <a:lnTo>
                    <a:pt x="182" y="238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7" y="233"/>
                  </a:lnTo>
                  <a:lnTo>
                    <a:pt x="193" y="228"/>
                  </a:lnTo>
                  <a:lnTo>
                    <a:pt x="193" y="228"/>
                  </a:lnTo>
                  <a:lnTo>
                    <a:pt x="198" y="228"/>
                  </a:lnTo>
                  <a:lnTo>
                    <a:pt x="198" y="228"/>
                  </a:lnTo>
                  <a:lnTo>
                    <a:pt x="198" y="228"/>
                  </a:lnTo>
                  <a:lnTo>
                    <a:pt x="203" y="228"/>
                  </a:lnTo>
                  <a:lnTo>
                    <a:pt x="203" y="228"/>
                  </a:lnTo>
                  <a:lnTo>
                    <a:pt x="203" y="228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13" y="218"/>
                  </a:lnTo>
                  <a:lnTo>
                    <a:pt x="213" y="218"/>
                  </a:lnTo>
                  <a:lnTo>
                    <a:pt x="213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213" y="198"/>
                  </a:lnTo>
                  <a:lnTo>
                    <a:pt x="213" y="198"/>
                  </a:lnTo>
                  <a:lnTo>
                    <a:pt x="213" y="198"/>
                  </a:lnTo>
                  <a:lnTo>
                    <a:pt x="213" y="198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38" y="188"/>
                  </a:lnTo>
                  <a:lnTo>
                    <a:pt x="243" y="188"/>
                  </a:lnTo>
                  <a:lnTo>
                    <a:pt x="243" y="188"/>
                  </a:lnTo>
                  <a:lnTo>
                    <a:pt x="243" y="188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3"/>
                  </a:lnTo>
                  <a:lnTo>
                    <a:pt x="248" y="183"/>
                  </a:lnTo>
                  <a:lnTo>
                    <a:pt x="248" y="183"/>
                  </a:lnTo>
                  <a:lnTo>
                    <a:pt x="243" y="183"/>
                  </a:lnTo>
                  <a:lnTo>
                    <a:pt x="238" y="183"/>
                  </a:lnTo>
                  <a:lnTo>
                    <a:pt x="238" y="178"/>
                  </a:lnTo>
                  <a:lnTo>
                    <a:pt x="238" y="178"/>
                  </a:lnTo>
                  <a:lnTo>
                    <a:pt x="233" y="178"/>
                  </a:lnTo>
                  <a:lnTo>
                    <a:pt x="233" y="178"/>
                  </a:lnTo>
                  <a:lnTo>
                    <a:pt x="233" y="178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3" y="167"/>
                  </a:lnTo>
                  <a:lnTo>
                    <a:pt x="233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3" y="142"/>
                  </a:lnTo>
                  <a:lnTo>
                    <a:pt x="233" y="127"/>
                  </a:lnTo>
                  <a:lnTo>
                    <a:pt x="233" y="122"/>
                  </a:lnTo>
                  <a:lnTo>
                    <a:pt x="233" y="122"/>
                  </a:lnTo>
                  <a:lnTo>
                    <a:pt x="233" y="117"/>
                  </a:lnTo>
                  <a:lnTo>
                    <a:pt x="228" y="117"/>
                  </a:lnTo>
                  <a:lnTo>
                    <a:pt x="228" y="117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07"/>
                  </a:lnTo>
                  <a:lnTo>
                    <a:pt x="233" y="107"/>
                  </a:lnTo>
                  <a:lnTo>
                    <a:pt x="233" y="102"/>
                  </a:lnTo>
                  <a:lnTo>
                    <a:pt x="238" y="97"/>
                  </a:lnTo>
                  <a:lnTo>
                    <a:pt x="243" y="9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86"/>
                  </a:lnTo>
                  <a:lnTo>
                    <a:pt x="238" y="86"/>
                  </a:lnTo>
                  <a:lnTo>
                    <a:pt x="238" y="86"/>
                  </a:lnTo>
                  <a:lnTo>
                    <a:pt x="233" y="86"/>
                  </a:lnTo>
                  <a:lnTo>
                    <a:pt x="233" y="81"/>
                  </a:lnTo>
                  <a:lnTo>
                    <a:pt x="228" y="81"/>
                  </a:lnTo>
                  <a:lnTo>
                    <a:pt x="228" y="81"/>
                  </a:lnTo>
                  <a:lnTo>
                    <a:pt x="228" y="81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23" y="76"/>
                  </a:lnTo>
                  <a:lnTo>
                    <a:pt x="223" y="76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8" y="71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3" y="61"/>
                  </a:lnTo>
                  <a:lnTo>
                    <a:pt x="223" y="61"/>
                  </a:lnTo>
                  <a:lnTo>
                    <a:pt x="223" y="61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36"/>
                  </a:lnTo>
                  <a:lnTo>
                    <a:pt x="228" y="36"/>
                  </a:lnTo>
                  <a:lnTo>
                    <a:pt x="228" y="36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3" y="21"/>
                  </a:lnTo>
                  <a:lnTo>
                    <a:pt x="228" y="21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8" y="10"/>
                  </a:lnTo>
                  <a:lnTo>
                    <a:pt x="228" y="5"/>
                  </a:lnTo>
                  <a:lnTo>
                    <a:pt x="223" y="5"/>
                  </a:lnTo>
                  <a:lnTo>
                    <a:pt x="213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18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7" y="10"/>
                  </a:lnTo>
                  <a:lnTo>
                    <a:pt x="167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72" y="26"/>
                  </a:lnTo>
                  <a:lnTo>
                    <a:pt x="172" y="31"/>
                  </a:lnTo>
                  <a:lnTo>
                    <a:pt x="167" y="31"/>
                  </a:lnTo>
                  <a:lnTo>
                    <a:pt x="162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32" y="41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1" y="41"/>
                  </a:lnTo>
                  <a:lnTo>
                    <a:pt x="111" y="46"/>
                  </a:lnTo>
                  <a:lnTo>
                    <a:pt x="117" y="51"/>
                  </a:lnTo>
                  <a:lnTo>
                    <a:pt x="127" y="51"/>
                  </a:lnTo>
                  <a:lnTo>
                    <a:pt x="132" y="56"/>
                  </a:lnTo>
                  <a:lnTo>
                    <a:pt x="127" y="71"/>
                  </a:lnTo>
                  <a:lnTo>
                    <a:pt x="132" y="76"/>
                  </a:lnTo>
                  <a:lnTo>
                    <a:pt x="127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17" y="76"/>
                  </a:lnTo>
                  <a:lnTo>
                    <a:pt x="117" y="81"/>
                  </a:lnTo>
                  <a:lnTo>
                    <a:pt x="122" y="8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32" y="91"/>
                  </a:lnTo>
                  <a:lnTo>
                    <a:pt x="137" y="91"/>
                  </a:lnTo>
                  <a:lnTo>
                    <a:pt x="142" y="91"/>
                  </a:lnTo>
                  <a:lnTo>
                    <a:pt x="142" y="97"/>
                  </a:lnTo>
                  <a:lnTo>
                    <a:pt x="132" y="97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32" y="91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2" y="97"/>
                  </a:lnTo>
                  <a:lnTo>
                    <a:pt x="117" y="97"/>
                  </a:lnTo>
                  <a:lnTo>
                    <a:pt x="111" y="97"/>
                  </a:lnTo>
                  <a:lnTo>
                    <a:pt x="106" y="97"/>
                  </a:lnTo>
                  <a:lnTo>
                    <a:pt x="101" y="91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6" y="81"/>
                  </a:lnTo>
                  <a:lnTo>
                    <a:pt x="91" y="76"/>
                  </a:lnTo>
                  <a:lnTo>
                    <a:pt x="96" y="71"/>
                  </a:lnTo>
                  <a:lnTo>
                    <a:pt x="91" y="71"/>
                  </a:lnTo>
                  <a:lnTo>
                    <a:pt x="86" y="71"/>
                  </a:lnTo>
                  <a:lnTo>
                    <a:pt x="91" y="76"/>
                  </a:lnTo>
                  <a:lnTo>
                    <a:pt x="86" y="81"/>
                  </a:lnTo>
                  <a:lnTo>
                    <a:pt x="81" y="86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66" y="8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46" y="76"/>
                  </a:lnTo>
                  <a:lnTo>
                    <a:pt x="41" y="7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6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0" y="97"/>
                  </a:lnTo>
                  <a:lnTo>
                    <a:pt x="5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12"/>
                  </a:lnTo>
                  <a:lnTo>
                    <a:pt x="5" y="117"/>
                  </a:lnTo>
                  <a:lnTo>
                    <a:pt x="5" y="122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20" y="122"/>
                  </a:lnTo>
                  <a:lnTo>
                    <a:pt x="25" y="122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5" y="117"/>
                  </a:lnTo>
                  <a:lnTo>
                    <a:pt x="36" y="122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6" y="117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51" y="122"/>
                  </a:lnTo>
                  <a:lnTo>
                    <a:pt x="51" y="122"/>
                  </a:lnTo>
                  <a:lnTo>
                    <a:pt x="51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86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101" y="127"/>
                  </a:lnTo>
                  <a:lnTo>
                    <a:pt x="96" y="122"/>
                  </a:lnTo>
                  <a:lnTo>
                    <a:pt x="137" y="122"/>
                  </a:lnTo>
                  <a:lnTo>
                    <a:pt x="127" y="127"/>
                  </a:lnTo>
                  <a:lnTo>
                    <a:pt x="132" y="127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17" y="132"/>
                  </a:lnTo>
                  <a:lnTo>
                    <a:pt x="111" y="132"/>
                  </a:lnTo>
                  <a:lnTo>
                    <a:pt x="106" y="127"/>
                  </a:lnTo>
                  <a:lnTo>
                    <a:pt x="101" y="142"/>
                  </a:lnTo>
                  <a:lnTo>
                    <a:pt x="101" y="147"/>
                  </a:lnTo>
                  <a:lnTo>
                    <a:pt x="96" y="147"/>
                  </a:lnTo>
                  <a:lnTo>
                    <a:pt x="96" y="147"/>
                  </a:lnTo>
                  <a:lnTo>
                    <a:pt x="96" y="142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86" y="147"/>
                  </a:lnTo>
                  <a:lnTo>
                    <a:pt x="81" y="152"/>
                  </a:lnTo>
                  <a:lnTo>
                    <a:pt x="61" y="152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1" y="162"/>
                  </a:lnTo>
                  <a:lnTo>
                    <a:pt x="36" y="162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5" y="167"/>
                  </a:lnTo>
                  <a:lnTo>
                    <a:pt x="25" y="172"/>
                  </a:lnTo>
                  <a:lnTo>
                    <a:pt x="30" y="172"/>
                  </a:lnTo>
                  <a:lnTo>
                    <a:pt x="30" y="178"/>
                  </a:lnTo>
                  <a:lnTo>
                    <a:pt x="30" y="178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6" y="18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15" y="188"/>
                  </a:lnTo>
                  <a:lnTo>
                    <a:pt x="5" y="188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10" y="193"/>
                  </a:lnTo>
                  <a:lnTo>
                    <a:pt x="10" y="193"/>
                  </a:lnTo>
                  <a:lnTo>
                    <a:pt x="10" y="193"/>
                  </a:lnTo>
                  <a:lnTo>
                    <a:pt x="10" y="193"/>
                  </a:lnTo>
                  <a:lnTo>
                    <a:pt x="5" y="193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5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5" y="203"/>
                  </a:lnTo>
                  <a:lnTo>
                    <a:pt x="15" y="20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5" y="218"/>
                  </a:lnTo>
                  <a:lnTo>
                    <a:pt x="20" y="213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30" y="203"/>
                  </a:lnTo>
                  <a:lnTo>
                    <a:pt x="36" y="203"/>
                  </a:lnTo>
                  <a:lnTo>
                    <a:pt x="41" y="208"/>
                  </a:lnTo>
                  <a:lnTo>
                    <a:pt x="46" y="218"/>
                  </a:lnTo>
                  <a:lnTo>
                    <a:pt x="41" y="223"/>
                  </a:lnTo>
                  <a:lnTo>
                    <a:pt x="36" y="223"/>
                  </a:lnTo>
                  <a:lnTo>
                    <a:pt x="51" y="233"/>
                  </a:lnTo>
                  <a:lnTo>
                    <a:pt x="51" y="238"/>
                  </a:lnTo>
                  <a:lnTo>
                    <a:pt x="56" y="238"/>
                  </a:lnTo>
                  <a:lnTo>
                    <a:pt x="61" y="233"/>
                  </a:lnTo>
                  <a:lnTo>
                    <a:pt x="66" y="233"/>
                  </a:lnTo>
                  <a:lnTo>
                    <a:pt x="66" y="228"/>
                  </a:lnTo>
                  <a:lnTo>
                    <a:pt x="71" y="233"/>
                  </a:lnTo>
                  <a:lnTo>
                    <a:pt x="76" y="228"/>
                  </a:lnTo>
                  <a:lnTo>
                    <a:pt x="86" y="223"/>
                  </a:lnTo>
                  <a:lnTo>
                    <a:pt x="86" y="223"/>
                  </a:lnTo>
                  <a:lnTo>
                    <a:pt x="91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11" y="218"/>
                  </a:lnTo>
                  <a:lnTo>
                    <a:pt x="117" y="223"/>
                  </a:lnTo>
                  <a:lnTo>
                    <a:pt x="117" y="218"/>
                  </a:lnTo>
                  <a:lnTo>
                    <a:pt x="122" y="218"/>
                  </a:lnTo>
                  <a:lnTo>
                    <a:pt x="122" y="218"/>
                  </a:lnTo>
                  <a:lnTo>
                    <a:pt x="142" y="213"/>
                  </a:lnTo>
                  <a:lnTo>
                    <a:pt x="157" y="208"/>
                  </a:lnTo>
                  <a:lnTo>
                    <a:pt x="157" y="213"/>
                  </a:lnTo>
                  <a:lnTo>
                    <a:pt x="152" y="213"/>
                  </a:lnTo>
                  <a:lnTo>
                    <a:pt x="137" y="218"/>
                  </a:lnTo>
                  <a:lnTo>
                    <a:pt x="132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22" y="223"/>
                  </a:lnTo>
                  <a:lnTo>
                    <a:pt x="117" y="228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8"/>
                  </a:lnTo>
                  <a:lnTo>
                    <a:pt x="117" y="238"/>
                  </a:lnTo>
                  <a:lnTo>
                    <a:pt x="117" y="238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1" y="233"/>
                  </a:lnTo>
                  <a:lnTo>
                    <a:pt x="101" y="238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1" y="243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7" name="Freeform 31"/>
            <p:cNvSpPr>
              <a:spLocks/>
            </p:cNvSpPr>
            <p:nvPr/>
          </p:nvSpPr>
          <p:spPr bwMode="auto">
            <a:xfrm>
              <a:off x="3113089" y="3713163"/>
              <a:ext cx="354013" cy="233363"/>
            </a:xfrm>
            <a:custGeom>
              <a:avLst/>
              <a:gdLst>
                <a:gd name="T0" fmla="*/ 5 w 223"/>
                <a:gd name="T1" fmla="*/ 35 h 147"/>
                <a:gd name="T2" fmla="*/ 30 w 223"/>
                <a:gd name="T3" fmla="*/ 35 h 147"/>
                <a:gd name="T4" fmla="*/ 61 w 223"/>
                <a:gd name="T5" fmla="*/ 30 h 147"/>
                <a:gd name="T6" fmla="*/ 76 w 223"/>
                <a:gd name="T7" fmla="*/ 25 h 147"/>
                <a:gd name="T8" fmla="*/ 121 w 223"/>
                <a:gd name="T9" fmla="*/ 20 h 147"/>
                <a:gd name="T10" fmla="*/ 121 w 223"/>
                <a:gd name="T11" fmla="*/ 20 h 147"/>
                <a:gd name="T12" fmla="*/ 132 w 223"/>
                <a:gd name="T13" fmla="*/ 25 h 147"/>
                <a:gd name="T14" fmla="*/ 142 w 223"/>
                <a:gd name="T15" fmla="*/ 20 h 147"/>
                <a:gd name="T16" fmla="*/ 147 w 223"/>
                <a:gd name="T17" fmla="*/ 20 h 147"/>
                <a:gd name="T18" fmla="*/ 157 w 223"/>
                <a:gd name="T19" fmla="*/ 15 h 147"/>
                <a:gd name="T20" fmla="*/ 162 w 223"/>
                <a:gd name="T21" fmla="*/ 15 h 147"/>
                <a:gd name="T22" fmla="*/ 172 w 223"/>
                <a:gd name="T23" fmla="*/ 5 h 147"/>
                <a:gd name="T24" fmla="*/ 172 w 223"/>
                <a:gd name="T25" fmla="*/ 15 h 147"/>
                <a:gd name="T26" fmla="*/ 192 w 223"/>
                <a:gd name="T27" fmla="*/ 25 h 147"/>
                <a:gd name="T28" fmla="*/ 208 w 223"/>
                <a:gd name="T29" fmla="*/ 30 h 147"/>
                <a:gd name="T30" fmla="*/ 218 w 223"/>
                <a:gd name="T31" fmla="*/ 35 h 147"/>
                <a:gd name="T32" fmla="*/ 213 w 223"/>
                <a:gd name="T33" fmla="*/ 56 h 147"/>
                <a:gd name="T34" fmla="*/ 208 w 223"/>
                <a:gd name="T35" fmla="*/ 61 h 147"/>
                <a:gd name="T36" fmla="*/ 208 w 223"/>
                <a:gd name="T37" fmla="*/ 76 h 147"/>
                <a:gd name="T38" fmla="*/ 208 w 223"/>
                <a:gd name="T39" fmla="*/ 76 h 147"/>
                <a:gd name="T40" fmla="*/ 197 w 223"/>
                <a:gd name="T41" fmla="*/ 76 h 147"/>
                <a:gd name="T42" fmla="*/ 192 w 223"/>
                <a:gd name="T43" fmla="*/ 86 h 147"/>
                <a:gd name="T44" fmla="*/ 187 w 223"/>
                <a:gd name="T45" fmla="*/ 86 h 147"/>
                <a:gd name="T46" fmla="*/ 187 w 223"/>
                <a:gd name="T47" fmla="*/ 81 h 147"/>
                <a:gd name="T48" fmla="*/ 182 w 223"/>
                <a:gd name="T49" fmla="*/ 76 h 147"/>
                <a:gd name="T50" fmla="*/ 177 w 223"/>
                <a:gd name="T51" fmla="*/ 86 h 147"/>
                <a:gd name="T52" fmla="*/ 177 w 223"/>
                <a:gd name="T53" fmla="*/ 91 h 147"/>
                <a:gd name="T54" fmla="*/ 177 w 223"/>
                <a:gd name="T55" fmla="*/ 96 h 147"/>
                <a:gd name="T56" fmla="*/ 187 w 223"/>
                <a:gd name="T57" fmla="*/ 101 h 147"/>
                <a:gd name="T58" fmla="*/ 202 w 223"/>
                <a:gd name="T59" fmla="*/ 106 h 147"/>
                <a:gd name="T60" fmla="*/ 208 w 223"/>
                <a:gd name="T61" fmla="*/ 121 h 147"/>
                <a:gd name="T62" fmla="*/ 213 w 223"/>
                <a:gd name="T63" fmla="*/ 137 h 147"/>
                <a:gd name="T64" fmla="*/ 213 w 223"/>
                <a:gd name="T65" fmla="*/ 137 h 147"/>
                <a:gd name="T66" fmla="*/ 202 w 223"/>
                <a:gd name="T67" fmla="*/ 147 h 147"/>
                <a:gd name="T68" fmla="*/ 187 w 223"/>
                <a:gd name="T69" fmla="*/ 142 h 147"/>
                <a:gd name="T70" fmla="*/ 187 w 223"/>
                <a:gd name="T71" fmla="*/ 137 h 147"/>
                <a:gd name="T72" fmla="*/ 182 w 223"/>
                <a:gd name="T73" fmla="*/ 132 h 147"/>
                <a:gd name="T74" fmla="*/ 172 w 223"/>
                <a:gd name="T75" fmla="*/ 137 h 147"/>
                <a:gd name="T76" fmla="*/ 152 w 223"/>
                <a:gd name="T77" fmla="*/ 142 h 147"/>
                <a:gd name="T78" fmla="*/ 142 w 223"/>
                <a:gd name="T79" fmla="*/ 132 h 147"/>
                <a:gd name="T80" fmla="*/ 132 w 223"/>
                <a:gd name="T81" fmla="*/ 132 h 147"/>
                <a:gd name="T82" fmla="*/ 132 w 223"/>
                <a:gd name="T83" fmla="*/ 121 h 147"/>
                <a:gd name="T84" fmla="*/ 126 w 223"/>
                <a:gd name="T85" fmla="*/ 116 h 147"/>
                <a:gd name="T86" fmla="*/ 121 w 223"/>
                <a:gd name="T87" fmla="*/ 111 h 147"/>
                <a:gd name="T88" fmla="*/ 101 w 223"/>
                <a:gd name="T89" fmla="*/ 106 h 147"/>
                <a:gd name="T90" fmla="*/ 86 w 223"/>
                <a:gd name="T91" fmla="*/ 116 h 147"/>
                <a:gd name="T92" fmla="*/ 81 w 223"/>
                <a:gd name="T93" fmla="*/ 116 h 147"/>
                <a:gd name="T94" fmla="*/ 76 w 223"/>
                <a:gd name="T95" fmla="*/ 121 h 147"/>
                <a:gd name="T96" fmla="*/ 61 w 223"/>
                <a:gd name="T97" fmla="*/ 127 h 147"/>
                <a:gd name="T98" fmla="*/ 56 w 223"/>
                <a:gd name="T99" fmla="*/ 121 h 147"/>
                <a:gd name="T100" fmla="*/ 35 w 223"/>
                <a:gd name="T101" fmla="*/ 116 h 147"/>
                <a:gd name="T102" fmla="*/ 15 w 223"/>
                <a:gd name="T103" fmla="*/ 116 h 147"/>
                <a:gd name="T104" fmla="*/ 5 w 223"/>
                <a:gd name="T105" fmla="*/ 111 h 147"/>
                <a:gd name="T106" fmla="*/ 0 w 223"/>
                <a:gd name="T107" fmla="*/ 106 h 147"/>
                <a:gd name="T108" fmla="*/ 0 w 223"/>
                <a:gd name="T109" fmla="*/ 101 h 147"/>
                <a:gd name="T110" fmla="*/ 5 w 223"/>
                <a:gd name="T111" fmla="*/ 96 h 147"/>
                <a:gd name="T112" fmla="*/ 0 w 223"/>
                <a:gd name="T113" fmla="*/ 86 h 147"/>
                <a:gd name="T114" fmla="*/ 5 w 223"/>
                <a:gd name="T115" fmla="*/ 81 h 147"/>
                <a:gd name="T116" fmla="*/ 5 w 223"/>
                <a:gd name="T117" fmla="*/ 76 h 147"/>
                <a:gd name="T118" fmla="*/ 5 w 223"/>
                <a:gd name="T119" fmla="*/ 71 h 147"/>
                <a:gd name="T120" fmla="*/ 10 w 223"/>
                <a:gd name="T121" fmla="*/ 61 h 147"/>
                <a:gd name="T122" fmla="*/ 10 w 223"/>
                <a:gd name="T123" fmla="*/ 56 h 147"/>
                <a:gd name="T124" fmla="*/ 5 w 223"/>
                <a:gd name="T1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" h="147">
                  <a:moveTo>
                    <a:pt x="5" y="40"/>
                  </a:moveTo>
                  <a:lnTo>
                    <a:pt x="5" y="40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5"/>
                  </a:lnTo>
                  <a:lnTo>
                    <a:pt x="76" y="25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32" y="25"/>
                  </a:lnTo>
                  <a:lnTo>
                    <a:pt x="132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7" y="20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2" y="10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2" y="0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72" y="20"/>
                  </a:lnTo>
                  <a:lnTo>
                    <a:pt x="177" y="20"/>
                  </a:lnTo>
                  <a:lnTo>
                    <a:pt x="177" y="20"/>
                  </a:lnTo>
                  <a:lnTo>
                    <a:pt x="192" y="25"/>
                  </a:lnTo>
                  <a:lnTo>
                    <a:pt x="202" y="20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8" y="25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3" y="30"/>
                  </a:lnTo>
                  <a:lnTo>
                    <a:pt x="223" y="30"/>
                  </a:lnTo>
                  <a:lnTo>
                    <a:pt x="218" y="35"/>
                  </a:lnTo>
                  <a:lnTo>
                    <a:pt x="218" y="40"/>
                  </a:lnTo>
                  <a:lnTo>
                    <a:pt x="218" y="46"/>
                  </a:lnTo>
                  <a:lnTo>
                    <a:pt x="213" y="46"/>
                  </a:lnTo>
                  <a:lnTo>
                    <a:pt x="213" y="51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08" y="5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08" y="66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2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7" y="91"/>
                  </a:lnTo>
                  <a:lnTo>
                    <a:pt x="177" y="91"/>
                  </a:lnTo>
                  <a:lnTo>
                    <a:pt x="177" y="91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202" y="106"/>
                  </a:lnTo>
                  <a:lnTo>
                    <a:pt x="202" y="111"/>
                  </a:lnTo>
                  <a:lnTo>
                    <a:pt x="202" y="111"/>
                  </a:lnTo>
                  <a:lnTo>
                    <a:pt x="208" y="116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13" y="121"/>
                  </a:lnTo>
                  <a:lnTo>
                    <a:pt x="213" y="121"/>
                  </a:lnTo>
                  <a:lnTo>
                    <a:pt x="213" y="127"/>
                  </a:lnTo>
                  <a:lnTo>
                    <a:pt x="213" y="132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08" y="147"/>
                  </a:lnTo>
                  <a:lnTo>
                    <a:pt x="208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192" y="147"/>
                  </a:lnTo>
                  <a:lnTo>
                    <a:pt x="192" y="147"/>
                  </a:lnTo>
                  <a:lnTo>
                    <a:pt x="192" y="147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2" y="137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62" y="14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2" y="142"/>
                  </a:lnTo>
                  <a:lnTo>
                    <a:pt x="142" y="137"/>
                  </a:lnTo>
                  <a:lnTo>
                    <a:pt x="142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16" y="111"/>
                  </a:lnTo>
                  <a:lnTo>
                    <a:pt x="111" y="111"/>
                  </a:lnTo>
                  <a:lnTo>
                    <a:pt x="101" y="106"/>
                  </a:lnTo>
                  <a:lnTo>
                    <a:pt x="96" y="106"/>
                  </a:lnTo>
                  <a:lnTo>
                    <a:pt x="91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6" y="116"/>
                  </a:lnTo>
                  <a:lnTo>
                    <a:pt x="86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76" y="121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6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56" y="127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45" y="116"/>
                  </a:lnTo>
                  <a:lnTo>
                    <a:pt x="40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5" y="121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0" y="116"/>
                  </a:lnTo>
                  <a:lnTo>
                    <a:pt x="10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8" name="Freeform 32"/>
            <p:cNvSpPr>
              <a:spLocks/>
            </p:cNvSpPr>
            <p:nvPr/>
          </p:nvSpPr>
          <p:spPr bwMode="auto">
            <a:xfrm>
              <a:off x="3338514" y="3078163"/>
              <a:ext cx="273050" cy="401638"/>
            </a:xfrm>
            <a:custGeom>
              <a:avLst/>
              <a:gdLst>
                <a:gd name="T0" fmla="*/ 106 w 172"/>
                <a:gd name="T1" fmla="*/ 248 h 253"/>
                <a:gd name="T2" fmla="*/ 101 w 172"/>
                <a:gd name="T3" fmla="*/ 238 h 253"/>
                <a:gd name="T4" fmla="*/ 101 w 172"/>
                <a:gd name="T5" fmla="*/ 228 h 253"/>
                <a:gd name="T6" fmla="*/ 96 w 172"/>
                <a:gd name="T7" fmla="*/ 218 h 253"/>
                <a:gd name="T8" fmla="*/ 96 w 172"/>
                <a:gd name="T9" fmla="*/ 208 h 253"/>
                <a:gd name="T10" fmla="*/ 96 w 172"/>
                <a:gd name="T11" fmla="*/ 197 h 253"/>
                <a:gd name="T12" fmla="*/ 91 w 172"/>
                <a:gd name="T13" fmla="*/ 187 h 253"/>
                <a:gd name="T14" fmla="*/ 91 w 172"/>
                <a:gd name="T15" fmla="*/ 177 h 253"/>
                <a:gd name="T16" fmla="*/ 91 w 172"/>
                <a:gd name="T17" fmla="*/ 172 h 253"/>
                <a:gd name="T18" fmla="*/ 91 w 172"/>
                <a:gd name="T19" fmla="*/ 162 h 253"/>
                <a:gd name="T20" fmla="*/ 76 w 172"/>
                <a:gd name="T21" fmla="*/ 142 h 253"/>
                <a:gd name="T22" fmla="*/ 76 w 172"/>
                <a:gd name="T23" fmla="*/ 137 h 253"/>
                <a:gd name="T24" fmla="*/ 81 w 172"/>
                <a:gd name="T25" fmla="*/ 132 h 253"/>
                <a:gd name="T26" fmla="*/ 71 w 172"/>
                <a:gd name="T27" fmla="*/ 122 h 253"/>
                <a:gd name="T28" fmla="*/ 66 w 172"/>
                <a:gd name="T29" fmla="*/ 116 h 253"/>
                <a:gd name="T30" fmla="*/ 50 w 172"/>
                <a:gd name="T31" fmla="*/ 111 h 253"/>
                <a:gd name="T32" fmla="*/ 30 w 172"/>
                <a:gd name="T33" fmla="*/ 116 h 253"/>
                <a:gd name="T34" fmla="*/ 15 w 172"/>
                <a:gd name="T35" fmla="*/ 122 h 253"/>
                <a:gd name="T36" fmla="*/ 10 w 172"/>
                <a:gd name="T37" fmla="*/ 111 h 253"/>
                <a:gd name="T38" fmla="*/ 25 w 172"/>
                <a:gd name="T39" fmla="*/ 106 h 253"/>
                <a:gd name="T40" fmla="*/ 30 w 172"/>
                <a:gd name="T41" fmla="*/ 86 h 253"/>
                <a:gd name="T42" fmla="*/ 25 w 172"/>
                <a:gd name="T43" fmla="*/ 71 h 253"/>
                <a:gd name="T44" fmla="*/ 30 w 172"/>
                <a:gd name="T45" fmla="*/ 61 h 253"/>
                <a:gd name="T46" fmla="*/ 40 w 172"/>
                <a:gd name="T47" fmla="*/ 66 h 253"/>
                <a:gd name="T48" fmla="*/ 40 w 172"/>
                <a:gd name="T49" fmla="*/ 56 h 253"/>
                <a:gd name="T50" fmla="*/ 35 w 172"/>
                <a:gd name="T51" fmla="*/ 46 h 253"/>
                <a:gd name="T52" fmla="*/ 35 w 172"/>
                <a:gd name="T53" fmla="*/ 35 h 253"/>
                <a:gd name="T54" fmla="*/ 55 w 172"/>
                <a:gd name="T55" fmla="*/ 35 h 253"/>
                <a:gd name="T56" fmla="*/ 66 w 172"/>
                <a:gd name="T57" fmla="*/ 41 h 253"/>
                <a:gd name="T58" fmla="*/ 66 w 172"/>
                <a:gd name="T59" fmla="*/ 51 h 253"/>
                <a:gd name="T60" fmla="*/ 76 w 172"/>
                <a:gd name="T61" fmla="*/ 56 h 253"/>
                <a:gd name="T62" fmla="*/ 76 w 172"/>
                <a:gd name="T63" fmla="*/ 51 h 253"/>
                <a:gd name="T64" fmla="*/ 96 w 172"/>
                <a:gd name="T65" fmla="*/ 51 h 253"/>
                <a:gd name="T66" fmla="*/ 91 w 172"/>
                <a:gd name="T67" fmla="*/ 46 h 253"/>
                <a:gd name="T68" fmla="*/ 86 w 172"/>
                <a:gd name="T69" fmla="*/ 41 h 253"/>
                <a:gd name="T70" fmla="*/ 91 w 172"/>
                <a:gd name="T71" fmla="*/ 30 h 253"/>
                <a:gd name="T72" fmla="*/ 101 w 172"/>
                <a:gd name="T73" fmla="*/ 30 h 253"/>
                <a:gd name="T74" fmla="*/ 106 w 172"/>
                <a:gd name="T75" fmla="*/ 20 h 253"/>
                <a:gd name="T76" fmla="*/ 116 w 172"/>
                <a:gd name="T77" fmla="*/ 20 h 253"/>
                <a:gd name="T78" fmla="*/ 121 w 172"/>
                <a:gd name="T79" fmla="*/ 15 h 253"/>
                <a:gd name="T80" fmla="*/ 131 w 172"/>
                <a:gd name="T81" fmla="*/ 5 h 253"/>
                <a:gd name="T82" fmla="*/ 152 w 172"/>
                <a:gd name="T83" fmla="*/ 5 h 253"/>
                <a:gd name="T84" fmla="*/ 152 w 172"/>
                <a:gd name="T85" fmla="*/ 15 h 253"/>
                <a:gd name="T86" fmla="*/ 141 w 172"/>
                <a:gd name="T87" fmla="*/ 30 h 253"/>
                <a:gd name="T88" fmla="*/ 141 w 172"/>
                <a:gd name="T89" fmla="*/ 41 h 253"/>
                <a:gd name="T90" fmla="*/ 136 w 172"/>
                <a:gd name="T91" fmla="*/ 56 h 253"/>
                <a:gd name="T92" fmla="*/ 152 w 172"/>
                <a:gd name="T93" fmla="*/ 56 h 253"/>
                <a:gd name="T94" fmla="*/ 157 w 172"/>
                <a:gd name="T95" fmla="*/ 76 h 253"/>
                <a:gd name="T96" fmla="*/ 167 w 172"/>
                <a:gd name="T97" fmla="*/ 91 h 253"/>
                <a:gd name="T98" fmla="*/ 172 w 172"/>
                <a:gd name="T99" fmla="*/ 106 h 253"/>
                <a:gd name="T100" fmla="*/ 162 w 172"/>
                <a:gd name="T101" fmla="*/ 116 h 253"/>
                <a:gd name="T102" fmla="*/ 152 w 172"/>
                <a:gd name="T103" fmla="*/ 122 h 253"/>
                <a:gd name="T104" fmla="*/ 141 w 172"/>
                <a:gd name="T105" fmla="*/ 147 h 253"/>
                <a:gd name="T106" fmla="*/ 147 w 172"/>
                <a:gd name="T107" fmla="*/ 177 h 253"/>
                <a:gd name="T108" fmla="*/ 147 w 172"/>
                <a:gd name="T109" fmla="*/ 223 h 253"/>
                <a:gd name="T110" fmla="*/ 136 w 172"/>
                <a:gd name="T111" fmla="*/ 23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253">
                  <a:moveTo>
                    <a:pt x="126" y="248"/>
                  </a:moveTo>
                  <a:lnTo>
                    <a:pt x="126" y="248"/>
                  </a:lnTo>
                  <a:lnTo>
                    <a:pt x="126" y="248"/>
                  </a:lnTo>
                  <a:lnTo>
                    <a:pt x="126" y="253"/>
                  </a:lnTo>
                  <a:lnTo>
                    <a:pt x="116" y="253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3"/>
                  </a:lnTo>
                  <a:lnTo>
                    <a:pt x="101" y="243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6" y="208"/>
                  </a:lnTo>
                  <a:lnTo>
                    <a:pt x="96" y="208"/>
                  </a:lnTo>
                  <a:lnTo>
                    <a:pt x="96" y="203"/>
                  </a:lnTo>
                  <a:lnTo>
                    <a:pt x="91" y="203"/>
                  </a:lnTo>
                  <a:lnTo>
                    <a:pt x="91" y="203"/>
                  </a:lnTo>
                  <a:lnTo>
                    <a:pt x="96" y="203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67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57"/>
                  </a:lnTo>
                  <a:lnTo>
                    <a:pt x="86" y="152"/>
                  </a:lnTo>
                  <a:lnTo>
                    <a:pt x="81" y="152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76" y="127"/>
                  </a:lnTo>
                  <a:lnTo>
                    <a:pt x="76" y="127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1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45" y="111"/>
                  </a:lnTo>
                  <a:lnTo>
                    <a:pt x="40" y="111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0" y="122"/>
                  </a:lnTo>
                  <a:lnTo>
                    <a:pt x="5" y="122"/>
                  </a:lnTo>
                  <a:lnTo>
                    <a:pt x="0" y="122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111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5" y="106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6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25" y="76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45" y="41"/>
                  </a:lnTo>
                  <a:lnTo>
                    <a:pt x="50" y="41"/>
                  </a:lnTo>
                  <a:lnTo>
                    <a:pt x="55" y="35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35"/>
                  </a:lnTo>
                  <a:lnTo>
                    <a:pt x="91" y="3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6" y="25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11" y="20"/>
                  </a:lnTo>
                  <a:lnTo>
                    <a:pt x="116" y="1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41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1" y="46"/>
                  </a:lnTo>
                  <a:lnTo>
                    <a:pt x="136" y="46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56"/>
                  </a:lnTo>
                  <a:lnTo>
                    <a:pt x="152" y="56"/>
                  </a:lnTo>
                  <a:lnTo>
                    <a:pt x="152" y="51"/>
                  </a:lnTo>
                  <a:lnTo>
                    <a:pt x="157" y="61"/>
                  </a:lnTo>
                  <a:lnTo>
                    <a:pt x="157" y="66"/>
                  </a:lnTo>
                  <a:lnTo>
                    <a:pt x="157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81"/>
                  </a:lnTo>
                  <a:lnTo>
                    <a:pt x="162" y="81"/>
                  </a:lnTo>
                  <a:lnTo>
                    <a:pt x="162" y="86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7" y="96"/>
                  </a:lnTo>
                  <a:lnTo>
                    <a:pt x="167" y="101"/>
                  </a:lnTo>
                  <a:lnTo>
                    <a:pt x="172" y="101"/>
                  </a:lnTo>
                  <a:lnTo>
                    <a:pt x="172" y="101"/>
                  </a:lnTo>
                  <a:lnTo>
                    <a:pt x="172" y="101"/>
                  </a:lnTo>
                  <a:lnTo>
                    <a:pt x="172" y="106"/>
                  </a:lnTo>
                  <a:lnTo>
                    <a:pt x="167" y="106"/>
                  </a:lnTo>
                  <a:lnTo>
                    <a:pt x="162" y="111"/>
                  </a:lnTo>
                  <a:lnTo>
                    <a:pt x="162" y="111"/>
                  </a:lnTo>
                  <a:lnTo>
                    <a:pt x="162" y="116"/>
                  </a:lnTo>
                  <a:lnTo>
                    <a:pt x="162" y="111"/>
                  </a:lnTo>
                  <a:lnTo>
                    <a:pt x="162" y="116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7" y="122"/>
                  </a:lnTo>
                  <a:lnTo>
                    <a:pt x="152" y="122"/>
                  </a:lnTo>
                  <a:lnTo>
                    <a:pt x="152" y="127"/>
                  </a:lnTo>
                  <a:lnTo>
                    <a:pt x="147" y="132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1" y="142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1" y="157"/>
                  </a:lnTo>
                  <a:lnTo>
                    <a:pt x="147" y="167"/>
                  </a:lnTo>
                  <a:lnTo>
                    <a:pt x="147" y="17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7"/>
                  </a:lnTo>
                  <a:lnTo>
                    <a:pt x="147" y="197"/>
                  </a:lnTo>
                  <a:lnTo>
                    <a:pt x="152" y="218"/>
                  </a:lnTo>
                  <a:lnTo>
                    <a:pt x="147" y="223"/>
                  </a:lnTo>
                  <a:lnTo>
                    <a:pt x="147" y="228"/>
                  </a:lnTo>
                  <a:lnTo>
                    <a:pt x="147" y="228"/>
                  </a:lnTo>
                  <a:lnTo>
                    <a:pt x="147" y="228"/>
                  </a:lnTo>
                  <a:lnTo>
                    <a:pt x="147" y="228"/>
                  </a:lnTo>
                  <a:lnTo>
                    <a:pt x="141" y="233"/>
                  </a:lnTo>
                  <a:lnTo>
                    <a:pt x="136" y="238"/>
                  </a:lnTo>
                  <a:lnTo>
                    <a:pt x="131" y="238"/>
                  </a:lnTo>
                  <a:lnTo>
                    <a:pt x="131" y="243"/>
                  </a:lnTo>
                  <a:lnTo>
                    <a:pt x="126" y="24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9" name="Freeform 33"/>
            <p:cNvSpPr>
              <a:spLocks/>
            </p:cNvSpPr>
            <p:nvPr/>
          </p:nvSpPr>
          <p:spPr bwMode="auto">
            <a:xfrm>
              <a:off x="3281364" y="2894013"/>
              <a:ext cx="273050" cy="273050"/>
            </a:xfrm>
            <a:custGeom>
              <a:avLst/>
              <a:gdLst>
                <a:gd name="T0" fmla="*/ 0 w 172"/>
                <a:gd name="T1" fmla="*/ 70 h 172"/>
                <a:gd name="T2" fmla="*/ 20 w 172"/>
                <a:gd name="T3" fmla="*/ 45 h 172"/>
                <a:gd name="T4" fmla="*/ 41 w 172"/>
                <a:gd name="T5" fmla="*/ 50 h 172"/>
                <a:gd name="T6" fmla="*/ 66 w 172"/>
                <a:gd name="T7" fmla="*/ 55 h 172"/>
                <a:gd name="T8" fmla="*/ 91 w 172"/>
                <a:gd name="T9" fmla="*/ 65 h 172"/>
                <a:gd name="T10" fmla="*/ 107 w 172"/>
                <a:gd name="T11" fmla="*/ 81 h 172"/>
                <a:gd name="T12" fmla="*/ 102 w 172"/>
                <a:gd name="T13" fmla="*/ 70 h 172"/>
                <a:gd name="T14" fmla="*/ 96 w 172"/>
                <a:gd name="T15" fmla="*/ 60 h 172"/>
                <a:gd name="T16" fmla="*/ 107 w 172"/>
                <a:gd name="T17" fmla="*/ 55 h 172"/>
                <a:gd name="T18" fmla="*/ 107 w 172"/>
                <a:gd name="T19" fmla="*/ 50 h 172"/>
                <a:gd name="T20" fmla="*/ 117 w 172"/>
                <a:gd name="T21" fmla="*/ 45 h 172"/>
                <a:gd name="T22" fmla="*/ 86 w 172"/>
                <a:gd name="T23" fmla="*/ 35 h 172"/>
                <a:gd name="T24" fmla="*/ 127 w 172"/>
                <a:gd name="T25" fmla="*/ 15 h 172"/>
                <a:gd name="T26" fmla="*/ 132 w 172"/>
                <a:gd name="T27" fmla="*/ 5 h 172"/>
                <a:gd name="T28" fmla="*/ 142 w 172"/>
                <a:gd name="T29" fmla="*/ 5 h 172"/>
                <a:gd name="T30" fmla="*/ 137 w 172"/>
                <a:gd name="T31" fmla="*/ 15 h 172"/>
                <a:gd name="T32" fmla="*/ 137 w 172"/>
                <a:gd name="T33" fmla="*/ 20 h 172"/>
                <a:gd name="T34" fmla="*/ 147 w 172"/>
                <a:gd name="T35" fmla="*/ 25 h 172"/>
                <a:gd name="T36" fmla="*/ 142 w 172"/>
                <a:gd name="T37" fmla="*/ 35 h 172"/>
                <a:gd name="T38" fmla="*/ 137 w 172"/>
                <a:gd name="T39" fmla="*/ 40 h 172"/>
                <a:gd name="T40" fmla="*/ 142 w 172"/>
                <a:gd name="T41" fmla="*/ 55 h 172"/>
                <a:gd name="T42" fmla="*/ 142 w 172"/>
                <a:gd name="T43" fmla="*/ 76 h 172"/>
                <a:gd name="T44" fmla="*/ 142 w 172"/>
                <a:gd name="T45" fmla="*/ 91 h 172"/>
                <a:gd name="T46" fmla="*/ 152 w 172"/>
                <a:gd name="T47" fmla="*/ 101 h 172"/>
                <a:gd name="T48" fmla="*/ 157 w 172"/>
                <a:gd name="T49" fmla="*/ 101 h 172"/>
                <a:gd name="T50" fmla="*/ 172 w 172"/>
                <a:gd name="T51" fmla="*/ 116 h 172"/>
                <a:gd name="T52" fmla="*/ 162 w 172"/>
                <a:gd name="T53" fmla="*/ 126 h 172"/>
                <a:gd name="T54" fmla="*/ 152 w 172"/>
                <a:gd name="T55" fmla="*/ 131 h 172"/>
                <a:gd name="T56" fmla="*/ 152 w 172"/>
                <a:gd name="T57" fmla="*/ 131 h 172"/>
                <a:gd name="T58" fmla="*/ 137 w 172"/>
                <a:gd name="T59" fmla="*/ 146 h 172"/>
                <a:gd name="T60" fmla="*/ 132 w 172"/>
                <a:gd name="T61" fmla="*/ 146 h 172"/>
                <a:gd name="T62" fmla="*/ 127 w 172"/>
                <a:gd name="T63" fmla="*/ 151 h 172"/>
                <a:gd name="T64" fmla="*/ 122 w 172"/>
                <a:gd name="T65" fmla="*/ 157 h 172"/>
                <a:gd name="T66" fmla="*/ 132 w 172"/>
                <a:gd name="T67" fmla="*/ 162 h 172"/>
                <a:gd name="T68" fmla="*/ 132 w 172"/>
                <a:gd name="T69" fmla="*/ 167 h 172"/>
                <a:gd name="T70" fmla="*/ 117 w 172"/>
                <a:gd name="T71" fmla="*/ 167 h 172"/>
                <a:gd name="T72" fmla="*/ 112 w 172"/>
                <a:gd name="T73" fmla="*/ 172 h 172"/>
                <a:gd name="T74" fmla="*/ 102 w 172"/>
                <a:gd name="T75" fmla="*/ 162 h 172"/>
                <a:gd name="T76" fmla="*/ 96 w 172"/>
                <a:gd name="T77" fmla="*/ 157 h 172"/>
                <a:gd name="T78" fmla="*/ 91 w 172"/>
                <a:gd name="T79" fmla="*/ 136 h 172"/>
                <a:gd name="T80" fmla="*/ 76 w 172"/>
                <a:gd name="T81" fmla="*/ 131 h 172"/>
                <a:gd name="T82" fmla="*/ 71 w 172"/>
                <a:gd name="T83" fmla="*/ 136 h 172"/>
                <a:gd name="T84" fmla="*/ 61 w 172"/>
                <a:gd name="T85" fmla="*/ 141 h 172"/>
                <a:gd name="T86" fmla="*/ 46 w 172"/>
                <a:gd name="T87" fmla="*/ 146 h 172"/>
                <a:gd name="T88" fmla="*/ 41 w 172"/>
                <a:gd name="T89" fmla="*/ 136 h 172"/>
                <a:gd name="T90" fmla="*/ 36 w 172"/>
                <a:gd name="T91" fmla="*/ 126 h 172"/>
                <a:gd name="T92" fmla="*/ 26 w 172"/>
                <a:gd name="T93" fmla="*/ 126 h 172"/>
                <a:gd name="T94" fmla="*/ 15 w 172"/>
                <a:gd name="T95" fmla="*/ 121 h 172"/>
                <a:gd name="T96" fmla="*/ 26 w 172"/>
                <a:gd name="T97" fmla="*/ 111 h 172"/>
                <a:gd name="T98" fmla="*/ 26 w 172"/>
                <a:gd name="T99" fmla="*/ 106 h 172"/>
                <a:gd name="T100" fmla="*/ 36 w 172"/>
                <a:gd name="T101" fmla="*/ 101 h 172"/>
                <a:gd name="T102" fmla="*/ 31 w 172"/>
                <a:gd name="T103" fmla="*/ 91 h 172"/>
                <a:gd name="T104" fmla="*/ 15 w 172"/>
                <a:gd name="T105" fmla="*/ 86 h 172"/>
                <a:gd name="T106" fmla="*/ 5 w 172"/>
                <a:gd name="T107" fmla="*/ 9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2" h="172">
                  <a:moveTo>
                    <a:pt x="5" y="86"/>
                  </a:moveTo>
                  <a:lnTo>
                    <a:pt x="5" y="8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5" y="65"/>
                  </a:lnTo>
                  <a:lnTo>
                    <a:pt x="10" y="65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20" y="45"/>
                  </a:lnTo>
                  <a:lnTo>
                    <a:pt x="26" y="45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1" y="45"/>
                  </a:lnTo>
                  <a:lnTo>
                    <a:pt x="41" y="50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61" y="60"/>
                  </a:lnTo>
                  <a:lnTo>
                    <a:pt x="66" y="55"/>
                  </a:lnTo>
                  <a:lnTo>
                    <a:pt x="71" y="55"/>
                  </a:lnTo>
                  <a:lnTo>
                    <a:pt x="71" y="60"/>
                  </a:lnTo>
                  <a:lnTo>
                    <a:pt x="86" y="60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1" y="70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107" y="81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2" y="76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96" y="65"/>
                  </a:lnTo>
                  <a:lnTo>
                    <a:pt x="91" y="65"/>
                  </a:lnTo>
                  <a:lnTo>
                    <a:pt x="91" y="60"/>
                  </a:lnTo>
                  <a:lnTo>
                    <a:pt x="96" y="60"/>
                  </a:lnTo>
                  <a:lnTo>
                    <a:pt x="96" y="55"/>
                  </a:lnTo>
                  <a:lnTo>
                    <a:pt x="102" y="55"/>
                  </a:lnTo>
                  <a:lnTo>
                    <a:pt x="102" y="60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7" y="55"/>
                  </a:lnTo>
                  <a:lnTo>
                    <a:pt x="122" y="60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2" y="5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2" y="50"/>
                  </a:lnTo>
                  <a:lnTo>
                    <a:pt x="117" y="45"/>
                  </a:lnTo>
                  <a:lnTo>
                    <a:pt x="112" y="45"/>
                  </a:lnTo>
                  <a:lnTo>
                    <a:pt x="112" y="40"/>
                  </a:lnTo>
                  <a:lnTo>
                    <a:pt x="107" y="40"/>
                  </a:lnTo>
                  <a:lnTo>
                    <a:pt x="91" y="40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0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2" y="30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37" y="35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5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5"/>
                  </a:lnTo>
                  <a:lnTo>
                    <a:pt x="142" y="70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7" y="91"/>
                  </a:lnTo>
                  <a:lnTo>
                    <a:pt x="142" y="96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2" y="101"/>
                  </a:lnTo>
                  <a:lnTo>
                    <a:pt x="152" y="101"/>
                  </a:lnTo>
                  <a:lnTo>
                    <a:pt x="152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62" y="101"/>
                  </a:lnTo>
                  <a:lnTo>
                    <a:pt x="162" y="101"/>
                  </a:lnTo>
                  <a:lnTo>
                    <a:pt x="162" y="106"/>
                  </a:lnTo>
                  <a:lnTo>
                    <a:pt x="167" y="111"/>
                  </a:lnTo>
                  <a:lnTo>
                    <a:pt x="167" y="116"/>
                  </a:lnTo>
                  <a:lnTo>
                    <a:pt x="172" y="116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57" y="126"/>
                  </a:lnTo>
                  <a:lnTo>
                    <a:pt x="157" y="126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2" y="131"/>
                  </a:lnTo>
                  <a:lnTo>
                    <a:pt x="152" y="131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42" y="14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17" y="167"/>
                  </a:lnTo>
                  <a:lnTo>
                    <a:pt x="117" y="167"/>
                  </a:lnTo>
                  <a:lnTo>
                    <a:pt x="112" y="167"/>
                  </a:lnTo>
                  <a:lnTo>
                    <a:pt x="112" y="167"/>
                  </a:lnTo>
                  <a:lnTo>
                    <a:pt x="112" y="167"/>
                  </a:lnTo>
                  <a:lnTo>
                    <a:pt x="117" y="167"/>
                  </a:lnTo>
                  <a:lnTo>
                    <a:pt x="117" y="167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2" y="167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57"/>
                  </a:lnTo>
                  <a:lnTo>
                    <a:pt x="102" y="157"/>
                  </a:lnTo>
                  <a:lnTo>
                    <a:pt x="102" y="157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1" y="151"/>
                  </a:lnTo>
                  <a:lnTo>
                    <a:pt x="86" y="146"/>
                  </a:lnTo>
                  <a:lnTo>
                    <a:pt x="91" y="141"/>
                  </a:lnTo>
                  <a:lnTo>
                    <a:pt x="91" y="136"/>
                  </a:lnTo>
                  <a:lnTo>
                    <a:pt x="91" y="136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41"/>
                  </a:lnTo>
                  <a:lnTo>
                    <a:pt x="66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46" y="146"/>
                  </a:lnTo>
                  <a:lnTo>
                    <a:pt x="41" y="146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0" y="126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0" name="Freeform 34"/>
            <p:cNvSpPr>
              <a:spLocks noEditPoints="1"/>
            </p:cNvSpPr>
            <p:nvPr/>
          </p:nvSpPr>
          <p:spPr bwMode="auto">
            <a:xfrm>
              <a:off x="3402014" y="2490788"/>
              <a:ext cx="547688" cy="419100"/>
            </a:xfrm>
            <a:custGeom>
              <a:avLst/>
              <a:gdLst>
                <a:gd name="T0" fmla="*/ 122 w 345"/>
                <a:gd name="T1" fmla="*/ 259 h 264"/>
                <a:gd name="T2" fmla="*/ 162 w 345"/>
                <a:gd name="T3" fmla="*/ 249 h 264"/>
                <a:gd name="T4" fmla="*/ 172 w 345"/>
                <a:gd name="T5" fmla="*/ 218 h 264"/>
                <a:gd name="T6" fmla="*/ 162 w 345"/>
                <a:gd name="T7" fmla="*/ 213 h 264"/>
                <a:gd name="T8" fmla="*/ 172 w 345"/>
                <a:gd name="T9" fmla="*/ 188 h 264"/>
                <a:gd name="T10" fmla="*/ 218 w 345"/>
                <a:gd name="T11" fmla="*/ 188 h 264"/>
                <a:gd name="T12" fmla="*/ 223 w 345"/>
                <a:gd name="T13" fmla="*/ 178 h 264"/>
                <a:gd name="T14" fmla="*/ 253 w 345"/>
                <a:gd name="T15" fmla="*/ 132 h 264"/>
                <a:gd name="T16" fmla="*/ 264 w 345"/>
                <a:gd name="T17" fmla="*/ 107 h 264"/>
                <a:gd name="T18" fmla="*/ 284 w 345"/>
                <a:gd name="T19" fmla="*/ 97 h 264"/>
                <a:gd name="T20" fmla="*/ 319 w 345"/>
                <a:gd name="T21" fmla="*/ 66 h 264"/>
                <a:gd name="T22" fmla="*/ 334 w 345"/>
                <a:gd name="T23" fmla="*/ 46 h 264"/>
                <a:gd name="T24" fmla="*/ 294 w 345"/>
                <a:gd name="T25" fmla="*/ 11 h 264"/>
                <a:gd name="T26" fmla="*/ 274 w 345"/>
                <a:gd name="T27" fmla="*/ 16 h 264"/>
                <a:gd name="T28" fmla="*/ 279 w 345"/>
                <a:gd name="T29" fmla="*/ 31 h 264"/>
                <a:gd name="T30" fmla="*/ 253 w 345"/>
                <a:gd name="T31" fmla="*/ 26 h 264"/>
                <a:gd name="T32" fmla="*/ 248 w 345"/>
                <a:gd name="T33" fmla="*/ 31 h 264"/>
                <a:gd name="T34" fmla="*/ 243 w 345"/>
                <a:gd name="T35" fmla="*/ 61 h 264"/>
                <a:gd name="T36" fmla="*/ 248 w 345"/>
                <a:gd name="T37" fmla="*/ 97 h 264"/>
                <a:gd name="T38" fmla="*/ 213 w 345"/>
                <a:gd name="T39" fmla="*/ 122 h 264"/>
                <a:gd name="T40" fmla="*/ 228 w 345"/>
                <a:gd name="T41" fmla="*/ 102 h 264"/>
                <a:gd name="T42" fmla="*/ 238 w 345"/>
                <a:gd name="T43" fmla="*/ 87 h 264"/>
                <a:gd name="T44" fmla="*/ 228 w 345"/>
                <a:gd name="T45" fmla="*/ 56 h 264"/>
                <a:gd name="T46" fmla="*/ 223 w 345"/>
                <a:gd name="T47" fmla="*/ 36 h 264"/>
                <a:gd name="T48" fmla="*/ 198 w 345"/>
                <a:gd name="T49" fmla="*/ 46 h 264"/>
                <a:gd name="T50" fmla="*/ 208 w 345"/>
                <a:gd name="T51" fmla="*/ 56 h 264"/>
                <a:gd name="T52" fmla="*/ 213 w 345"/>
                <a:gd name="T53" fmla="*/ 61 h 264"/>
                <a:gd name="T54" fmla="*/ 208 w 345"/>
                <a:gd name="T55" fmla="*/ 76 h 264"/>
                <a:gd name="T56" fmla="*/ 198 w 345"/>
                <a:gd name="T57" fmla="*/ 56 h 264"/>
                <a:gd name="T58" fmla="*/ 193 w 345"/>
                <a:gd name="T59" fmla="*/ 51 h 264"/>
                <a:gd name="T60" fmla="*/ 183 w 345"/>
                <a:gd name="T61" fmla="*/ 51 h 264"/>
                <a:gd name="T62" fmla="*/ 177 w 345"/>
                <a:gd name="T63" fmla="*/ 66 h 264"/>
                <a:gd name="T64" fmla="*/ 177 w 345"/>
                <a:gd name="T65" fmla="*/ 56 h 264"/>
                <a:gd name="T66" fmla="*/ 157 w 345"/>
                <a:gd name="T67" fmla="*/ 56 h 264"/>
                <a:gd name="T68" fmla="*/ 152 w 345"/>
                <a:gd name="T69" fmla="*/ 51 h 264"/>
                <a:gd name="T70" fmla="*/ 132 w 345"/>
                <a:gd name="T71" fmla="*/ 61 h 264"/>
                <a:gd name="T72" fmla="*/ 107 w 345"/>
                <a:gd name="T73" fmla="*/ 66 h 264"/>
                <a:gd name="T74" fmla="*/ 96 w 345"/>
                <a:gd name="T75" fmla="*/ 92 h 264"/>
                <a:gd name="T76" fmla="*/ 81 w 345"/>
                <a:gd name="T77" fmla="*/ 97 h 264"/>
                <a:gd name="T78" fmla="*/ 71 w 345"/>
                <a:gd name="T79" fmla="*/ 102 h 264"/>
                <a:gd name="T80" fmla="*/ 76 w 345"/>
                <a:gd name="T81" fmla="*/ 117 h 264"/>
                <a:gd name="T82" fmla="*/ 81 w 345"/>
                <a:gd name="T83" fmla="*/ 132 h 264"/>
                <a:gd name="T84" fmla="*/ 91 w 345"/>
                <a:gd name="T85" fmla="*/ 137 h 264"/>
                <a:gd name="T86" fmla="*/ 86 w 345"/>
                <a:gd name="T87" fmla="*/ 152 h 264"/>
                <a:gd name="T88" fmla="*/ 51 w 345"/>
                <a:gd name="T89" fmla="*/ 147 h 264"/>
                <a:gd name="T90" fmla="*/ 71 w 345"/>
                <a:gd name="T91" fmla="*/ 173 h 264"/>
                <a:gd name="T92" fmla="*/ 66 w 345"/>
                <a:gd name="T93" fmla="*/ 168 h 264"/>
                <a:gd name="T94" fmla="*/ 10 w 345"/>
                <a:gd name="T95" fmla="*/ 178 h 264"/>
                <a:gd name="T96" fmla="*/ 5 w 345"/>
                <a:gd name="T97" fmla="*/ 188 h 264"/>
                <a:gd name="T98" fmla="*/ 20 w 345"/>
                <a:gd name="T99" fmla="*/ 208 h 264"/>
                <a:gd name="T100" fmla="*/ 51 w 345"/>
                <a:gd name="T101" fmla="*/ 208 h 264"/>
                <a:gd name="T102" fmla="*/ 56 w 345"/>
                <a:gd name="T103" fmla="*/ 218 h 264"/>
                <a:gd name="T104" fmla="*/ 71 w 345"/>
                <a:gd name="T105" fmla="*/ 213 h 264"/>
                <a:gd name="T106" fmla="*/ 61 w 345"/>
                <a:gd name="T107" fmla="*/ 228 h 264"/>
                <a:gd name="T108" fmla="*/ 91 w 345"/>
                <a:gd name="T109" fmla="*/ 213 h 264"/>
                <a:gd name="T110" fmla="*/ 117 w 345"/>
                <a:gd name="T111" fmla="*/ 208 h 264"/>
                <a:gd name="T112" fmla="*/ 112 w 345"/>
                <a:gd name="T113" fmla="*/ 218 h 264"/>
                <a:gd name="T114" fmla="*/ 96 w 345"/>
                <a:gd name="T115" fmla="*/ 249 h 264"/>
                <a:gd name="T116" fmla="*/ 56 w 345"/>
                <a:gd name="T117" fmla="*/ 107 h 264"/>
                <a:gd name="T118" fmla="*/ 56 w 345"/>
                <a:gd name="T119" fmla="*/ 97 h 264"/>
                <a:gd name="T120" fmla="*/ 66 w 345"/>
                <a:gd name="T121" fmla="*/ 9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5" h="264">
                  <a:moveTo>
                    <a:pt x="91" y="264"/>
                  </a:moveTo>
                  <a:lnTo>
                    <a:pt x="91" y="264"/>
                  </a:lnTo>
                  <a:lnTo>
                    <a:pt x="96" y="264"/>
                  </a:lnTo>
                  <a:lnTo>
                    <a:pt x="101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17" y="259"/>
                  </a:lnTo>
                  <a:lnTo>
                    <a:pt x="122" y="259"/>
                  </a:lnTo>
                  <a:lnTo>
                    <a:pt x="122" y="259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132" y="249"/>
                  </a:lnTo>
                  <a:lnTo>
                    <a:pt x="137" y="243"/>
                  </a:lnTo>
                  <a:lnTo>
                    <a:pt x="147" y="249"/>
                  </a:lnTo>
                  <a:lnTo>
                    <a:pt x="157" y="249"/>
                  </a:lnTo>
                  <a:lnTo>
                    <a:pt x="162" y="249"/>
                  </a:lnTo>
                  <a:lnTo>
                    <a:pt x="183" y="233"/>
                  </a:lnTo>
                  <a:lnTo>
                    <a:pt x="188" y="228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3" y="228"/>
                  </a:lnTo>
                  <a:lnTo>
                    <a:pt x="177" y="223"/>
                  </a:lnTo>
                  <a:lnTo>
                    <a:pt x="172" y="218"/>
                  </a:lnTo>
                  <a:lnTo>
                    <a:pt x="172" y="218"/>
                  </a:lnTo>
                  <a:lnTo>
                    <a:pt x="172" y="218"/>
                  </a:lnTo>
                  <a:lnTo>
                    <a:pt x="167" y="218"/>
                  </a:lnTo>
                  <a:lnTo>
                    <a:pt x="167" y="218"/>
                  </a:lnTo>
                  <a:lnTo>
                    <a:pt x="167" y="218"/>
                  </a:lnTo>
                  <a:lnTo>
                    <a:pt x="162" y="213"/>
                  </a:lnTo>
                  <a:lnTo>
                    <a:pt x="162" y="213"/>
                  </a:lnTo>
                  <a:lnTo>
                    <a:pt x="162" y="213"/>
                  </a:lnTo>
                  <a:lnTo>
                    <a:pt x="157" y="208"/>
                  </a:lnTo>
                  <a:lnTo>
                    <a:pt x="157" y="208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2" y="198"/>
                  </a:lnTo>
                  <a:lnTo>
                    <a:pt x="162" y="193"/>
                  </a:lnTo>
                  <a:lnTo>
                    <a:pt x="172" y="188"/>
                  </a:lnTo>
                  <a:lnTo>
                    <a:pt x="172" y="188"/>
                  </a:lnTo>
                  <a:lnTo>
                    <a:pt x="177" y="193"/>
                  </a:lnTo>
                  <a:lnTo>
                    <a:pt x="183" y="198"/>
                  </a:lnTo>
                  <a:lnTo>
                    <a:pt x="188" y="198"/>
                  </a:lnTo>
                  <a:lnTo>
                    <a:pt x="193" y="19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13" y="193"/>
                  </a:lnTo>
                  <a:lnTo>
                    <a:pt x="218" y="188"/>
                  </a:lnTo>
                  <a:lnTo>
                    <a:pt x="218" y="193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23" y="188"/>
                  </a:lnTo>
                  <a:lnTo>
                    <a:pt x="223" y="188"/>
                  </a:lnTo>
                  <a:lnTo>
                    <a:pt x="223" y="178"/>
                  </a:lnTo>
                  <a:lnTo>
                    <a:pt x="223" y="178"/>
                  </a:lnTo>
                  <a:lnTo>
                    <a:pt x="238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3" y="147"/>
                  </a:lnTo>
                  <a:lnTo>
                    <a:pt x="243" y="137"/>
                  </a:lnTo>
                  <a:lnTo>
                    <a:pt x="248" y="137"/>
                  </a:lnTo>
                  <a:lnTo>
                    <a:pt x="248" y="132"/>
                  </a:lnTo>
                  <a:lnTo>
                    <a:pt x="253" y="132"/>
                  </a:lnTo>
                  <a:lnTo>
                    <a:pt x="253" y="132"/>
                  </a:lnTo>
                  <a:lnTo>
                    <a:pt x="253" y="127"/>
                  </a:lnTo>
                  <a:lnTo>
                    <a:pt x="253" y="122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58" y="117"/>
                  </a:lnTo>
                  <a:lnTo>
                    <a:pt x="253" y="117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4" y="102"/>
                  </a:lnTo>
                  <a:lnTo>
                    <a:pt x="284" y="97"/>
                  </a:lnTo>
                  <a:lnTo>
                    <a:pt x="284" y="97"/>
                  </a:lnTo>
                  <a:lnTo>
                    <a:pt x="284" y="97"/>
                  </a:lnTo>
                  <a:lnTo>
                    <a:pt x="289" y="92"/>
                  </a:lnTo>
                  <a:lnTo>
                    <a:pt x="294" y="87"/>
                  </a:lnTo>
                  <a:lnTo>
                    <a:pt x="299" y="76"/>
                  </a:lnTo>
                  <a:lnTo>
                    <a:pt x="304" y="76"/>
                  </a:lnTo>
                  <a:lnTo>
                    <a:pt x="309" y="76"/>
                  </a:lnTo>
                  <a:lnTo>
                    <a:pt x="314" y="71"/>
                  </a:lnTo>
                  <a:lnTo>
                    <a:pt x="319" y="66"/>
                  </a:lnTo>
                  <a:lnTo>
                    <a:pt x="324" y="61"/>
                  </a:lnTo>
                  <a:lnTo>
                    <a:pt x="334" y="61"/>
                  </a:lnTo>
                  <a:lnTo>
                    <a:pt x="339" y="61"/>
                  </a:lnTo>
                  <a:lnTo>
                    <a:pt x="345" y="56"/>
                  </a:lnTo>
                  <a:lnTo>
                    <a:pt x="345" y="51"/>
                  </a:lnTo>
                  <a:lnTo>
                    <a:pt x="339" y="46"/>
                  </a:lnTo>
                  <a:lnTo>
                    <a:pt x="339" y="51"/>
                  </a:lnTo>
                  <a:lnTo>
                    <a:pt x="334" y="46"/>
                  </a:lnTo>
                  <a:lnTo>
                    <a:pt x="329" y="41"/>
                  </a:lnTo>
                  <a:lnTo>
                    <a:pt x="319" y="41"/>
                  </a:lnTo>
                  <a:lnTo>
                    <a:pt x="314" y="36"/>
                  </a:lnTo>
                  <a:lnTo>
                    <a:pt x="309" y="31"/>
                  </a:lnTo>
                  <a:lnTo>
                    <a:pt x="304" y="21"/>
                  </a:lnTo>
                  <a:lnTo>
                    <a:pt x="299" y="16"/>
                  </a:lnTo>
                  <a:lnTo>
                    <a:pt x="294" y="11"/>
                  </a:lnTo>
                  <a:lnTo>
                    <a:pt x="294" y="11"/>
                  </a:lnTo>
                  <a:lnTo>
                    <a:pt x="279" y="6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9" y="6"/>
                  </a:lnTo>
                  <a:lnTo>
                    <a:pt x="269" y="6"/>
                  </a:lnTo>
                  <a:lnTo>
                    <a:pt x="274" y="6"/>
                  </a:lnTo>
                  <a:lnTo>
                    <a:pt x="279" y="11"/>
                  </a:lnTo>
                  <a:lnTo>
                    <a:pt x="274" y="16"/>
                  </a:lnTo>
                  <a:lnTo>
                    <a:pt x="279" y="2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4" y="36"/>
                  </a:lnTo>
                  <a:lnTo>
                    <a:pt x="279" y="36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26"/>
                  </a:lnTo>
                  <a:lnTo>
                    <a:pt x="274" y="26"/>
                  </a:lnTo>
                  <a:lnTo>
                    <a:pt x="274" y="26"/>
                  </a:lnTo>
                  <a:lnTo>
                    <a:pt x="264" y="31"/>
                  </a:lnTo>
                  <a:lnTo>
                    <a:pt x="258" y="31"/>
                  </a:lnTo>
                  <a:lnTo>
                    <a:pt x="258" y="26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48" y="31"/>
                  </a:lnTo>
                  <a:lnTo>
                    <a:pt x="248" y="31"/>
                  </a:lnTo>
                  <a:lnTo>
                    <a:pt x="243" y="26"/>
                  </a:lnTo>
                  <a:lnTo>
                    <a:pt x="248" y="31"/>
                  </a:lnTo>
                  <a:lnTo>
                    <a:pt x="243" y="41"/>
                  </a:lnTo>
                  <a:lnTo>
                    <a:pt x="243" y="46"/>
                  </a:lnTo>
                  <a:lnTo>
                    <a:pt x="238" y="46"/>
                  </a:lnTo>
                  <a:lnTo>
                    <a:pt x="238" y="51"/>
                  </a:lnTo>
                  <a:lnTo>
                    <a:pt x="238" y="51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3" y="6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81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48" y="92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48" y="102"/>
                  </a:lnTo>
                  <a:lnTo>
                    <a:pt x="243" y="102"/>
                  </a:lnTo>
                  <a:lnTo>
                    <a:pt x="238" y="102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13" y="122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18" y="112"/>
                  </a:lnTo>
                  <a:lnTo>
                    <a:pt x="223" y="107"/>
                  </a:lnTo>
                  <a:lnTo>
                    <a:pt x="228" y="107"/>
                  </a:lnTo>
                  <a:lnTo>
                    <a:pt x="228" y="102"/>
                  </a:lnTo>
                  <a:lnTo>
                    <a:pt x="228" y="97"/>
                  </a:lnTo>
                  <a:lnTo>
                    <a:pt x="218" y="102"/>
                  </a:lnTo>
                  <a:lnTo>
                    <a:pt x="218" y="97"/>
                  </a:lnTo>
                  <a:lnTo>
                    <a:pt x="228" y="92"/>
                  </a:lnTo>
                  <a:lnTo>
                    <a:pt x="228" y="8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38" y="87"/>
                  </a:lnTo>
                  <a:lnTo>
                    <a:pt x="238" y="81"/>
                  </a:lnTo>
                  <a:lnTo>
                    <a:pt x="238" y="76"/>
                  </a:lnTo>
                  <a:lnTo>
                    <a:pt x="238" y="71"/>
                  </a:lnTo>
                  <a:lnTo>
                    <a:pt x="233" y="71"/>
                  </a:lnTo>
                  <a:lnTo>
                    <a:pt x="233" y="66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3" y="51"/>
                  </a:lnTo>
                  <a:lnTo>
                    <a:pt x="228" y="51"/>
                  </a:lnTo>
                  <a:lnTo>
                    <a:pt x="228" y="46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36"/>
                  </a:lnTo>
                  <a:lnTo>
                    <a:pt x="223" y="36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18" y="31"/>
                  </a:lnTo>
                  <a:lnTo>
                    <a:pt x="213" y="36"/>
                  </a:lnTo>
                  <a:lnTo>
                    <a:pt x="208" y="36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198" y="46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3" y="5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08" y="56"/>
                  </a:lnTo>
                  <a:lnTo>
                    <a:pt x="208" y="51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3" y="51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6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8" y="81"/>
                  </a:lnTo>
                  <a:lnTo>
                    <a:pt x="208" y="81"/>
                  </a:lnTo>
                  <a:lnTo>
                    <a:pt x="208" y="81"/>
                  </a:lnTo>
                  <a:lnTo>
                    <a:pt x="208" y="76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8" y="6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3" y="41"/>
                  </a:lnTo>
                  <a:lnTo>
                    <a:pt x="188" y="41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8" y="56"/>
                  </a:lnTo>
                  <a:lnTo>
                    <a:pt x="188" y="61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1"/>
                  </a:lnTo>
                  <a:lnTo>
                    <a:pt x="183" y="61"/>
                  </a:lnTo>
                  <a:lnTo>
                    <a:pt x="183" y="61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7" y="56"/>
                  </a:lnTo>
                  <a:lnTo>
                    <a:pt x="177" y="56"/>
                  </a:lnTo>
                  <a:lnTo>
                    <a:pt x="177" y="51"/>
                  </a:lnTo>
                  <a:lnTo>
                    <a:pt x="172" y="51"/>
                  </a:lnTo>
                  <a:lnTo>
                    <a:pt x="172" y="56"/>
                  </a:lnTo>
                  <a:lnTo>
                    <a:pt x="167" y="56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57" y="56"/>
                  </a:lnTo>
                  <a:lnTo>
                    <a:pt x="157" y="51"/>
                  </a:lnTo>
                  <a:lnTo>
                    <a:pt x="167" y="46"/>
                  </a:lnTo>
                  <a:lnTo>
                    <a:pt x="167" y="46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57" y="46"/>
                  </a:lnTo>
                  <a:lnTo>
                    <a:pt x="157" y="51"/>
                  </a:lnTo>
                  <a:lnTo>
                    <a:pt x="152" y="51"/>
                  </a:lnTo>
                  <a:lnTo>
                    <a:pt x="147" y="51"/>
                  </a:lnTo>
                  <a:lnTo>
                    <a:pt x="137" y="5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27" y="66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2" y="61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07" y="56"/>
                  </a:lnTo>
                  <a:lnTo>
                    <a:pt x="107" y="66"/>
                  </a:lnTo>
                  <a:lnTo>
                    <a:pt x="101" y="66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6" y="81"/>
                  </a:lnTo>
                  <a:lnTo>
                    <a:pt x="96" y="81"/>
                  </a:lnTo>
                  <a:lnTo>
                    <a:pt x="91" y="81"/>
                  </a:lnTo>
                  <a:lnTo>
                    <a:pt x="91" y="92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1" y="102"/>
                  </a:lnTo>
                  <a:lnTo>
                    <a:pt x="81" y="107"/>
                  </a:lnTo>
                  <a:lnTo>
                    <a:pt x="81" y="112"/>
                  </a:lnTo>
                  <a:lnTo>
                    <a:pt x="86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1" y="127"/>
                  </a:lnTo>
                  <a:lnTo>
                    <a:pt x="86" y="127"/>
                  </a:lnTo>
                  <a:lnTo>
                    <a:pt x="86" y="127"/>
                  </a:lnTo>
                  <a:lnTo>
                    <a:pt x="86" y="127"/>
                  </a:lnTo>
                  <a:lnTo>
                    <a:pt x="91" y="132"/>
                  </a:lnTo>
                  <a:lnTo>
                    <a:pt x="91" y="137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81" y="142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1" y="152"/>
                  </a:lnTo>
                  <a:lnTo>
                    <a:pt x="86" y="152"/>
                  </a:lnTo>
                  <a:lnTo>
                    <a:pt x="76" y="147"/>
                  </a:lnTo>
                  <a:lnTo>
                    <a:pt x="71" y="147"/>
                  </a:lnTo>
                  <a:lnTo>
                    <a:pt x="66" y="147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1" y="157"/>
                  </a:lnTo>
                  <a:lnTo>
                    <a:pt x="66" y="162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51" y="162"/>
                  </a:lnTo>
                  <a:lnTo>
                    <a:pt x="51" y="162"/>
                  </a:lnTo>
                  <a:lnTo>
                    <a:pt x="51" y="168"/>
                  </a:lnTo>
                  <a:lnTo>
                    <a:pt x="66" y="168"/>
                  </a:lnTo>
                  <a:lnTo>
                    <a:pt x="66" y="173"/>
                  </a:lnTo>
                  <a:lnTo>
                    <a:pt x="61" y="173"/>
                  </a:lnTo>
                  <a:lnTo>
                    <a:pt x="51" y="168"/>
                  </a:lnTo>
                  <a:lnTo>
                    <a:pt x="36" y="162"/>
                  </a:lnTo>
                  <a:lnTo>
                    <a:pt x="31" y="168"/>
                  </a:lnTo>
                  <a:lnTo>
                    <a:pt x="15" y="173"/>
                  </a:lnTo>
                  <a:lnTo>
                    <a:pt x="15" y="178"/>
                  </a:lnTo>
                  <a:lnTo>
                    <a:pt x="10" y="178"/>
                  </a:lnTo>
                  <a:lnTo>
                    <a:pt x="10" y="183"/>
                  </a:lnTo>
                  <a:lnTo>
                    <a:pt x="10" y="183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5" y="19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36" y="208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8"/>
                  </a:lnTo>
                  <a:lnTo>
                    <a:pt x="61" y="213"/>
                  </a:lnTo>
                  <a:lnTo>
                    <a:pt x="61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71" y="208"/>
                  </a:lnTo>
                  <a:lnTo>
                    <a:pt x="71" y="213"/>
                  </a:lnTo>
                  <a:lnTo>
                    <a:pt x="71" y="218"/>
                  </a:lnTo>
                  <a:lnTo>
                    <a:pt x="71" y="218"/>
                  </a:lnTo>
                  <a:lnTo>
                    <a:pt x="66" y="218"/>
                  </a:lnTo>
                  <a:lnTo>
                    <a:pt x="61" y="223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6" y="223"/>
                  </a:lnTo>
                  <a:lnTo>
                    <a:pt x="76" y="218"/>
                  </a:lnTo>
                  <a:lnTo>
                    <a:pt x="81" y="213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91" y="208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91" y="218"/>
                  </a:lnTo>
                  <a:lnTo>
                    <a:pt x="96" y="213"/>
                  </a:lnTo>
                  <a:lnTo>
                    <a:pt x="112" y="213"/>
                  </a:lnTo>
                  <a:lnTo>
                    <a:pt x="117" y="213"/>
                  </a:lnTo>
                  <a:lnTo>
                    <a:pt x="117" y="208"/>
                  </a:lnTo>
                  <a:lnTo>
                    <a:pt x="117" y="208"/>
                  </a:lnTo>
                  <a:lnTo>
                    <a:pt x="117" y="208"/>
                  </a:lnTo>
                  <a:lnTo>
                    <a:pt x="117" y="208"/>
                  </a:lnTo>
                  <a:lnTo>
                    <a:pt x="122" y="208"/>
                  </a:lnTo>
                  <a:lnTo>
                    <a:pt x="117" y="213"/>
                  </a:lnTo>
                  <a:lnTo>
                    <a:pt x="117" y="223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8"/>
                  </a:lnTo>
                  <a:lnTo>
                    <a:pt x="107" y="218"/>
                  </a:lnTo>
                  <a:lnTo>
                    <a:pt x="107" y="223"/>
                  </a:lnTo>
                  <a:lnTo>
                    <a:pt x="101" y="233"/>
                  </a:lnTo>
                  <a:lnTo>
                    <a:pt x="101" y="238"/>
                  </a:lnTo>
                  <a:lnTo>
                    <a:pt x="86" y="243"/>
                  </a:lnTo>
                  <a:lnTo>
                    <a:pt x="91" y="249"/>
                  </a:lnTo>
                  <a:lnTo>
                    <a:pt x="91" y="249"/>
                  </a:lnTo>
                  <a:lnTo>
                    <a:pt x="96" y="249"/>
                  </a:lnTo>
                  <a:lnTo>
                    <a:pt x="96" y="254"/>
                  </a:lnTo>
                  <a:lnTo>
                    <a:pt x="91" y="254"/>
                  </a:lnTo>
                  <a:lnTo>
                    <a:pt x="86" y="259"/>
                  </a:lnTo>
                  <a:lnTo>
                    <a:pt x="81" y="259"/>
                  </a:lnTo>
                  <a:lnTo>
                    <a:pt x="81" y="259"/>
                  </a:lnTo>
                  <a:lnTo>
                    <a:pt x="91" y="264"/>
                  </a:lnTo>
                  <a:moveTo>
                    <a:pt x="56" y="107"/>
                  </a:moveTo>
                  <a:lnTo>
                    <a:pt x="56" y="107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102"/>
                  </a:lnTo>
                  <a:lnTo>
                    <a:pt x="66" y="107"/>
                  </a:lnTo>
                  <a:lnTo>
                    <a:pt x="61" y="107"/>
                  </a:lnTo>
                  <a:lnTo>
                    <a:pt x="56" y="1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1" name="Freeform 35"/>
            <p:cNvSpPr>
              <a:spLocks/>
            </p:cNvSpPr>
            <p:nvPr/>
          </p:nvSpPr>
          <p:spPr bwMode="auto">
            <a:xfrm>
              <a:off x="3498851" y="2901950"/>
              <a:ext cx="209550" cy="328613"/>
            </a:xfrm>
            <a:custGeom>
              <a:avLst/>
              <a:gdLst>
                <a:gd name="T0" fmla="*/ 5 w 132"/>
                <a:gd name="T1" fmla="*/ 0 h 207"/>
                <a:gd name="T2" fmla="*/ 35 w 132"/>
                <a:gd name="T3" fmla="*/ 5 h 207"/>
                <a:gd name="T4" fmla="*/ 46 w 132"/>
                <a:gd name="T5" fmla="*/ 10 h 207"/>
                <a:gd name="T6" fmla="*/ 51 w 132"/>
                <a:gd name="T7" fmla="*/ 20 h 207"/>
                <a:gd name="T8" fmla="*/ 71 w 132"/>
                <a:gd name="T9" fmla="*/ 40 h 207"/>
                <a:gd name="T10" fmla="*/ 76 w 132"/>
                <a:gd name="T11" fmla="*/ 60 h 207"/>
                <a:gd name="T12" fmla="*/ 71 w 132"/>
                <a:gd name="T13" fmla="*/ 65 h 207"/>
                <a:gd name="T14" fmla="*/ 71 w 132"/>
                <a:gd name="T15" fmla="*/ 65 h 207"/>
                <a:gd name="T16" fmla="*/ 66 w 132"/>
                <a:gd name="T17" fmla="*/ 71 h 207"/>
                <a:gd name="T18" fmla="*/ 61 w 132"/>
                <a:gd name="T19" fmla="*/ 71 h 207"/>
                <a:gd name="T20" fmla="*/ 56 w 132"/>
                <a:gd name="T21" fmla="*/ 71 h 207"/>
                <a:gd name="T22" fmla="*/ 61 w 132"/>
                <a:gd name="T23" fmla="*/ 86 h 207"/>
                <a:gd name="T24" fmla="*/ 56 w 132"/>
                <a:gd name="T25" fmla="*/ 86 h 207"/>
                <a:gd name="T26" fmla="*/ 61 w 132"/>
                <a:gd name="T27" fmla="*/ 91 h 207"/>
                <a:gd name="T28" fmla="*/ 66 w 132"/>
                <a:gd name="T29" fmla="*/ 91 h 207"/>
                <a:gd name="T30" fmla="*/ 91 w 132"/>
                <a:gd name="T31" fmla="*/ 121 h 207"/>
                <a:gd name="T32" fmla="*/ 96 w 132"/>
                <a:gd name="T33" fmla="*/ 116 h 207"/>
                <a:gd name="T34" fmla="*/ 101 w 132"/>
                <a:gd name="T35" fmla="*/ 116 h 207"/>
                <a:gd name="T36" fmla="*/ 106 w 132"/>
                <a:gd name="T37" fmla="*/ 121 h 207"/>
                <a:gd name="T38" fmla="*/ 122 w 132"/>
                <a:gd name="T39" fmla="*/ 141 h 207"/>
                <a:gd name="T40" fmla="*/ 127 w 132"/>
                <a:gd name="T41" fmla="*/ 146 h 207"/>
                <a:gd name="T42" fmla="*/ 132 w 132"/>
                <a:gd name="T43" fmla="*/ 152 h 207"/>
                <a:gd name="T44" fmla="*/ 132 w 132"/>
                <a:gd name="T45" fmla="*/ 162 h 207"/>
                <a:gd name="T46" fmla="*/ 127 w 132"/>
                <a:gd name="T47" fmla="*/ 167 h 207"/>
                <a:gd name="T48" fmla="*/ 111 w 132"/>
                <a:gd name="T49" fmla="*/ 177 h 207"/>
                <a:gd name="T50" fmla="*/ 96 w 132"/>
                <a:gd name="T51" fmla="*/ 192 h 207"/>
                <a:gd name="T52" fmla="*/ 91 w 132"/>
                <a:gd name="T53" fmla="*/ 197 h 207"/>
                <a:gd name="T54" fmla="*/ 91 w 132"/>
                <a:gd name="T55" fmla="*/ 207 h 207"/>
                <a:gd name="T56" fmla="*/ 81 w 132"/>
                <a:gd name="T57" fmla="*/ 207 h 207"/>
                <a:gd name="T58" fmla="*/ 81 w 132"/>
                <a:gd name="T59" fmla="*/ 202 h 207"/>
                <a:gd name="T60" fmla="*/ 76 w 132"/>
                <a:gd name="T61" fmla="*/ 202 h 207"/>
                <a:gd name="T62" fmla="*/ 76 w 132"/>
                <a:gd name="T63" fmla="*/ 207 h 207"/>
                <a:gd name="T64" fmla="*/ 71 w 132"/>
                <a:gd name="T65" fmla="*/ 202 h 207"/>
                <a:gd name="T66" fmla="*/ 61 w 132"/>
                <a:gd name="T67" fmla="*/ 197 h 207"/>
                <a:gd name="T68" fmla="*/ 56 w 132"/>
                <a:gd name="T69" fmla="*/ 187 h 207"/>
                <a:gd name="T70" fmla="*/ 56 w 132"/>
                <a:gd name="T71" fmla="*/ 172 h 207"/>
                <a:gd name="T72" fmla="*/ 46 w 132"/>
                <a:gd name="T73" fmla="*/ 172 h 207"/>
                <a:gd name="T74" fmla="*/ 35 w 132"/>
                <a:gd name="T75" fmla="*/ 167 h 207"/>
                <a:gd name="T76" fmla="*/ 35 w 132"/>
                <a:gd name="T77" fmla="*/ 157 h 207"/>
                <a:gd name="T78" fmla="*/ 46 w 132"/>
                <a:gd name="T79" fmla="*/ 152 h 207"/>
                <a:gd name="T80" fmla="*/ 40 w 132"/>
                <a:gd name="T81" fmla="*/ 141 h 207"/>
                <a:gd name="T82" fmla="*/ 46 w 132"/>
                <a:gd name="T83" fmla="*/ 126 h 207"/>
                <a:gd name="T84" fmla="*/ 51 w 132"/>
                <a:gd name="T85" fmla="*/ 121 h 207"/>
                <a:gd name="T86" fmla="*/ 51 w 132"/>
                <a:gd name="T87" fmla="*/ 116 h 207"/>
                <a:gd name="T88" fmla="*/ 30 w 132"/>
                <a:gd name="T89" fmla="*/ 111 h 207"/>
                <a:gd name="T90" fmla="*/ 25 w 132"/>
                <a:gd name="T91" fmla="*/ 96 h 207"/>
                <a:gd name="T92" fmla="*/ 20 w 132"/>
                <a:gd name="T93" fmla="*/ 96 h 207"/>
                <a:gd name="T94" fmla="*/ 10 w 132"/>
                <a:gd name="T95" fmla="*/ 91 h 207"/>
                <a:gd name="T96" fmla="*/ 5 w 132"/>
                <a:gd name="T97" fmla="*/ 86 h 207"/>
                <a:gd name="T98" fmla="*/ 5 w 132"/>
                <a:gd name="T99" fmla="*/ 81 h 207"/>
                <a:gd name="T100" fmla="*/ 5 w 132"/>
                <a:gd name="T101" fmla="*/ 71 h 207"/>
                <a:gd name="T102" fmla="*/ 5 w 132"/>
                <a:gd name="T103" fmla="*/ 55 h 207"/>
                <a:gd name="T104" fmla="*/ 0 w 132"/>
                <a:gd name="T105" fmla="*/ 45 h 207"/>
                <a:gd name="T106" fmla="*/ 0 w 132"/>
                <a:gd name="T107" fmla="*/ 35 h 207"/>
                <a:gd name="T108" fmla="*/ 5 w 132"/>
                <a:gd name="T109" fmla="*/ 30 h 207"/>
                <a:gd name="T110" fmla="*/ 5 w 132"/>
                <a:gd name="T111" fmla="*/ 25 h 207"/>
                <a:gd name="T112" fmla="*/ 10 w 132"/>
                <a:gd name="T113" fmla="*/ 20 h 207"/>
                <a:gd name="T114" fmla="*/ 5 w 132"/>
                <a:gd name="T115" fmla="*/ 15 h 207"/>
                <a:gd name="T116" fmla="*/ 0 w 132"/>
                <a:gd name="T117" fmla="*/ 15 h 207"/>
                <a:gd name="T118" fmla="*/ 5 w 132"/>
                <a:gd name="T119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207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40" y="5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2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66" y="40"/>
                  </a:lnTo>
                  <a:lnTo>
                    <a:pt x="71" y="40"/>
                  </a:lnTo>
                  <a:lnTo>
                    <a:pt x="71" y="50"/>
                  </a:lnTo>
                  <a:lnTo>
                    <a:pt x="71" y="55"/>
                  </a:lnTo>
                  <a:lnTo>
                    <a:pt x="76" y="55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1" y="81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6" y="96"/>
                  </a:lnTo>
                  <a:lnTo>
                    <a:pt x="71" y="96"/>
                  </a:lnTo>
                  <a:lnTo>
                    <a:pt x="76" y="96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96" y="121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1" y="121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11" y="131"/>
                  </a:lnTo>
                  <a:lnTo>
                    <a:pt x="116" y="131"/>
                  </a:lnTo>
                  <a:lnTo>
                    <a:pt x="116" y="136"/>
                  </a:lnTo>
                  <a:lnTo>
                    <a:pt x="122" y="141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7" y="167"/>
                  </a:lnTo>
                  <a:lnTo>
                    <a:pt x="127" y="172"/>
                  </a:lnTo>
                  <a:lnTo>
                    <a:pt x="122" y="172"/>
                  </a:lnTo>
                  <a:lnTo>
                    <a:pt x="116" y="172"/>
                  </a:lnTo>
                  <a:lnTo>
                    <a:pt x="111" y="177"/>
                  </a:lnTo>
                  <a:lnTo>
                    <a:pt x="111" y="177"/>
                  </a:lnTo>
                  <a:lnTo>
                    <a:pt x="106" y="182"/>
                  </a:lnTo>
                  <a:lnTo>
                    <a:pt x="96" y="187"/>
                  </a:lnTo>
                  <a:lnTo>
                    <a:pt x="96" y="192"/>
                  </a:lnTo>
                  <a:lnTo>
                    <a:pt x="91" y="192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7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81" y="207"/>
                  </a:lnTo>
                  <a:lnTo>
                    <a:pt x="81" y="207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1" y="197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56" y="187"/>
                  </a:lnTo>
                  <a:lnTo>
                    <a:pt x="56" y="187"/>
                  </a:lnTo>
                  <a:lnTo>
                    <a:pt x="56" y="187"/>
                  </a:lnTo>
                  <a:lnTo>
                    <a:pt x="56" y="182"/>
                  </a:lnTo>
                  <a:lnTo>
                    <a:pt x="56" y="177"/>
                  </a:lnTo>
                  <a:lnTo>
                    <a:pt x="56" y="172"/>
                  </a:lnTo>
                  <a:lnTo>
                    <a:pt x="51" y="162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0" y="172"/>
                  </a:lnTo>
                  <a:lnTo>
                    <a:pt x="40" y="172"/>
                  </a:lnTo>
                  <a:lnTo>
                    <a:pt x="35" y="167"/>
                  </a:lnTo>
                  <a:lnTo>
                    <a:pt x="35" y="167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35" y="157"/>
                  </a:lnTo>
                  <a:lnTo>
                    <a:pt x="40" y="157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6" y="152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1" y="126"/>
                  </a:lnTo>
                  <a:lnTo>
                    <a:pt x="51" y="126"/>
                  </a:lnTo>
                  <a:lnTo>
                    <a:pt x="51" y="126"/>
                  </a:lnTo>
                  <a:lnTo>
                    <a:pt x="51" y="121"/>
                  </a:lnTo>
                  <a:lnTo>
                    <a:pt x="51" y="121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40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30" y="106"/>
                  </a:lnTo>
                  <a:lnTo>
                    <a:pt x="25" y="101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5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2" name="Freeform 36"/>
            <p:cNvSpPr>
              <a:spLocks/>
            </p:cNvSpPr>
            <p:nvPr/>
          </p:nvSpPr>
          <p:spPr bwMode="auto">
            <a:xfrm>
              <a:off x="3562351" y="3175000"/>
              <a:ext cx="193675" cy="192088"/>
            </a:xfrm>
            <a:custGeom>
              <a:avLst/>
              <a:gdLst>
                <a:gd name="T0" fmla="*/ 26 w 122"/>
                <a:gd name="T1" fmla="*/ 35 h 121"/>
                <a:gd name="T2" fmla="*/ 31 w 122"/>
                <a:gd name="T3" fmla="*/ 30 h 121"/>
                <a:gd name="T4" fmla="*/ 36 w 122"/>
                <a:gd name="T5" fmla="*/ 35 h 121"/>
                <a:gd name="T6" fmla="*/ 36 w 122"/>
                <a:gd name="T7" fmla="*/ 35 h 121"/>
                <a:gd name="T8" fmla="*/ 36 w 122"/>
                <a:gd name="T9" fmla="*/ 30 h 121"/>
                <a:gd name="T10" fmla="*/ 41 w 122"/>
                <a:gd name="T11" fmla="*/ 30 h 121"/>
                <a:gd name="T12" fmla="*/ 41 w 122"/>
                <a:gd name="T13" fmla="*/ 35 h 121"/>
                <a:gd name="T14" fmla="*/ 46 w 122"/>
                <a:gd name="T15" fmla="*/ 35 h 121"/>
                <a:gd name="T16" fmla="*/ 51 w 122"/>
                <a:gd name="T17" fmla="*/ 30 h 121"/>
                <a:gd name="T18" fmla="*/ 51 w 122"/>
                <a:gd name="T19" fmla="*/ 25 h 121"/>
                <a:gd name="T20" fmla="*/ 51 w 122"/>
                <a:gd name="T21" fmla="*/ 20 h 121"/>
                <a:gd name="T22" fmla="*/ 66 w 122"/>
                <a:gd name="T23" fmla="*/ 10 h 121"/>
                <a:gd name="T24" fmla="*/ 76 w 122"/>
                <a:gd name="T25" fmla="*/ 0 h 121"/>
                <a:gd name="T26" fmla="*/ 87 w 122"/>
                <a:gd name="T27" fmla="*/ 10 h 121"/>
                <a:gd name="T28" fmla="*/ 92 w 122"/>
                <a:gd name="T29" fmla="*/ 10 h 121"/>
                <a:gd name="T30" fmla="*/ 97 w 122"/>
                <a:gd name="T31" fmla="*/ 15 h 121"/>
                <a:gd name="T32" fmla="*/ 92 w 122"/>
                <a:gd name="T33" fmla="*/ 20 h 121"/>
                <a:gd name="T34" fmla="*/ 92 w 122"/>
                <a:gd name="T35" fmla="*/ 20 h 121"/>
                <a:gd name="T36" fmla="*/ 92 w 122"/>
                <a:gd name="T37" fmla="*/ 25 h 121"/>
                <a:gd name="T38" fmla="*/ 92 w 122"/>
                <a:gd name="T39" fmla="*/ 25 h 121"/>
                <a:gd name="T40" fmla="*/ 97 w 122"/>
                <a:gd name="T41" fmla="*/ 25 h 121"/>
                <a:gd name="T42" fmla="*/ 107 w 122"/>
                <a:gd name="T43" fmla="*/ 25 h 121"/>
                <a:gd name="T44" fmla="*/ 107 w 122"/>
                <a:gd name="T45" fmla="*/ 35 h 121"/>
                <a:gd name="T46" fmla="*/ 107 w 122"/>
                <a:gd name="T47" fmla="*/ 40 h 121"/>
                <a:gd name="T48" fmla="*/ 122 w 122"/>
                <a:gd name="T49" fmla="*/ 50 h 121"/>
                <a:gd name="T50" fmla="*/ 122 w 122"/>
                <a:gd name="T51" fmla="*/ 55 h 121"/>
                <a:gd name="T52" fmla="*/ 122 w 122"/>
                <a:gd name="T53" fmla="*/ 61 h 121"/>
                <a:gd name="T54" fmla="*/ 122 w 122"/>
                <a:gd name="T55" fmla="*/ 61 h 121"/>
                <a:gd name="T56" fmla="*/ 117 w 122"/>
                <a:gd name="T57" fmla="*/ 66 h 121"/>
                <a:gd name="T58" fmla="*/ 112 w 122"/>
                <a:gd name="T59" fmla="*/ 66 h 121"/>
                <a:gd name="T60" fmla="*/ 107 w 122"/>
                <a:gd name="T61" fmla="*/ 66 h 121"/>
                <a:gd name="T62" fmla="*/ 107 w 122"/>
                <a:gd name="T63" fmla="*/ 66 h 121"/>
                <a:gd name="T64" fmla="*/ 102 w 122"/>
                <a:gd name="T65" fmla="*/ 71 h 121"/>
                <a:gd name="T66" fmla="*/ 97 w 122"/>
                <a:gd name="T67" fmla="*/ 71 h 121"/>
                <a:gd name="T68" fmla="*/ 92 w 122"/>
                <a:gd name="T69" fmla="*/ 81 h 121"/>
                <a:gd name="T70" fmla="*/ 87 w 122"/>
                <a:gd name="T71" fmla="*/ 81 h 121"/>
                <a:gd name="T72" fmla="*/ 82 w 122"/>
                <a:gd name="T73" fmla="*/ 86 h 121"/>
                <a:gd name="T74" fmla="*/ 76 w 122"/>
                <a:gd name="T75" fmla="*/ 86 h 121"/>
                <a:gd name="T76" fmla="*/ 76 w 122"/>
                <a:gd name="T77" fmla="*/ 86 h 121"/>
                <a:gd name="T78" fmla="*/ 82 w 122"/>
                <a:gd name="T79" fmla="*/ 91 h 121"/>
                <a:gd name="T80" fmla="*/ 82 w 122"/>
                <a:gd name="T81" fmla="*/ 96 h 121"/>
                <a:gd name="T82" fmla="*/ 76 w 122"/>
                <a:gd name="T83" fmla="*/ 101 h 121"/>
                <a:gd name="T84" fmla="*/ 71 w 122"/>
                <a:gd name="T85" fmla="*/ 101 h 121"/>
                <a:gd name="T86" fmla="*/ 71 w 122"/>
                <a:gd name="T87" fmla="*/ 106 h 121"/>
                <a:gd name="T88" fmla="*/ 66 w 122"/>
                <a:gd name="T89" fmla="*/ 111 h 121"/>
                <a:gd name="T90" fmla="*/ 66 w 122"/>
                <a:gd name="T91" fmla="*/ 116 h 121"/>
                <a:gd name="T92" fmla="*/ 51 w 122"/>
                <a:gd name="T93" fmla="*/ 121 h 121"/>
                <a:gd name="T94" fmla="*/ 36 w 122"/>
                <a:gd name="T95" fmla="*/ 116 h 121"/>
                <a:gd name="T96" fmla="*/ 36 w 122"/>
                <a:gd name="T97" fmla="*/ 111 h 121"/>
                <a:gd name="T98" fmla="*/ 16 w 122"/>
                <a:gd name="T99" fmla="*/ 116 h 121"/>
                <a:gd name="T100" fmla="*/ 0 w 122"/>
                <a:gd name="T101" fmla="*/ 96 h 121"/>
                <a:gd name="T102" fmla="*/ 0 w 122"/>
                <a:gd name="T103" fmla="*/ 86 h 121"/>
                <a:gd name="T104" fmla="*/ 6 w 122"/>
                <a:gd name="T105" fmla="*/ 76 h 121"/>
                <a:gd name="T106" fmla="*/ 11 w 122"/>
                <a:gd name="T107" fmla="*/ 66 h 121"/>
                <a:gd name="T108" fmla="*/ 16 w 122"/>
                <a:gd name="T109" fmla="*/ 55 h 121"/>
                <a:gd name="T110" fmla="*/ 16 w 122"/>
                <a:gd name="T111" fmla="*/ 55 h 121"/>
                <a:gd name="T112" fmla="*/ 21 w 122"/>
                <a:gd name="T113" fmla="*/ 55 h 121"/>
                <a:gd name="T114" fmla="*/ 26 w 122"/>
                <a:gd name="T115" fmla="*/ 45 h 121"/>
                <a:gd name="T116" fmla="*/ 31 w 122"/>
                <a:gd name="T117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21">
                  <a:moveTo>
                    <a:pt x="26" y="40"/>
                  </a:moveTo>
                  <a:lnTo>
                    <a:pt x="26" y="40"/>
                  </a:lnTo>
                  <a:lnTo>
                    <a:pt x="26" y="35"/>
                  </a:lnTo>
                  <a:lnTo>
                    <a:pt x="26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6" y="15"/>
                  </a:lnTo>
                  <a:lnTo>
                    <a:pt x="66" y="1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7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7" y="25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17" y="50"/>
                  </a:lnTo>
                  <a:lnTo>
                    <a:pt x="122" y="50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6"/>
                  </a:lnTo>
                  <a:lnTo>
                    <a:pt x="92" y="76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7" y="81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1" y="116"/>
                  </a:lnTo>
                  <a:lnTo>
                    <a:pt x="61" y="121"/>
                  </a:lnTo>
                  <a:lnTo>
                    <a:pt x="51" y="121"/>
                  </a:lnTo>
                  <a:lnTo>
                    <a:pt x="4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1" y="111"/>
                  </a:lnTo>
                  <a:lnTo>
                    <a:pt x="21" y="111"/>
                  </a:lnTo>
                  <a:lnTo>
                    <a:pt x="16" y="116"/>
                  </a:lnTo>
                  <a:lnTo>
                    <a:pt x="6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1"/>
                  </a:lnTo>
                  <a:lnTo>
                    <a:pt x="11" y="66"/>
                  </a:lnTo>
                  <a:lnTo>
                    <a:pt x="11" y="61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5"/>
                  </a:lnTo>
                  <a:lnTo>
                    <a:pt x="21" y="50"/>
                  </a:lnTo>
                  <a:lnTo>
                    <a:pt x="21" y="55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6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3" name="Freeform 37"/>
            <p:cNvSpPr>
              <a:spLocks/>
            </p:cNvSpPr>
            <p:nvPr/>
          </p:nvSpPr>
          <p:spPr bwMode="auto">
            <a:xfrm>
              <a:off x="3443289" y="3930650"/>
              <a:ext cx="352425" cy="192088"/>
            </a:xfrm>
            <a:custGeom>
              <a:avLst/>
              <a:gdLst>
                <a:gd name="T0" fmla="*/ 217 w 222"/>
                <a:gd name="T1" fmla="*/ 35 h 121"/>
                <a:gd name="T2" fmla="*/ 217 w 222"/>
                <a:gd name="T3" fmla="*/ 40 h 121"/>
                <a:gd name="T4" fmla="*/ 222 w 222"/>
                <a:gd name="T5" fmla="*/ 50 h 121"/>
                <a:gd name="T6" fmla="*/ 222 w 222"/>
                <a:gd name="T7" fmla="*/ 60 h 121"/>
                <a:gd name="T8" fmla="*/ 212 w 222"/>
                <a:gd name="T9" fmla="*/ 71 h 121"/>
                <a:gd name="T10" fmla="*/ 197 w 222"/>
                <a:gd name="T11" fmla="*/ 76 h 121"/>
                <a:gd name="T12" fmla="*/ 202 w 222"/>
                <a:gd name="T13" fmla="*/ 65 h 121"/>
                <a:gd name="T14" fmla="*/ 192 w 222"/>
                <a:gd name="T15" fmla="*/ 60 h 121"/>
                <a:gd name="T16" fmla="*/ 192 w 222"/>
                <a:gd name="T17" fmla="*/ 65 h 121"/>
                <a:gd name="T18" fmla="*/ 192 w 222"/>
                <a:gd name="T19" fmla="*/ 71 h 121"/>
                <a:gd name="T20" fmla="*/ 187 w 222"/>
                <a:gd name="T21" fmla="*/ 65 h 121"/>
                <a:gd name="T22" fmla="*/ 182 w 222"/>
                <a:gd name="T23" fmla="*/ 71 h 121"/>
                <a:gd name="T24" fmla="*/ 172 w 222"/>
                <a:gd name="T25" fmla="*/ 71 h 121"/>
                <a:gd name="T26" fmla="*/ 111 w 222"/>
                <a:gd name="T27" fmla="*/ 76 h 121"/>
                <a:gd name="T28" fmla="*/ 111 w 222"/>
                <a:gd name="T29" fmla="*/ 81 h 121"/>
                <a:gd name="T30" fmla="*/ 106 w 222"/>
                <a:gd name="T31" fmla="*/ 76 h 121"/>
                <a:gd name="T32" fmla="*/ 101 w 222"/>
                <a:gd name="T33" fmla="*/ 76 h 121"/>
                <a:gd name="T34" fmla="*/ 96 w 222"/>
                <a:gd name="T35" fmla="*/ 86 h 121"/>
                <a:gd name="T36" fmla="*/ 106 w 222"/>
                <a:gd name="T37" fmla="*/ 86 h 121"/>
                <a:gd name="T38" fmla="*/ 111 w 222"/>
                <a:gd name="T39" fmla="*/ 91 h 121"/>
                <a:gd name="T40" fmla="*/ 101 w 222"/>
                <a:gd name="T41" fmla="*/ 106 h 121"/>
                <a:gd name="T42" fmla="*/ 96 w 222"/>
                <a:gd name="T43" fmla="*/ 111 h 121"/>
                <a:gd name="T44" fmla="*/ 81 w 222"/>
                <a:gd name="T45" fmla="*/ 111 h 121"/>
                <a:gd name="T46" fmla="*/ 75 w 222"/>
                <a:gd name="T47" fmla="*/ 121 h 121"/>
                <a:gd name="T48" fmla="*/ 55 w 222"/>
                <a:gd name="T49" fmla="*/ 116 h 121"/>
                <a:gd name="T50" fmla="*/ 50 w 222"/>
                <a:gd name="T51" fmla="*/ 106 h 121"/>
                <a:gd name="T52" fmla="*/ 40 w 222"/>
                <a:gd name="T53" fmla="*/ 106 h 121"/>
                <a:gd name="T54" fmla="*/ 40 w 222"/>
                <a:gd name="T55" fmla="*/ 106 h 121"/>
                <a:gd name="T56" fmla="*/ 35 w 222"/>
                <a:gd name="T57" fmla="*/ 96 h 121"/>
                <a:gd name="T58" fmla="*/ 30 w 222"/>
                <a:gd name="T59" fmla="*/ 86 h 121"/>
                <a:gd name="T60" fmla="*/ 25 w 222"/>
                <a:gd name="T61" fmla="*/ 81 h 121"/>
                <a:gd name="T62" fmla="*/ 20 w 222"/>
                <a:gd name="T63" fmla="*/ 71 h 121"/>
                <a:gd name="T64" fmla="*/ 15 w 222"/>
                <a:gd name="T65" fmla="*/ 60 h 121"/>
                <a:gd name="T66" fmla="*/ 15 w 222"/>
                <a:gd name="T67" fmla="*/ 55 h 121"/>
                <a:gd name="T68" fmla="*/ 10 w 222"/>
                <a:gd name="T69" fmla="*/ 55 h 121"/>
                <a:gd name="T70" fmla="*/ 5 w 222"/>
                <a:gd name="T71" fmla="*/ 55 h 121"/>
                <a:gd name="T72" fmla="*/ 5 w 222"/>
                <a:gd name="T73" fmla="*/ 45 h 121"/>
                <a:gd name="T74" fmla="*/ 15 w 222"/>
                <a:gd name="T75" fmla="*/ 35 h 121"/>
                <a:gd name="T76" fmla="*/ 35 w 222"/>
                <a:gd name="T77" fmla="*/ 35 h 121"/>
                <a:gd name="T78" fmla="*/ 35 w 222"/>
                <a:gd name="T79" fmla="*/ 30 h 121"/>
                <a:gd name="T80" fmla="*/ 35 w 222"/>
                <a:gd name="T81" fmla="*/ 25 h 121"/>
                <a:gd name="T82" fmla="*/ 45 w 222"/>
                <a:gd name="T83" fmla="*/ 30 h 121"/>
                <a:gd name="T84" fmla="*/ 50 w 222"/>
                <a:gd name="T85" fmla="*/ 30 h 121"/>
                <a:gd name="T86" fmla="*/ 81 w 222"/>
                <a:gd name="T87" fmla="*/ 35 h 121"/>
                <a:gd name="T88" fmla="*/ 81 w 222"/>
                <a:gd name="T89" fmla="*/ 25 h 121"/>
                <a:gd name="T90" fmla="*/ 75 w 222"/>
                <a:gd name="T91" fmla="*/ 25 h 121"/>
                <a:gd name="T92" fmla="*/ 70 w 222"/>
                <a:gd name="T93" fmla="*/ 20 h 121"/>
                <a:gd name="T94" fmla="*/ 75 w 222"/>
                <a:gd name="T95" fmla="*/ 5 h 121"/>
                <a:gd name="T96" fmla="*/ 75 w 222"/>
                <a:gd name="T97" fmla="*/ 0 h 121"/>
                <a:gd name="T98" fmla="*/ 86 w 222"/>
                <a:gd name="T99" fmla="*/ 0 h 121"/>
                <a:gd name="T100" fmla="*/ 131 w 222"/>
                <a:gd name="T101" fmla="*/ 5 h 121"/>
                <a:gd name="T102" fmla="*/ 162 w 222"/>
                <a:gd name="T103" fmla="*/ 15 h 121"/>
                <a:gd name="T104" fmla="*/ 177 w 222"/>
                <a:gd name="T105" fmla="*/ 35 h 121"/>
                <a:gd name="T106" fmla="*/ 182 w 222"/>
                <a:gd name="T107" fmla="*/ 40 h 121"/>
                <a:gd name="T108" fmla="*/ 187 w 222"/>
                <a:gd name="T109" fmla="*/ 35 h 121"/>
                <a:gd name="T110" fmla="*/ 192 w 222"/>
                <a:gd name="T111" fmla="*/ 30 h 121"/>
                <a:gd name="T112" fmla="*/ 202 w 222"/>
                <a:gd name="T113" fmla="*/ 40 h 121"/>
                <a:gd name="T114" fmla="*/ 207 w 222"/>
                <a:gd name="T115" fmla="*/ 40 h 121"/>
                <a:gd name="T116" fmla="*/ 217 w 222"/>
                <a:gd name="T117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21">
                  <a:moveTo>
                    <a:pt x="217" y="35"/>
                  </a:moveTo>
                  <a:lnTo>
                    <a:pt x="217" y="35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7" y="40"/>
                  </a:lnTo>
                  <a:lnTo>
                    <a:pt x="222" y="40"/>
                  </a:lnTo>
                  <a:lnTo>
                    <a:pt x="222" y="45"/>
                  </a:lnTo>
                  <a:lnTo>
                    <a:pt x="222" y="50"/>
                  </a:lnTo>
                  <a:lnTo>
                    <a:pt x="217" y="55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65"/>
                  </a:lnTo>
                  <a:lnTo>
                    <a:pt x="212" y="71"/>
                  </a:lnTo>
                  <a:lnTo>
                    <a:pt x="212" y="76"/>
                  </a:lnTo>
                  <a:lnTo>
                    <a:pt x="207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7" y="71"/>
                  </a:lnTo>
                  <a:lnTo>
                    <a:pt x="202" y="65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192" y="60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97" y="65"/>
                  </a:lnTo>
                  <a:lnTo>
                    <a:pt x="197" y="71"/>
                  </a:lnTo>
                  <a:lnTo>
                    <a:pt x="192" y="71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87" y="65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77" y="71"/>
                  </a:lnTo>
                  <a:lnTo>
                    <a:pt x="172" y="71"/>
                  </a:lnTo>
                  <a:lnTo>
                    <a:pt x="131" y="71"/>
                  </a:lnTo>
                  <a:lnTo>
                    <a:pt x="121" y="76"/>
                  </a:lnTo>
                  <a:lnTo>
                    <a:pt x="111" y="76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1" y="76"/>
                  </a:lnTo>
                  <a:lnTo>
                    <a:pt x="96" y="76"/>
                  </a:lnTo>
                  <a:lnTo>
                    <a:pt x="96" y="81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101" y="86"/>
                  </a:lnTo>
                  <a:lnTo>
                    <a:pt x="106" y="86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01" y="96"/>
                  </a:lnTo>
                  <a:lnTo>
                    <a:pt x="101" y="106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1" y="111"/>
                  </a:lnTo>
                  <a:lnTo>
                    <a:pt x="81" y="111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5" y="121"/>
                  </a:lnTo>
                  <a:lnTo>
                    <a:pt x="75" y="121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1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6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71"/>
                  </a:lnTo>
                  <a:lnTo>
                    <a:pt x="20" y="71"/>
                  </a:lnTo>
                  <a:lnTo>
                    <a:pt x="20" y="65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20" y="60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0" y="50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5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5" y="25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1" y="30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0" y="20"/>
                  </a:lnTo>
                  <a:lnTo>
                    <a:pt x="70" y="15"/>
                  </a:lnTo>
                  <a:lnTo>
                    <a:pt x="75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31" y="5"/>
                  </a:lnTo>
                  <a:lnTo>
                    <a:pt x="151" y="10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7" y="25"/>
                  </a:lnTo>
                  <a:lnTo>
                    <a:pt x="172" y="30"/>
                  </a:lnTo>
                  <a:lnTo>
                    <a:pt x="177" y="35"/>
                  </a:lnTo>
                  <a:lnTo>
                    <a:pt x="177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7" y="35"/>
                  </a:lnTo>
                  <a:lnTo>
                    <a:pt x="187" y="30"/>
                  </a:lnTo>
                  <a:lnTo>
                    <a:pt x="187" y="30"/>
                  </a:lnTo>
                  <a:lnTo>
                    <a:pt x="192" y="30"/>
                  </a:lnTo>
                  <a:lnTo>
                    <a:pt x="192" y="35"/>
                  </a:lnTo>
                  <a:lnTo>
                    <a:pt x="197" y="40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7" y="40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7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4" name="Freeform 38"/>
            <p:cNvSpPr>
              <a:spLocks/>
            </p:cNvSpPr>
            <p:nvPr/>
          </p:nvSpPr>
          <p:spPr bwMode="auto">
            <a:xfrm>
              <a:off x="4600576" y="2371725"/>
              <a:ext cx="176213" cy="296863"/>
            </a:xfrm>
            <a:custGeom>
              <a:avLst/>
              <a:gdLst>
                <a:gd name="T0" fmla="*/ 106 w 111"/>
                <a:gd name="T1" fmla="*/ 81 h 187"/>
                <a:gd name="T2" fmla="*/ 106 w 111"/>
                <a:gd name="T3" fmla="*/ 96 h 187"/>
                <a:gd name="T4" fmla="*/ 101 w 111"/>
                <a:gd name="T5" fmla="*/ 96 h 187"/>
                <a:gd name="T6" fmla="*/ 101 w 111"/>
                <a:gd name="T7" fmla="*/ 101 h 187"/>
                <a:gd name="T8" fmla="*/ 86 w 111"/>
                <a:gd name="T9" fmla="*/ 116 h 187"/>
                <a:gd name="T10" fmla="*/ 86 w 111"/>
                <a:gd name="T11" fmla="*/ 131 h 187"/>
                <a:gd name="T12" fmla="*/ 81 w 111"/>
                <a:gd name="T13" fmla="*/ 141 h 187"/>
                <a:gd name="T14" fmla="*/ 71 w 111"/>
                <a:gd name="T15" fmla="*/ 146 h 187"/>
                <a:gd name="T16" fmla="*/ 66 w 111"/>
                <a:gd name="T17" fmla="*/ 136 h 187"/>
                <a:gd name="T18" fmla="*/ 55 w 111"/>
                <a:gd name="T19" fmla="*/ 141 h 187"/>
                <a:gd name="T20" fmla="*/ 50 w 111"/>
                <a:gd name="T21" fmla="*/ 136 h 187"/>
                <a:gd name="T22" fmla="*/ 40 w 111"/>
                <a:gd name="T23" fmla="*/ 146 h 187"/>
                <a:gd name="T24" fmla="*/ 35 w 111"/>
                <a:gd name="T25" fmla="*/ 156 h 187"/>
                <a:gd name="T26" fmla="*/ 30 w 111"/>
                <a:gd name="T27" fmla="*/ 177 h 187"/>
                <a:gd name="T28" fmla="*/ 25 w 111"/>
                <a:gd name="T29" fmla="*/ 182 h 187"/>
                <a:gd name="T30" fmla="*/ 20 w 111"/>
                <a:gd name="T31" fmla="*/ 187 h 187"/>
                <a:gd name="T32" fmla="*/ 20 w 111"/>
                <a:gd name="T33" fmla="*/ 177 h 187"/>
                <a:gd name="T34" fmla="*/ 15 w 111"/>
                <a:gd name="T35" fmla="*/ 182 h 187"/>
                <a:gd name="T36" fmla="*/ 15 w 111"/>
                <a:gd name="T37" fmla="*/ 172 h 187"/>
                <a:gd name="T38" fmla="*/ 20 w 111"/>
                <a:gd name="T39" fmla="*/ 162 h 187"/>
                <a:gd name="T40" fmla="*/ 20 w 111"/>
                <a:gd name="T41" fmla="*/ 151 h 187"/>
                <a:gd name="T42" fmla="*/ 20 w 111"/>
                <a:gd name="T43" fmla="*/ 141 h 187"/>
                <a:gd name="T44" fmla="*/ 10 w 111"/>
                <a:gd name="T45" fmla="*/ 131 h 187"/>
                <a:gd name="T46" fmla="*/ 5 w 111"/>
                <a:gd name="T47" fmla="*/ 126 h 187"/>
                <a:gd name="T48" fmla="*/ 0 w 111"/>
                <a:gd name="T49" fmla="*/ 116 h 187"/>
                <a:gd name="T50" fmla="*/ 0 w 111"/>
                <a:gd name="T51" fmla="*/ 111 h 187"/>
                <a:gd name="T52" fmla="*/ 10 w 111"/>
                <a:gd name="T53" fmla="*/ 111 h 187"/>
                <a:gd name="T54" fmla="*/ 20 w 111"/>
                <a:gd name="T55" fmla="*/ 116 h 187"/>
                <a:gd name="T56" fmla="*/ 20 w 111"/>
                <a:gd name="T57" fmla="*/ 106 h 187"/>
                <a:gd name="T58" fmla="*/ 20 w 111"/>
                <a:gd name="T59" fmla="*/ 101 h 187"/>
                <a:gd name="T60" fmla="*/ 20 w 111"/>
                <a:gd name="T61" fmla="*/ 91 h 187"/>
                <a:gd name="T62" fmla="*/ 25 w 111"/>
                <a:gd name="T63" fmla="*/ 86 h 187"/>
                <a:gd name="T64" fmla="*/ 30 w 111"/>
                <a:gd name="T65" fmla="*/ 75 h 187"/>
                <a:gd name="T66" fmla="*/ 20 w 111"/>
                <a:gd name="T67" fmla="*/ 60 h 187"/>
                <a:gd name="T68" fmla="*/ 5 w 111"/>
                <a:gd name="T69" fmla="*/ 55 h 187"/>
                <a:gd name="T70" fmla="*/ 5 w 111"/>
                <a:gd name="T71" fmla="*/ 50 h 187"/>
                <a:gd name="T72" fmla="*/ 15 w 111"/>
                <a:gd name="T73" fmla="*/ 45 h 187"/>
                <a:gd name="T74" fmla="*/ 20 w 111"/>
                <a:gd name="T75" fmla="*/ 35 h 187"/>
                <a:gd name="T76" fmla="*/ 10 w 111"/>
                <a:gd name="T77" fmla="*/ 30 h 187"/>
                <a:gd name="T78" fmla="*/ 0 w 111"/>
                <a:gd name="T79" fmla="*/ 30 h 187"/>
                <a:gd name="T80" fmla="*/ 0 w 111"/>
                <a:gd name="T81" fmla="*/ 25 h 187"/>
                <a:gd name="T82" fmla="*/ 10 w 111"/>
                <a:gd name="T83" fmla="*/ 15 h 187"/>
                <a:gd name="T84" fmla="*/ 20 w 111"/>
                <a:gd name="T85" fmla="*/ 0 h 187"/>
                <a:gd name="T86" fmla="*/ 45 w 111"/>
                <a:gd name="T87" fmla="*/ 20 h 187"/>
                <a:gd name="T88" fmla="*/ 61 w 111"/>
                <a:gd name="T89" fmla="*/ 25 h 187"/>
                <a:gd name="T90" fmla="*/ 66 w 111"/>
                <a:gd name="T91" fmla="*/ 30 h 187"/>
                <a:gd name="T92" fmla="*/ 71 w 111"/>
                <a:gd name="T93" fmla="*/ 45 h 187"/>
                <a:gd name="T94" fmla="*/ 76 w 111"/>
                <a:gd name="T95" fmla="*/ 50 h 187"/>
                <a:gd name="T96" fmla="*/ 71 w 111"/>
                <a:gd name="T97" fmla="*/ 55 h 187"/>
                <a:gd name="T98" fmla="*/ 66 w 111"/>
                <a:gd name="T99" fmla="*/ 65 h 187"/>
                <a:gd name="T100" fmla="*/ 71 w 111"/>
                <a:gd name="T101" fmla="*/ 65 h 187"/>
                <a:gd name="T102" fmla="*/ 86 w 111"/>
                <a:gd name="T103" fmla="*/ 65 h 187"/>
                <a:gd name="T104" fmla="*/ 96 w 111"/>
                <a:gd name="T105" fmla="*/ 65 h 187"/>
                <a:gd name="T106" fmla="*/ 101 w 111"/>
                <a:gd name="T107" fmla="*/ 60 h 187"/>
                <a:gd name="T108" fmla="*/ 106 w 111"/>
                <a:gd name="T109" fmla="*/ 65 h 187"/>
                <a:gd name="T110" fmla="*/ 111 w 111"/>
                <a:gd name="T111" fmla="*/ 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187">
                  <a:moveTo>
                    <a:pt x="106" y="81"/>
                  </a:moveTo>
                  <a:lnTo>
                    <a:pt x="106" y="81"/>
                  </a:lnTo>
                  <a:lnTo>
                    <a:pt x="106" y="91"/>
                  </a:lnTo>
                  <a:lnTo>
                    <a:pt x="106" y="96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86" y="111"/>
                  </a:lnTo>
                  <a:lnTo>
                    <a:pt x="86" y="116"/>
                  </a:lnTo>
                  <a:lnTo>
                    <a:pt x="81" y="121"/>
                  </a:lnTo>
                  <a:lnTo>
                    <a:pt x="86" y="131"/>
                  </a:lnTo>
                  <a:lnTo>
                    <a:pt x="81" y="136"/>
                  </a:lnTo>
                  <a:lnTo>
                    <a:pt x="81" y="141"/>
                  </a:lnTo>
                  <a:lnTo>
                    <a:pt x="76" y="146"/>
                  </a:lnTo>
                  <a:lnTo>
                    <a:pt x="71" y="146"/>
                  </a:lnTo>
                  <a:lnTo>
                    <a:pt x="71" y="141"/>
                  </a:lnTo>
                  <a:lnTo>
                    <a:pt x="66" y="136"/>
                  </a:lnTo>
                  <a:lnTo>
                    <a:pt x="61" y="136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0" y="136"/>
                  </a:lnTo>
                  <a:lnTo>
                    <a:pt x="45" y="136"/>
                  </a:lnTo>
                  <a:lnTo>
                    <a:pt x="40" y="146"/>
                  </a:lnTo>
                  <a:lnTo>
                    <a:pt x="35" y="151"/>
                  </a:lnTo>
                  <a:lnTo>
                    <a:pt x="35" y="156"/>
                  </a:lnTo>
                  <a:lnTo>
                    <a:pt x="30" y="167"/>
                  </a:lnTo>
                  <a:lnTo>
                    <a:pt x="30" y="177"/>
                  </a:lnTo>
                  <a:lnTo>
                    <a:pt x="25" y="177"/>
                  </a:lnTo>
                  <a:lnTo>
                    <a:pt x="25" y="182"/>
                  </a:lnTo>
                  <a:lnTo>
                    <a:pt x="25" y="187"/>
                  </a:lnTo>
                  <a:lnTo>
                    <a:pt x="20" y="187"/>
                  </a:lnTo>
                  <a:lnTo>
                    <a:pt x="20" y="177"/>
                  </a:lnTo>
                  <a:lnTo>
                    <a:pt x="20" y="177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5" y="172"/>
                  </a:lnTo>
                  <a:lnTo>
                    <a:pt x="20" y="172"/>
                  </a:lnTo>
                  <a:lnTo>
                    <a:pt x="20" y="162"/>
                  </a:lnTo>
                  <a:lnTo>
                    <a:pt x="20" y="156"/>
                  </a:lnTo>
                  <a:lnTo>
                    <a:pt x="20" y="151"/>
                  </a:lnTo>
                  <a:lnTo>
                    <a:pt x="20" y="146"/>
                  </a:lnTo>
                  <a:lnTo>
                    <a:pt x="20" y="141"/>
                  </a:lnTo>
                  <a:lnTo>
                    <a:pt x="15" y="136"/>
                  </a:lnTo>
                  <a:lnTo>
                    <a:pt x="10" y="131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1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6"/>
                  </a:lnTo>
                  <a:lnTo>
                    <a:pt x="20" y="116"/>
                  </a:lnTo>
                  <a:lnTo>
                    <a:pt x="20" y="111"/>
                  </a:lnTo>
                  <a:lnTo>
                    <a:pt x="20" y="106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5" y="86"/>
                  </a:lnTo>
                  <a:lnTo>
                    <a:pt x="30" y="81"/>
                  </a:lnTo>
                  <a:lnTo>
                    <a:pt x="30" y="75"/>
                  </a:lnTo>
                  <a:lnTo>
                    <a:pt x="25" y="65"/>
                  </a:lnTo>
                  <a:lnTo>
                    <a:pt x="20" y="60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5" y="45"/>
                  </a:lnTo>
                  <a:lnTo>
                    <a:pt x="20" y="40"/>
                  </a:lnTo>
                  <a:lnTo>
                    <a:pt x="20" y="35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0" y="1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45" y="20"/>
                  </a:lnTo>
                  <a:lnTo>
                    <a:pt x="55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6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6" y="65"/>
                  </a:lnTo>
                  <a:lnTo>
                    <a:pt x="86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96" y="60"/>
                  </a:lnTo>
                  <a:lnTo>
                    <a:pt x="101" y="60"/>
                  </a:lnTo>
                  <a:lnTo>
                    <a:pt x="106" y="60"/>
                  </a:lnTo>
                  <a:lnTo>
                    <a:pt x="106" y="65"/>
                  </a:lnTo>
                  <a:lnTo>
                    <a:pt x="111" y="70"/>
                  </a:lnTo>
                  <a:lnTo>
                    <a:pt x="111" y="75"/>
                  </a:lnTo>
                  <a:lnTo>
                    <a:pt x="106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5" name="Freeform 39"/>
            <p:cNvSpPr>
              <a:spLocks/>
            </p:cNvSpPr>
            <p:nvPr/>
          </p:nvSpPr>
          <p:spPr bwMode="auto">
            <a:xfrm>
              <a:off x="4672014" y="2251075"/>
              <a:ext cx="88900" cy="63500"/>
            </a:xfrm>
            <a:custGeom>
              <a:avLst/>
              <a:gdLst>
                <a:gd name="T0" fmla="*/ 5 w 56"/>
                <a:gd name="T1" fmla="*/ 35 h 40"/>
                <a:gd name="T2" fmla="*/ 5 w 56"/>
                <a:gd name="T3" fmla="*/ 35 h 40"/>
                <a:gd name="T4" fmla="*/ 5 w 56"/>
                <a:gd name="T5" fmla="*/ 35 h 40"/>
                <a:gd name="T6" fmla="*/ 5 w 56"/>
                <a:gd name="T7" fmla="*/ 35 h 40"/>
                <a:gd name="T8" fmla="*/ 0 w 56"/>
                <a:gd name="T9" fmla="*/ 35 h 40"/>
                <a:gd name="T10" fmla="*/ 0 w 56"/>
                <a:gd name="T11" fmla="*/ 25 h 40"/>
                <a:gd name="T12" fmla="*/ 5 w 56"/>
                <a:gd name="T13" fmla="*/ 15 h 40"/>
                <a:gd name="T14" fmla="*/ 5 w 56"/>
                <a:gd name="T15" fmla="*/ 15 h 40"/>
                <a:gd name="T16" fmla="*/ 16 w 56"/>
                <a:gd name="T17" fmla="*/ 20 h 40"/>
                <a:gd name="T18" fmla="*/ 16 w 56"/>
                <a:gd name="T19" fmla="*/ 20 h 40"/>
                <a:gd name="T20" fmla="*/ 21 w 56"/>
                <a:gd name="T21" fmla="*/ 20 h 40"/>
                <a:gd name="T22" fmla="*/ 21 w 56"/>
                <a:gd name="T23" fmla="*/ 10 h 40"/>
                <a:gd name="T24" fmla="*/ 16 w 56"/>
                <a:gd name="T25" fmla="*/ 5 h 40"/>
                <a:gd name="T26" fmla="*/ 21 w 56"/>
                <a:gd name="T27" fmla="*/ 0 h 40"/>
                <a:gd name="T28" fmla="*/ 26 w 56"/>
                <a:gd name="T29" fmla="*/ 5 h 40"/>
                <a:gd name="T30" fmla="*/ 31 w 56"/>
                <a:gd name="T31" fmla="*/ 5 h 40"/>
                <a:gd name="T32" fmla="*/ 36 w 56"/>
                <a:gd name="T33" fmla="*/ 5 h 40"/>
                <a:gd name="T34" fmla="*/ 36 w 56"/>
                <a:gd name="T35" fmla="*/ 5 h 40"/>
                <a:gd name="T36" fmla="*/ 41 w 56"/>
                <a:gd name="T37" fmla="*/ 0 h 40"/>
                <a:gd name="T38" fmla="*/ 41 w 56"/>
                <a:gd name="T39" fmla="*/ 0 h 40"/>
                <a:gd name="T40" fmla="*/ 41 w 56"/>
                <a:gd name="T41" fmla="*/ 5 h 40"/>
                <a:gd name="T42" fmla="*/ 41 w 56"/>
                <a:gd name="T43" fmla="*/ 5 h 40"/>
                <a:gd name="T44" fmla="*/ 41 w 56"/>
                <a:gd name="T45" fmla="*/ 10 h 40"/>
                <a:gd name="T46" fmla="*/ 46 w 56"/>
                <a:gd name="T47" fmla="*/ 10 h 40"/>
                <a:gd name="T48" fmla="*/ 46 w 56"/>
                <a:gd name="T49" fmla="*/ 15 h 40"/>
                <a:gd name="T50" fmla="*/ 46 w 56"/>
                <a:gd name="T51" fmla="*/ 20 h 40"/>
                <a:gd name="T52" fmla="*/ 46 w 56"/>
                <a:gd name="T53" fmla="*/ 25 h 40"/>
                <a:gd name="T54" fmla="*/ 46 w 56"/>
                <a:gd name="T55" fmla="*/ 25 h 40"/>
                <a:gd name="T56" fmla="*/ 51 w 56"/>
                <a:gd name="T57" fmla="*/ 20 h 40"/>
                <a:gd name="T58" fmla="*/ 56 w 56"/>
                <a:gd name="T59" fmla="*/ 25 h 40"/>
                <a:gd name="T60" fmla="*/ 56 w 56"/>
                <a:gd name="T61" fmla="*/ 25 h 40"/>
                <a:gd name="T62" fmla="*/ 56 w 56"/>
                <a:gd name="T63" fmla="*/ 25 h 40"/>
                <a:gd name="T64" fmla="*/ 56 w 56"/>
                <a:gd name="T65" fmla="*/ 35 h 40"/>
                <a:gd name="T66" fmla="*/ 56 w 56"/>
                <a:gd name="T67" fmla="*/ 35 h 40"/>
                <a:gd name="T68" fmla="*/ 51 w 56"/>
                <a:gd name="T69" fmla="*/ 35 h 40"/>
                <a:gd name="T70" fmla="*/ 46 w 56"/>
                <a:gd name="T71" fmla="*/ 35 h 40"/>
                <a:gd name="T72" fmla="*/ 41 w 56"/>
                <a:gd name="T73" fmla="*/ 35 h 40"/>
                <a:gd name="T74" fmla="*/ 36 w 56"/>
                <a:gd name="T75" fmla="*/ 35 h 40"/>
                <a:gd name="T76" fmla="*/ 36 w 56"/>
                <a:gd name="T77" fmla="*/ 40 h 40"/>
                <a:gd name="T78" fmla="*/ 36 w 56"/>
                <a:gd name="T79" fmla="*/ 40 h 40"/>
                <a:gd name="T80" fmla="*/ 36 w 56"/>
                <a:gd name="T81" fmla="*/ 40 h 40"/>
                <a:gd name="T82" fmla="*/ 31 w 56"/>
                <a:gd name="T83" fmla="*/ 40 h 40"/>
                <a:gd name="T84" fmla="*/ 26 w 56"/>
                <a:gd name="T85" fmla="*/ 40 h 40"/>
                <a:gd name="T86" fmla="*/ 26 w 56"/>
                <a:gd name="T87" fmla="*/ 40 h 40"/>
                <a:gd name="T88" fmla="*/ 21 w 56"/>
                <a:gd name="T89" fmla="*/ 35 h 40"/>
                <a:gd name="T90" fmla="*/ 21 w 56"/>
                <a:gd name="T91" fmla="*/ 35 h 40"/>
                <a:gd name="T92" fmla="*/ 16 w 56"/>
                <a:gd name="T93" fmla="*/ 35 h 40"/>
                <a:gd name="T94" fmla="*/ 16 w 56"/>
                <a:gd name="T95" fmla="*/ 35 h 40"/>
                <a:gd name="T96" fmla="*/ 16 w 56"/>
                <a:gd name="T97" fmla="*/ 40 h 40"/>
                <a:gd name="T98" fmla="*/ 10 w 56"/>
                <a:gd name="T99" fmla="*/ 40 h 40"/>
                <a:gd name="T100" fmla="*/ 10 w 56"/>
                <a:gd name="T101" fmla="*/ 40 h 40"/>
                <a:gd name="T102" fmla="*/ 5 w 56"/>
                <a:gd name="T10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40">
                  <a:moveTo>
                    <a:pt x="5" y="35"/>
                  </a:move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2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0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1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5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6" name="Freeform 40"/>
            <p:cNvSpPr>
              <a:spLocks/>
            </p:cNvSpPr>
            <p:nvPr/>
          </p:nvSpPr>
          <p:spPr bwMode="auto">
            <a:xfrm>
              <a:off x="4632326" y="2346325"/>
              <a:ext cx="73025" cy="65088"/>
            </a:xfrm>
            <a:custGeom>
              <a:avLst/>
              <a:gdLst>
                <a:gd name="T0" fmla="*/ 25 w 46"/>
                <a:gd name="T1" fmla="*/ 36 h 41"/>
                <a:gd name="T2" fmla="*/ 25 w 46"/>
                <a:gd name="T3" fmla="*/ 36 h 41"/>
                <a:gd name="T4" fmla="*/ 0 w 46"/>
                <a:gd name="T5" fmla="*/ 21 h 41"/>
                <a:gd name="T6" fmla="*/ 0 w 46"/>
                <a:gd name="T7" fmla="*/ 16 h 41"/>
                <a:gd name="T8" fmla="*/ 0 w 46"/>
                <a:gd name="T9" fmla="*/ 16 h 41"/>
                <a:gd name="T10" fmla="*/ 0 w 46"/>
                <a:gd name="T11" fmla="*/ 16 h 41"/>
                <a:gd name="T12" fmla="*/ 0 w 46"/>
                <a:gd name="T13" fmla="*/ 16 h 41"/>
                <a:gd name="T14" fmla="*/ 5 w 46"/>
                <a:gd name="T15" fmla="*/ 10 h 41"/>
                <a:gd name="T16" fmla="*/ 10 w 46"/>
                <a:gd name="T17" fmla="*/ 10 h 41"/>
                <a:gd name="T18" fmla="*/ 20 w 46"/>
                <a:gd name="T19" fmla="*/ 5 h 41"/>
                <a:gd name="T20" fmla="*/ 25 w 46"/>
                <a:gd name="T21" fmla="*/ 0 h 41"/>
                <a:gd name="T22" fmla="*/ 25 w 46"/>
                <a:gd name="T23" fmla="*/ 5 h 41"/>
                <a:gd name="T24" fmla="*/ 25 w 46"/>
                <a:gd name="T25" fmla="*/ 10 h 41"/>
                <a:gd name="T26" fmla="*/ 30 w 46"/>
                <a:gd name="T27" fmla="*/ 10 h 41"/>
                <a:gd name="T28" fmla="*/ 30 w 46"/>
                <a:gd name="T29" fmla="*/ 10 h 41"/>
                <a:gd name="T30" fmla="*/ 35 w 46"/>
                <a:gd name="T31" fmla="*/ 10 h 41"/>
                <a:gd name="T32" fmla="*/ 41 w 46"/>
                <a:gd name="T33" fmla="*/ 5 h 41"/>
                <a:gd name="T34" fmla="*/ 46 w 46"/>
                <a:gd name="T35" fmla="*/ 5 h 41"/>
                <a:gd name="T36" fmla="*/ 46 w 46"/>
                <a:gd name="T37" fmla="*/ 10 h 41"/>
                <a:gd name="T38" fmla="*/ 46 w 46"/>
                <a:gd name="T39" fmla="*/ 10 h 41"/>
                <a:gd name="T40" fmla="*/ 46 w 46"/>
                <a:gd name="T41" fmla="*/ 16 h 41"/>
                <a:gd name="T42" fmla="*/ 46 w 46"/>
                <a:gd name="T43" fmla="*/ 21 h 41"/>
                <a:gd name="T44" fmla="*/ 41 w 46"/>
                <a:gd name="T45" fmla="*/ 21 h 41"/>
                <a:gd name="T46" fmla="*/ 41 w 46"/>
                <a:gd name="T47" fmla="*/ 21 h 41"/>
                <a:gd name="T48" fmla="*/ 46 w 46"/>
                <a:gd name="T49" fmla="*/ 26 h 41"/>
                <a:gd name="T50" fmla="*/ 46 w 46"/>
                <a:gd name="T51" fmla="*/ 26 h 41"/>
                <a:gd name="T52" fmla="*/ 46 w 46"/>
                <a:gd name="T53" fmla="*/ 31 h 41"/>
                <a:gd name="T54" fmla="*/ 46 w 46"/>
                <a:gd name="T55" fmla="*/ 36 h 41"/>
                <a:gd name="T56" fmla="*/ 46 w 46"/>
                <a:gd name="T57" fmla="*/ 41 h 41"/>
                <a:gd name="T58" fmla="*/ 46 w 46"/>
                <a:gd name="T59" fmla="*/ 41 h 41"/>
                <a:gd name="T60" fmla="*/ 41 w 46"/>
                <a:gd name="T61" fmla="*/ 41 h 41"/>
                <a:gd name="T62" fmla="*/ 41 w 46"/>
                <a:gd name="T63" fmla="*/ 41 h 41"/>
                <a:gd name="T64" fmla="*/ 35 w 46"/>
                <a:gd name="T65" fmla="*/ 41 h 41"/>
                <a:gd name="T66" fmla="*/ 25 w 46"/>
                <a:gd name="T6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41">
                  <a:moveTo>
                    <a:pt x="25" y="36"/>
                  </a:moveTo>
                  <a:lnTo>
                    <a:pt x="25" y="3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6"/>
                  </a:lnTo>
                  <a:lnTo>
                    <a:pt x="46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5" y="41"/>
                  </a:lnTo>
                  <a:lnTo>
                    <a:pt x="25" y="3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7" name="Freeform 41"/>
            <p:cNvSpPr>
              <a:spLocks/>
            </p:cNvSpPr>
            <p:nvPr/>
          </p:nvSpPr>
          <p:spPr bwMode="auto">
            <a:xfrm>
              <a:off x="4672014" y="2306638"/>
              <a:ext cx="80963" cy="55563"/>
            </a:xfrm>
            <a:custGeom>
              <a:avLst/>
              <a:gdLst>
                <a:gd name="T0" fmla="*/ 0 w 51"/>
                <a:gd name="T1" fmla="*/ 35 h 35"/>
                <a:gd name="T2" fmla="*/ 0 w 51"/>
                <a:gd name="T3" fmla="*/ 35 h 35"/>
                <a:gd name="T4" fmla="*/ 0 w 51"/>
                <a:gd name="T5" fmla="*/ 30 h 35"/>
                <a:gd name="T6" fmla="*/ 0 w 51"/>
                <a:gd name="T7" fmla="*/ 25 h 35"/>
                <a:gd name="T8" fmla="*/ 0 w 51"/>
                <a:gd name="T9" fmla="*/ 25 h 35"/>
                <a:gd name="T10" fmla="*/ 0 w 51"/>
                <a:gd name="T11" fmla="*/ 20 h 35"/>
                <a:gd name="T12" fmla="*/ 0 w 51"/>
                <a:gd name="T13" fmla="*/ 15 h 35"/>
                <a:gd name="T14" fmla="*/ 0 w 51"/>
                <a:gd name="T15" fmla="*/ 15 h 35"/>
                <a:gd name="T16" fmla="*/ 0 w 51"/>
                <a:gd name="T17" fmla="*/ 10 h 35"/>
                <a:gd name="T18" fmla="*/ 5 w 51"/>
                <a:gd name="T19" fmla="*/ 5 h 35"/>
                <a:gd name="T20" fmla="*/ 5 w 51"/>
                <a:gd name="T21" fmla="*/ 0 h 35"/>
                <a:gd name="T22" fmla="*/ 5 w 51"/>
                <a:gd name="T23" fmla="*/ 0 h 35"/>
                <a:gd name="T24" fmla="*/ 5 w 51"/>
                <a:gd name="T25" fmla="*/ 0 h 35"/>
                <a:gd name="T26" fmla="*/ 10 w 51"/>
                <a:gd name="T27" fmla="*/ 5 h 35"/>
                <a:gd name="T28" fmla="*/ 10 w 51"/>
                <a:gd name="T29" fmla="*/ 5 h 35"/>
                <a:gd name="T30" fmla="*/ 16 w 51"/>
                <a:gd name="T31" fmla="*/ 5 h 35"/>
                <a:gd name="T32" fmla="*/ 16 w 51"/>
                <a:gd name="T33" fmla="*/ 0 h 35"/>
                <a:gd name="T34" fmla="*/ 16 w 51"/>
                <a:gd name="T35" fmla="*/ 0 h 35"/>
                <a:gd name="T36" fmla="*/ 21 w 51"/>
                <a:gd name="T37" fmla="*/ 0 h 35"/>
                <a:gd name="T38" fmla="*/ 21 w 51"/>
                <a:gd name="T39" fmla="*/ 0 h 35"/>
                <a:gd name="T40" fmla="*/ 26 w 51"/>
                <a:gd name="T41" fmla="*/ 5 h 35"/>
                <a:gd name="T42" fmla="*/ 26 w 51"/>
                <a:gd name="T43" fmla="*/ 5 h 35"/>
                <a:gd name="T44" fmla="*/ 31 w 51"/>
                <a:gd name="T45" fmla="*/ 5 h 35"/>
                <a:gd name="T46" fmla="*/ 36 w 51"/>
                <a:gd name="T47" fmla="*/ 5 h 35"/>
                <a:gd name="T48" fmla="*/ 36 w 51"/>
                <a:gd name="T49" fmla="*/ 5 h 35"/>
                <a:gd name="T50" fmla="*/ 36 w 51"/>
                <a:gd name="T51" fmla="*/ 5 h 35"/>
                <a:gd name="T52" fmla="*/ 41 w 51"/>
                <a:gd name="T53" fmla="*/ 10 h 35"/>
                <a:gd name="T54" fmla="*/ 41 w 51"/>
                <a:gd name="T55" fmla="*/ 15 h 35"/>
                <a:gd name="T56" fmla="*/ 46 w 51"/>
                <a:gd name="T57" fmla="*/ 15 h 35"/>
                <a:gd name="T58" fmla="*/ 51 w 51"/>
                <a:gd name="T59" fmla="*/ 15 h 35"/>
                <a:gd name="T60" fmla="*/ 51 w 51"/>
                <a:gd name="T61" fmla="*/ 15 h 35"/>
                <a:gd name="T62" fmla="*/ 51 w 51"/>
                <a:gd name="T63" fmla="*/ 20 h 35"/>
                <a:gd name="T64" fmla="*/ 46 w 51"/>
                <a:gd name="T65" fmla="*/ 20 h 35"/>
                <a:gd name="T66" fmla="*/ 46 w 51"/>
                <a:gd name="T67" fmla="*/ 25 h 35"/>
                <a:gd name="T68" fmla="*/ 46 w 51"/>
                <a:gd name="T69" fmla="*/ 25 h 35"/>
                <a:gd name="T70" fmla="*/ 36 w 51"/>
                <a:gd name="T71" fmla="*/ 25 h 35"/>
                <a:gd name="T72" fmla="*/ 31 w 51"/>
                <a:gd name="T73" fmla="*/ 25 h 35"/>
                <a:gd name="T74" fmla="*/ 31 w 51"/>
                <a:gd name="T75" fmla="*/ 25 h 35"/>
                <a:gd name="T76" fmla="*/ 31 w 51"/>
                <a:gd name="T77" fmla="*/ 25 h 35"/>
                <a:gd name="T78" fmla="*/ 31 w 51"/>
                <a:gd name="T79" fmla="*/ 30 h 35"/>
                <a:gd name="T80" fmla="*/ 31 w 51"/>
                <a:gd name="T81" fmla="*/ 35 h 35"/>
                <a:gd name="T82" fmla="*/ 26 w 51"/>
                <a:gd name="T83" fmla="*/ 35 h 35"/>
                <a:gd name="T84" fmla="*/ 21 w 51"/>
                <a:gd name="T85" fmla="*/ 35 h 35"/>
                <a:gd name="T86" fmla="*/ 21 w 51"/>
                <a:gd name="T87" fmla="*/ 35 h 35"/>
                <a:gd name="T88" fmla="*/ 21 w 51"/>
                <a:gd name="T89" fmla="*/ 35 h 35"/>
                <a:gd name="T90" fmla="*/ 21 w 51"/>
                <a:gd name="T91" fmla="*/ 30 h 35"/>
                <a:gd name="T92" fmla="*/ 16 w 51"/>
                <a:gd name="T93" fmla="*/ 30 h 35"/>
                <a:gd name="T94" fmla="*/ 10 w 51"/>
                <a:gd name="T95" fmla="*/ 35 h 35"/>
                <a:gd name="T96" fmla="*/ 5 w 51"/>
                <a:gd name="T97" fmla="*/ 35 h 35"/>
                <a:gd name="T98" fmla="*/ 5 w 51"/>
                <a:gd name="T99" fmla="*/ 35 h 35"/>
                <a:gd name="T100" fmla="*/ 0 w 51"/>
                <a:gd name="T10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" h="35">
                  <a:moveTo>
                    <a:pt x="0" y="35"/>
                  </a:move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46" y="2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36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30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0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8" name="Freeform 42"/>
            <p:cNvSpPr>
              <a:spLocks/>
            </p:cNvSpPr>
            <p:nvPr/>
          </p:nvSpPr>
          <p:spPr bwMode="auto">
            <a:xfrm>
              <a:off x="4527551" y="2274888"/>
              <a:ext cx="88900" cy="55563"/>
            </a:xfrm>
            <a:custGeom>
              <a:avLst/>
              <a:gdLst>
                <a:gd name="T0" fmla="*/ 10 w 56"/>
                <a:gd name="T1" fmla="*/ 25 h 35"/>
                <a:gd name="T2" fmla="*/ 10 w 56"/>
                <a:gd name="T3" fmla="*/ 25 h 35"/>
                <a:gd name="T4" fmla="*/ 5 w 56"/>
                <a:gd name="T5" fmla="*/ 25 h 35"/>
                <a:gd name="T6" fmla="*/ 0 w 56"/>
                <a:gd name="T7" fmla="*/ 25 h 35"/>
                <a:gd name="T8" fmla="*/ 0 w 56"/>
                <a:gd name="T9" fmla="*/ 20 h 35"/>
                <a:gd name="T10" fmla="*/ 5 w 56"/>
                <a:gd name="T11" fmla="*/ 10 h 35"/>
                <a:gd name="T12" fmla="*/ 5 w 56"/>
                <a:gd name="T13" fmla="*/ 5 h 35"/>
                <a:gd name="T14" fmla="*/ 10 w 56"/>
                <a:gd name="T15" fmla="*/ 5 h 35"/>
                <a:gd name="T16" fmla="*/ 15 w 56"/>
                <a:gd name="T17" fmla="*/ 0 h 35"/>
                <a:gd name="T18" fmla="*/ 20 w 56"/>
                <a:gd name="T19" fmla="*/ 0 h 35"/>
                <a:gd name="T20" fmla="*/ 20 w 56"/>
                <a:gd name="T21" fmla="*/ 0 h 35"/>
                <a:gd name="T22" fmla="*/ 31 w 56"/>
                <a:gd name="T23" fmla="*/ 5 h 35"/>
                <a:gd name="T24" fmla="*/ 36 w 56"/>
                <a:gd name="T25" fmla="*/ 5 h 35"/>
                <a:gd name="T26" fmla="*/ 36 w 56"/>
                <a:gd name="T27" fmla="*/ 5 h 35"/>
                <a:gd name="T28" fmla="*/ 41 w 56"/>
                <a:gd name="T29" fmla="*/ 10 h 35"/>
                <a:gd name="T30" fmla="*/ 51 w 56"/>
                <a:gd name="T31" fmla="*/ 10 h 35"/>
                <a:gd name="T32" fmla="*/ 51 w 56"/>
                <a:gd name="T33" fmla="*/ 15 h 35"/>
                <a:gd name="T34" fmla="*/ 51 w 56"/>
                <a:gd name="T35" fmla="*/ 20 h 35"/>
                <a:gd name="T36" fmla="*/ 56 w 56"/>
                <a:gd name="T37" fmla="*/ 25 h 35"/>
                <a:gd name="T38" fmla="*/ 56 w 56"/>
                <a:gd name="T39" fmla="*/ 30 h 35"/>
                <a:gd name="T40" fmla="*/ 56 w 56"/>
                <a:gd name="T41" fmla="*/ 35 h 35"/>
                <a:gd name="T42" fmla="*/ 51 w 56"/>
                <a:gd name="T43" fmla="*/ 35 h 35"/>
                <a:gd name="T44" fmla="*/ 46 w 56"/>
                <a:gd name="T45" fmla="*/ 35 h 35"/>
                <a:gd name="T46" fmla="*/ 41 w 56"/>
                <a:gd name="T47" fmla="*/ 35 h 35"/>
                <a:gd name="T48" fmla="*/ 41 w 56"/>
                <a:gd name="T49" fmla="*/ 35 h 35"/>
                <a:gd name="T50" fmla="*/ 36 w 56"/>
                <a:gd name="T51" fmla="*/ 35 h 35"/>
                <a:gd name="T52" fmla="*/ 31 w 56"/>
                <a:gd name="T53" fmla="*/ 35 h 35"/>
                <a:gd name="T54" fmla="*/ 25 w 56"/>
                <a:gd name="T55" fmla="*/ 30 h 35"/>
                <a:gd name="T56" fmla="*/ 25 w 56"/>
                <a:gd name="T57" fmla="*/ 30 h 35"/>
                <a:gd name="T58" fmla="*/ 20 w 56"/>
                <a:gd name="T59" fmla="*/ 25 h 35"/>
                <a:gd name="T60" fmla="*/ 20 w 56"/>
                <a:gd name="T61" fmla="*/ 25 h 35"/>
                <a:gd name="T62" fmla="*/ 10 w 56"/>
                <a:gd name="T63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35">
                  <a:moveTo>
                    <a:pt x="10" y="25"/>
                  </a:moveTo>
                  <a:lnTo>
                    <a:pt x="10" y="2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51" y="1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1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0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9" name="Freeform 43"/>
            <p:cNvSpPr>
              <a:spLocks/>
            </p:cNvSpPr>
            <p:nvPr/>
          </p:nvSpPr>
          <p:spPr bwMode="auto">
            <a:xfrm>
              <a:off x="4519614" y="2314575"/>
              <a:ext cx="112713" cy="152400"/>
            </a:xfrm>
            <a:custGeom>
              <a:avLst/>
              <a:gdLst>
                <a:gd name="T0" fmla="*/ 41 w 71"/>
                <a:gd name="T1" fmla="*/ 96 h 96"/>
                <a:gd name="T2" fmla="*/ 41 w 71"/>
                <a:gd name="T3" fmla="*/ 96 h 96"/>
                <a:gd name="T4" fmla="*/ 41 w 71"/>
                <a:gd name="T5" fmla="*/ 96 h 96"/>
                <a:gd name="T6" fmla="*/ 41 w 71"/>
                <a:gd name="T7" fmla="*/ 96 h 96"/>
                <a:gd name="T8" fmla="*/ 41 w 71"/>
                <a:gd name="T9" fmla="*/ 86 h 96"/>
                <a:gd name="T10" fmla="*/ 36 w 71"/>
                <a:gd name="T11" fmla="*/ 81 h 96"/>
                <a:gd name="T12" fmla="*/ 30 w 71"/>
                <a:gd name="T13" fmla="*/ 76 h 96"/>
                <a:gd name="T14" fmla="*/ 20 w 71"/>
                <a:gd name="T15" fmla="*/ 71 h 96"/>
                <a:gd name="T16" fmla="*/ 15 w 71"/>
                <a:gd name="T17" fmla="*/ 71 h 96"/>
                <a:gd name="T18" fmla="*/ 15 w 71"/>
                <a:gd name="T19" fmla="*/ 71 h 96"/>
                <a:gd name="T20" fmla="*/ 15 w 71"/>
                <a:gd name="T21" fmla="*/ 66 h 96"/>
                <a:gd name="T22" fmla="*/ 15 w 71"/>
                <a:gd name="T23" fmla="*/ 66 h 96"/>
                <a:gd name="T24" fmla="*/ 5 w 71"/>
                <a:gd name="T25" fmla="*/ 61 h 96"/>
                <a:gd name="T26" fmla="*/ 0 w 71"/>
                <a:gd name="T27" fmla="*/ 56 h 96"/>
                <a:gd name="T28" fmla="*/ 0 w 71"/>
                <a:gd name="T29" fmla="*/ 51 h 96"/>
                <a:gd name="T30" fmla="*/ 5 w 71"/>
                <a:gd name="T31" fmla="*/ 41 h 96"/>
                <a:gd name="T32" fmla="*/ 10 w 71"/>
                <a:gd name="T33" fmla="*/ 36 h 96"/>
                <a:gd name="T34" fmla="*/ 10 w 71"/>
                <a:gd name="T35" fmla="*/ 25 h 96"/>
                <a:gd name="T36" fmla="*/ 10 w 71"/>
                <a:gd name="T37" fmla="*/ 20 h 96"/>
                <a:gd name="T38" fmla="*/ 10 w 71"/>
                <a:gd name="T39" fmla="*/ 20 h 96"/>
                <a:gd name="T40" fmla="*/ 5 w 71"/>
                <a:gd name="T41" fmla="*/ 15 h 96"/>
                <a:gd name="T42" fmla="*/ 5 w 71"/>
                <a:gd name="T43" fmla="*/ 0 h 96"/>
                <a:gd name="T44" fmla="*/ 10 w 71"/>
                <a:gd name="T45" fmla="*/ 0 h 96"/>
                <a:gd name="T46" fmla="*/ 15 w 71"/>
                <a:gd name="T47" fmla="*/ 0 h 96"/>
                <a:gd name="T48" fmla="*/ 25 w 71"/>
                <a:gd name="T49" fmla="*/ 0 h 96"/>
                <a:gd name="T50" fmla="*/ 25 w 71"/>
                <a:gd name="T51" fmla="*/ 0 h 96"/>
                <a:gd name="T52" fmla="*/ 30 w 71"/>
                <a:gd name="T53" fmla="*/ 5 h 96"/>
                <a:gd name="T54" fmla="*/ 30 w 71"/>
                <a:gd name="T55" fmla="*/ 15 h 96"/>
                <a:gd name="T56" fmla="*/ 36 w 71"/>
                <a:gd name="T57" fmla="*/ 20 h 96"/>
                <a:gd name="T58" fmla="*/ 46 w 71"/>
                <a:gd name="T59" fmla="*/ 30 h 96"/>
                <a:gd name="T60" fmla="*/ 51 w 71"/>
                <a:gd name="T61" fmla="*/ 36 h 96"/>
                <a:gd name="T62" fmla="*/ 56 w 71"/>
                <a:gd name="T63" fmla="*/ 36 h 96"/>
                <a:gd name="T64" fmla="*/ 66 w 71"/>
                <a:gd name="T65" fmla="*/ 36 h 96"/>
                <a:gd name="T66" fmla="*/ 71 w 71"/>
                <a:gd name="T67" fmla="*/ 36 h 96"/>
                <a:gd name="T68" fmla="*/ 71 w 71"/>
                <a:gd name="T69" fmla="*/ 36 h 96"/>
                <a:gd name="T70" fmla="*/ 71 w 71"/>
                <a:gd name="T71" fmla="*/ 36 h 96"/>
                <a:gd name="T72" fmla="*/ 66 w 71"/>
                <a:gd name="T73" fmla="*/ 41 h 96"/>
                <a:gd name="T74" fmla="*/ 61 w 71"/>
                <a:gd name="T75" fmla="*/ 51 h 96"/>
                <a:gd name="T76" fmla="*/ 56 w 71"/>
                <a:gd name="T77" fmla="*/ 56 h 96"/>
                <a:gd name="T78" fmla="*/ 51 w 71"/>
                <a:gd name="T79" fmla="*/ 61 h 96"/>
                <a:gd name="T80" fmla="*/ 51 w 71"/>
                <a:gd name="T81" fmla="*/ 66 h 96"/>
                <a:gd name="T82" fmla="*/ 51 w 71"/>
                <a:gd name="T83" fmla="*/ 66 h 96"/>
                <a:gd name="T84" fmla="*/ 56 w 71"/>
                <a:gd name="T85" fmla="*/ 66 h 96"/>
                <a:gd name="T86" fmla="*/ 61 w 71"/>
                <a:gd name="T87" fmla="*/ 66 h 96"/>
                <a:gd name="T88" fmla="*/ 66 w 71"/>
                <a:gd name="T89" fmla="*/ 66 h 96"/>
                <a:gd name="T90" fmla="*/ 71 w 71"/>
                <a:gd name="T91" fmla="*/ 71 h 96"/>
                <a:gd name="T92" fmla="*/ 71 w 71"/>
                <a:gd name="T93" fmla="*/ 76 h 96"/>
                <a:gd name="T94" fmla="*/ 66 w 71"/>
                <a:gd name="T95" fmla="*/ 81 h 96"/>
                <a:gd name="T96" fmla="*/ 61 w 71"/>
                <a:gd name="T97" fmla="*/ 81 h 96"/>
                <a:gd name="T98" fmla="*/ 56 w 71"/>
                <a:gd name="T99" fmla="*/ 86 h 96"/>
                <a:gd name="T100" fmla="*/ 56 w 71"/>
                <a:gd name="T101" fmla="*/ 86 h 96"/>
                <a:gd name="T102" fmla="*/ 51 w 71"/>
                <a:gd name="T103" fmla="*/ 91 h 96"/>
                <a:gd name="T104" fmla="*/ 41 w 71"/>
                <a:gd name="T10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" h="96">
                  <a:moveTo>
                    <a:pt x="41" y="96"/>
                  </a:moveTo>
                  <a:lnTo>
                    <a:pt x="41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86"/>
                  </a:lnTo>
                  <a:lnTo>
                    <a:pt x="36" y="81"/>
                  </a:lnTo>
                  <a:lnTo>
                    <a:pt x="30" y="76"/>
                  </a:lnTo>
                  <a:lnTo>
                    <a:pt x="20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5" y="6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5" y="41"/>
                  </a:lnTo>
                  <a:lnTo>
                    <a:pt x="10" y="36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1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15"/>
                  </a:lnTo>
                  <a:lnTo>
                    <a:pt x="36" y="20"/>
                  </a:lnTo>
                  <a:lnTo>
                    <a:pt x="46" y="30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66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66" y="41"/>
                  </a:lnTo>
                  <a:lnTo>
                    <a:pt x="61" y="51"/>
                  </a:lnTo>
                  <a:lnTo>
                    <a:pt x="56" y="56"/>
                  </a:lnTo>
                  <a:lnTo>
                    <a:pt x="51" y="61"/>
                  </a:lnTo>
                  <a:lnTo>
                    <a:pt x="51" y="66"/>
                  </a:lnTo>
                  <a:lnTo>
                    <a:pt x="51" y="66"/>
                  </a:lnTo>
                  <a:lnTo>
                    <a:pt x="56" y="66"/>
                  </a:lnTo>
                  <a:lnTo>
                    <a:pt x="61" y="66"/>
                  </a:lnTo>
                  <a:lnTo>
                    <a:pt x="66" y="66"/>
                  </a:lnTo>
                  <a:lnTo>
                    <a:pt x="71" y="71"/>
                  </a:lnTo>
                  <a:lnTo>
                    <a:pt x="71" y="76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1" y="91"/>
                  </a:lnTo>
                  <a:lnTo>
                    <a:pt x="41" y="9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0" name="Freeform 44"/>
            <p:cNvSpPr>
              <a:spLocks/>
            </p:cNvSpPr>
            <p:nvPr/>
          </p:nvSpPr>
          <p:spPr bwMode="auto">
            <a:xfrm>
              <a:off x="4729164" y="2251075"/>
              <a:ext cx="120650" cy="144463"/>
            </a:xfrm>
            <a:custGeom>
              <a:avLst/>
              <a:gdLst>
                <a:gd name="T0" fmla="*/ 10 w 76"/>
                <a:gd name="T1" fmla="*/ 20 h 91"/>
                <a:gd name="T2" fmla="*/ 10 w 76"/>
                <a:gd name="T3" fmla="*/ 10 h 91"/>
                <a:gd name="T4" fmla="*/ 15 w 76"/>
                <a:gd name="T5" fmla="*/ 0 h 91"/>
                <a:gd name="T6" fmla="*/ 30 w 76"/>
                <a:gd name="T7" fmla="*/ 5 h 91"/>
                <a:gd name="T8" fmla="*/ 35 w 76"/>
                <a:gd name="T9" fmla="*/ 10 h 91"/>
                <a:gd name="T10" fmla="*/ 35 w 76"/>
                <a:gd name="T11" fmla="*/ 15 h 91"/>
                <a:gd name="T12" fmla="*/ 40 w 76"/>
                <a:gd name="T13" fmla="*/ 20 h 91"/>
                <a:gd name="T14" fmla="*/ 50 w 76"/>
                <a:gd name="T15" fmla="*/ 25 h 91"/>
                <a:gd name="T16" fmla="*/ 50 w 76"/>
                <a:gd name="T17" fmla="*/ 25 h 91"/>
                <a:gd name="T18" fmla="*/ 50 w 76"/>
                <a:gd name="T19" fmla="*/ 35 h 91"/>
                <a:gd name="T20" fmla="*/ 61 w 76"/>
                <a:gd name="T21" fmla="*/ 45 h 91"/>
                <a:gd name="T22" fmla="*/ 61 w 76"/>
                <a:gd name="T23" fmla="*/ 50 h 91"/>
                <a:gd name="T24" fmla="*/ 76 w 76"/>
                <a:gd name="T25" fmla="*/ 50 h 91"/>
                <a:gd name="T26" fmla="*/ 71 w 76"/>
                <a:gd name="T27" fmla="*/ 50 h 91"/>
                <a:gd name="T28" fmla="*/ 76 w 76"/>
                <a:gd name="T29" fmla="*/ 70 h 91"/>
                <a:gd name="T30" fmla="*/ 71 w 76"/>
                <a:gd name="T31" fmla="*/ 76 h 91"/>
                <a:gd name="T32" fmla="*/ 61 w 76"/>
                <a:gd name="T33" fmla="*/ 81 h 91"/>
                <a:gd name="T34" fmla="*/ 45 w 76"/>
                <a:gd name="T35" fmla="*/ 91 h 91"/>
                <a:gd name="T36" fmla="*/ 40 w 76"/>
                <a:gd name="T37" fmla="*/ 86 h 91"/>
                <a:gd name="T38" fmla="*/ 15 w 76"/>
                <a:gd name="T39" fmla="*/ 65 h 91"/>
                <a:gd name="T40" fmla="*/ 10 w 76"/>
                <a:gd name="T41" fmla="*/ 60 h 91"/>
                <a:gd name="T42" fmla="*/ 15 w 76"/>
                <a:gd name="T43" fmla="*/ 55 h 91"/>
                <a:gd name="T44" fmla="*/ 15 w 76"/>
                <a:gd name="T45" fmla="*/ 50 h 91"/>
                <a:gd name="T46" fmla="*/ 5 w 76"/>
                <a:gd name="T47" fmla="*/ 50 h 91"/>
                <a:gd name="T48" fmla="*/ 0 w 76"/>
                <a:gd name="T49" fmla="*/ 40 h 91"/>
                <a:gd name="T50" fmla="*/ 0 w 76"/>
                <a:gd name="T51" fmla="*/ 40 h 91"/>
                <a:gd name="T52" fmla="*/ 5 w 76"/>
                <a:gd name="T53" fmla="*/ 35 h 91"/>
                <a:gd name="T54" fmla="*/ 15 w 76"/>
                <a:gd name="T55" fmla="*/ 35 h 91"/>
                <a:gd name="T56" fmla="*/ 20 w 76"/>
                <a:gd name="T57" fmla="*/ 35 h 91"/>
                <a:gd name="T58" fmla="*/ 20 w 76"/>
                <a:gd name="T59" fmla="*/ 25 h 91"/>
                <a:gd name="T60" fmla="*/ 15 w 76"/>
                <a:gd name="T61" fmla="*/ 20 h 91"/>
                <a:gd name="T62" fmla="*/ 10 w 76"/>
                <a:gd name="T63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91">
                  <a:moveTo>
                    <a:pt x="10" y="20"/>
                  </a:move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5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5" y="30"/>
                  </a:lnTo>
                  <a:lnTo>
                    <a:pt x="50" y="35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50"/>
                  </a:lnTo>
                  <a:lnTo>
                    <a:pt x="76" y="45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1" y="50"/>
                  </a:lnTo>
                  <a:lnTo>
                    <a:pt x="71" y="55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1" y="81"/>
                  </a:lnTo>
                  <a:lnTo>
                    <a:pt x="50" y="86"/>
                  </a:lnTo>
                  <a:lnTo>
                    <a:pt x="45" y="91"/>
                  </a:lnTo>
                  <a:lnTo>
                    <a:pt x="40" y="91"/>
                  </a:lnTo>
                  <a:lnTo>
                    <a:pt x="40" y="86"/>
                  </a:lnTo>
                  <a:lnTo>
                    <a:pt x="30" y="76"/>
                  </a:lnTo>
                  <a:lnTo>
                    <a:pt x="15" y="65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5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5" y="2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1" name="Freeform 45"/>
            <p:cNvSpPr>
              <a:spLocks/>
            </p:cNvSpPr>
            <p:nvPr/>
          </p:nvSpPr>
          <p:spPr bwMode="auto">
            <a:xfrm>
              <a:off x="4567239" y="2290763"/>
              <a:ext cx="104775" cy="80963"/>
            </a:xfrm>
            <a:custGeom>
              <a:avLst/>
              <a:gdLst>
                <a:gd name="T0" fmla="*/ 26 w 66"/>
                <a:gd name="T1" fmla="*/ 10 h 51"/>
                <a:gd name="T2" fmla="*/ 26 w 66"/>
                <a:gd name="T3" fmla="*/ 10 h 51"/>
                <a:gd name="T4" fmla="*/ 26 w 66"/>
                <a:gd name="T5" fmla="*/ 5 h 51"/>
                <a:gd name="T6" fmla="*/ 26 w 66"/>
                <a:gd name="T7" fmla="*/ 0 h 51"/>
                <a:gd name="T8" fmla="*/ 46 w 66"/>
                <a:gd name="T9" fmla="*/ 5 h 51"/>
                <a:gd name="T10" fmla="*/ 46 w 66"/>
                <a:gd name="T11" fmla="*/ 5 h 51"/>
                <a:gd name="T12" fmla="*/ 46 w 66"/>
                <a:gd name="T13" fmla="*/ 5 h 51"/>
                <a:gd name="T14" fmla="*/ 46 w 66"/>
                <a:gd name="T15" fmla="*/ 5 h 51"/>
                <a:gd name="T16" fmla="*/ 51 w 66"/>
                <a:gd name="T17" fmla="*/ 5 h 51"/>
                <a:gd name="T18" fmla="*/ 56 w 66"/>
                <a:gd name="T19" fmla="*/ 10 h 51"/>
                <a:gd name="T20" fmla="*/ 61 w 66"/>
                <a:gd name="T21" fmla="*/ 15 h 51"/>
                <a:gd name="T22" fmla="*/ 66 w 66"/>
                <a:gd name="T23" fmla="*/ 25 h 51"/>
                <a:gd name="T24" fmla="*/ 66 w 66"/>
                <a:gd name="T25" fmla="*/ 25 h 51"/>
                <a:gd name="T26" fmla="*/ 66 w 66"/>
                <a:gd name="T27" fmla="*/ 30 h 51"/>
                <a:gd name="T28" fmla="*/ 66 w 66"/>
                <a:gd name="T29" fmla="*/ 35 h 51"/>
                <a:gd name="T30" fmla="*/ 66 w 66"/>
                <a:gd name="T31" fmla="*/ 35 h 51"/>
                <a:gd name="T32" fmla="*/ 61 w 66"/>
                <a:gd name="T33" fmla="*/ 40 h 51"/>
                <a:gd name="T34" fmla="*/ 51 w 66"/>
                <a:gd name="T35" fmla="*/ 45 h 51"/>
                <a:gd name="T36" fmla="*/ 46 w 66"/>
                <a:gd name="T37" fmla="*/ 45 h 51"/>
                <a:gd name="T38" fmla="*/ 41 w 66"/>
                <a:gd name="T39" fmla="*/ 51 h 51"/>
                <a:gd name="T40" fmla="*/ 41 w 66"/>
                <a:gd name="T41" fmla="*/ 51 h 51"/>
                <a:gd name="T42" fmla="*/ 36 w 66"/>
                <a:gd name="T43" fmla="*/ 51 h 51"/>
                <a:gd name="T44" fmla="*/ 26 w 66"/>
                <a:gd name="T45" fmla="*/ 51 h 51"/>
                <a:gd name="T46" fmla="*/ 21 w 66"/>
                <a:gd name="T47" fmla="*/ 51 h 51"/>
                <a:gd name="T48" fmla="*/ 16 w 66"/>
                <a:gd name="T49" fmla="*/ 45 h 51"/>
                <a:gd name="T50" fmla="*/ 6 w 66"/>
                <a:gd name="T51" fmla="*/ 35 h 51"/>
                <a:gd name="T52" fmla="*/ 0 w 66"/>
                <a:gd name="T53" fmla="*/ 30 h 51"/>
                <a:gd name="T54" fmla="*/ 0 w 66"/>
                <a:gd name="T55" fmla="*/ 20 h 51"/>
                <a:gd name="T56" fmla="*/ 0 w 66"/>
                <a:gd name="T57" fmla="*/ 20 h 51"/>
                <a:gd name="T58" fmla="*/ 6 w 66"/>
                <a:gd name="T59" fmla="*/ 25 h 51"/>
                <a:gd name="T60" fmla="*/ 11 w 66"/>
                <a:gd name="T61" fmla="*/ 25 h 51"/>
                <a:gd name="T62" fmla="*/ 16 w 66"/>
                <a:gd name="T63" fmla="*/ 25 h 51"/>
                <a:gd name="T64" fmla="*/ 16 w 66"/>
                <a:gd name="T65" fmla="*/ 25 h 51"/>
                <a:gd name="T66" fmla="*/ 21 w 66"/>
                <a:gd name="T67" fmla="*/ 25 h 51"/>
                <a:gd name="T68" fmla="*/ 26 w 66"/>
                <a:gd name="T69" fmla="*/ 25 h 51"/>
                <a:gd name="T70" fmla="*/ 31 w 66"/>
                <a:gd name="T71" fmla="*/ 25 h 51"/>
                <a:gd name="T72" fmla="*/ 31 w 66"/>
                <a:gd name="T73" fmla="*/ 20 h 51"/>
                <a:gd name="T74" fmla="*/ 31 w 66"/>
                <a:gd name="T75" fmla="*/ 15 h 51"/>
                <a:gd name="T76" fmla="*/ 26 w 66"/>
                <a:gd name="T7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51">
                  <a:moveTo>
                    <a:pt x="26" y="10"/>
                  </a:move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10"/>
                  </a:lnTo>
                  <a:lnTo>
                    <a:pt x="61" y="1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30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1" y="40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1"/>
                  </a:lnTo>
                  <a:lnTo>
                    <a:pt x="26" y="51"/>
                  </a:lnTo>
                  <a:lnTo>
                    <a:pt x="21" y="51"/>
                  </a:lnTo>
                  <a:lnTo>
                    <a:pt x="16" y="45"/>
                  </a:lnTo>
                  <a:lnTo>
                    <a:pt x="6" y="35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31" y="25"/>
                  </a:lnTo>
                  <a:lnTo>
                    <a:pt x="31" y="20"/>
                  </a:lnTo>
                  <a:lnTo>
                    <a:pt x="31" y="15"/>
                  </a:lnTo>
                  <a:lnTo>
                    <a:pt x="26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2" name="Freeform 46"/>
            <p:cNvSpPr>
              <a:spLocks/>
            </p:cNvSpPr>
            <p:nvPr/>
          </p:nvSpPr>
          <p:spPr bwMode="auto">
            <a:xfrm>
              <a:off x="4456114" y="2451100"/>
              <a:ext cx="192088" cy="280988"/>
            </a:xfrm>
            <a:custGeom>
              <a:avLst/>
              <a:gdLst>
                <a:gd name="T0" fmla="*/ 15 w 121"/>
                <a:gd name="T1" fmla="*/ 172 h 177"/>
                <a:gd name="T2" fmla="*/ 5 w 121"/>
                <a:gd name="T3" fmla="*/ 177 h 177"/>
                <a:gd name="T4" fmla="*/ 0 w 121"/>
                <a:gd name="T5" fmla="*/ 167 h 177"/>
                <a:gd name="T6" fmla="*/ 0 w 121"/>
                <a:gd name="T7" fmla="*/ 157 h 177"/>
                <a:gd name="T8" fmla="*/ 5 w 121"/>
                <a:gd name="T9" fmla="*/ 152 h 177"/>
                <a:gd name="T10" fmla="*/ 10 w 121"/>
                <a:gd name="T11" fmla="*/ 142 h 177"/>
                <a:gd name="T12" fmla="*/ 10 w 121"/>
                <a:gd name="T13" fmla="*/ 132 h 177"/>
                <a:gd name="T14" fmla="*/ 25 w 121"/>
                <a:gd name="T15" fmla="*/ 122 h 177"/>
                <a:gd name="T16" fmla="*/ 35 w 121"/>
                <a:gd name="T17" fmla="*/ 106 h 177"/>
                <a:gd name="T18" fmla="*/ 40 w 121"/>
                <a:gd name="T19" fmla="*/ 106 h 177"/>
                <a:gd name="T20" fmla="*/ 40 w 121"/>
                <a:gd name="T21" fmla="*/ 101 h 177"/>
                <a:gd name="T22" fmla="*/ 45 w 121"/>
                <a:gd name="T23" fmla="*/ 91 h 177"/>
                <a:gd name="T24" fmla="*/ 45 w 121"/>
                <a:gd name="T25" fmla="*/ 81 h 177"/>
                <a:gd name="T26" fmla="*/ 45 w 121"/>
                <a:gd name="T27" fmla="*/ 76 h 177"/>
                <a:gd name="T28" fmla="*/ 55 w 121"/>
                <a:gd name="T29" fmla="*/ 66 h 177"/>
                <a:gd name="T30" fmla="*/ 60 w 121"/>
                <a:gd name="T31" fmla="*/ 61 h 177"/>
                <a:gd name="T32" fmla="*/ 60 w 121"/>
                <a:gd name="T33" fmla="*/ 51 h 177"/>
                <a:gd name="T34" fmla="*/ 81 w 121"/>
                <a:gd name="T35" fmla="*/ 41 h 177"/>
                <a:gd name="T36" fmla="*/ 86 w 121"/>
                <a:gd name="T37" fmla="*/ 31 h 177"/>
                <a:gd name="T38" fmla="*/ 81 w 121"/>
                <a:gd name="T39" fmla="*/ 15 h 177"/>
                <a:gd name="T40" fmla="*/ 81 w 121"/>
                <a:gd name="T41" fmla="*/ 10 h 177"/>
                <a:gd name="T42" fmla="*/ 81 w 121"/>
                <a:gd name="T43" fmla="*/ 10 h 177"/>
                <a:gd name="T44" fmla="*/ 91 w 121"/>
                <a:gd name="T45" fmla="*/ 5 h 177"/>
                <a:gd name="T46" fmla="*/ 96 w 121"/>
                <a:gd name="T47" fmla="*/ 5 h 177"/>
                <a:gd name="T48" fmla="*/ 111 w 121"/>
                <a:gd name="T49" fmla="*/ 10 h 177"/>
                <a:gd name="T50" fmla="*/ 121 w 121"/>
                <a:gd name="T51" fmla="*/ 25 h 177"/>
                <a:gd name="T52" fmla="*/ 116 w 121"/>
                <a:gd name="T53" fmla="*/ 36 h 177"/>
                <a:gd name="T54" fmla="*/ 111 w 121"/>
                <a:gd name="T55" fmla="*/ 41 h 177"/>
                <a:gd name="T56" fmla="*/ 111 w 121"/>
                <a:gd name="T57" fmla="*/ 51 h 177"/>
                <a:gd name="T58" fmla="*/ 111 w 121"/>
                <a:gd name="T59" fmla="*/ 56 h 177"/>
                <a:gd name="T60" fmla="*/ 111 w 121"/>
                <a:gd name="T61" fmla="*/ 66 h 177"/>
                <a:gd name="T62" fmla="*/ 101 w 121"/>
                <a:gd name="T63" fmla="*/ 61 h 177"/>
                <a:gd name="T64" fmla="*/ 91 w 121"/>
                <a:gd name="T65" fmla="*/ 61 h 177"/>
                <a:gd name="T66" fmla="*/ 91 w 121"/>
                <a:gd name="T67" fmla="*/ 66 h 177"/>
                <a:gd name="T68" fmla="*/ 96 w 121"/>
                <a:gd name="T69" fmla="*/ 76 h 177"/>
                <a:gd name="T70" fmla="*/ 101 w 121"/>
                <a:gd name="T71" fmla="*/ 81 h 177"/>
                <a:gd name="T72" fmla="*/ 111 w 121"/>
                <a:gd name="T73" fmla="*/ 91 h 177"/>
                <a:gd name="T74" fmla="*/ 111 w 121"/>
                <a:gd name="T75" fmla="*/ 101 h 177"/>
                <a:gd name="T76" fmla="*/ 111 w 121"/>
                <a:gd name="T77" fmla="*/ 112 h 177"/>
                <a:gd name="T78" fmla="*/ 106 w 121"/>
                <a:gd name="T79" fmla="*/ 122 h 177"/>
                <a:gd name="T80" fmla="*/ 106 w 121"/>
                <a:gd name="T81" fmla="*/ 132 h 177"/>
                <a:gd name="T82" fmla="*/ 91 w 121"/>
                <a:gd name="T83" fmla="*/ 132 h 177"/>
                <a:gd name="T84" fmla="*/ 81 w 121"/>
                <a:gd name="T85" fmla="*/ 137 h 177"/>
                <a:gd name="T86" fmla="*/ 70 w 121"/>
                <a:gd name="T87" fmla="*/ 147 h 177"/>
                <a:gd name="T88" fmla="*/ 76 w 121"/>
                <a:gd name="T89" fmla="*/ 157 h 177"/>
                <a:gd name="T90" fmla="*/ 76 w 121"/>
                <a:gd name="T91" fmla="*/ 157 h 177"/>
                <a:gd name="T92" fmla="*/ 60 w 121"/>
                <a:gd name="T93" fmla="*/ 162 h 177"/>
                <a:gd name="T94" fmla="*/ 50 w 121"/>
                <a:gd name="T95" fmla="*/ 167 h 177"/>
                <a:gd name="T96" fmla="*/ 35 w 121"/>
                <a:gd name="T97" fmla="*/ 162 h 177"/>
                <a:gd name="T98" fmla="*/ 30 w 121"/>
                <a:gd name="T99" fmla="*/ 172 h 177"/>
                <a:gd name="T100" fmla="*/ 25 w 121"/>
                <a:gd name="T10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77">
                  <a:moveTo>
                    <a:pt x="15" y="172"/>
                  </a:moveTo>
                  <a:lnTo>
                    <a:pt x="15" y="172"/>
                  </a:lnTo>
                  <a:lnTo>
                    <a:pt x="10" y="172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5" y="157"/>
                  </a:lnTo>
                  <a:lnTo>
                    <a:pt x="5" y="152"/>
                  </a:lnTo>
                  <a:lnTo>
                    <a:pt x="5" y="147"/>
                  </a:lnTo>
                  <a:lnTo>
                    <a:pt x="10" y="142"/>
                  </a:lnTo>
                  <a:lnTo>
                    <a:pt x="10" y="137"/>
                  </a:lnTo>
                  <a:lnTo>
                    <a:pt x="10" y="132"/>
                  </a:lnTo>
                  <a:lnTo>
                    <a:pt x="15" y="127"/>
                  </a:lnTo>
                  <a:lnTo>
                    <a:pt x="25" y="122"/>
                  </a:lnTo>
                  <a:lnTo>
                    <a:pt x="35" y="112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0" y="71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60" y="61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65" y="46"/>
                  </a:lnTo>
                  <a:lnTo>
                    <a:pt x="81" y="41"/>
                  </a:lnTo>
                  <a:lnTo>
                    <a:pt x="86" y="36"/>
                  </a:lnTo>
                  <a:lnTo>
                    <a:pt x="86" y="31"/>
                  </a:lnTo>
                  <a:lnTo>
                    <a:pt x="86" y="20"/>
                  </a:lnTo>
                  <a:lnTo>
                    <a:pt x="81" y="15"/>
                  </a:lnTo>
                  <a:lnTo>
                    <a:pt x="76" y="1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91" y="5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11" y="10"/>
                  </a:lnTo>
                  <a:lnTo>
                    <a:pt x="116" y="15"/>
                  </a:lnTo>
                  <a:lnTo>
                    <a:pt x="121" y="25"/>
                  </a:lnTo>
                  <a:lnTo>
                    <a:pt x="121" y="31"/>
                  </a:lnTo>
                  <a:lnTo>
                    <a:pt x="116" y="36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06" y="46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6"/>
                  </a:lnTo>
                  <a:lnTo>
                    <a:pt x="111" y="6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6"/>
                  </a:lnTo>
                  <a:lnTo>
                    <a:pt x="96" y="71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1" y="81"/>
                  </a:lnTo>
                  <a:lnTo>
                    <a:pt x="106" y="86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11" y="101"/>
                  </a:lnTo>
                  <a:lnTo>
                    <a:pt x="111" y="106"/>
                  </a:lnTo>
                  <a:lnTo>
                    <a:pt x="111" y="112"/>
                  </a:lnTo>
                  <a:lnTo>
                    <a:pt x="111" y="122"/>
                  </a:lnTo>
                  <a:lnTo>
                    <a:pt x="106" y="122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81" y="137"/>
                  </a:lnTo>
                  <a:lnTo>
                    <a:pt x="76" y="142"/>
                  </a:lnTo>
                  <a:lnTo>
                    <a:pt x="70" y="147"/>
                  </a:lnTo>
                  <a:lnTo>
                    <a:pt x="76" y="152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76" y="162"/>
                  </a:lnTo>
                  <a:lnTo>
                    <a:pt x="60" y="162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5" y="162"/>
                  </a:lnTo>
                  <a:lnTo>
                    <a:pt x="35" y="162"/>
                  </a:lnTo>
                  <a:lnTo>
                    <a:pt x="30" y="167"/>
                  </a:lnTo>
                  <a:lnTo>
                    <a:pt x="30" y="172"/>
                  </a:lnTo>
                  <a:lnTo>
                    <a:pt x="25" y="172"/>
                  </a:lnTo>
                  <a:lnTo>
                    <a:pt x="25" y="177"/>
                  </a:lnTo>
                  <a:lnTo>
                    <a:pt x="15" y="17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3" name="Freeform 47"/>
            <p:cNvSpPr>
              <a:spLocks/>
            </p:cNvSpPr>
            <p:nvPr/>
          </p:nvSpPr>
          <p:spPr bwMode="auto">
            <a:xfrm>
              <a:off x="4697414" y="2346325"/>
              <a:ext cx="231775" cy="265113"/>
            </a:xfrm>
            <a:custGeom>
              <a:avLst/>
              <a:gdLst>
                <a:gd name="T0" fmla="*/ 126 w 146"/>
                <a:gd name="T1" fmla="*/ 112 h 167"/>
                <a:gd name="T2" fmla="*/ 126 w 146"/>
                <a:gd name="T3" fmla="*/ 132 h 167"/>
                <a:gd name="T4" fmla="*/ 111 w 146"/>
                <a:gd name="T5" fmla="*/ 142 h 167"/>
                <a:gd name="T6" fmla="*/ 111 w 146"/>
                <a:gd name="T7" fmla="*/ 152 h 167"/>
                <a:gd name="T8" fmla="*/ 106 w 146"/>
                <a:gd name="T9" fmla="*/ 157 h 167"/>
                <a:gd name="T10" fmla="*/ 101 w 146"/>
                <a:gd name="T11" fmla="*/ 167 h 167"/>
                <a:gd name="T12" fmla="*/ 91 w 146"/>
                <a:gd name="T13" fmla="*/ 157 h 167"/>
                <a:gd name="T14" fmla="*/ 91 w 146"/>
                <a:gd name="T15" fmla="*/ 142 h 167"/>
                <a:gd name="T16" fmla="*/ 81 w 146"/>
                <a:gd name="T17" fmla="*/ 127 h 167"/>
                <a:gd name="T18" fmla="*/ 60 w 146"/>
                <a:gd name="T19" fmla="*/ 112 h 167"/>
                <a:gd name="T20" fmla="*/ 45 w 146"/>
                <a:gd name="T21" fmla="*/ 112 h 167"/>
                <a:gd name="T22" fmla="*/ 45 w 146"/>
                <a:gd name="T23" fmla="*/ 107 h 167"/>
                <a:gd name="T24" fmla="*/ 50 w 146"/>
                <a:gd name="T25" fmla="*/ 91 h 167"/>
                <a:gd name="T26" fmla="*/ 45 w 146"/>
                <a:gd name="T27" fmla="*/ 81 h 167"/>
                <a:gd name="T28" fmla="*/ 40 w 146"/>
                <a:gd name="T29" fmla="*/ 76 h 167"/>
                <a:gd name="T30" fmla="*/ 35 w 146"/>
                <a:gd name="T31" fmla="*/ 81 h 167"/>
                <a:gd name="T32" fmla="*/ 25 w 146"/>
                <a:gd name="T33" fmla="*/ 81 h 167"/>
                <a:gd name="T34" fmla="*/ 10 w 146"/>
                <a:gd name="T35" fmla="*/ 81 h 167"/>
                <a:gd name="T36" fmla="*/ 5 w 146"/>
                <a:gd name="T37" fmla="*/ 81 h 167"/>
                <a:gd name="T38" fmla="*/ 10 w 146"/>
                <a:gd name="T39" fmla="*/ 71 h 167"/>
                <a:gd name="T40" fmla="*/ 15 w 146"/>
                <a:gd name="T41" fmla="*/ 66 h 167"/>
                <a:gd name="T42" fmla="*/ 10 w 146"/>
                <a:gd name="T43" fmla="*/ 61 h 167"/>
                <a:gd name="T44" fmla="*/ 5 w 146"/>
                <a:gd name="T45" fmla="*/ 46 h 167"/>
                <a:gd name="T46" fmla="*/ 5 w 146"/>
                <a:gd name="T47" fmla="*/ 41 h 167"/>
                <a:gd name="T48" fmla="*/ 5 w 146"/>
                <a:gd name="T49" fmla="*/ 36 h 167"/>
                <a:gd name="T50" fmla="*/ 5 w 146"/>
                <a:gd name="T51" fmla="*/ 26 h 167"/>
                <a:gd name="T52" fmla="*/ 0 w 146"/>
                <a:gd name="T53" fmla="*/ 21 h 167"/>
                <a:gd name="T54" fmla="*/ 5 w 146"/>
                <a:gd name="T55" fmla="*/ 21 h 167"/>
                <a:gd name="T56" fmla="*/ 5 w 146"/>
                <a:gd name="T57" fmla="*/ 10 h 167"/>
                <a:gd name="T58" fmla="*/ 5 w 146"/>
                <a:gd name="T59" fmla="*/ 10 h 167"/>
                <a:gd name="T60" fmla="*/ 10 w 146"/>
                <a:gd name="T61" fmla="*/ 10 h 167"/>
                <a:gd name="T62" fmla="*/ 15 w 146"/>
                <a:gd name="T63" fmla="*/ 5 h 167"/>
                <a:gd name="T64" fmla="*/ 15 w 146"/>
                <a:gd name="T65" fmla="*/ 0 h 167"/>
                <a:gd name="T66" fmla="*/ 20 w 146"/>
                <a:gd name="T67" fmla="*/ 0 h 167"/>
                <a:gd name="T68" fmla="*/ 30 w 146"/>
                <a:gd name="T69" fmla="*/ 0 h 167"/>
                <a:gd name="T70" fmla="*/ 35 w 146"/>
                <a:gd name="T71" fmla="*/ 5 h 167"/>
                <a:gd name="T72" fmla="*/ 60 w 146"/>
                <a:gd name="T73" fmla="*/ 26 h 167"/>
                <a:gd name="T74" fmla="*/ 65 w 146"/>
                <a:gd name="T75" fmla="*/ 31 h 167"/>
                <a:gd name="T76" fmla="*/ 81 w 146"/>
                <a:gd name="T77" fmla="*/ 21 h 167"/>
                <a:gd name="T78" fmla="*/ 91 w 146"/>
                <a:gd name="T79" fmla="*/ 21 h 167"/>
                <a:gd name="T80" fmla="*/ 96 w 146"/>
                <a:gd name="T81" fmla="*/ 16 h 167"/>
                <a:gd name="T82" fmla="*/ 111 w 146"/>
                <a:gd name="T83" fmla="*/ 10 h 167"/>
                <a:gd name="T84" fmla="*/ 121 w 146"/>
                <a:gd name="T85" fmla="*/ 16 h 167"/>
                <a:gd name="T86" fmla="*/ 136 w 146"/>
                <a:gd name="T87" fmla="*/ 26 h 167"/>
                <a:gd name="T88" fmla="*/ 141 w 146"/>
                <a:gd name="T89" fmla="*/ 36 h 167"/>
                <a:gd name="T90" fmla="*/ 141 w 146"/>
                <a:gd name="T91" fmla="*/ 41 h 167"/>
                <a:gd name="T92" fmla="*/ 146 w 146"/>
                <a:gd name="T93" fmla="*/ 41 h 167"/>
                <a:gd name="T94" fmla="*/ 131 w 146"/>
                <a:gd name="T95" fmla="*/ 61 h 167"/>
                <a:gd name="T96" fmla="*/ 136 w 146"/>
                <a:gd name="T97" fmla="*/ 66 h 167"/>
                <a:gd name="T98" fmla="*/ 126 w 146"/>
                <a:gd name="T99" fmla="*/ 71 h 167"/>
                <a:gd name="T100" fmla="*/ 126 w 146"/>
                <a:gd name="T101" fmla="*/ 81 h 167"/>
                <a:gd name="T102" fmla="*/ 131 w 146"/>
                <a:gd name="T103" fmla="*/ 86 h 167"/>
                <a:gd name="T104" fmla="*/ 131 w 146"/>
                <a:gd name="T105" fmla="*/ 91 h 167"/>
                <a:gd name="T106" fmla="*/ 126 w 146"/>
                <a:gd name="T107" fmla="*/ 10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67">
                  <a:moveTo>
                    <a:pt x="126" y="112"/>
                  </a:moveTo>
                  <a:lnTo>
                    <a:pt x="126" y="112"/>
                  </a:lnTo>
                  <a:lnTo>
                    <a:pt x="121" y="122"/>
                  </a:lnTo>
                  <a:lnTo>
                    <a:pt x="126" y="132"/>
                  </a:lnTo>
                  <a:lnTo>
                    <a:pt x="111" y="137"/>
                  </a:lnTo>
                  <a:lnTo>
                    <a:pt x="111" y="142"/>
                  </a:lnTo>
                  <a:lnTo>
                    <a:pt x="111" y="147"/>
                  </a:lnTo>
                  <a:lnTo>
                    <a:pt x="111" y="152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6" y="167"/>
                  </a:lnTo>
                  <a:lnTo>
                    <a:pt x="101" y="167"/>
                  </a:lnTo>
                  <a:lnTo>
                    <a:pt x="96" y="157"/>
                  </a:lnTo>
                  <a:lnTo>
                    <a:pt x="91" y="157"/>
                  </a:lnTo>
                  <a:lnTo>
                    <a:pt x="91" y="152"/>
                  </a:lnTo>
                  <a:lnTo>
                    <a:pt x="91" y="142"/>
                  </a:lnTo>
                  <a:lnTo>
                    <a:pt x="81" y="142"/>
                  </a:lnTo>
                  <a:lnTo>
                    <a:pt x="81" y="127"/>
                  </a:lnTo>
                  <a:lnTo>
                    <a:pt x="70" y="117"/>
                  </a:lnTo>
                  <a:lnTo>
                    <a:pt x="60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07"/>
                  </a:lnTo>
                  <a:lnTo>
                    <a:pt x="45" y="97"/>
                  </a:lnTo>
                  <a:lnTo>
                    <a:pt x="50" y="91"/>
                  </a:lnTo>
                  <a:lnTo>
                    <a:pt x="50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5" y="76"/>
                  </a:lnTo>
                  <a:lnTo>
                    <a:pt x="35" y="81"/>
                  </a:lnTo>
                  <a:lnTo>
                    <a:pt x="30" y="81"/>
                  </a:lnTo>
                  <a:lnTo>
                    <a:pt x="25" y="81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10" y="71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5" y="56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50" y="16"/>
                  </a:lnTo>
                  <a:lnTo>
                    <a:pt x="60" y="26"/>
                  </a:lnTo>
                  <a:lnTo>
                    <a:pt x="60" y="31"/>
                  </a:lnTo>
                  <a:lnTo>
                    <a:pt x="65" y="31"/>
                  </a:lnTo>
                  <a:lnTo>
                    <a:pt x="70" y="26"/>
                  </a:lnTo>
                  <a:lnTo>
                    <a:pt x="81" y="21"/>
                  </a:lnTo>
                  <a:lnTo>
                    <a:pt x="91" y="16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6" y="16"/>
                  </a:lnTo>
                  <a:lnTo>
                    <a:pt x="101" y="16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21" y="16"/>
                  </a:lnTo>
                  <a:lnTo>
                    <a:pt x="126" y="21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41" y="36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1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81"/>
                  </a:lnTo>
                  <a:lnTo>
                    <a:pt x="126" y="86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31" y="91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6" y="11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4" name="Freeform 48"/>
            <p:cNvSpPr>
              <a:spLocks/>
            </p:cNvSpPr>
            <p:nvPr/>
          </p:nvSpPr>
          <p:spPr bwMode="auto">
            <a:xfrm>
              <a:off x="4616451" y="2217738"/>
              <a:ext cx="63500" cy="112713"/>
            </a:xfrm>
            <a:custGeom>
              <a:avLst/>
              <a:gdLst>
                <a:gd name="T0" fmla="*/ 15 w 40"/>
                <a:gd name="T1" fmla="*/ 51 h 71"/>
                <a:gd name="T2" fmla="*/ 15 w 40"/>
                <a:gd name="T3" fmla="*/ 51 h 71"/>
                <a:gd name="T4" fmla="*/ 15 w 40"/>
                <a:gd name="T5" fmla="*/ 51 h 71"/>
                <a:gd name="T6" fmla="*/ 15 w 40"/>
                <a:gd name="T7" fmla="*/ 51 h 71"/>
                <a:gd name="T8" fmla="*/ 15 w 40"/>
                <a:gd name="T9" fmla="*/ 46 h 71"/>
                <a:gd name="T10" fmla="*/ 0 w 40"/>
                <a:gd name="T11" fmla="*/ 46 h 71"/>
                <a:gd name="T12" fmla="*/ 0 w 40"/>
                <a:gd name="T13" fmla="*/ 41 h 71"/>
                <a:gd name="T14" fmla="*/ 0 w 40"/>
                <a:gd name="T15" fmla="*/ 36 h 71"/>
                <a:gd name="T16" fmla="*/ 0 w 40"/>
                <a:gd name="T17" fmla="*/ 31 h 71"/>
                <a:gd name="T18" fmla="*/ 0 w 40"/>
                <a:gd name="T19" fmla="*/ 31 h 71"/>
                <a:gd name="T20" fmla="*/ 0 w 40"/>
                <a:gd name="T21" fmla="*/ 31 h 71"/>
                <a:gd name="T22" fmla="*/ 0 w 40"/>
                <a:gd name="T23" fmla="*/ 26 h 71"/>
                <a:gd name="T24" fmla="*/ 0 w 40"/>
                <a:gd name="T25" fmla="*/ 26 h 71"/>
                <a:gd name="T26" fmla="*/ 0 w 40"/>
                <a:gd name="T27" fmla="*/ 21 h 71"/>
                <a:gd name="T28" fmla="*/ 0 w 40"/>
                <a:gd name="T29" fmla="*/ 21 h 71"/>
                <a:gd name="T30" fmla="*/ 0 w 40"/>
                <a:gd name="T31" fmla="*/ 21 h 71"/>
                <a:gd name="T32" fmla="*/ 0 w 40"/>
                <a:gd name="T33" fmla="*/ 21 h 71"/>
                <a:gd name="T34" fmla="*/ 0 w 40"/>
                <a:gd name="T35" fmla="*/ 5 h 71"/>
                <a:gd name="T36" fmla="*/ 0 w 40"/>
                <a:gd name="T37" fmla="*/ 0 h 71"/>
                <a:gd name="T38" fmla="*/ 0 w 40"/>
                <a:gd name="T39" fmla="*/ 0 h 71"/>
                <a:gd name="T40" fmla="*/ 5 w 40"/>
                <a:gd name="T41" fmla="*/ 0 h 71"/>
                <a:gd name="T42" fmla="*/ 10 w 40"/>
                <a:gd name="T43" fmla="*/ 5 h 71"/>
                <a:gd name="T44" fmla="*/ 15 w 40"/>
                <a:gd name="T45" fmla="*/ 5 h 71"/>
                <a:gd name="T46" fmla="*/ 15 w 40"/>
                <a:gd name="T47" fmla="*/ 5 h 71"/>
                <a:gd name="T48" fmla="*/ 15 w 40"/>
                <a:gd name="T49" fmla="*/ 10 h 71"/>
                <a:gd name="T50" fmla="*/ 25 w 40"/>
                <a:gd name="T51" fmla="*/ 10 h 71"/>
                <a:gd name="T52" fmla="*/ 30 w 40"/>
                <a:gd name="T53" fmla="*/ 16 h 71"/>
                <a:gd name="T54" fmla="*/ 30 w 40"/>
                <a:gd name="T55" fmla="*/ 16 h 71"/>
                <a:gd name="T56" fmla="*/ 20 w 40"/>
                <a:gd name="T57" fmla="*/ 21 h 71"/>
                <a:gd name="T58" fmla="*/ 20 w 40"/>
                <a:gd name="T59" fmla="*/ 21 h 71"/>
                <a:gd name="T60" fmla="*/ 20 w 40"/>
                <a:gd name="T61" fmla="*/ 26 h 71"/>
                <a:gd name="T62" fmla="*/ 25 w 40"/>
                <a:gd name="T63" fmla="*/ 26 h 71"/>
                <a:gd name="T64" fmla="*/ 30 w 40"/>
                <a:gd name="T65" fmla="*/ 36 h 71"/>
                <a:gd name="T66" fmla="*/ 35 w 40"/>
                <a:gd name="T67" fmla="*/ 36 h 71"/>
                <a:gd name="T68" fmla="*/ 40 w 40"/>
                <a:gd name="T69" fmla="*/ 36 h 71"/>
                <a:gd name="T70" fmla="*/ 35 w 40"/>
                <a:gd name="T71" fmla="*/ 46 h 71"/>
                <a:gd name="T72" fmla="*/ 35 w 40"/>
                <a:gd name="T73" fmla="*/ 56 h 71"/>
                <a:gd name="T74" fmla="*/ 40 w 40"/>
                <a:gd name="T75" fmla="*/ 56 h 71"/>
                <a:gd name="T76" fmla="*/ 40 w 40"/>
                <a:gd name="T77" fmla="*/ 61 h 71"/>
                <a:gd name="T78" fmla="*/ 35 w 40"/>
                <a:gd name="T79" fmla="*/ 66 h 71"/>
                <a:gd name="T80" fmla="*/ 35 w 40"/>
                <a:gd name="T81" fmla="*/ 71 h 71"/>
                <a:gd name="T82" fmla="*/ 30 w 40"/>
                <a:gd name="T83" fmla="*/ 61 h 71"/>
                <a:gd name="T84" fmla="*/ 25 w 40"/>
                <a:gd name="T85" fmla="*/ 56 h 71"/>
                <a:gd name="T86" fmla="*/ 20 w 40"/>
                <a:gd name="T87" fmla="*/ 51 h 71"/>
                <a:gd name="T88" fmla="*/ 15 w 40"/>
                <a:gd name="T8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71">
                  <a:moveTo>
                    <a:pt x="15" y="51"/>
                  </a:moveTo>
                  <a:lnTo>
                    <a:pt x="15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25" y="1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30" y="36"/>
                  </a:lnTo>
                  <a:lnTo>
                    <a:pt x="35" y="36"/>
                  </a:lnTo>
                  <a:lnTo>
                    <a:pt x="40" y="36"/>
                  </a:lnTo>
                  <a:lnTo>
                    <a:pt x="35" y="46"/>
                  </a:lnTo>
                  <a:lnTo>
                    <a:pt x="35" y="56"/>
                  </a:lnTo>
                  <a:lnTo>
                    <a:pt x="40" y="56"/>
                  </a:lnTo>
                  <a:lnTo>
                    <a:pt x="40" y="61"/>
                  </a:lnTo>
                  <a:lnTo>
                    <a:pt x="35" y="66"/>
                  </a:lnTo>
                  <a:lnTo>
                    <a:pt x="35" y="71"/>
                  </a:lnTo>
                  <a:lnTo>
                    <a:pt x="30" y="61"/>
                  </a:lnTo>
                  <a:lnTo>
                    <a:pt x="25" y="56"/>
                  </a:lnTo>
                  <a:lnTo>
                    <a:pt x="20" y="51"/>
                  </a:lnTo>
                  <a:lnTo>
                    <a:pt x="15" y="5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5" name="Freeform 49"/>
            <p:cNvSpPr>
              <a:spLocks/>
            </p:cNvSpPr>
            <p:nvPr/>
          </p:nvSpPr>
          <p:spPr bwMode="auto">
            <a:xfrm>
              <a:off x="5235576" y="1695450"/>
              <a:ext cx="88900" cy="80963"/>
            </a:xfrm>
            <a:custGeom>
              <a:avLst/>
              <a:gdLst>
                <a:gd name="T0" fmla="*/ 56 w 56"/>
                <a:gd name="T1" fmla="*/ 5 h 51"/>
                <a:gd name="T2" fmla="*/ 56 w 56"/>
                <a:gd name="T3" fmla="*/ 5 h 51"/>
                <a:gd name="T4" fmla="*/ 56 w 56"/>
                <a:gd name="T5" fmla="*/ 5 h 51"/>
                <a:gd name="T6" fmla="*/ 56 w 56"/>
                <a:gd name="T7" fmla="*/ 5 h 51"/>
                <a:gd name="T8" fmla="*/ 56 w 56"/>
                <a:gd name="T9" fmla="*/ 5 h 51"/>
                <a:gd name="T10" fmla="*/ 50 w 56"/>
                <a:gd name="T11" fmla="*/ 21 h 51"/>
                <a:gd name="T12" fmla="*/ 50 w 56"/>
                <a:gd name="T13" fmla="*/ 31 h 51"/>
                <a:gd name="T14" fmla="*/ 50 w 56"/>
                <a:gd name="T15" fmla="*/ 36 h 51"/>
                <a:gd name="T16" fmla="*/ 50 w 56"/>
                <a:gd name="T17" fmla="*/ 36 h 51"/>
                <a:gd name="T18" fmla="*/ 50 w 56"/>
                <a:gd name="T19" fmla="*/ 41 h 51"/>
                <a:gd name="T20" fmla="*/ 50 w 56"/>
                <a:gd name="T21" fmla="*/ 46 h 51"/>
                <a:gd name="T22" fmla="*/ 50 w 56"/>
                <a:gd name="T23" fmla="*/ 41 h 51"/>
                <a:gd name="T24" fmla="*/ 50 w 56"/>
                <a:gd name="T25" fmla="*/ 41 h 51"/>
                <a:gd name="T26" fmla="*/ 45 w 56"/>
                <a:gd name="T27" fmla="*/ 41 h 51"/>
                <a:gd name="T28" fmla="*/ 40 w 56"/>
                <a:gd name="T29" fmla="*/ 41 h 51"/>
                <a:gd name="T30" fmla="*/ 30 w 56"/>
                <a:gd name="T31" fmla="*/ 41 h 51"/>
                <a:gd name="T32" fmla="*/ 25 w 56"/>
                <a:gd name="T33" fmla="*/ 46 h 51"/>
                <a:gd name="T34" fmla="*/ 20 w 56"/>
                <a:gd name="T35" fmla="*/ 46 h 51"/>
                <a:gd name="T36" fmla="*/ 15 w 56"/>
                <a:gd name="T37" fmla="*/ 46 h 51"/>
                <a:gd name="T38" fmla="*/ 10 w 56"/>
                <a:gd name="T39" fmla="*/ 46 h 51"/>
                <a:gd name="T40" fmla="*/ 10 w 56"/>
                <a:gd name="T41" fmla="*/ 51 h 51"/>
                <a:gd name="T42" fmla="*/ 5 w 56"/>
                <a:gd name="T43" fmla="*/ 46 h 51"/>
                <a:gd name="T44" fmla="*/ 5 w 56"/>
                <a:gd name="T45" fmla="*/ 46 h 51"/>
                <a:gd name="T46" fmla="*/ 0 w 56"/>
                <a:gd name="T47" fmla="*/ 41 h 51"/>
                <a:gd name="T48" fmla="*/ 0 w 56"/>
                <a:gd name="T49" fmla="*/ 41 h 51"/>
                <a:gd name="T50" fmla="*/ 5 w 56"/>
                <a:gd name="T51" fmla="*/ 36 h 51"/>
                <a:gd name="T52" fmla="*/ 5 w 56"/>
                <a:gd name="T53" fmla="*/ 31 h 51"/>
                <a:gd name="T54" fmla="*/ 10 w 56"/>
                <a:gd name="T55" fmla="*/ 31 h 51"/>
                <a:gd name="T56" fmla="*/ 15 w 56"/>
                <a:gd name="T57" fmla="*/ 31 h 51"/>
                <a:gd name="T58" fmla="*/ 15 w 56"/>
                <a:gd name="T59" fmla="*/ 31 h 51"/>
                <a:gd name="T60" fmla="*/ 15 w 56"/>
                <a:gd name="T61" fmla="*/ 26 h 51"/>
                <a:gd name="T62" fmla="*/ 15 w 56"/>
                <a:gd name="T63" fmla="*/ 21 h 51"/>
                <a:gd name="T64" fmla="*/ 15 w 56"/>
                <a:gd name="T65" fmla="*/ 15 h 51"/>
                <a:gd name="T66" fmla="*/ 10 w 56"/>
                <a:gd name="T67" fmla="*/ 15 h 51"/>
                <a:gd name="T68" fmla="*/ 10 w 56"/>
                <a:gd name="T69" fmla="*/ 10 h 51"/>
                <a:gd name="T70" fmla="*/ 10 w 56"/>
                <a:gd name="T71" fmla="*/ 5 h 51"/>
                <a:gd name="T72" fmla="*/ 15 w 56"/>
                <a:gd name="T73" fmla="*/ 5 h 51"/>
                <a:gd name="T74" fmla="*/ 15 w 56"/>
                <a:gd name="T75" fmla="*/ 5 h 51"/>
                <a:gd name="T76" fmla="*/ 20 w 56"/>
                <a:gd name="T77" fmla="*/ 0 h 51"/>
                <a:gd name="T78" fmla="*/ 25 w 56"/>
                <a:gd name="T79" fmla="*/ 0 h 51"/>
                <a:gd name="T80" fmla="*/ 30 w 56"/>
                <a:gd name="T81" fmla="*/ 0 h 51"/>
                <a:gd name="T82" fmla="*/ 30 w 56"/>
                <a:gd name="T83" fmla="*/ 5 h 51"/>
                <a:gd name="T84" fmla="*/ 35 w 56"/>
                <a:gd name="T85" fmla="*/ 5 h 51"/>
                <a:gd name="T86" fmla="*/ 35 w 56"/>
                <a:gd name="T87" fmla="*/ 5 h 51"/>
                <a:gd name="T88" fmla="*/ 35 w 56"/>
                <a:gd name="T89" fmla="*/ 10 h 51"/>
                <a:gd name="T90" fmla="*/ 40 w 56"/>
                <a:gd name="T91" fmla="*/ 5 h 51"/>
                <a:gd name="T92" fmla="*/ 40 w 56"/>
                <a:gd name="T93" fmla="*/ 5 h 51"/>
                <a:gd name="T94" fmla="*/ 40 w 56"/>
                <a:gd name="T95" fmla="*/ 5 h 51"/>
                <a:gd name="T96" fmla="*/ 45 w 56"/>
                <a:gd name="T97" fmla="*/ 5 h 51"/>
                <a:gd name="T98" fmla="*/ 45 w 56"/>
                <a:gd name="T99" fmla="*/ 5 h 51"/>
                <a:gd name="T100" fmla="*/ 50 w 56"/>
                <a:gd name="T101" fmla="*/ 5 h 51"/>
                <a:gd name="T102" fmla="*/ 56 w 56"/>
                <a:gd name="T10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51">
                  <a:moveTo>
                    <a:pt x="56" y="5"/>
                  </a:move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0" y="21"/>
                  </a:lnTo>
                  <a:lnTo>
                    <a:pt x="50" y="31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5" y="41"/>
                  </a:lnTo>
                  <a:lnTo>
                    <a:pt x="40" y="41"/>
                  </a:lnTo>
                  <a:lnTo>
                    <a:pt x="30" y="41"/>
                  </a:lnTo>
                  <a:lnTo>
                    <a:pt x="25" y="46"/>
                  </a:lnTo>
                  <a:lnTo>
                    <a:pt x="20" y="46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6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6" name="Freeform 50"/>
            <p:cNvSpPr>
              <a:spLocks/>
            </p:cNvSpPr>
            <p:nvPr/>
          </p:nvSpPr>
          <p:spPr bwMode="auto">
            <a:xfrm>
              <a:off x="4857751" y="1479550"/>
              <a:ext cx="538163" cy="457200"/>
            </a:xfrm>
            <a:custGeom>
              <a:avLst/>
              <a:gdLst>
                <a:gd name="T0" fmla="*/ 172 w 339"/>
                <a:gd name="T1" fmla="*/ 0 h 288"/>
                <a:gd name="T2" fmla="*/ 187 w 339"/>
                <a:gd name="T3" fmla="*/ 0 h 288"/>
                <a:gd name="T4" fmla="*/ 192 w 339"/>
                <a:gd name="T5" fmla="*/ 5 h 288"/>
                <a:gd name="T6" fmla="*/ 218 w 339"/>
                <a:gd name="T7" fmla="*/ 10 h 288"/>
                <a:gd name="T8" fmla="*/ 228 w 339"/>
                <a:gd name="T9" fmla="*/ 5 h 288"/>
                <a:gd name="T10" fmla="*/ 238 w 339"/>
                <a:gd name="T11" fmla="*/ 10 h 288"/>
                <a:gd name="T12" fmla="*/ 243 w 339"/>
                <a:gd name="T13" fmla="*/ 5 h 288"/>
                <a:gd name="T14" fmla="*/ 253 w 339"/>
                <a:gd name="T15" fmla="*/ 5 h 288"/>
                <a:gd name="T16" fmla="*/ 258 w 339"/>
                <a:gd name="T17" fmla="*/ 5 h 288"/>
                <a:gd name="T18" fmla="*/ 283 w 339"/>
                <a:gd name="T19" fmla="*/ 0 h 288"/>
                <a:gd name="T20" fmla="*/ 304 w 339"/>
                <a:gd name="T21" fmla="*/ 5 h 288"/>
                <a:gd name="T22" fmla="*/ 314 w 339"/>
                <a:gd name="T23" fmla="*/ 10 h 288"/>
                <a:gd name="T24" fmla="*/ 329 w 339"/>
                <a:gd name="T25" fmla="*/ 30 h 288"/>
                <a:gd name="T26" fmla="*/ 334 w 339"/>
                <a:gd name="T27" fmla="*/ 50 h 288"/>
                <a:gd name="T28" fmla="*/ 339 w 339"/>
                <a:gd name="T29" fmla="*/ 65 h 288"/>
                <a:gd name="T30" fmla="*/ 339 w 339"/>
                <a:gd name="T31" fmla="*/ 70 h 288"/>
                <a:gd name="T32" fmla="*/ 329 w 339"/>
                <a:gd name="T33" fmla="*/ 86 h 288"/>
                <a:gd name="T34" fmla="*/ 304 w 339"/>
                <a:gd name="T35" fmla="*/ 116 h 288"/>
                <a:gd name="T36" fmla="*/ 288 w 339"/>
                <a:gd name="T37" fmla="*/ 141 h 288"/>
                <a:gd name="T38" fmla="*/ 278 w 339"/>
                <a:gd name="T39" fmla="*/ 141 h 288"/>
                <a:gd name="T40" fmla="*/ 273 w 339"/>
                <a:gd name="T41" fmla="*/ 141 h 288"/>
                <a:gd name="T42" fmla="*/ 258 w 339"/>
                <a:gd name="T43" fmla="*/ 136 h 288"/>
                <a:gd name="T44" fmla="*/ 248 w 339"/>
                <a:gd name="T45" fmla="*/ 146 h 288"/>
                <a:gd name="T46" fmla="*/ 253 w 339"/>
                <a:gd name="T47" fmla="*/ 162 h 288"/>
                <a:gd name="T48" fmla="*/ 243 w 339"/>
                <a:gd name="T49" fmla="*/ 167 h 288"/>
                <a:gd name="T50" fmla="*/ 243 w 339"/>
                <a:gd name="T51" fmla="*/ 182 h 288"/>
                <a:gd name="T52" fmla="*/ 253 w 339"/>
                <a:gd name="T53" fmla="*/ 182 h 288"/>
                <a:gd name="T54" fmla="*/ 278 w 339"/>
                <a:gd name="T55" fmla="*/ 177 h 288"/>
                <a:gd name="T56" fmla="*/ 288 w 339"/>
                <a:gd name="T57" fmla="*/ 182 h 288"/>
                <a:gd name="T58" fmla="*/ 263 w 339"/>
                <a:gd name="T59" fmla="*/ 222 h 288"/>
                <a:gd name="T60" fmla="*/ 268 w 339"/>
                <a:gd name="T61" fmla="*/ 238 h 288"/>
                <a:gd name="T62" fmla="*/ 258 w 339"/>
                <a:gd name="T63" fmla="*/ 248 h 288"/>
                <a:gd name="T64" fmla="*/ 243 w 339"/>
                <a:gd name="T65" fmla="*/ 268 h 288"/>
                <a:gd name="T66" fmla="*/ 223 w 339"/>
                <a:gd name="T67" fmla="*/ 283 h 288"/>
                <a:gd name="T68" fmla="*/ 212 w 339"/>
                <a:gd name="T69" fmla="*/ 283 h 288"/>
                <a:gd name="T70" fmla="*/ 187 w 339"/>
                <a:gd name="T71" fmla="*/ 258 h 288"/>
                <a:gd name="T72" fmla="*/ 187 w 339"/>
                <a:gd name="T73" fmla="*/ 243 h 288"/>
                <a:gd name="T74" fmla="*/ 172 w 339"/>
                <a:gd name="T75" fmla="*/ 222 h 288"/>
                <a:gd name="T76" fmla="*/ 152 w 339"/>
                <a:gd name="T77" fmla="*/ 212 h 288"/>
                <a:gd name="T78" fmla="*/ 121 w 339"/>
                <a:gd name="T79" fmla="*/ 217 h 288"/>
                <a:gd name="T80" fmla="*/ 111 w 339"/>
                <a:gd name="T81" fmla="*/ 238 h 288"/>
                <a:gd name="T82" fmla="*/ 86 w 339"/>
                <a:gd name="T83" fmla="*/ 227 h 288"/>
                <a:gd name="T84" fmla="*/ 71 w 339"/>
                <a:gd name="T85" fmla="*/ 238 h 288"/>
                <a:gd name="T86" fmla="*/ 45 w 339"/>
                <a:gd name="T87" fmla="*/ 232 h 288"/>
                <a:gd name="T88" fmla="*/ 35 w 339"/>
                <a:gd name="T89" fmla="*/ 222 h 288"/>
                <a:gd name="T90" fmla="*/ 15 w 339"/>
                <a:gd name="T91" fmla="*/ 222 h 288"/>
                <a:gd name="T92" fmla="*/ 0 w 339"/>
                <a:gd name="T93" fmla="*/ 222 h 288"/>
                <a:gd name="T94" fmla="*/ 10 w 339"/>
                <a:gd name="T95" fmla="*/ 192 h 288"/>
                <a:gd name="T96" fmla="*/ 20 w 339"/>
                <a:gd name="T97" fmla="*/ 172 h 288"/>
                <a:gd name="T98" fmla="*/ 56 w 339"/>
                <a:gd name="T99" fmla="*/ 177 h 288"/>
                <a:gd name="T100" fmla="*/ 81 w 339"/>
                <a:gd name="T101" fmla="*/ 172 h 288"/>
                <a:gd name="T102" fmla="*/ 76 w 339"/>
                <a:gd name="T103" fmla="*/ 157 h 288"/>
                <a:gd name="T104" fmla="*/ 86 w 339"/>
                <a:gd name="T105" fmla="*/ 146 h 288"/>
                <a:gd name="T106" fmla="*/ 106 w 339"/>
                <a:gd name="T107" fmla="*/ 126 h 288"/>
                <a:gd name="T108" fmla="*/ 126 w 339"/>
                <a:gd name="T109" fmla="*/ 126 h 288"/>
                <a:gd name="T110" fmla="*/ 137 w 339"/>
                <a:gd name="T111" fmla="*/ 116 h 288"/>
                <a:gd name="T112" fmla="*/ 142 w 339"/>
                <a:gd name="T113" fmla="*/ 91 h 288"/>
                <a:gd name="T114" fmla="*/ 142 w 339"/>
                <a:gd name="T115" fmla="*/ 65 h 288"/>
                <a:gd name="T116" fmla="*/ 172 w 339"/>
                <a:gd name="T117" fmla="*/ 50 h 288"/>
                <a:gd name="T118" fmla="*/ 187 w 339"/>
                <a:gd name="T119" fmla="*/ 50 h 288"/>
                <a:gd name="T120" fmla="*/ 167 w 339"/>
                <a:gd name="T121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9" h="288">
                  <a:moveTo>
                    <a:pt x="172" y="5"/>
                  </a:moveTo>
                  <a:lnTo>
                    <a:pt x="172" y="5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92" y="5"/>
                  </a:lnTo>
                  <a:lnTo>
                    <a:pt x="197" y="0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23" y="5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43" y="10"/>
                  </a:lnTo>
                  <a:lnTo>
                    <a:pt x="243" y="5"/>
                  </a:lnTo>
                  <a:lnTo>
                    <a:pt x="243" y="5"/>
                  </a:lnTo>
                  <a:lnTo>
                    <a:pt x="248" y="10"/>
                  </a:lnTo>
                  <a:lnTo>
                    <a:pt x="248" y="10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58" y="0"/>
                  </a:lnTo>
                  <a:lnTo>
                    <a:pt x="258" y="5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73" y="10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304" y="0"/>
                  </a:lnTo>
                  <a:lnTo>
                    <a:pt x="304" y="5"/>
                  </a:lnTo>
                  <a:lnTo>
                    <a:pt x="304" y="5"/>
                  </a:lnTo>
                  <a:lnTo>
                    <a:pt x="309" y="10"/>
                  </a:lnTo>
                  <a:lnTo>
                    <a:pt x="309" y="10"/>
                  </a:lnTo>
                  <a:lnTo>
                    <a:pt x="309" y="10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19" y="15"/>
                  </a:lnTo>
                  <a:lnTo>
                    <a:pt x="329" y="30"/>
                  </a:lnTo>
                  <a:lnTo>
                    <a:pt x="334" y="35"/>
                  </a:lnTo>
                  <a:lnTo>
                    <a:pt x="334" y="40"/>
                  </a:lnTo>
                  <a:lnTo>
                    <a:pt x="334" y="45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5"/>
                  </a:lnTo>
                  <a:lnTo>
                    <a:pt x="339" y="6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34" y="76"/>
                  </a:lnTo>
                  <a:lnTo>
                    <a:pt x="329" y="86"/>
                  </a:lnTo>
                  <a:lnTo>
                    <a:pt x="329" y="91"/>
                  </a:lnTo>
                  <a:lnTo>
                    <a:pt x="324" y="96"/>
                  </a:lnTo>
                  <a:lnTo>
                    <a:pt x="309" y="111"/>
                  </a:lnTo>
                  <a:lnTo>
                    <a:pt x="304" y="116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88" y="141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8" y="141"/>
                  </a:lnTo>
                  <a:lnTo>
                    <a:pt x="278" y="141"/>
                  </a:lnTo>
                  <a:lnTo>
                    <a:pt x="278" y="141"/>
                  </a:lnTo>
                  <a:lnTo>
                    <a:pt x="273" y="146"/>
                  </a:lnTo>
                  <a:lnTo>
                    <a:pt x="273" y="141"/>
                  </a:lnTo>
                  <a:lnTo>
                    <a:pt x="273" y="141"/>
                  </a:lnTo>
                  <a:lnTo>
                    <a:pt x="268" y="141"/>
                  </a:lnTo>
                  <a:lnTo>
                    <a:pt x="268" y="136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3" y="141"/>
                  </a:lnTo>
                  <a:lnTo>
                    <a:pt x="253" y="141"/>
                  </a:lnTo>
                  <a:lnTo>
                    <a:pt x="248" y="141"/>
                  </a:lnTo>
                  <a:lnTo>
                    <a:pt x="248" y="146"/>
                  </a:lnTo>
                  <a:lnTo>
                    <a:pt x="248" y="151"/>
                  </a:lnTo>
                  <a:lnTo>
                    <a:pt x="253" y="151"/>
                  </a:lnTo>
                  <a:lnTo>
                    <a:pt x="253" y="157"/>
                  </a:lnTo>
                  <a:lnTo>
                    <a:pt x="253" y="162"/>
                  </a:lnTo>
                  <a:lnTo>
                    <a:pt x="253" y="167"/>
                  </a:lnTo>
                  <a:lnTo>
                    <a:pt x="253" y="167"/>
                  </a:lnTo>
                  <a:lnTo>
                    <a:pt x="248" y="167"/>
                  </a:lnTo>
                  <a:lnTo>
                    <a:pt x="243" y="167"/>
                  </a:lnTo>
                  <a:lnTo>
                    <a:pt x="243" y="172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8" y="187"/>
                  </a:lnTo>
                  <a:lnTo>
                    <a:pt x="248" y="182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3" y="182"/>
                  </a:lnTo>
                  <a:lnTo>
                    <a:pt x="268" y="177"/>
                  </a:lnTo>
                  <a:lnTo>
                    <a:pt x="278" y="177"/>
                  </a:lnTo>
                  <a:lnTo>
                    <a:pt x="283" y="177"/>
                  </a:lnTo>
                  <a:lnTo>
                    <a:pt x="288" y="177"/>
                  </a:lnTo>
                  <a:lnTo>
                    <a:pt x="288" y="177"/>
                  </a:lnTo>
                  <a:lnTo>
                    <a:pt x="288" y="182"/>
                  </a:lnTo>
                  <a:lnTo>
                    <a:pt x="288" y="182"/>
                  </a:lnTo>
                  <a:lnTo>
                    <a:pt x="273" y="202"/>
                  </a:lnTo>
                  <a:lnTo>
                    <a:pt x="268" y="212"/>
                  </a:lnTo>
                  <a:lnTo>
                    <a:pt x="263" y="222"/>
                  </a:lnTo>
                  <a:lnTo>
                    <a:pt x="263" y="227"/>
                  </a:lnTo>
                  <a:lnTo>
                    <a:pt x="263" y="227"/>
                  </a:lnTo>
                  <a:lnTo>
                    <a:pt x="268" y="232"/>
                  </a:lnTo>
                  <a:lnTo>
                    <a:pt x="268" y="238"/>
                  </a:lnTo>
                  <a:lnTo>
                    <a:pt x="263" y="238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58" y="248"/>
                  </a:lnTo>
                  <a:lnTo>
                    <a:pt x="258" y="253"/>
                  </a:lnTo>
                  <a:lnTo>
                    <a:pt x="253" y="253"/>
                  </a:lnTo>
                  <a:lnTo>
                    <a:pt x="248" y="263"/>
                  </a:lnTo>
                  <a:lnTo>
                    <a:pt x="243" y="268"/>
                  </a:lnTo>
                  <a:lnTo>
                    <a:pt x="238" y="273"/>
                  </a:lnTo>
                  <a:lnTo>
                    <a:pt x="233" y="278"/>
                  </a:lnTo>
                  <a:lnTo>
                    <a:pt x="228" y="278"/>
                  </a:lnTo>
                  <a:lnTo>
                    <a:pt x="223" y="283"/>
                  </a:lnTo>
                  <a:lnTo>
                    <a:pt x="223" y="288"/>
                  </a:lnTo>
                  <a:lnTo>
                    <a:pt x="223" y="283"/>
                  </a:lnTo>
                  <a:lnTo>
                    <a:pt x="218" y="283"/>
                  </a:lnTo>
                  <a:lnTo>
                    <a:pt x="212" y="283"/>
                  </a:lnTo>
                  <a:lnTo>
                    <a:pt x="207" y="278"/>
                  </a:lnTo>
                  <a:lnTo>
                    <a:pt x="197" y="273"/>
                  </a:lnTo>
                  <a:lnTo>
                    <a:pt x="192" y="273"/>
                  </a:lnTo>
                  <a:lnTo>
                    <a:pt x="187" y="258"/>
                  </a:lnTo>
                  <a:lnTo>
                    <a:pt x="187" y="253"/>
                  </a:lnTo>
                  <a:lnTo>
                    <a:pt x="182" y="248"/>
                  </a:lnTo>
                  <a:lnTo>
                    <a:pt x="187" y="243"/>
                  </a:lnTo>
                  <a:lnTo>
                    <a:pt x="187" y="243"/>
                  </a:lnTo>
                  <a:lnTo>
                    <a:pt x="182" y="238"/>
                  </a:lnTo>
                  <a:lnTo>
                    <a:pt x="182" y="232"/>
                  </a:lnTo>
                  <a:lnTo>
                    <a:pt x="177" y="227"/>
                  </a:lnTo>
                  <a:lnTo>
                    <a:pt x="172" y="222"/>
                  </a:lnTo>
                  <a:lnTo>
                    <a:pt x="172" y="217"/>
                  </a:lnTo>
                  <a:lnTo>
                    <a:pt x="162" y="217"/>
                  </a:lnTo>
                  <a:lnTo>
                    <a:pt x="162" y="212"/>
                  </a:lnTo>
                  <a:lnTo>
                    <a:pt x="152" y="212"/>
                  </a:lnTo>
                  <a:lnTo>
                    <a:pt x="152" y="212"/>
                  </a:lnTo>
                  <a:lnTo>
                    <a:pt x="142" y="212"/>
                  </a:lnTo>
                  <a:lnTo>
                    <a:pt x="126" y="212"/>
                  </a:lnTo>
                  <a:lnTo>
                    <a:pt x="121" y="217"/>
                  </a:lnTo>
                  <a:lnTo>
                    <a:pt x="116" y="217"/>
                  </a:lnTo>
                  <a:lnTo>
                    <a:pt x="116" y="222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6" y="232"/>
                  </a:lnTo>
                  <a:lnTo>
                    <a:pt x="96" y="232"/>
                  </a:lnTo>
                  <a:lnTo>
                    <a:pt x="86" y="222"/>
                  </a:lnTo>
                  <a:lnTo>
                    <a:pt x="86" y="227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71" y="232"/>
                  </a:lnTo>
                  <a:lnTo>
                    <a:pt x="71" y="238"/>
                  </a:lnTo>
                  <a:lnTo>
                    <a:pt x="66" y="238"/>
                  </a:lnTo>
                  <a:lnTo>
                    <a:pt x="61" y="238"/>
                  </a:lnTo>
                  <a:lnTo>
                    <a:pt x="56" y="238"/>
                  </a:lnTo>
                  <a:lnTo>
                    <a:pt x="45" y="232"/>
                  </a:lnTo>
                  <a:lnTo>
                    <a:pt x="40" y="238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25" y="222"/>
                  </a:lnTo>
                  <a:lnTo>
                    <a:pt x="20" y="222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5" y="207"/>
                  </a:lnTo>
                  <a:lnTo>
                    <a:pt x="10" y="202"/>
                  </a:lnTo>
                  <a:lnTo>
                    <a:pt x="10" y="19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77"/>
                  </a:lnTo>
                  <a:lnTo>
                    <a:pt x="20" y="172"/>
                  </a:lnTo>
                  <a:lnTo>
                    <a:pt x="25" y="177"/>
                  </a:lnTo>
                  <a:lnTo>
                    <a:pt x="30" y="177"/>
                  </a:lnTo>
                  <a:lnTo>
                    <a:pt x="40" y="177"/>
                  </a:lnTo>
                  <a:lnTo>
                    <a:pt x="56" y="177"/>
                  </a:lnTo>
                  <a:lnTo>
                    <a:pt x="61" y="177"/>
                  </a:lnTo>
                  <a:lnTo>
                    <a:pt x="71" y="177"/>
                  </a:lnTo>
                  <a:lnTo>
                    <a:pt x="76" y="177"/>
                  </a:lnTo>
                  <a:lnTo>
                    <a:pt x="81" y="172"/>
                  </a:lnTo>
                  <a:lnTo>
                    <a:pt x="81" y="172"/>
                  </a:lnTo>
                  <a:lnTo>
                    <a:pt x="81" y="167"/>
                  </a:lnTo>
                  <a:lnTo>
                    <a:pt x="76" y="162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81" y="151"/>
                  </a:lnTo>
                  <a:lnTo>
                    <a:pt x="86" y="151"/>
                  </a:lnTo>
                  <a:lnTo>
                    <a:pt x="86" y="146"/>
                  </a:lnTo>
                  <a:lnTo>
                    <a:pt x="91" y="141"/>
                  </a:lnTo>
                  <a:lnTo>
                    <a:pt x="96" y="136"/>
                  </a:lnTo>
                  <a:lnTo>
                    <a:pt x="101" y="131"/>
                  </a:lnTo>
                  <a:lnTo>
                    <a:pt x="106" y="126"/>
                  </a:lnTo>
                  <a:lnTo>
                    <a:pt x="111" y="126"/>
                  </a:lnTo>
                  <a:lnTo>
                    <a:pt x="116" y="121"/>
                  </a:lnTo>
                  <a:lnTo>
                    <a:pt x="121" y="121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31" y="126"/>
                  </a:lnTo>
                  <a:lnTo>
                    <a:pt x="137" y="121"/>
                  </a:lnTo>
                  <a:lnTo>
                    <a:pt x="137" y="116"/>
                  </a:lnTo>
                  <a:lnTo>
                    <a:pt x="142" y="106"/>
                  </a:lnTo>
                  <a:lnTo>
                    <a:pt x="142" y="101"/>
                  </a:lnTo>
                  <a:lnTo>
                    <a:pt x="142" y="96"/>
                  </a:lnTo>
                  <a:lnTo>
                    <a:pt x="142" y="91"/>
                  </a:lnTo>
                  <a:lnTo>
                    <a:pt x="137" y="86"/>
                  </a:lnTo>
                  <a:lnTo>
                    <a:pt x="137" y="81"/>
                  </a:lnTo>
                  <a:lnTo>
                    <a:pt x="137" y="70"/>
                  </a:lnTo>
                  <a:lnTo>
                    <a:pt x="142" y="65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2" y="50"/>
                  </a:lnTo>
                  <a:lnTo>
                    <a:pt x="172" y="50"/>
                  </a:lnTo>
                  <a:lnTo>
                    <a:pt x="177" y="55"/>
                  </a:lnTo>
                  <a:lnTo>
                    <a:pt x="182" y="55"/>
                  </a:lnTo>
                  <a:lnTo>
                    <a:pt x="187" y="55"/>
                  </a:lnTo>
                  <a:lnTo>
                    <a:pt x="187" y="50"/>
                  </a:lnTo>
                  <a:lnTo>
                    <a:pt x="187" y="45"/>
                  </a:lnTo>
                  <a:lnTo>
                    <a:pt x="182" y="35"/>
                  </a:lnTo>
                  <a:lnTo>
                    <a:pt x="177" y="30"/>
                  </a:lnTo>
                  <a:lnTo>
                    <a:pt x="167" y="20"/>
                  </a:lnTo>
                  <a:lnTo>
                    <a:pt x="172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7" name="Freeform 51"/>
            <p:cNvSpPr>
              <a:spLocks/>
            </p:cNvSpPr>
            <p:nvPr/>
          </p:nvSpPr>
          <p:spPr bwMode="auto">
            <a:xfrm>
              <a:off x="4881564" y="1462088"/>
              <a:ext cx="273050" cy="298450"/>
            </a:xfrm>
            <a:custGeom>
              <a:avLst/>
              <a:gdLst>
                <a:gd name="T0" fmla="*/ 0 w 172"/>
                <a:gd name="T1" fmla="*/ 26 h 188"/>
                <a:gd name="T2" fmla="*/ 25 w 172"/>
                <a:gd name="T3" fmla="*/ 16 h 188"/>
                <a:gd name="T4" fmla="*/ 20 w 172"/>
                <a:gd name="T5" fmla="*/ 21 h 188"/>
                <a:gd name="T6" fmla="*/ 25 w 172"/>
                <a:gd name="T7" fmla="*/ 21 h 188"/>
                <a:gd name="T8" fmla="*/ 30 w 172"/>
                <a:gd name="T9" fmla="*/ 16 h 188"/>
                <a:gd name="T10" fmla="*/ 41 w 172"/>
                <a:gd name="T11" fmla="*/ 16 h 188"/>
                <a:gd name="T12" fmla="*/ 46 w 172"/>
                <a:gd name="T13" fmla="*/ 6 h 188"/>
                <a:gd name="T14" fmla="*/ 51 w 172"/>
                <a:gd name="T15" fmla="*/ 0 h 188"/>
                <a:gd name="T16" fmla="*/ 56 w 172"/>
                <a:gd name="T17" fmla="*/ 0 h 188"/>
                <a:gd name="T18" fmla="*/ 91 w 172"/>
                <a:gd name="T19" fmla="*/ 11 h 188"/>
                <a:gd name="T20" fmla="*/ 127 w 172"/>
                <a:gd name="T21" fmla="*/ 16 h 188"/>
                <a:gd name="T22" fmla="*/ 157 w 172"/>
                <a:gd name="T23" fmla="*/ 11 h 188"/>
                <a:gd name="T24" fmla="*/ 152 w 172"/>
                <a:gd name="T25" fmla="*/ 31 h 188"/>
                <a:gd name="T26" fmla="*/ 172 w 172"/>
                <a:gd name="T27" fmla="*/ 56 h 188"/>
                <a:gd name="T28" fmla="*/ 167 w 172"/>
                <a:gd name="T29" fmla="*/ 66 h 188"/>
                <a:gd name="T30" fmla="*/ 147 w 172"/>
                <a:gd name="T31" fmla="*/ 61 h 188"/>
                <a:gd name="T32" fmla="*/ 127 w 172"/>
                <a:gd name="T33" fmla="*/ 76 h 188"/>
                <a:gd name="T34" fmla="*/ 122 w 172"/>
                <a:gd name="T35" fmla="*/ 97 h 188"/>
                <a:gd name="T36" fmla="*/ 127 w 172"/>
                <a:gd name="T37" fmla="*/ 112 h 188"/>
                <a:gd name="T38" fmla="*/ 122 w 172"/>
                <a:gd name="T39" fmla="*/ 132 h 188"/>
                <a:gd name="T40" fmla="*/ 111 w 172"/>
                <a:gd name="T41" fmla="*/ 137 h 188"/>
                <a:gd name="T42" fmla="*/ 96 w 172"/>
                <a:gd name="T43" fmla="*/ 137 h 188"/>
                <a:gd name="T44" fmla="*/ 81 w 172"/>
                <a:gd name="T45" fmla="*/ 147 h 188"/>
                <a:gd name="T46" fmla="*/ 71 w 172"/>
                <a:gd name="T47" fmla="*/ 162 h 188"/>
                <a:gd name="T48" fmla="*/ 61 w 172"/>
                <a:gd name="T49" fmla="*/ 168 h 188"/>
                <a:gd name="T50" fmla="*/ 66 w 172"/>
                <a:gd name="T51" fmla="*/ 183 h 188"/>
                <a:gd name="T52" fmla="*/ 56 w 172"/>
                <a:gd name="T53" fmla="*/ 188 h 188"/>
                <a:gd name="T54" fmla="*/ 25 w 172"/>
                <a:gd name="T55" fmla="*/ 188 h 188"/>
                <a:gd name="T56" fmla="*/ 5 w 172"/>
                <a:gd name="T57" fmla="*/ 183 h 188"/>
                <a:gd name="T58" fmla="*/ 15 w 172"/>
                <a:gd name="T59" fmla="*/ 178 h 188"/>
                <a:gd name="T60" fmla="*/ 30 w 172"/>
                <a:gd name="T61" fmla="*/ 162 h 188"/>
                <a:gd name="T62" fmla="*/ 46 w 172"/>
                <a:gd name="T63" fmla="*/ 157 h 188"/>
                <a:gd name="T64" fmla="*/ 51 w 172"/>
                <a:gd name="T65" fmla="*/ 147 h 188"/>
                <a:gd name="T66" fmla="*/ 41 w 172"/>
                <a:gd name="T67" fmla="*/ 122 h 188"/>
                <a:gd name="T68" fmla="*/ 51 w 172"/>
                <a:gd name="T69" fmla="*/ 117 h 188"/>
                <a:gd name="T70" fmla="*/ 61 w 172"/>
                <a:gd name="T71" fmla="*/ 102 h 188"/>
                <a:gd name="T72" fmla="*/ 41 w 172"/>
                <a:gd name="T73" fmla="*/ 76 h 188"/>
                <a:gd name="T74" fmla="*/ 20 w 172"/>
                <a:gd name="T75" fmla="*/ 81 h 188"/>
                <a:gd name="T76" fmla="*/ 5 w 172"/>
                <a:gd name="T77" fmla="*/ 92 h 188"/>
                <a:gd name="T78" fmla="*/ 10 w 172"/>
                <a:gd name="T79" fmla="*/ 76 h 188"/>
                <a:gd name="T80" fmla="*/ 10 w 172"/>
                <a:gd name="T81" fmla="*/ 61 h 188"/>
                <a:gd name="T82" fmla="*/ 10 w 172"/>
                <a:gd name="T83" fmla="*/ 46 h 188"/>
                <a:gd name="T84" fmla="*/ 10 w 172"/>
                <a:gd name="T85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" h="188">
                  <a:moveTo>
                    <a:pt x="5" y="31"/>
                  </a:moveTo>
                  <a:lnTo>
                    <a:pt x="5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5" y="16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30" y="21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6" y="11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81" y="0"/>
                  </a:lnTo>
                  <a:lnTo>
                    <a:pt x="91" y="11"/>
                  </a:lnTo>
                  <a:lnTo>
                    <a:pt x="111" y="16"/>
                  </a:lnTo>
                  <a:lnTo>
                    <a:pt x="122" y="16"/>
                  </a:lnTo>
                  <a:lnTo>
                    <a:pt x="127" y="16"/>
                  </a:lnTo>
                  <a:lnTo>
                    <a:pt x="137" y="11"/>
                  </a:lnTo>
                  <a:lnTo>
                    <a:pt x="142" y="6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6"/>
                  </a:lnTo>
                  <a:lnTo>
                    <a:pt x="152" y="31"/>
                  </a:lnTo>
                  <a:lnTo>
                    <a:pt x="162" y="41"/>
                  </a:lnTo>
                  <a:lnTo>
                    <a:pt x="167" y="46"/>
                  </a:lnTo>
                  <a:lnTo>
                    <a:pt x="172" y="56"/>
                  </a:lnTo>
                  <a:lnTo>
                    <a:pt x="172" y="61"/>
                  </a:lnTo>
                  <a:lnTo>
                    <a:pt x="172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7" y="61"/>
                  </a:lnTo>
                  <a:lnTo>
                    <a:pt x="147" y="61"/>
                  </a:lnTo>
                  <a:lnTo>
                    <a:pt x="142" y="61"/>
                  </a:lnTo>
                  <a:lnTo>
                    <a:pt x="132" y="66"/>
                  </a:lnTo>
                  <a:lnTo>
                    <a:pt x="127" y="76"/>
                  </a:lnTo>
                  <a:lnTo>
                    <a:pt x="122" y="81"/>
                  </a:lnTo>
                  <a:lnTo>
                    <a:pt x="122" y="92"/>
                  </a:lnTo>
                  <a:lnTo>
                    <a:pt x="122" y="97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7" y="112"/>
                  </a:lnTo>
                  <a:lnTo>
                    <a:pt x="127" y="117"/>
                  </a:lnTo>
                  <a:lnTo>
                    <a:pt x="122" y="127"/>
                  </a:lnTo>
                  <a:lnTo>
                    <a:pt x="122" y="132"/>
                  </a:lnTo>
                  <a:lnTo>
                    <a:pt x="116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06" y="132"/>
                  </a:lnTo>
                  <a:lnTo>
                    <a:pt x="101" y="132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86" y="142"/>
                  </a:lnTo>
                  <a:lnTo>
                    <a:pt x="81" y="147"/>
                  </a:lnTo>
                  <a:lnTo>
                    <a:pt x="76" y="152"/>
                  </a:lnTo>
                  <a:lnTo>
                    <a:pt x="71" y="157"/>
                  </a:lnTo>
                  <a:lnTo>
                    <a:pt x="71" y="162"/>
                  </a:lnTo>
                  <a:lnTo>
                    <a:pt x="66" y="162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61" y="173"/>
                  </a:lnTo>
                  <a:lnTo>
                    <a:pt x="66" y="178"/>
                  </a:lnTo>
                  <a:lnTo>
                    <a:pt x="66" y="183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56" y="188"/>
                  </a:lnTo>
                  <a:lnTo>
                    <a:pt x="46" y="188"/>
                  </a:lnTo>
                  <a:lnTo>
                    <a:pt x="41" y="188"/>
                  </a:lnTo>
                  <a:lnTo>
                    <a:pt x="25" y="188"/>
                  </a:lnTo>
                  <a:lnTo>
                    <a:pt x="15" y="188"/>
                  </a:lnTo>
                  <a:lnTo>
                    <a:pt x="10" y="188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10" y="178"/>
                  </a:lnTo>
                  <a:lnTo>
                    <a:pt x="15" y="178"/>
                  </a:lnTo>
                  <a:lnTo>
                    <a:pt x="20" y="173"/>
                  </a:lnTo>
                  <a:lnTo>
                    <a:pt x="25" y="168"/>
                  </a:lnTo>
                  <a:lnTo>
                    <a:pt x="30" y="162"/>
                  </a:lnTo>
                  <a:lnTo>
                    <a:pt x="41" y="162"/>
                  </a:lnTo>
                  <a:lnTo>
                    <a:pt x="46" y="162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47"/>
                  </a:lnTo>
                  <a:lnTo>
                    <a:pt x="46" y="142"/>
                  </a:lnTo>
                  <a:lnTo>
                    <a:pt x="46" y="127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6" y="117"/>
                  </a:lnTo>
                  <a:lnTo>
                    <a:pt x="51" y="117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56" y="87"/>
                  </a:lnTo>
                  <a:lnTo>
                    <a:pt x="51" y="87"/>
                  </a:lnTo>
                  <a:lnTo>
                    <a:pt x="41" y="76"/>
                  </a:lnTo>
                  <a:lnTo>
                    <a:pt x="30" y="76"/>
                  </a:lnTo>
                  <a:lnTo>
                    <a:pt x="25" y="81"/>
                  </a:lnTo>
                  <a:lnTo>
                    <a:pt x="20" y="81"/>
                  </a:lnTo>
                  <a:lnTo>
                    <a:pt x="15" y="81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5" y="36"/>
                  </a:lnTo>
                  <a:lnTo>
                    <a:pt x="5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8" name="Freeform 52"/>
            <p:cNvSpPr>
              <a:spLocks/>
            </p:cNvSpPr>
            <p:nvPr/>
          </p:nvSpPr>
          <p:spPr bwMode="auto">
            <a:xfrm>
              <a:off x="4776789" y="2243138"/>
              <a:ext cx="128588" cy="79375"/>
            </a:xfrm>
            <a:custGeom>
              <a:avLst/>
              <a:gdLst>
                <a:gd name="T0" fmla="*/ 31 w 81"/>
                <a:gd name="T1" fmla="*/ 5 h 50"/>
                <a:gd name="T2" fmla="*/ 31 w 81"/>
                <a:gd name="T3" fmla="*/ 5 h 50"/>
                <a:gd name="T4" fmla="*/ 41 w 81"/>
                <a:gd name="T5" fmla="*/ 0 h 50"/>
                <a:gd name="T6" fmla="*/ 46 w 81"/>
                <a:gd name="T7" fmla="*/ 5 h 50"/>
                <a:gd name="T8" fmla="*/ 46 w 81"/>
                <a:gd name="T9" fmla="*/ 5 h 50"/>
                <a:gd name="T10" fmla="*/ 46 w 81"/>
                <a:gd name="T11" fmla="*/ 10 h 50"/>
                <a:gd name="T12" fmla="*/ 51 w 81"/>
                <a:gd name="T13" fmla="*/ 10 h 50"/>
                <a:gd name="T14" fmla="*/ 51 w 81"/>
                <a:gd name="T15" fmla="*/ 10 h 50"/>
                <a:gd name="T16" fmla="*/ 51 w 81"/>
                <a:gd name="T17" fmla="*/ 10 h 50"/>
                <a:gd name="T18" fmla="*/ 56 w 81"/>
                <a:gd name="T19" fmla="*/ 10 h 50"/>
                <a:gd name="T20" fmla="*/ 56 w 81"/>
                <a:gd name="T21" fmla="*/ 15 h 50"/>
                <a:gd name="T22" fmla="*/ 56 w 81"/>
                <a:gd name="T23" fmla="*/ 15 h 50"/>
                <a:gd name="T24" fmla="*/ 56 w 81"/>
                <a:gd name="T25" fmla="*/ 15 h 50"/>
                <a:gd name="T26" fmla="*/ 66 w 81"/>
                <a:gd name="T27" fmla="*/ 15 h 50"/>
                <a:gd name="T28" fmla="*/ 71 w 81"/>
                <a:gd name="T29" fmla="*/ 15 h 50"/>
                <a:gd name="T30" fmla="*/ 81 w 81"/>
                <a:gd name="T31" fmla="*/ 20 h 50"/>
                <a:gd name="T32" fmla="*/ 81 w 81"/>
                <a:gd name="T33" fmla="*/ 20 h 50"/>
                <a:gd name="T34" fmla="*/ 76 w 81"/>
                <a:gd name="T35" fmla="*/ 25 h 50"/>
                <a:gd name="T36" fmla="*/ 71 w 81"/>
                <a:gd name="T37" fmla="*/ 25 h 50"/>
                <a:gd name="T38" fmla="*/ 71 w 81"/>
                <a:gd name="T39" fmla="*/ 20 h 50"/>
                <a:gd name="T40" fmla="*/ 66 w 81"/>
                <a:gd name="T41" fmla="*/ 20 h 50"/>
                <a:gd name="T42" fmla="*/ 61 w 81"/>
                <a:gd name="T43" fmla="*/ 30 h 50"/>
                <a:gd name="T44" fmla="*/ 56 w 81"/>
                <a:gd name="T45" fmla="*/ 30 h 50"/>
                <a:gd name="T46" fmla="*/ 56 w 81"/>
                <a:gd name="T47" fmla="*/ 35 h 50"/>
                <a:gd name="T48" fmla="*/ 46 w 81"/>
                <a:gd name="T49" fmla="*/ 40 h 50"/>
                <a:gd name="T50" fmla="*/ 36 w 81"/>
                <a:gd name="T51" fmla="*/ 45 h 50"/>
                <a:gd name="T52" fmla="*/ 31 w 81"/>
                <a:gd name="T53" fmla="*/ 50 h 50"/>
                <a:gd name="T54" fmla="*/ 31 w 81"/>
                <a:gd name="T55" fmla="*/ 45 h 50"/>
                <a:gd name="T56" fmla="*/ 20 w 81"/>
                <a:gd name="T57" fmla="*/ 40 h 50"/>
                <a:gd name="T58" fmla="*/ 15 w 81"/>
                <a:gd name="T59" fmla="*/ 35 h 50"/>
                <a:gd name="T60" fmla="*/ 20 w 81"/>
                <a:gd name="T61" fmla="*/ 30 h 50"/>
                <a:gd name="T62" fmla="*/ 20 w 81"/>
                <a:gd name="T63" fmla="*/ 30 h 50"/>
                <a:gd name="T64" fmla="*/ 20 w 81"/>
                <a:gd name="T65" fmla="*/ 30 h 50"/>
                <a:gd name="T66" fmla="*/ 10 w 81"/>
                <a:gd name="T67" fmla="*/ 30 h 50"/>
                <a:gd name="T68" fmla="*/ 10 w 81"/>
                <a:gd name="T69" fmla="*/ 25 h 50"/>
                <a:gd name="T70" fmla="*/ 10 w 81"/>
                <a:gd name="T71" fmla="*/ 20 h 50"/>
                <a:gd name="T72" fmla="*/ 5 w 81"/>
                <a:gd name="T73" fmla="*/ 20 h 50"/>
                <a:gd name="T74" fmla="*/ 5 w 81"/>
                <a:gd name="T75" fmla="*/ 15 h 50"/>
                <a:gd name="T76" fmla="*/ 5 w 81"/>
                <a:gd name="T77" fmla="*/ 15 h 50"/>
                <a:gd name="T78" fmla="*/ 0 w 81"/>
                <a:gd name="T79" fmla="*/ 15 h 50"/>
                <a:gd name="T80" fmla="*/ 0 w 81"/>
                <a:gd name="T81" fmla="*/ 10 h 50"/>
                <a:gd name="T82" fmla="*/ 0 w 81"/>
                <a:gd name="T83" fmla="*/ 10 h 50"/>
                <a:gd name="T84" fmla="*/ 15 w 81"/>
                <a:gd name="T85" fmla="*/ 5 h 50"/>
                <a:gd name="T86" fmla="*/ 31 w 81"/>
                <a:gd name="T87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0">
                  <a:moveTo>
                    <a:pt x="31" y="5"/>
                  </a:moveTo>
                  <a:lnTo>
                    <a:pt x="31" y="5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6" y="25"/>
                  </a:lnTo>
                  <a:lnTo>
                    <a:pt x="71" y="25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1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46" y="40"/>
                  </a:lnTo>
                  <a:lnTo>
                    <a:pt x="36" y="45"/>
                  </a:lnTo>
                  <a:lnTo>
                    <a:pt x="31" y="50"/>
                  </a:lnTo>
                  <a:lnTo>
                    <a:pt x="31" y="45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5" y="5"/>
                  </a:lnTo>
                  <a:lnTo>
                    <a:pt x="3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9" name="Freeform 53"/>
            <p:cNvSpPr>
              <a:spLocks/>
            </p:cNvSpPr>
            <p:nvPr/>
          </p:nvSpPr>
          <p:spPr bwMode="auto">
            <a:xfrm>
              <a:off x="4672014" y="1889125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0" name="Freeform 54"/>
            <p:cNvSpPr>
              <a:spLocks/>
            </p:cNvSpPr>
            <p:nvPr/>
          </p:nvSpPr>
          <p:spPr bwMode="auto">
            <a:xfrm>
              <a:off x="4559301" y="2009775"/>
              <a:ext cx="290513" cy="273050"/>
            </a:xfrm>
            <a:custGeom>
              <a:avLst/>
              <a:gdLst>
                <a:gd name="T0" fmla="*/ 162 w 183"/>
                <a:gd name="T1" fmla="*/ 131 h 172"/>
                <a:gd name="T2" fmla="*/ 178 w 183"/>
                <a:gd name="T3" fmla="*/ 141 h 172"/>
                <a:gd name="T4" fmla="*/ 183 w 183"/>
                <a:gd name="T5" fmla="*/ 152 h 172"/>
                <a:gd name="T6" fmla="*/ 152 w 183"/>
                <a:gd name="T7" fmla="*/ 152 h 172"/>
                <a:gd name="T8" fmla="*/ 132 w 183"/>
                <a:gd name="T9" fmla="*/ 157 h 172"/>
                <a:gd name="T10" fmla="*/ 117 w 183"/>
                <a:gd name="T11" fmla="*/ 162 h 172"/>
                <a:gd name="T12" fmla="*/ 112 w 183"/>
                <a:gd name="T13" fmla="*/ 157 h 172"/>
                <a:gd name="T14" fmla="*/ 107 w 183"/>
                <a:gd name="T15" fmla="*/ 157 h 172"/>
                <a:gd name="T16" fmla="*/ 97 w 183"/>
                <a:gd name="T17" fmla="*/ 157 h 172"/>
                <a:gd name="T18" fmla="*/ 92 w 183"/>
                <a:gd name="T19" fmla="*/ 162 h 172"/>
                <a:gd name="T20" fmla="*/ 87 w 183"/>
                <a:gd name="T21" fmla="*/ 172 h 172"/>
                <a:gd name="T22" fmla="*/ 71 w 183"/>
                <a:gd name="T23" fmla="*/ 167 h 172"/>
                <a:gd name="T24" fmla="*/ 56 w 183"/>
                <a:gd name="T25" fmla="*/ 157 h 172"/>
                <a:gd name="T26" fmla="*/ 66 w 183"/>
                <a:gd name="T27" fmla="*/ 147 h 172"/>
                <a:gd name="T28" fmla="*/ 51 w 183"/>
                <a:gd name="T29" fmla="*/ 141 h 172"/>
                <a:gd name="T30" fmla="*/ 46 w 183"/>
                <a:gd name="T31" fmla="*/ 136 h 172"/>
                <a:gd name="T32" fmla="*/ 36 w 183"/>
                <a:gd name="T33" fmla="*/ 131 h 172"/>
                <a:gd name="T34" fmla="*/ 26 w 183"/>
                <a:gd name="T35" fmla="*/ 96 h 172"/>
                <a:gd name="T36" fmla="*/ 26 w 183"/>
                <a:gd name="T37" fmla="*/ 86 h 172"/>
                <a:gd name="T38" fmla="*/ 26 w 183"/>
                <a:gd name="T39" fmla="*/ 81 h 172"/>
                <a:gd name="T40" fmla="*/ 31 w 183"/>
                <a:gd name="T41" fmla="*/ 71 h 172"/>
                <a:gd name="T42" fmla="*/ 31 w 183"/>
                <a:gd name="T43" fmla="*/ 66 h 172"/>
                <a:gd name="T44" fmla="*/ 26 w 183"/>
                <a:gd name="T45" fmla="*/ 60 h 172"/>
                <a:gd name="T46" fmla="*/ 11 w 183"/>
                <a:gd name="T47" fmla="*/ 60 h 172"/>
                <a:gd name="T48" fmla="*/ 11 w 183"/>
                <a:gd name="T49" fmla="*/ 55 h 172"/>
                <a:gd name="T50" fmla="*/ 11 w 183"/>
                <a:gd name="T51" fmla="*/ 50 h 172"/>
                <a:gd name="T52" fmla="*/ 5 w 183"/>
                <a:gd name="T53" fmla="*/ 40 h 172"/>
                <a:gd name="T54" fmla="*/ 16 w 183"/>
                <a:gd name="T55" fmla="*/ 30 h 172"/>
                <a:gd name="T56" fmla="*/ 21 w 183"/>
                <a:gd name="T57" fmla="*/ 20 h 172"/>
                <a:gd name="T58" fmla="*/ 36 w 183"/>
                <a:gd name="T59" fmla="*/ 15 h 172"/>
                <a:gd name="T60" fmla="*/ 51 w 183"/>
                <a:gd name="T61" fmla="*/ 10 h 172"/>
                <a:gd name="T62" fmla="*/ 56 w 183"/>
                <a:gd name="T63" fmla="*/ 5 h 172"/>
                <a:gd name="T64" fmla="*/ 66 w 183"/>
                <a:gd name="T65" fmla="*/ 5 h 172"/>
                <a:gd name="T66" fmla="*/ 87 w 183"/>
                <a:gd name="T67" fmla="*/ 0 h 172"/>
                <a:gd name="T68" fmla="*/ 97 w 183"/>
                <a:gd name="T69" fmla="*/ 15 h 172"/>
                <a:gd name="T70" fmla="*/ 117 w 183"/>
                <a:gd name="T71" fmla="*/ 10 h 172"/>
                <a:gd name="T72" fmla="*/ 122 w 183"/>
                <a:gd name="T73" fmla="*/ 10 h 172"/>
                <a:gd name="T74" fmla="*/ 122 w 183"/>
                <a:gd name="T75" fmla="*/ 25 h 172"/>
                <a:gd name="T76" fmla="*/ 112 w 183"/>
                <a:gd name="T77" fmla="*/ 45 h 172"/>
                <a:gd name="T78" fmla="*/ 112 w 183"/>
                <a:gd name="T79" fmla="*/ 45 h 172"/>
                <a:gd name="T80" fmla="*/ 102 w 183"/>
                <a:gd name="T81" fmla="*/ 50 h 172"/>
                <a:gd name="T82" fmla="*/ 107 w 183"/>
                <a:gd name="T83" fmla="*/ 55 h 172"/>
                <a:gd name="T84" fmla="*/ 122 w 183"/>
                <a:gd name="T85" fmla="*/ 76 h 172"/>
                <a:gd name="T86" fmla="*/ 127 w 183"/>
                <a:gd name="T87" fmla="*/ 81 h 172"/>
                <a:gd name="T88" fmla="*/ 132 w 183"/>
                <a:gd name="T89" fmla="*/ 81 h 172"/>
                <a:gd name="T90" fmla="*/ 157 w 183"/>
                <a:gd name="T91" fmla="*/ 91 h 172"/>
                <a:gd name="T92" fmla="*/ 168 w 183"/>
                <a:gd name="T93" fmla="*/ 101 h 172"/>
                <a:gd name="T94" fmla="*/ 168 w 183"/>
                <a:gd name="T95" fmla="*/ 106 h 172"/>
                <a:gd name="T96" fmla="*/ 162 w 183"/>
                <a:gd name="T97" fmla="*/ 12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72">
                  <a:moveTo>
                    <a:pt x="162" y="126"/>
                  </a:moveTo>
                  <a:lnTo>
                    <a:pt x="162" y="126"/>
                  </a:lnTo>
                  <a:lnTo>
                    <a:pt x="162" y="131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83" y="152"/>
                  </a:lnTo>
                  <a:lnTo>
                    <a:pt x="178" y="147"/>
                  </a:lnTo>
                  <a:lnTo>
                    <a:pt x="168" y="152"/>
                  </a:lnTo>
                  <a:lnTo>
                    <a:pt x="152" y="152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2" y="152"/>
                  </a:lnTo>
                  <a:lnTo>
                    <a:pt x="117" y="157"/>
                  </a:lnTo>
                  <a:lnTo>
                    <a:pt x="117" y="162"/>
                  </a:lnTo>
                  <a:lnTo>
                    <a:pt x="112" y="162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02" y="157"/>
                  </a:lnTo>
                  <a:lnTo>
                    <a:pt x="97" y="157"/>
                  </a:lnTo>
                  <a:lnTo>
                    <a:pt x="92" y="152"/>
                  </a:lnTo>
                  <a:lnTo>
                    <a:pt x="87" y="157"/>
                  </a:lnTo>
                  <a:lnTo>
                    <a:pt x="92" y="162"/>
                  </a:lnTo>
                  <a:lnTo>
                    <a:pt x="92" y="172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66" y="167"/>
                  </a:lnTo>
                  <a:lnTo>
                    <a:pt x="61" y="157"/>
                  </a:lnTo>
                  <a:lnTo>
                    <a:pt x="56" y="157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1" y="141"/>
                  </a:lnTo>
                  <a:lnTo>
                    <a:pt x="51" y="141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46" y="136"/>
                  </a:lnTo>
                  <a:lnTo>
                    <a:pt x="41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1" y="121"/>
                  </a:lnTo>
                  <a:lnTo>
                    <a:pt x="26" y="106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86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6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0"/>
                  </a:lnTo>
                  <a:lnTo>
                    <a:pt x="26" y="60"/>
                  </a:lnTo>
                  <a:lnTo>
                    <a:pt x="21" y="55"/>
                  </a:lnTo>
                  <a:lnTo>
                    <a:pt x="2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11" y="35"/>
                  </a:lnTo>
                  <a:lnTo>
                    <a:pt x="16" y="30"/>
                  </a:lnTo>
                  <a:lnTo>
                    <a:pt x="21" y="25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107" y="15"/>
                  </a:lnTo>
                  <a:lnTo>
                    <a:pt x="117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12" y="2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07" y="45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107" y="50"/>
                  </a:lnTo>
                  <a:lnTo>
                    <a:pt x="102" y="55"/>
                  </a:lnTo>
                  <a:lnTo>
                    <a:pt x="107" y="55"/>
                  </a:lnTo>
                  <a:lnTo>
                    <a:pt x="107" y="60"/>
                  </a:lnTo>
                  <a:lnTo>
                    <a:pt x="112" y="71"/>
                  </a:lnTo>
                  <a:lnTo>
                    <a:pt x="122" y="76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2" y="81"/>
                  </a:lnTo>
                  <a:lnTo>
                    <a:pt x="142" y="81"/>
                  </a:lnTo>
                  <a:lnTo>
                    <a:pt x="147" y="86"/>
                  </a:lnTo>
                  <a:lnTo>
                    <a:pt x="157" y="91"/>
                  </a:lnTo>
                  <a:lnTo>
                    <a:pt x="162" y="101"/>
                  </a:lnTo>
                  <a:lnTo>
                    <a:pt x="168" y="96"/>
                  </a:lnTo>
                  <a:lnTo>
                    <a:pt x="168" y="101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8" y="111"/>
                  </a:lnTo>
                  <a:lnTo>
                    <a:pt x="168" y="116"/>
                  </a:lnTo>
                  <a:lnTo>
                    <a:pt x="162" y="121"/>
                  </a:lnTo>
                  <a:lnTo>
                    <a:pt x="162" y="126"/>
                  </a:lnTo>
                  <a:lnTo>
                    <a:pt x="162" y="1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1" name="Freeform 55"/>
            <p:cNvSpPr>
              <a:spLocks/>
            </p:cNvSpPr>
            <p:nvPr/>
          </p:nvSpPr>
          <p:spPr bwMode="auto">
            <a:xfrm>
              <a:off x="4816476" y="2170113"/>
              <a:ext cx="80963" cy="63500"/>
            </a:xfrm>
            <a:custGeom>
              <a:avLst/>
              <a:gdLst>
                <a:gd name="T0" fmla="*/ 21 w 51"/>
                <a:gd name="T1" fmla="*/ 40 h 40"/>
                <a:gd name="T2" fmla="*/ 21 w 51"/>
                <a:gd name="T3" fmla="*/ 40 h 40"/>
                <a:gd name="T4" fmla="*/ 21 w 51"/>
                <a:gd name="T5" fmla="*/ 40 h 40"/>
                <a:gd name="T6" fmla="*/ 21 w 51"/>
                <a:gd name="T7" fmla="*/ 40 h 40"/>
                <a:gd name="T8" fmla="*/ 11 w 51"/>
                <a:gd name="T9" fmla="*/ 35 h 40"/>
                <a:gd name="T10" fmla="*/ 11 w 51"/>
                <a:gd name="T11" fmla="*/ 30 h 40"/>
                <a:gd name="T12" fmla="*/ 6 w 51"/>
                <a:gd name="T13" fmla="*/ 30 h 40"/>
                <a:gd name="T14" fmla="*/ 6 w 51"/>
                <a:gd name="T15" fmla="*/ 30 h 40"/>
                <a:gd name="T16" fmla="*/ 6 w 51"/>
                <a:gd name="T17" fmla="*/ 30 h 40"/>
                <a:gd name="T18" fmla="*/ 0 w 51"/>
                <a:gd name="T19" fmla="*/ 30 h 40"/>
                <a:gd name="T20" fmla="*/ 0 w 51"/>
                <a:gd name="T21" fmla="*/ 25 h 40"/>
                <a:gd name="T22" fmla="*/ 0 w 51"/>
                <a:gd name="T23" fmla="*/ 25 h 40"/>
                <a:gd name="T24" fmla="*/ 0 w 51"/>
                <a:gd name="T25" fmla="*/ 20 h 40"/>
                <a:gd name="T26" fmla="*/ 6 w 51"/>
                <a:gd name="T27" fmla="*/ 15 h 40"/>
                <a:gd name="T28" fmla="*/ 6 w 51"/>
                <a:gd name="T29" fmla="*/ 10 h 40"/>
                <a:gd name="T30" fmla="*/ 6 w 51"/>
                <a:gd name="T31" fmla="*/ 5 h 40"/>
                <a:gd name="T32" fmla="*/ 21 w 51"/>
                <a:gd name="T33" fmla="*/ 0 h 40"/>
                <a:gd name="T34" fmla="*/ 21 w 51"/>
                <a:gd name="T35" fmla="*/ 0 h 40"/>
                <a:gd name="T36" fmla="*/ 21 w 51"/>
                <a:gd name="T37" fmla="*/ 5 h 40"/>
                <a:gd name="T38" fmla="*/ 26 w 51"/>
                <a:gd name="T39" fmla="*/ 5 h 40"/>
                <a:gd name="T40" fmla="*/ 36 w 51"/>
                <a:gd name="T41" fmla="*/ 10 h 40"/>
                <a:gd name="T42" fmla="*/ 36 w 51"/>
                <a:gd name="T43" fmla="*/ 5 h 40"/>
                <a:gd name="T44" fmla="*/ 41 w 51"/>
                <a:gd name="T45" fmla="*/ 5 h 40"/>
                <a:gd name="T46" fmla="*/ 46 w 51"/>
                <a:gd name="T47" fmla="*/ 5 h 40"/>
                <a:gd name="T48" fmla="*/ 51 w 51"/>
                <a:gd name="T49" fmla="*/ 10 h 40"/>
                <a:gd name="T50" fmla="*/ 51 w 51"/>
                <a:gd name="T51" fmla="*/ 10 h 40"/>
                <a:gd name="T52" fmla="*/ 51 w 51"/>
                <a:gd name="T53" fmla="*/ 10 h 40"/>
                <a:gd name="T54" fmla="*/ 36 w 51"/>
                <a:gd name="T55" fmla="*/ 20 h 40"/>
                <a:gd name="T56" fmla="*/ 36 w 51"/>
                <a:gd name="T57" fmla="*/ 25 h 40"/>
                <a:gd name="T58" fmla="*/ 41 w 51"/>
                <a:gd name="T59" fmla="*/ 25 h 40"/>
                <a:gd name="T60" fmla="*/ 36 w 51"/>
                <a:gd name="T61" fmla="*/ 25 h 40"/>
                <a:gd name="T62" fmla="*/ 36 w 51"/>
                <a:gd name="T63" fmla="*/ 30 h 40"/>
                <a:gd name="T64" fmla="*/ 41 w 51"/>
                <a:gd name="T65" fmla="*/ 30 h 40"/>
                <a:gd name="T66" fmla="*/ 41 w 51"/>
                <a:gd name="T67" fmla="*/ 30 h 40"/>
                <a:gd name="T68" fmla="*/ 31 w 51"/>
                <a:gd name="T69" fmla="*/ 35 h 40"/>
                <a:gd name="T70" fmla="*/ 26 w 51"/>
                <a:gd name="T71" fmla="*/ 35 h 40"/>
                <a:gd name="T72" fmla="*/ 21 w 51"/>
                <a:gd name="T73" fmla="*/ 40 h 40"/>
                <a:gd name="T74" fmla="*/ 21 w 51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40">
                  <a:moveTo>
                    <a:pt x="21" y="40"/>
                  </a:move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11" y="35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36" y="20"/>
                  </a:lnTo>
                  <a:lnTo>
                    <a:pt x="36" y="25"/>
                  </a:lnTo>
                  <a:lnTo>
                    <a:pt x="41" y="25"/>
                  </a:lnTo>
                  <a:lnTo>
                    <a:pt x="36" y="25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21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2" name="Freeform 56"/>
            <p:cNvSpPr>
              <a:spLocks/>
            </p:cNvSpPr>
            <p:nvPr/>
          </p:nvSpPr>
          <p:spPr bwMode="auto">
            <a:xfrm>
              <a:off x="4881564" y="1503363"/>
              <a:ext cx="7938" cy="793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5 w 5"/>
                <a:gd name="T7" fmla="*/ 5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3" name="Freeform 57"/>
            <p:cNvSpPr>
              <a:spLocks/>
            </p:cNvSpPr>
            <p:nvPr/>
          </p:nvSpPr>
          <p:spPr bwMode="auto">
            <a:xfrm>
              <a:off x="4608514" y="1816100"/>
              <a:ext cx="433388" cy="393700"/>
            </a:xfrm>
            <a:custGeom>
              <a:avLst/>
              <a:gdLst>
                <a:gd name="T0" fmla="*/ 273 w 273"/>
                <a:gd name="T1" fmla="*/ 157 h 248"/>
                <a:gd name="T2" fmla="*/ 238 w 273"/>
                <a:gd name="T3" fmla="*/ 182 h 248"/>
                <a:gd name="T4" fmla="*/ 233 w 273"/>
                <a:gd name="T5" fmla="*/ 182 h 248"/>
                <a:gd name="T6" fmla="*/ 238 w 273"/>
                <a:gd name="T7" fmla="*/ 188 h 248"/>
                <a:gd name="T8" fmla="*/ 238 w 273"/>
                <a:gd name="T9" fmla="*/ 198 h 248"/>
                <a:gd name="T10" fmla="*/ 228 w 273"/>
                <a:gd name="T11" fmla="*/ 203 h 248"/>
                <a:gd name="T12" fmla="*/ 218 w 273"/>
                <a:gd name="T13" fmla="*/ 213 h 248"/>
                <a:gd name="T14" fmla="*/ 233 w 273"/>
                <a:gd name="T15" fmla="*/ 223 h 248"/>
                <a:gd name="T16" fmla="*/ 228 w 273"/>
                <a:gd name="T17" fmla="*/ 238 h 248"/>
                <a:gd name="T18" fmla="*/ 223 w 273"/>
                <a:gd name="T19" fmla="*/ 238 h 248"/>
                <a:gd name="T20" fmla="*/ 213 w 273"/>
                <a:gd name="T21" fmla="*/ 248 h 248"/>
                <a:gd name="T22" fmla="*/ 182 w 273"/>
                <a:gd name="T23" fmla="*/ 243 h 248"/>
                <a:gd name="T24" fmla="*/ 167 w 273"/>
                <a:gd name="T25" fmla="*/ 248 h 248"/>
                <a:gd name="T26" fmla="*/ 182 w 273"/>
                <a:gd name="T27" fmla="*/ 233 h 248"/>
                <a:gd name="T28" fmla="*/ 167 w 273"/>
                <a:gd name="T29" fmla="*/ 233 h 248"/>
                <a:gd name="T30" fmla="*/ 152 w 273"/>
                <a:gd name="T31" fmla="*/ 223 h 248"/>
                <a:gd name="T32" fmla="*/ 137 w 273"/>
                <a:gd name="T33" fmla="*/ 223 h 248"/>
                <a:gd name="T34" fmla="*/ 116 w 273"/>
                <a:gd name="T35" fmla="*/ 208 h 248"/>
                <a:gd name="T36" fmla="*/ 101 w 273"/>
                <a:gd name="T37" fmla="*/ 198 h 248"/>
                <a:gd name="T38" fmla="*/ 91 w 273"/>
                <a:gd name="T39" fmla="*/ 198 h 248"/>
                <a:gd name="T40" fmla="*/ 71 w 273"/>
                <a:gd name="T41" fmla="*/ 177 h 248"/>
                <a:gd name="T42" fmla="*/ 76 w 273"/>
                <a:gd name="T43" fmla="*/ 167 h 248"/>
                <a:gd name="T44" fmla="*/ 81 w 273"/>
                <a:gd name="T45" fmla="*/ 167 h 248"/>
                <a:gd name="T46" fmla="*/ 96 w 273"/>
                <a:gd name="T47" fmla="*/ 142 h 248"/>
                <a:gd name="T48" fmla="*/ 91 w 273"/>
                <a:gd name="T49" fmla="*/ 132 h 248"/>
                <a:gd name="T50" fmla="*/ 66 w 273"/>
                <a:gd name="T51" fmla="*/ 137 h 248"/>
                <a:gd name="T52" fmla="*/ 50 w 273"/>
                <a:gd name="T53" fmla="*/ 122 h 248"/>
                <a:gd name="T54" fmla="*/ 30 w 273"/>
                <a:gd name="T55" fmla="*/ 127 h 248"/>
                <a:gd name="T56" fmla="*/ 20 w 273"/>
                <a:gd name="T57" fmla="*/ 132 h 248"/>
                <a:gd name="T58" fmla="*/ 5 w 273"/>
                <a:gd name="T59" fmla="*/ 137 h 248"/>
                <a:gd name="T60" fmla="*/ 5 w 273"/>
                <a:gd name="T61" fmla="*/ 122 h 248"/>
                <a:gd name="T62" fmla="*/ 0 w 273"/>
                <a:gd name="T63" fmla="*/ 117 h 248"/>
                <a:gd name="T64" fmla="*/ 20 w 273"/>
                <a:gd name="T65" fmla="*/ 112 h 248"/>
                <a:gd name="T66" fmla="*/ 15 w 273"/>
                <a:gd name="T67" fmla="*/ 96 h 248"/>
                <a:gd name="T68" fmla="*/ 15 w 273"/>
                <a:gd name="T69" fmla="*/ 91 h 248"/>
                <a:gd name="T70" fmla="*/ 0 w 273"/>
                <a:gd name="T71" fmla="*/ 86 h 248"/>
                <a:gd name="T72" fmla="*/ 20 w 273"/>
                <a:gd name="T73" fmla="*/ 71 h 248"/>
                <a:gd name="T74" fmla="*/ 20 w 273"/>
                <a:gd name="T75" fmla="*/ 56 h 248"/>
                <a:gd name="T76" fmla="*/ 35 w 273"/>
                <a:gd name="T77" fmla="*/ 41 h 248"/>
                <a:gd name="T78" fmla="*/ 45 w 273"/>
                <a:gd name="T79" fmla="*/ 46 h 248"/>
                <a:gd name="T80" fmla="*/ 61 w 273"/>
                <a:gd name="T81" fmla="*/ 36 h 248"/>
                <a:gd name="T82" fmla="*/ 86 w 273"/>
                <a:gd name="T83" fmla="*/ 26 h 248"/>
                <a:gd name="T84" fmla="*/ 96 w 273"/>
                <a:gd name="T85" fmla="*/ 10 h 248"/>
                <a:gd name="T86" fmla="*/ 126 w 273"/>
                <a:gd name="T87" fmla="*/ 15 h 248"/>
                <a:gd name="T88" fmla="*/ 137 w 273"/>
                <a:gd name="T89" fmla="*/ 10 h 248"/>
                <a:gd name="T90" fmla="*/ 167 w 273"/>
                <a:gd name="T91" fmla="*/ 10 h 248"/>
                <a:gd name="T92" fmla="*/ 177 w 273"/>
                <a:gd name="T93" fmla="*/ 10 h 248"/>
                <a:gd name="T94" fmla="*/ 192 w 273"/>
                <a:gd name="T95" fmla="*/ 20 h 248"/>
                <a:gd name="T96" fmla="*/ 213 w 273"/>
                <a:gd name="T97" fmla="*/ 26 h 248"/>
                <a:gd name="T98" fmla="*/ 223 w 273"/>
                <a:gd name="T99" fmla="*/ 41 h 248"/>
                <a:gd name="T100" fmla="*/ 228 w 273"/>
                <a:gd name="T101" fmla="*/ 61 h 248"/>
                <a:gd name="T102" fmla="*/ 238 w 273"/>
                <a:gd name="T103" fmla="*/ 86 h 248"/>
                <a:gd name="T104" fmla="*/ 253 w 273"/>
                <a:gd name="T105" fmla="*/ 96 h 248"/>
                <a:gd name="T106" fmla="*/ 263 w 273"/>
                <a:gd name="T107" fmla="*/ 107 h 248"/>
                <a:gd name="T108" fmla="*/ 263 w 273"/>
                <a:gd name="T109" fmla="*/ 117 h 248"/>
                <a:gd name="T110" fmla="*/ 258 w 273"/>
                <a:gd name="T111" fmla="*/ 142 h 248"/>
                <a:gd name="T112" fmla="*/ 268 w 273"/>
                <a:gd name="T113" fmla="*/ 15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3" h="248">
                  <a:moveTo>
                    <a:pt x="268" y="152"/>
                  </a:moveTo>
                  <a:lnTo>
                    <a:pt x="268" y="152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63" y="157"/>
                  </a:lnTo>
                  <a:lnTo>
                    <a:pt x="258" y="162"/>
                  </a:lnTo>
                  <a:lnTo>
                    <a:pt x="238" y="182"/>
                  </a:lnTo>
                  <a:lnTo>
                    <a:pt x="233" y="182"/>
                  </a:lnTo>
                  <a:lnTo>
                    <a:pt x="228" y="182"/>
                  </a:lnTo>
                  <a:lnTo>
                    <a:pt x="228" y="182"/>
                  </a:lnTo>
                  <a:lnTo>
                    <a:pt x="233" y="182"/>
                  </a:lnTo>
                  <a:lnTo>
                    <a:pt x="238" y="182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3" y="193"/>
                  </a:lnTo>
                  <a:lnTo>
                    <a:pt x="233" y="193"/>
                  </a:lnTo>
                  <a:lnTo>
                    <a:pt x="238" y="198"/>
                  </a:lnTo>
                  <a:lnTo>
                    <a:pt x="238" y="198"/>
                  </a:lnTo>
                  <a:lnTo>
                    <a:pt x="238" y="198"/>
                  </a:lnTo>
                  <a:lnTo>
                    <a:pt x="233" y="198"/>
                  </a:lnTo>
                  <a:lnTo>
                    <a:pt x="228" y="198"/>
                  </a:lnTo>
                  <a:lnTo>
                    <a:pt x="228" y="203"/>
                  </a:lnTo>
                  <a:lnTo>
                    <a:pt x="228" y="208"/>
                  </a:lnTo>
                  <a:lnTo>
                    <a:pt x="223" y="203"/>
                  </a:lnTo>
                  <a:lnTo>
                    <a:pt x="218" y="208"/>
                  </a:lnTo>
                  <a:lnTo>
                    <a:pt x="218" y="213"/>
                  </a:lnTo>
                  <a:lnTo>
                    <a:pt x="223" y="213"/>
                  </a:lnTo>
                  <a:lnTo>
                    <a:pt x="218" y="218"/>
                  </a:lnTo>
                  <a:lnTo>
                    <a:pt x="228" y="218"/>
                  </a:lnTo>
                  <a:lnTo>
                    <a:pt x="233" y="223"/>
                  </a:lnTo>
                  <a:lnTo>
                    <a:pt x="233" y="233"/>
                  </a:lnTo>
                  <a:lnTo>
                    <a:pt x="228" y="233"/>
                  </a:lnTo>
                  <a:lnTo>
                    <a:pt x="228" y="238"/>
                  </a:lnTo>
                  <a:lnTo>
                    <a:pt x="228" y="238"/>
                  </a:lnTo>
                  <a:lnTo>
                    <a:pt x="233" y="238"/>
                  </a:lnTo>
                  <a:lnTo>
                    <a:pt x="233" y="238"/>
                  </a:lnTo>
                  <a:lnTo>
                    <a:pt x="228" y="243"/>
                  </a:lnTo>
                  <a:lnTo>
                    <a:pt x="223" y="238"/>
                  </a:lnTo>
                  <a:lnTo>
                    <a:pt x="218" y="238"/>
                  </a:lnTo>
                  <a:lnTo>
                    <a:pt x="218" y="243"/>
                  </a:lnTo>
                  <a:lnTo>
                    <a:pt x="218" y="248"/>
                  </a:lnTo>
                  <a:lnTo>
                    <a:pt x="213" y="248"/>
                  </a:lnTo>
                  <a:lnTo>
                    <a:pt x="197" y="243"/>
                  </a:lnTo>
                  <a:lnTo>
                    <a:pt x="187" y="243"/>
                  </a:lnTo>
                  <a:lnTo>
                    <a:pt x="182" y="243"/>
                  </a:lnTo>
                  <a:lnTo>
                    <a:pt x="182" y="243"/>
                  </a:lnTo>
                  <a:lnTo>
                    <a:pt x="182" y="248"/>
                  </a:lnTo>
                  <a:lnTo>
                    <a:pt x="177" y="248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7" y="243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77" y="228"/>
                  </a:lnTo>
                  <a:lnTo>
                    <a:pt x="172" y="228"/>
                  </a:lnTo>
                  <a:lnTo>
                    <a:pt x="167" y="228"/>
                  </a:lnTo>
                  <a:lnTo>
                    <a:pt x="167" y="233"/>
                  </a:lnTo>
                  <a:lnTo>
                    <a:pt x="157" y="228"/>
                  </a:lnTo>
                  <a:lnTo>
                    <a:pt x="152" y="228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1" y="223"/>
                  </a:lnTo>
                  <a:lnTo>
                    <a:pt x="126" y="213"/>
                  </a:lnTo>
                  <a:lnTo>
                    <a:pt x="116" y="208"/>
                  </a:lnTo>
                  <a:lnTo>
                    <a:pt x="111" y="203"/>
                  </a:lnTo>
                  <a:lnTo>
                    <a:pt x="101" y="203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1" y="198"/>
                  </a:lnTo>
                  <a:lnTo>
                    <a:pt x="81" y="193"/>
                  </a:lnTo>
                  <a:lnTo>
                    <a:pt x="76" y="182"/>
                  </a:lnTo>
                  <a:lnTo>
                    <a:pt x="76" y="177"/>
                  </a:lnTo>
                  <a:lnTo>
                    <a:pt x="71" y="177"/>
                  </a:lnTo>
                  <a:lnTo>
                    <a:pt x="76" y="172"/>
                  </a:lnTo>
                  <a:lnTo>
                    <a:pt x="71" y="172"/>
                  </a:lnTo>
                  <a:lnTo>
                    <a:pt x="76" y="172"/>
                  </a:lnTo>
                  <a:lnTo>
                    <a:pt x="76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6" y="142"/>
                  </a:lnTo>
                  <a:lnTo>
                    <a:pt x="96" y="132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86" y="132"/>
                  </a:lnTo>
                  <a:lnTo>
                    <a:pt x="7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1" y="122"/>
                  </a:lnTo>
                  <a:lnTo>
                    <a:pt x="56" y="122"/>
                  </a:lnTo>
                  <a:lnTo>
                    <a:pt x="50" y="122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32"/>
                  </a:lnTo>
                  <a:lnTo>
                    <a:pt x="20" y="132"/>
                  </a:lnTo>
                  <a:lnTo>
                    <a:pt x="15" y="132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5" y="107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10" y="76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5" y="61"/>
                  </a:lnTo>
                  <a:lnTo>
                    <a:pt x="20" y="56"/>
                  </a:lnTo>
                  <a:lnTo>
                    <a:pt x="25" y="51"/>
                  </a:lnTo>
                  <a:lnTo>
                    <a:pt x="30" y="46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40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56" y="41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61" y="36"/>
                  </a:lnTo>
                  <a:lnTo>
                    <a:pt x="66" y="36"/>
                  </a:lnTo>
                  <a:lnTo>
                    <a:pt x="71" y="31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91" y="20"/>
                  </a:lnTo>
                  <a:lnTo>
                    <a:pt x="86" y="1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6" y="15"/>
                  </a:lnTo>
                  <a:lnTo>
                    <a:pt x="11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1" y="0"/>
                  </a:lnTo>
                  <a:lnTo>
                    <a:pt x="137" y="10"/>
                  </a:lnTo>
                  <a:lnTo>
                    <a:pt x="142" y="10"/>
                  </a:lnTo>
                  <a:lnTo>
                    <a:pt x="152" y="5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7" y="10"/>
                  </a:lnTo>
                  <a:lnTo>
                    <a:pt x="18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20"/>
                  </a:lnTo>
                  <a:lnTo>
                    <a:pt x="192" y="20"/>
                  </a:lnTo>
                  <a:lnTo>
                    <a:pt x="197" y="26"/>
                  </a:lnTo>
                  <a:lnTo>
                    <a:pt x="202" y="20"/>
                  </a:lnTo>
                  <a:lnTo>
                    <a:pt x="213" y="26"/>
                  </a:lnTo>
                  <a:lnTo>
                    <a:pt x="218" y="26"/>
                  </a:lnTo>
                  <a:lnTo>
                    <a:pt x="223" y="26"/>
                  </a:lnTo>
                  <a:lnTo>
                    <a:pt x="223" y="36"/>
                  </a:lnTo>
                  <a:lnTo>
                    <a:pt x="223" y="41"/>
                  </a:lnTo>
                  <a:lnTo>
                    <a:pt x="223" y="46"/>
                  </a:lnTo>
                  <a:lnTo>
                    <a:pt x="228" y="51"/>
                  </a:lnTo>
                  <a:lnTo>
                    <a:pt x="228" y="56"/>
                  </a:lnTo>
                  <a:lnTo>
                    <a:pt x="228" y="61"/>
                  </a:lnTo>
                  <a:lnTo>
                    <a:pt x="228" y="71"/>
                  </a:lnTo>
                  <a:lnTo>
                    <a:pt x="228" y="71"/>
                  </a:lnTo>
                  <a:lnTo>
                    <a:pt x="233" y="81"/>
                  </a:lnTo>
                  <a:lnTo>
                    <a:pt x="238" y="86"/>
                  </a:lnTo>
                  <a:lnTo>
                    <a:pt x="243" y="91"/>
                  </a:lnTo>
                  <a:lnTo>
                    <a:pt x="248" y="91"/>
                  </a:lnTo>
                  <a:lnTo>
                    <a:pt x="253" y="91"/>
                  </a:lnTo>
                  <a:lnTo>
                    <a:pt x="253" y="96"/>
                  </a:lnTo>
                  <a:lnTo>
                    <a:pt x="258" y="96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63" y="107"/>
                  </a:lnTo>
                  <a:lnTo>
                    <a:pt x="268" y="107"/>
                  </a:lnTo>
                  <a:lnTo>
                    <a:pt x="268" y="112"/>
                  </a:lnTo>
                  <a:lnTo>
                    <a:pt x="268" y="112"/>
                  </a:lnTo>
                  <a:lnTo>
                    <a:pt x="263" y="117"/>
                  </a:lnTo>
                  <a:lnTo>
                    <a:pt x="258" y="122"/>
                  </a:lnTo>
                  <a:lnTo>
                    <a:pt x="253" y="132"/>
                  </a:lnTo>
                  <a:lnTo>
                    <a:pt x="253" y="137"/>
                  </a:lnTo>
                  <a:lnTo>
                    <a:pt x="258" y="142"/>
                  </a:lnTo>
                  <a:lnTo>
                    <a:pt x="263" y="147"/>
                  </a:lnTo>
                  <a:lnTo>
                    <a:pt x="268" y="147"/>
                  </a:lnTo>
                  <a:lnTo>
                    <a:pt x="268" y="147"/>
                  </a:lnTo>
                  <a:lnTo>
                    <a:pt x="268" y="15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4" name="Freeform 58"/>
            <p:cNvSpPr>
              <a:spLocks/>
            </p:cNvSpPr>
            <p:nvPr/>
          </p:nvSpPr>
          <p:spPr bwMode="auto">
            <a:xfrm>
              <a:off x="4962526" y="1816100"/>
              <a:ext cx="249238" cy="241300"/>
            </a:xfrm>
            <a:custGeom>
              <a:avLst/>
              <a:gdLst>
                <a:gd name="T0" fmla="*/ 152 w 157"/>
                <a:gd name="T1" fmla="*/ 71 h 152"/>
                <a:gd name="T2" fmla="*/ 157 w 157"/>
                <a:gd name="T3" fmla="*/ 76 h 152"/>
                <a:gd name="T4" fmla="*/ 152 w 157"/>
                <a:gd name="T5" fmla="*/ 86 h 152"/>
                <a:gd name="T6" fmla="*/ 146 w 157"/>
                <a:gd name="T7" fmla="*/ 96 h 152"/>
                <a:gd name="T8" fmla="*/ 146 w 157"/>
                <a:gd name="T9" fmla="*/ 101 h 152"/>
                <a:gd name="T10" fmla="*/ 146 w 157"/>
                <a:gd name="T11" fmla="*/ 107 h 152"/>
                <a:gd name="T12" fmla="*/ 141 w 157"/>
                <a:gd name="T13" fmla="*/ 112 h 152"/>
                <a:gd name="T14" fmla="*/ 141 w 157"/>
                <a:gd name="T15" fmla="*/ 122 h 152"/>
                <a:gd name="T16" fmla="*/ 121 w 157"/>
                <a:gd name="T17" fmla="*/ 137 h 152"/>
                <a:gd name="T18" fmla="*/ 111 w 157"/>
                <a:gd name="T19" fmla="*/ 142 h 152"/>
                <a:gd name="T20" fmla="*/ 106 w 157"/>
                <a:gd name="T21" fmla="*/ 152 h 152"/>
                <a:gd name="T22" fmla="*/ 101 w 157"/>
                <a:gd name="T23" fmla="*/ 152 h 152"/>
                <a:gd name="T24" fmla="*/ 101 w 157"/>
                <a:gd name="T25" fmla="*/ 152 h 152"/>
                <a:gd name="T26" fmla="*/ 91 w 157"/>
                <a:gd name="T27" fmla="*/ 152 h 152"/>
                <a:gd name="T28" fmla="*/ 86 w 157"/>
                <a:gd name="T29" fmla="*/ 142 h 152"/>
                <a:gd name="T30" fmla="*/ 81 w 157"/>
                <a:gd name="T31" fmla="*/ 137 h 152"/>
                <a:gd name="T32" fmla="*/ 65 w 157"/>
                <a:gd name="T33" fmla="*/ 142 h 152"/>
                <a:gd name="T34" fmla="*/ 50 w 157"/>
                <a:gd name="T35" fmla="*/ 142 h 152"/>
                <a:gd name="T36" fmla="*/ 45 w 157"/>
                <a:gd name="T37" fmla="*/ 147 h 152"/>
                <a:gd name="T38" fmla="*/ 40 w 157"/>
                <a:gd name="T39" fmla="*/ 147 h 152"/>
                <a:gd name="T40" fmla="*/ 30 w 157"/>
                <a:gd name="T41" fmla="*/ 137 h 152"/>
                <a:gd name="T42" fmla="*/ 35 w 157"/>
                <a:gd name="T43" fmla="*/ 122 h 152"/>
                <a:gd name="T44" fmla="*/ 45 w 157"/>
                <a:gd name="T45" fmla="*/ 112 h 152"/>
                <a:gd name="T46" fmla="*/ 45 w 157"/>
                <a:gd name="T47" fmla="*/ 107 h 152"/>
                <a:gd name="T48" fmla="*/ 35 w 157"/>
                <a:gd name="T49" fmla="*/ 101 h 152"/>
                <a:gd name="T50" fmla="*/ 35 w 157"/>
                <a:gd name="T51" fmla="*/ 96 h 152"/>
                <a:gd name="T52" fmla="*/ 30 w 157"/>
                <a:gd name="T53" fmla="*/ 91 h 152"/>
                <a:gd name="T54" fmla="*/ 20 w 157"/>
                <a:gd name="T55" fmla="*/ 91 h 152"/>
                <a:gd name="T56" fmla="*/ 10 w 157"/>
                <a:gd name="T57" fmla="*/ 81 h 152"/>
                <a:gd name="T58" fmla="*/ 5 w 157"/>
                <a:gd name="T59" fmla="*/ 71 h 152"/>
                <a:gd name="T60" fmla="*/ 5 w 157"/>
                <a:gd name="T61" fmla="*/ 56 h 152"/>
                <a:gd name="T62" fmla="*/ 0 w 157"/>
                <a:gd name="T63" fmla="*/ 46 h 152"/>
                <a:gd name="T64" fmla="*/ 0 w 157"/>
                <a:gd name="T65" fmla="*/ 36 h 152"/>
                <a:gd name="T66" fmla="*/ 5 w 157"/>
                <a:gd name="T67" fmla="*/ 26 h 152"/>
                <a:gd name="T68" fmla="*/ 15 w 157"/>
                <a:gd name="T69" fmla="*/ 20 h 152"/>
                <a:gd name="T70" fmla="*/ 20 w 157"/>
                <a:gd name="T71" fmla="*/ 15 h 152"/>
                <a:gd name="T72" fmla="*/ 30 w 157"/>
                <a:gd name="T73" fmla="*/ 20 h 152"/>
                <a:gd name="T74" fmla="*/ 45 w 157"/>
                <a:gd name="T75" fmla="*/ 26 h 152"/>
                <a:gd name="T76" fmla="*/ 50 w 157"/>
                <a:gd name="T77" fmla="*/ 10 h 152"/>
                <a:gd name="T78" fmla="*/ 55 w 157"/>
                <a:gd name="T79" fmla="*/ 5 h 152"/>
                <a:gd name="T80" fmla="*/ 76 w 157"/>
                <a:gd name="T81" fmla="*/ 0 h 152"/>
                <a:gd name="T82" fmla="*/ 86 w 157"/>
                <a:gd name="T83" fmla="*/ 0 h 152"/>
                <a:gd name="T84" fmla="*/ 96 w 157"/>
                <a:gd name="T85" fmla="*/ 5 h 152"/>
                <a:gd name="T86" fmla="*/ 106 w 157"/>
                <a:gd name="T87" fmla="*/ 10 h 152"/>
                <a:gd name="T88" fmla="*/ 116 w 157"/>
                <a:gd name="T89" fmla="*/ 20 h 152"/>
                <a:gd name="T90" fmla="*/ 121 w 157"/>
                <a:gd name="T91" fmla="*/ 31 h 152"/>
                <a:gd name="T92" fmla="*/ 116 w 157"/>
                <a:gd name="T93" fmla="*/ 36 h 152"/>
                <a:gd name="T94" fmla="*/ 121 w 157"/>
                <a:gd name="T95" fmla="*/ 46 h 152"/>
                <a:gd name="T96" fmla="*/ 131 w 157"/>
                <a:gd name="T97" fmla="*/ 61 h 152"/>
                <a:gd name="T98" fmla="*/ 146 w 157"/>
                <a:gd name="T99" fmla="*/ 7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52">
                  <a:moveTo>
                    <a:pt x="152" y="71"/>
                  </a:moveTo>
                  <a:lnTo>
                    <a:pt x="152" y="71"/>
                  </a:lnTo>
                  <a:lnTo>
                    <a:pt x="157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6" y="107"/>
                  </a:lnTo>
                  <a:lnTo>
                    <a:pt x="146" y="107"/>
                  </a:lnTo>
                  <a:lnTo>
                    <a:pt x="146" y="112"/>
                  </a:lnTo>
                  <a:lnTo>
                    <a:pt x="141" y="112"/>
                  </a:lnTo>
                  <a:lnTo>
                    <a:pt x="141" y="117"/>
                  </a:lnTo>
                  <a:lnTo>
                    <a:pt x="141" y="122"/>
                  </a:lnTo>
                  <a:lnTo>
                    <a:pt x="121" y="132"/>
                  </a:lnTo>
                  <a:lnTo>
                    <a:pt x="121" y="137"/>
                  </a:lnTo>
                  <a:lnTo>
                    <a:pt x="116" y="142"/>
                  </a:lnTo>
                  <a:lnTo>
                    <a:pt x="111" y="142"/>
                  </a:lnTo>
                  <a:lnTo>
                    <a:pt x="106" y="147"/>
                  </a:lnTo>
                  <a:lnTo>
                    <a:pt x="106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86" y="147"/>
                  </a:lnTo>
                  <a:lnTo>
                    <a:pt x="86" y="142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71" y="137"/>
                  </a:lnTo>
                  <a:lnTo>
                    <a:pt x="65" y="142"/>
                  </a:lnTo>
                  <a:lnTo>
                    <a:pt x="55" y="142"/>
                  </a:lnTo>
                  <a:lnTo>
                    <a:pt x="50" y="142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30" y="137"/>
                  </a:lnTo>
                  <a:lnTo>
                    <a:pt x="30" y="132"/>
                  </a:lnTo>
                  <a:lnTo>
                    <a:pt x="35" y="122"/>
                  </a:lnTo>
                  <a:lnTo>
                    <a:pt x="40" y="117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07"/>
                  </a:lnTo>
                  <a:lnTo>
                    <a:pt x="40" y="107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96"/>
                  </a:lnTo>
                  <a:lnTo>
                    <a:pt x="30" y="96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40" y="20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50" y="10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106" y="5"/>
                  </a:lnTo>
                  <a:lnTo>
                    <a:pt x="106" y="10"/>
                  </a:lnTo>
                  <a:lnTo>
                    <a:pt x="111" y="15"/>
                  </a:lnTo>
                  <a:lnTo>
                    <a:pt x="116" y="20"/>
                  </a:lnTo>
                  <a:lnTo>
                    <a:pt x="116" y="26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16" y="36"/>
                  </a:lnTo>
                  <a:lnTo>
                    <a:pt x="121" y="41"/>
                  </a:lnTo>
                  <a:lnTo>
                    <a:pt x="121" y="46"/>
                  </a:lnTo>
                  <a:lnTo>
                    <a:pt x="126" y="61"/>
                  </a:lnTo>
                  <a:lnTo>
                    <a:pt x="131" y="61"/>
                  </a:lnTo>
                  <a:lnTo>
                    <a:pt x="141" y="66"/>
                  </a:lnTo>
                  <a:lnTo>
                    <a:pt x="146" y="71"/>
                  </a:lnTo>
                  <a:lnTo>
                    <a:pt x="152" y="7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5" name="Freeform 59"/>
            <p:cNvSpPr>
              <a:spLocks/>
            </p:cNvSpPr>
            <p:nvPr/>
          </p:nvSpPr>
          <p:spPr bwMode="auto">
            <a:xfrm>
              <a:off x="5033964" y="2033588"/>
              <a:ext cx="73025" cy="31750"/>
            </a:xfrm>
            <a:custGeom>
              <a:avLst/>
              <a:gdLst>
                <a:gd name="T0" fmla="*/ 41 w 46"/>
                <a:gd name="T1" fmla="*/ 10 h 20"/>
                <a:gd name="T2" fmla="*/ 41 w 46"/>
                <a:gd name="T3" fmla="*/ 10 h 20"/>
                <a:gd name="T4" fmla="*/ 46 w 46"/>
                <a:gd name="T5" fmla="*/ 15 h 20"/>
                <a:gd name="T6" fmla="*/ 46 w 46"/>
                <a:gd name="T7" fmla="*/ 15 h 20"/>
                <a:gd name="T8" fmla="*/ 5 w 46"/>
                <a:gd name="T9" fmla="*/ 20 h 20"/>
                <a:gd name="T10" fmla="*/ 5 w 46"/>
                <a:gd name="T11" fmla="*/ 20 h 20"/>
                <a:gd name="T12" fmla="*/ 0 w 46"/>
                <a:gd name="T13" fmla="*/ 15 h 20"/>
                <a:gd name="T14" fmla="*/ 0 w 46"/>
                <a:gd name="T15" fmla="*/ 10 h 20"/>
                <a:gd name="T16" fmla="*/ 0 w 46"/>
                <a:gd name="T17" fmla="*/ 10 h 20"/>
                <a:gd name="T18" fmla="*/ 5 w 46"/>
                <a:gd name="T19" fmla="*/ 5 h 20"/>
                <a:gd name="T20" fmla="*/ 10 w 46"/>
                <a:gd name="T21" fmla="*/ 5 h 20"/>
                <a:gd name="T22" fmla="*/ 20 w 46"/>
                <a:gd name="T23" fmla="*/ 5 h 20"/>
                <a:gd name="T24" fmla="*/ 26 w 46"/>
                <a:gd name="T25" fmla="*/ 0 h 20"/>
                <a:gd name="T26" fmla="*/ 36 w 46"/>
                <a:gd name="T27" fmla="*/ 0 h 20"/>
                <a:gd name="T28" fmla="*/ 41 w 46"/>
                <a:gd name="T29" fmla="*/ 0 h 20"/>
                <a:gd name="T30" fmla="*/ 41 w 46"/>
                <a:gd name="T31" fmla="*/ 5 h 20"/>
                <a:gd name="T32" fmla="*/ 41 w 46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0">
                  <a:moveTo>
                    <a:pt x="41" y="10"/>
                  </a:moveTo>
                  <a:lnTo>
                    <a:pt x="41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41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6" name="Freeform 60"/>
            <p:cNvSpPr>
              <a:spLocks/>
            </p:cNvSpPr>
            <p:nvPr/>
          </p:nvSpPr>
          <p:spPr bwMode="auto">
            <a:xfrm>
              <a:off x="4849814" y="2065338"/>
              <a:ext cx="312738" cy="201613"/>
            </a:xfrm>
            <a:custGeom>
              <a:avLst/>
              <a:gdLst>
                <a:gd name="T0" fmla="*/ 86 w 197"/>
                <a:gd name="T1" fmla="*/ 31 h 127"/>
                <a:gd name="T2" fmla="*/ 86 w 197"/>
                <a:gd name="T3" fmla="*/ 25 h 127"/>
                <a:gd name="T4" fmla="*/ 91 w 197"/>
                <a:gd name="T5" fmla="*/ 25 h 127"/>
                <a:gd name="T6" fmla="*/ 101 w 197"/>
                <a:gd name="T7" fmla="*/ 20 h 127"/>
                <a:gd name="T8" fmla="*/ 142 w 197"/>
                <a:gd name="T9" fmla="*/ 5 h 127"/>
                <a:gd name="T10" fmla="*/ 147 w 197"/>
                <a:gd name="T11" fmla="*/ 0 h 127"/>
                <a:gd name="T12" fmla="*/ 152 w 197"/>
                <a:gd name="T13" fmla="*/ 0 h 127"/>
                <a:gd name="T14" fmla="*/ 162 w 197"/>
                <a:gd name="T15" fmla="*/ 5 h 127"/>
                <a:gd name="T16" fmla="*/ 162 w 197"/>
                <a:gd name="T17" fmla="*/ 15 h 127"/>
                <a:gd name="T18" fmla="*/ 157 w 197"/>
                <a:gd name="T19" fmla="*/ 25 h 127"/>
                <a:gd name="T20" fmla="*/ 162 w 197"/>
                <a:gd name="T21" fmla="*/ 25 h 127"/>
                <a:gd name="T22" fmla="*/ 162 w 197"/>
                <a:gd name="T23" fmla="*/ 31 h 127"/>
                <a:gd name="T24" fmla="*/ 162 w 197"/>
                <a:gd name="T25" fmla="*/ 36 h 127"/>
                <a:gd name="T26" fmla="*/ 167 w 197"/>
                <a:gd name="T27" fmla="*/ 36 h 127"/>
                <a:gd name="T28" fmla="*/ 182 w 197"/>
                <a:gd name="T29" fmla="*/ 41 h 127"/>
                <a:gd name="T30" fmla="*/ 192 w 197"/>
                <a:gd name="T31" fmla="*/ 46 h 127"/>
                <a:gd name="T32" fmla="*/ 197 w 197"/>
                <a:gd name="T33" fmla="*/ 51 h 127"/>
                <a:gd name="T34" fmla="*/ 187 w 197"/>
                <a:gd name="T35" fmla="*/ 61 h 127"/>
                <a:gd name="T36" fmla="*/ 182 w 197"/>
                <a:gd name="T37" fmla="*/ 71 h 127"/>
                <a:gd name="T38" fmla="*/ 162 w 197"/>
                <a:gd name="T39" fmla="*/ 76 h 127"/>
                <a:gd name="T40" fmla="*/ 157 w 197"/>
                <a:gd name="T41" fmla="*/ 81 h 127"/>
                <a:gd name="T42" fmla="*/ 136 w 197"/>
                <a:gd name="T43" fmla="*/ 71 h 127"/>
                <a:gd name="T44" fmla="*/ 131 w 197"/>
                <a:gd name="T45" fmla="*/ 76 h 127"/>
                <a:gd name="T46" fmla="*/ 121 w 197"/>
                <a:gd name="T47" fmla="*/ 86 h 127"/>
                <a:gd name="T48" fmla="*/ 106 w 197"/>
                <a:gd name="T49" fmla="*/ 96 h 127"/>
                <a:gd name="T50" fmla="*/ 101 w 197"/>
                <a:gd name="T51" fmla="*/ 101 h 127"/>
                <a:gd name="T52" fmla="*/ 96 w 197"/>
                <a:gd name="T53" fmla="*/ 117 h 127"/>
                <a:gd name="T54" fmla="*/ 81 w 197"/>
                <a:gd name="T55" fmla="*/ 117 h 127"/>
                <a:gd name="T56" fmla="*/ 71 w 197"/>
                <a:gd name="T57" fmla="*/ 122 h 127"/>
                <a:gd name="T58" fmla="*/ 61 w 197"/>
                <a:gd name="T59" fmla="*/ 127 h 127"/>
                <a:gd name="T60" fmla="*/ 25 w 197"/>
                <a:gd name="T61" fmla="*/ 117 h 127"/>
                <a:gd name="T62" fmla="*/ 5 w 197"/>
                <a:gd name="T63" fmla="*/ 112 h 127"/>
                <a:gd name="T64" fmla="*/ 0 w 197"/>
                <a:gd name="T65" fmla="*/ 106 h 127"/>
                <a:gd name="T66" fmla="*/ 0 w 197"/>
                <a:gd name="T67" fmla="*/ 106 h 127"/>
                <a:gd name="T68" fmla="*/ 5 w 197"/>
                <a:gd name="T69" fmla="*/ 101 h 127"/>
                <a:gd name="T70" fmla="*/ 20 w 197"/>
                <a:gd name="T71" fmla="*/ 96 h 127"/>
                <a:gd name="T72" fmla="*/ 15 w 197"/>
                <a:gd name="T73" fmla="*/ 96 h 127"/>
                <a:gd name="T74" fmla="*/ 20 w 197"/>
                <a:gd name="T75" fmla="*/ 91 h 127"/>
                <a:gd name="T76" fmla="*/ 30 w 197"/>
                <a:gd name="T77" fmla="*/ 91 h 127"/>
                <a:gd name="T78" fmla="*/ 30 w 197"/>
                <a:gd name="T79" fmla="*/ 86 h 127"/>
                <a:gd name="T80" fmla="*/ 45 w 197"/>
                <a:gd name="T81" fmla="*/ 86 h 127"/>
                <a:gd name="T82" fmla="*/ 66 w 197"/>
                <a:gd name="T83" fmla="*/ 91 h 127"/>
                <a:gd name="T84" fmla="*/ 66 w 197"/>
                <a:gd name="T85" fmla="*/ 81 h 127"/>
                <a:gd name="T86" fmla="*/ 76 w 197"/>
                <a:gd name="T87" fmla="*/ 86 h 127"/>
                <a:gd name="T88" fmla="*/ 81 w 197"/>
                <a:gd name="T89" fmla="*/ 81 h 127"/>
                <a:gd name="T90" fmla="*/ 76 w 197"/>
                <a:gd name="T91" fmla="*/ 81 h 127"/>
                <a:gd name="T92" fmla="*/ 81 w 197"/>
                <a:gd name="T93" fmla="*/ 76 h 127"/>
                <a:gd name="T94" fmla="*/ 76 w 197"/>
                <a:gd name="T95" fmla="*/ 61 h 127"/>
                <a:gd name="T96" fmla="*/ 71 w 197"/>
                <a:gd name="T97" fmla="*/ 56 h 127"/>
                <a:gd name="T98" fmla="*/ 66 w 197"/>
                <a:gd name="T99" fmla="*/ 51 h 127"/>
                <a:gd name="T100" fmla="*/ 76 w 197"/>
                <a:gd name="T101" fmla="*/ 51 h 127"/>
                <a:gd name="T102" fmla="*/ 76 w 197"/>
                <a:gd name="T103" fmla="*/ 41 h 127"/>
                <a:gd name="T104" fmla="*/ 86 w 197"/>
                <a:gd name="T105" fmla="*/ 41 h 127"/>
                <a:gd name="T106" fmla="*/ 86 w 197"/>
                <a:gd name="T107" fmla="*/ 41 h 127"/>
                <a:gd name="T108" fmla="*/ 81 w 197"/>
                <a:gd name="T109" fmla="*/ 36 h 127"/>
                <a:gd name="T110" fmla="*/ 86 w 197"/>
                <a:gd name="T111" fmla="*/ 3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127">
                  <a:moveTo>
                    <a:pt x="86" y="31"/>
                  </a:moveTo>
                  <a:lnTo>
                    <a:pt x="86" y="31"/>
                  </a:lnTo>
                  <a:lnTo>
                    <a:pt x="86" y="31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36" y="5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10"/>
                  </a:lnTo>
                  <a:lnTo>
                    <a:pt x="162" y="15"/>
                  </a:lnTo>
                  <a:lnTo>
                    <a:pt x="162" y="20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82" y="41"/>
                  </a:lnTo>
                  <a:lnTo>
                    <a:pt x="187" y="41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97" y="51"/>
                  </a:lnTo>
                  <a:lnTo>
                    <a:pt x="197" y="56"/>
                  </a:lnTo>
                  <a:lnTo>
                    <a:pt x="187" y="61"/>
                  </a:lnTo>
                  <a:lnTo>
                    <a:pt x="187" y="66"/>
                  </a:lnTo>
                  <a:lnTo>
                    <a:pt x="182" y="71"/>
                  </a:lnTo>
                  <a:lnTo>
                    <a:pt x="172" y="71"/>
                  </a:lnTo>
                  <a:lnTo>
                    <a:pt x="162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47" y="71"/>
                  </a:lnTo>
                  <a:lnTo>
                    <a:pt x="136" y="71"/>
                  </a:lnTo>
                  <a:lnTo>
                    <a:pt x="131" y="71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1" y="86"/>
                  </a:lnTo>
                  <a:lnTo>
                    <a:pt x="111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1" y="101"/>
                  </a:lnTo>
                  <a:lnTo>
                    <a:pt x="101" y="112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1" y="122"/>
                  </a:lnTo>
                  <a:lnTo>
                    <a:pt x="66" y="127"/>
                  </a:lnTo>
                  <a:lnTo>
                    <a:pt x="61" y="127"/>
                  </a:lnTo>
                  <a:lnTo>
                    <a:pt x="50" y="127"/>
                  </a:lnTo>
                  <a:lnTo>
                    <a:pt x="25" y="117"/>
                  </a:lnTo>
                  <a:lnTo>
                    <a:pt x="10" y="117"/>
                  </a:lnTo>
                  <a:lnTo>
                    <a:pt x="5" y="11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5" y="91"/>
                  </a:lnTo>
                  <a:lnTo>
                    <a:pt x="20" y="91"/>
                  </a:lnTo>
                  <a:lnTo>
                    <a:pt x="25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5" y="86"/>
                  </a:lnTo>
                  <a:lnTo>
                    <a:pt x="45" y="86"/>
                  </a:lnTo>
                  <a:lnTo>
                    <a:pt x="61" y="91"/>
                  </a:lnTo>
                  <a:lnTo>
                    <a:pt x="66" y="91"/>
                  </a:lnTo>
                  <a:lnTo>
                    <a:pt x="66" y="86"/>
                  </a:lnTo>
                  <a:lnTo>
                    <a:pt x="66" y="81"/>
                  </a:lnTo>
                  <a:lnTo>
                    <a:pt x="71" y="81"/>
                  </a:lnTo>
                  <a:lnTo>
                    <a:pt x="76" y="86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76"/>
                  </a:lnTo>
                  <a:lnTo>
                    <a:pt x="81" y="76"/>
                  </a:lnTo>
                  <a:lnTo>
                    <a:pt x="81" y="66"/>
                  </a:lnTo>
                  <a:lnTo>
                    <a:pt x="76" y="61"/>
                  </a:lnTo>
                  <a:lnTo>
                    <a:pt x="66" y="61"/>
                  </a:lnTo>
                  <a:lnTo>
                    <a:pt x="71" y="56"/>
                  </a:lnTo>
                  <a:lnTo>
                    <a:pt x="66" y="56"/>
                  </a:lnTo>
                  <a:lnTo>
                    <a:pt x="66" y="51"/>
                  </a:lnTo>
                  <a:lnTo>
                    <a:pt x="71" y="46"/>
                  </a:lnTo>
                  <a:lnTo>
                    <a:pt x="76" y="51"/>
                  </a:lnTo>
                  <a:lnTo>
                    <a:pt x="76" y="46"/>
                  </a:lnTo>
                  <a:lnTo>
                    <a:pt x="76" y="41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6" y="31"/>
                  </a:lnTo>
                  <a:lnTo>
                    <a:pt x="86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7" name="Freeform 61"/>
            <p:cNvSpPr>
              <a:spLocks/>
            </p:cNvSpPr>
            <p:nvPr/>
          </p:nvSpPr>
          <p:spPr bwMode="auto">
            <a:xfrm>
              <a:off x="5026026" y="2251075"/>
              <a:ext cx="193675" cy="111125"/>
            </a:xfrm>
            <a:custGeom>
              <a:avLst/>
              <a:gdLst>
                <a:gd name="T0" fmla="*/ 0 w 122"/>
                <a:gd name="T1" fmla="*/ 35 h 70"/>
                <a:gd name="T2" fmla="*/ 0 w 122"/>
                <a:gd name="T3" fmla="*/ 35 h 70"/>
                <a:gd name="T4" fmla="*/ 20 w 122"/>
                <a:gd name="T5" fmla="*/ 25 h 70"/>
                <a:gd name="T6" fmla="*/ 31 w 122"/>
                <a:gd name="T7" fmla="*/ 20 h 70"/>
                <a:gd name="T8" fmla="*/ 36 w 122"/>
                <a:gd name="T9" fmla="*/ 15 h 70"/>
                <a:gd name="T10" fmla="*/ 36 w 122"/>
                <a:gd name="T11" fmla="*/ 10 h 70"/>
                <a:gd name="T12" fmla="*/ 41 w 122"/>
                <a:gd name="T13" fmla="*/ 5 h 70"/>
                <a:gd name="T14" fmla="*/ 46 w 122"/>
                <a:gd name="T15" fmla="*/ 0 h 70"/>
                <a:gd name="T16" fmla="*/ 76 w 122"/>
                <a:gd name="T17" fmla="*/ 5 h 70"/>
                <a:gd name="T18" fmla="*/ 86 w 122"/>
                <a:gd name="T19" fmla="*/ 15 h 70"/>
                <a:gd name="T20" fmla="*/ 81 w 122"/>
                <a:gd name="T21" fmla="*/ 20 h 70"/>
                <a:gd name="T22" fmla="*/ 91 w 122"/>
                <a:gd name="T23" fmla="*/ 20 h 70"/>
                <a:gd name="T24" fmla="*/ 91 w 122"/>
                <a:gd name="T25" fmla="*/ 20 h 70"/>
                <a:gd name="T26" fmla="*/ 96 w 122"/>
                <a:gd name="T27" fmla="*/ 20 h 70"/>
                <a:gd name="T28" fmla="*/ 106 w 122"/>
                <a:gd name="T29" fmla="*/ 25 h 70"/>
                <a:gd name="T30" fmla="*/ 122 w 122"/>
                <a:gd name="T31" fmla="*/ 35 h 70"/>
                <a:gd name="T32" fmla="*/ 122 w 122"/>
                <a:gd name="T33" fmla="*/ 35 h 70"/>
                <a:gd name="T34" fmla="*/ 122 w 122"/>
                <a:gd name="T35" fmla="*/ 35 h 70"/>
                <a:gd name="T36" fmla="*/ 122 w 122"/>
                <a:gd name="T37" fmla="*/ 35 h 70"/>
                <a:gd name="T38" fmla="*/ 106 w 122"/>
                <a:gd name="T39" fmla="*/ 50 h 70"/>
                <a:gd name="T40" fmla="*/ 117 w 122"/>
                <a:gd name="T41" fmla="*/ 60 h 70"/>
                <a:gd name="T42" fmla="*/ 112 w 122"/>
                <a:gd name="T43" fmla="*/ 60 h 70"/>
                <a:gd name="T44" fmla="*/ 101 w 122"/>
                <a:gd name="T45" fmla="*/ 60 h 70"/>
                <a:gd name="T46" fmla="*/ 96 w 122"/>
                <a:gd name="T47" fmla="*/ 60 h 70"/>
                <a:gd name="T48" fmla="*/ 86 w 122"/>
                <a:gd name="T49" fmla="*/ 65 h 70"/>
                <a:gd name="T50" fmla="*/ 81 w 122"/>
                <a:gd name="T51" fmla="*/ 70 h 70"/>
                <a:gd name="T52" fmla="*/ 71 w 122"/>
                <a:gd name="T53" fmla="*/ 70 h 70"/>
                <a:gd name="T54" fmla="*/ 71 w 122"/>
                <a:gd name="T55" fmla="*/ 65 h 70"/>
                <a:gd name="T56" fmla="*/ 46 w 122"/>
                <a:gd name="T57" fmla="*/ 65 h 70"/>
                <a:gd name="T58" fmla="*/ 36 w 122"/>
                <a:gd name="T59" fmla="*/ 70 h 70"/>
                <a:gd name="T60" fmla="*/ 5 w 122"/>
                <a:gd name="T61" fmla="*/ 45 h 70"/>
                <a:gd name="T62" fmla="*/ 0 w 122"/>
                <a:gd name="T6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70"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31" y="20"/>
                  </a:lnTo>
                  <a:lnTo>
                    <a:pt x="31" y="15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81" y="10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6" y="25"/>
                  </a:lnTo>
                  <a:lnTo>
                    <a:pt x="112" y="30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17" y="40"/>
                  </a:lnTo>
                  <a:lnTo>
                    <a:pt x="106" y="50"/>
                  </a:lnTo>
                  <a:lnTo>
                    <a:pt x="112" y="55"/>
                  </a:lnTo>
                  <a:lnTo>
                    <a:pt x="117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06" y="60"/>
                  </a:lnTo>
                  <a:lnTo>
                    <a:pt x="101" y="60"/>
                  </a:lnTo>
                  <a:lnTo>
                    <a:pt x="96" y="65"/>
                  </a:lnTo>
                  <a:lnTo>
                    <a:pt x="96" y="60"/>
                  </a:lnTo>
                  <a:lnTo>
                    <a:pt x="91" y="65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1" y="70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56" y="70"/>
                  </a:lnTo>
                  <a:lnTo>
                    <a:pt x="46" y="65"/>
                  </a:lnTo>
                  <a:lnTo>
                    <a:pt x="41" y="70"/>
                  </a:lnTo>
                  <a:lnTo>
                    <a:pt x="36" y="70"/>
                  </a:lnTo>
                  <a:lnTo>
                    <a:pt x="25" y="60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8" name="Freeform 62"/>
            <p:cNvSpPr>
              <a:spLocks/>
            </p:cNvSpPr>
            <p:nvPr/>
          </p:nvSpPr>
          <p:spPr bwMode="auto">
            <a:xfrm>
              <a:off x="4921251" y="2274888"/>
              <a:ext cx="104775" cy="87313"/>
            </a:xfrm>
            <a:custGeom>
              <a:avLst/>
              <a:gdLst>
                <a:gd name="T0" fmla="*/ 0 w 66"/>
                <a:gd name="T1" fmla="*/ 0 h 55"/>
                <a:gd name="T2" fmla="*/ 0 w 66"/>
                <a:gd name="T3" fmla="*/ 0 h 55"/>
                <a:gd name="T4" fmla="*/ 0 w 66"/>
                <a:gd name="T5" fmla="*/ 0 h 55"/>
                <a:gd name="T6" fmla="*/ 0 w 66"/>
                <a:gd name="T7" fmla="*/ 0 h 55"/>
                <a:gd name="T8" fmla="*/ 10 w 66"/>
                <a:gd name="T9" fmla="*/ 5 h 55"/>
                <a:gd name="T10" fmla="*/ 16 w 66"/>
                <a:gd name="T11" fmla="*/ 5 h 55"/>
                <a:gd name="T12" fmla="*/ 21 w 66"/>
                <a:gd name="T13" fmla="*/ 0 h 55"/>
                <a:gd name="T14" fmla="*/ 21 w 66"/>
                <a:gd name="T15" fmla="*/ 0 h 55"/>
                <a:gd name="T16" fmla="*/ 26 w 66"/>
                <a:gd name="T17" fmla="*/ 5 h 55"/>
                <a:gd name="T18" fmla="*/ 26 w 66"/>
                <a:gd name="T19" fmla="*/ 5 h 55"/>
                <a:gd name="T20" fmla="*/ 56 w 66"/>
                <a:gd name="T21" fmla="*/ 10 h 55"/>
                <a:gd name="T22" fmla="*/ 61 w 66"/>
                <a:gd name="T23" fmla="*/ 10 h 55"/>
                <a:gd name="T24" fmla="*/ 61 w 66"/>
                <a:gd name="T25" fmla="*/ 15 h 55"/>
                <a:gd name="T26" fmla="*/ 61 w 66"/>
                <a:gd name="T27" fmla="*/ 20 h 55"/>
                <a:gd name="T28" fmla="*/ 66 w 66"/>
                <a:gd name="T29" fmla="*/ 20 h 55"/>
                <a:gd name="T30" fmla="*/ 66 w 66"/>
                <a:gd name="T31" fmla="*/ 20 h 55"/>
                <a:gd name="T32" fmla="*/ 66 w 66"/>
                <a:gd name="T33" fmla="*/ 20 h 55"/>
                <a:gd name="T34" fmla="*/ 61 w 66"/>
                <a:gd name="T35" fmla="*/ 30 h 55"/>
                <a:gd name="T36" fmla="*/ 61 w 66"/>
                <a:gd name="T37" fmla="*/ 35 h 55"/>
                <a:gd name="T38" fmla="*/ 56 w 66"/>
                <a:gd name="T39" fmla="*/ 35 h 55"/>
                <a:gd name="T40" fmla="*/ 46 w 66"/>
                <a:gd name="T41" fmla="*/ 35 h 55"/>
                <a:gd name="T42" fmla="*/ 36 w 66"/>
                <a:gd name="T43" fmla="*/ 45 h 55"/>
                <a:gd name="T44" fmla="*/ 21 w 66"/>
                <a:gd name="T45" fmla="*/ 55 h 55"/>
                <a:gd name="T46" fmla="*/ 16 w 66"/>
                <a:gd name="T47" fmla="*/ 55 h 55"/>
                <a:gd name="T48" fmla="*/ 16 w 66"/>
                <a:gd name="T49" fmla="*/ 55 h 55"/>
                <a:gd name="T50" fmla="*/ 10 w 66"/>
                <a:gd name="T51" fmla="*/ 55 h 55"/>
                <a:gd name="T52" fmla="*/ 10 w 66"/>
                <a:gd name="T53" fmla="*/ 55 h 55"/>
                <a:gd name="T54" fmla="*/ 10 w 66"/>
                <a:gd name="T55" fmla="*/ 50 h 55"/>
                <a:gd name="T56" fmla="*/ 10 w 66"/>
                <a:gd name="T57" fmla="*/ 35 h 55"/>
                <a:gd name="T58" fmla="*/ 10 w 66"/>
                <a:gd name="T59" fmla="*/ 30 h 55"/>
                <a:gd name="T60" fmla="*/ 5 w 66"/>
                <a:gd name="T61" fmla="*/ 30 h 55"/>
                <a:gd name="T62" fmla="*/ 5 w 66"/>
                <a:gd name="T63" fmla="*/ 30 h 55"/>
                <a:gd name="T64" fmla="*/ 0 w 66"/>
                <a:gd name="T65" fmla="*/ 25 h 55"/>
                <a:gd name="T66" fmla="*/ 0 w 66"/>
                <a:gd name="T67" fmla="*/ 15 h 55"/>
                <a:gd name="T68" fmla="*/ 0 w 66"/>
                <a:gd name="T69" fmla="*/ 10 h 55"/>
                <a:gd name="T70" fmla="*/ 0 w 66"/>
                <a:gd name="T71" fmla="*/ 0 h 55"/>
                <a:gd name="T72" fmla="*/ 0 w 6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56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1" y="30"/>
                  </a:lnTo>
                  <a:lnTo>
                    <a:pt x="61" y="35"/>
                  </a:lnTo>
                  <a:lnTo>
                    <a:pt x="56" y="35"/>
                  </a:lnTo>
                  <a:lnTo>
                    <a:pt x="46" y="35"/>
                  </a:lnTo>
                  <a:lnTo>
                    <a:pt x="36" y="45"/>
                  </a:lnTo>
                  <a:lnTo>
                    <a:pt x="21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9" name="Freeform 63"/>
            <p:cNvSpPr>
              <a:spLocks/>
            </p:cNvSpPr>
            <p:nvPr/>
          </p:nvSpPr>
          <p:spPr bwMode="auto">
            <a:xfrm>
              <a:off x="4946651" y="2306638"/>
              <a:ext cx="144463" cy="104775"/>
            </a:xfrm>
            <a:custGeom>
              <a:avLst/>
              <a:gdLst>
                <a:gd name="T0" fmla="*/ 50 w 91"/>
                <a:gd name="T1" fmla="*/ 0 h 66"/>
                <a:gd name="T2" fmla="*/ 50 w 91"/>
                <a:gd name="T3" fmla="*/ 0 h 66"/>
                <a:gd name="T4" fmla="*/ 50 w 91"/>
                <a:gd name="T5" fmla="*/ 0 h 66"/>
                <a:gd name="T6" fmla="*/ 50 w 91"/>
                <a:gd name="T7" fmla="*/ 0 h 66"/>
                <a:gd name="T8" fmla="*/ 50 w 91"/>
                <a:gd name="T9" fmla="*/ 0 h 66"/>
                <a:gd name="T10" fmla="*/ 50 w 91"/>
                <a:gd name="T11" fmla="*/ 0 h 66"/>
                <a:gd name="T12" fmla="*/ 50 w 91"/>
                <a:gd name="T13" fmla="*/ 0 h 66"/>
                <a:gd name="T14" fmla="*/ 50 w 91"/>
                <a:gd name="T15" fmla="*/ 0 h 66"/>
                <a:gd name="T16" fmla="*/ 50 w 91"/>
                <a:gd name="T17" fmla="*/ 5 h 66"/>
                <a:gd name="T18" fmla="*/ 55 w 91"/>
                <a:gd name="T19" fmla="*/ 10 h 66"/>
                <a:gd name="T20" fmla="*/ 75 w 91"/>
                <a:gd name="T21" fmla="*/ 25 h 66"/>
                <a:gd name="T22" fmla="*/ 86 w 91"/>
                <a:gd name="T23" fmla="*/ 35 h 66"/>
                <a:gd name="T24" fmla="*/ 91 w 91"/>
                <a:gd name="T25" fmla="*/ 35 h 66"/>
                <a:gd name="T26" fmla="*/ 91 w 91"/>
                <a:gd name="T27" fmla="*/ 41 h 66"/>
                <a:gd name="T28" fmla="*/ 86 w 91"/>
                <a:gd name="T29" fmla="*/ 41 h 66"/>
                <a:gd name="T30" fmla="*/ 81 w 91"/>
                <a:gd name="T31" fmla="*/ 46 h 66"/>
                <a:gd name="T32" fmla="*/ 75 w 91"/>
                <a:gd name="T33" fmla="*/ 51 h 66"/>
                <a:gd name="T34" fmla="*/ 70 w 91"/>
                <a:gd name="T35" fmla="*/ 46 h 66"/>
                <a:gd name="T36" fmla="*/ 70 w 91"/>
                <a:gd name="T37" fmla="*/ 41 h 66"/>
                <a:gd name="T38" fmla="*/ 70 w 91"/>
                <a:gd name="T39" fmla="*/ 41 h 66"/>
                <a:gd name="T40" fmla="*/ 70 w 91"/>
                <a:gd name="T41" fmla="*/ 41 h 66"/>
                <a:gd name="T42" fmla="*/ 45 w 91"/>
                <a:gd name="T43" fmla="*/ 56 h 66"/>
                <a:gd name="T44" fmla="*/ 45 w 91"/>
                <a:gd name="T45" fmla="*/ 61 h 66"/>
                <a:gd name="T46" fmla="*/ 45 w 91"/>
                <a:gd name="T47" fmla="*/ 66 h 66"/>
                <a:gd name="T48" fmla="*/ 45 w 91"/>
                <a:gd name="T49" fmla="*/ 66 h 66"/>
                <a:gd name="T50" fmla="*/ 40 w 91"/>
                <a:gd name="T51" fmla="*/ 66 h 66"/>
                <a:gd name="T52" fmla="*/ 35 w 91"/>
                <a:gd name="T53" fmla="*/ 66 h 66"/>
                <a:gd name="T54" fmla="*/ 35 w 91"/>
                <a:gd name="T55" fmla="*/ 61 h 66"/>
                <a:gd name="T56" fmla="*/ 30 w 91"/>
                <a:gd name="T57" fmla="*/ 51 h 66"/>
                <a:gd name="T58" fmla="*/ 30 w 91"/>
                <a:gd name="T59" fmla="*/ 46 h 66"/>
                <a:gd name="T60" fmla="*/ 30 w 91"/>
                <a:gd name="T61" fmla="*/ 41 h 66"/>
                <a:gd name="T62" fmla="*/ 20 w 91"/>
                <a:gd name="T63" fmla="*/ 46 h 66"/>
                <a:gd name="T64" fmla="*/ 15 w 91"/>
                <a:gd name="T65" fmla="*/ 51 h 66"/>
                <a:gd name="T66" fmla="*/ 10 w 91"/>
                <a:gd name="T67" fmla="*/ 46 h 66"/>
                <a:gd name="T68" fmla="*/ 10 w 91"/>
                <a:gd name="T69" fmla="*/ 41 h 66"/>
                <a:gd name="T70" fmla="*/ 5 w 91"/>
                <a:gd name="T71" fmla="*/ 41 h 66"/>
                <a:gd name="T72" fmla="*/ 0 w 91"/>
                <a:gd name="T73" fmla="*/ 35 h 66"/>
                <a:gd name="T74" fmla="*/ 5 w 91"/>
                <a:gd name="T75" fmla="*/ 35 h 66"/>
                <a:gd name="T76" fmla="*/ 20 w 91"/>
                <a:gd name="T77" fmla="*/ 25 h 66"/>
                <a:gd name="T78" fmla="*/ 30 w 91"/>
                <a:gd name="T79" fmla="*/ 15 h 66"/>
                <a:gd name="T80" fmla="*/ 40 w 91"/>
                <a:gd name="T81" fmla="*/ 15 h 66"/>
                <a:gd name="T82" fmla="*/ 45 w 91"/>
                <a:gd name="T83" fmla="*/ 15 h 66"/>
                <a:gd name="T84" fmla="*/ 45 w 91"/>
                <a:gd name="T85" fmla="*/ 10 h 66"/>
                <a:gd name="T86" fmla="*/ 50 w 91"/>
                <a:gd name="T8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66">
                  <a:moveTo>
                    <a:pt x="50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5" y="10"/>
                  </a:lnTo>
                  <a:lnTo>
                    <a:pt x="75" y="25"/>
                  </a:lnTo>
                  <a:lnTo>
                    <a:pt x="86" y="35"/>
                  </a:lnTo>
                  <a:lnTo>
                    <a:pt x="91" y="35"/>
                  </a:lnTo>
                  <a:lnTo>
                    <a:pt x="91" y="41"/>
                  </a:lnTo>
                  <a:lnTo>
                    <a:pt x="86" y="41"/>
                  </a:lnTo>
                  <a:lnTo>
                    <a:pt x="81" y="46"/>
                  </a:lnTo>
                  <a:lnTo>
                    <a:pt x="75" y="51"/>
                  </a:lnTo>
                  <a:lnTo>
                    <a:pt x="70" y="46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45" y="56"/>
                  </a:lnTo>
                  <a:lnTo>
                    <a:pt x="45" y="61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35" y="61"/>
                  </a:lnTo>
                  <a:lnTo>
                    <a:pt x="30" y="51"/>
                  </a:lnTo>
                  <a:lnTo>
                    <a:pt x="30" y="46"/>
                  </a:lnTo>
                  <a:lnTo>
                    <a:pt x="30" y="41"/>
                  </a:lnTo>
                  <a:lnTo>
                    <a:pt x="20" y="46"/>
                  </a:lnTo>
                  <a:lnTo>
                    <a:pt x="15" y="51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20" y="25"/>
                  </a:lnTo>
                  <a:lnTo>
                    <a:pt x="30" y="15"/>
                  </a:lnTo>
                  <a:lnTo>
                    <a:pt x="40" y="15"/>
                  </a:lnTo>
                  <a:lnTo>
                    <a:pt x="45" y="15"/>
                  </a:lnTo>
                  <a:lnTo>
                    <a:pt x="45" y="10"/>
                  </a:lnTo>
                  <a:lnTo>
                    <a:pt x="5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0" name="Freeform 64"/>
            <p:cNvSpPr>
              <a:spLocks/>
            </p:cNvSpPr>
            <p:nvPr/>
          </p:nvSpPr>
          <p:spPr bwMode="auto">
            <a:xfrm>
              <a:off x="4826001" y="2274888"/>
              <a:ext cx="111125" cy="112713"/>
            </a:xfrm>
            <a:custGeom>
              <a:avLst/>
              <a:gdLst>
                <a:gd name="T0" fmla="*/ 45 w 70"/>
                <a:gd name="T1" fmla="*/ 5 h 71"/>
                <a:gd name="T2" fmla="*/ 45 w 70"/>
                <a:gd name="T3" fmla="*/ 5 h 71"/>
                <a:gd name="T4" fmla="*/ 50 w 70"/>
                <a:gd name="T5" fmla="*/ 0 h 71"/>
                <a:gd name="T6" fmla="*/ 50 w 70"/>
                <a:gd name="T7" fmla="*/ 0 h 71"/>
                <a:gd name="T8" fmla="*/ 60 w 70"/>
                <a:gd name="T9" fmla="*/ 0 h 71"/>
                <a:gd name="T10" fmla="*/ 60 w 70"/>
                <a:gd name="T11" fmla="*/ 0 h 71"/>
                <a:gd name="T12" fmla="*/ 60 w 70"/>
                <a:gd name="T13" fmla="*/ 0 h 71"/>
                <a:gd name="T14" fmla="*/ 60 w 70"/>
                <a:gd name="T15" fmla="*/ 0 h 71"/>
                <a:gd name="T16" fmla="*/ 60 w 70"/>
                <a:gd name="T17" fmla="*/ 10 h 71"/>
                <a:gd name="T18" fmla="*/ 60 w 70"/>
                <a:gd name="T19" fmla="*/ 15 h 71"/>
                <a:gd name="T20" fmla="*/ 60 w 70"/>
                <a:gd name="T21" fmla="*/ 25 h 71"/>
                <a:gd name="T22" fmla="*/ 65 w 70"/>
                <a:gd name="T23" fmla="*/ 30 h 71"/>
                <a:gd name="T24" fmla="*/ 65 w 70"/>
                <a:gd name="T25" fmla="*/ 30 h 71"/>
                <a:gd name="T26" fmla="*/ 70 w 70"/>
                <a:gd name="T27" fmla="*/ 30 h 71"/>
                <a:gd name="T28" fmla="*/ 70 w 70"/>
                <a:gd name="T29" fmla="*/ 35 h 71"/>
                <a:gd name="T30" fmla="*/ 70 w 70"/>
                <a:gd name="T31" fmla="*/ 50 h 71"/>
                <a:gd name="T32" fmla="*/ 70 w 70"/>
                <a:gd name="T33" fmla="*/ 55 h 71"/>
                <a:gd name="T34" fmla="*/ 65 w 70"/>
                <a:gd name="T35" fmla="*/ 55 h 71"/>
                <a:gd name="T36" fmla="*/ 60 w 70"/>
                <a:gd name="T37" fmla="*/ 61 h 71"/>
                <a:gd name="T38" fmla="*/ 60 w 70"/>
                <a:gd name="T39" fmla="*/ 66 h 71"/>
                <a:gd name="T40" fmla="*/ 55 w 70"/>
                <a:gd name="T41" fmla="*/ 71 h 71"/>
                <a:gd name="T42" fmla="*/ 45 w 70"/>
                <a:gd name="T43" fmla="*/ 66 h 71"/>
                <a:gd name="T44" fmla="*/ 40 w 70"/>
                <a:gd name="T45" fmla="*/ 61 h 71"/>
                <a:gd name="T46" fmla="*/ 35 w 70"/>
                <a:gd name="T47" fmla="*/ 55 h 71"/>
                <a:gd name="T48" fmla="*/ 30 w 70"/>
                <a:gd name="T49" fmla="*/ 55 h 71"/>
                <a:gd name="T50" fmla="*/ 20 w 70"/>
                <a:gd name="T51" fmla="*/ 61 h 71"/>
                <a:gd name="T52" fmla="*/ 15 w 70"/>
                <a:gd name="T53" fmla="*/ 61 h 71"/>
                <a:gd name="T54" fmla="*/ 10 w 70"/>
                <a:gd name="T55" fmla="*/ 66 h 71"/>
                <a:gd name="T56" fmla="*/ 10 w 70"/>
                <a:gd name="T57" fmla="*/ 66 h 71"/>
                <a:gd name="T58" fmla="*/ 10 w 70"/>
                <a:gd name="T59" fmla="*/ 61 h 71"/>
                <a:gd name="T60" fmla="*/ 10 w 70"/>
                <a:gd name="T61" fmla="*/ 61 h 71"/>
                <a:gd name="T62" fmla="*/ 15 w 70"/>
                <a:gd name="T63" fmla="*/ 55 h 71"/>
                <a:gd name="T64" fmla="*/ 15 w 70"/>
                <a:gd name="T65" fmla="*/ 55 h 71"/>
                <a:gd name="T66" fmla="*/ 10 w 70"/>
                <a:gd name="T67" fmla="*/ 40 h 71"/>
                <a:gd name="T68" fmla="*/ 10 w 70"/>
                <a:gd name="T69" fmla="*/ 35 h 71"/>
                <a:gd name="T70" fmla="*/ 15 w 70"/>
                <a:gd name="T71" fmla="*/ 35 h 71"/>
                <a:gd name="T72" fmla="*/ 15 w 70"/>
                <a:gd name="T73" fmla="*/ 35 h 71"/>
                <a:gd name="T74" fmla="*/ 15 w 70"/>
                <a:gd name="T75" fmla="*/ 30 h 71"/>
                <a:gd name="T76" fmla="*/ 0 w 70"/>
                <a:gd name="T77" fmla="*/ 35 h 71"/>
                <a:gd name="T78" fmla="*/ 0 w 70"/>
                <a:gd name="T79" fmla="*/ 30 h 71"/>
                <a:gd name="T80" fmla="*/ 0 w 70"/>
                <a:gd name="T81" fmla="*/ 30 h 71"/>
                <a:gd name="T82" fmla="*/ 5 w 70"/>
                <a:gd name="T83" fmla="*/ 25 h 71"/>
                <a:gd name="T84" fmla="*/ 15 w 70"/>
                <a:gd name="T85" fmla="*/ 20 h 71"/>
                <a:gd name="T86" fmla="*/ 25 w 70"/>
                <a:gd name="T87" fmla="*/ 15 h 71"/>
                <a:gd name="T88" fmla="*/ 25 w 70"/>
                <a:gd name="T89" fmla="*/ 10 h 71"/>
                <a:gd name="T90" fmla="*/ 30 w 70"/>
                <a:gd name="T91" fmla="*/ 10 h 71"/>
                <a:gd name="T92" fmla="*/ 35 w 70"/>
                <a:gd name="T93" fmla="*/ 0 h 71"/>
                <a:gd name="T94" fmla="*/ 40 w 70"/>
                <a:gd name="T95" fmla="*/ 0 h 71"/>
                <a:gd name="T96" fmla="*/ 40 w 70"/>
                <a:gd name="T97" fmla="*/ 5 h 71"/>
                <a:gd name="T98" fmla="*/ 45 w 70"/>
                <a:gd name="T99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" h="71">
                  <a:moveTo>
                    <a:pt x="45" y="5"/>
                  </a:moveTo>
                  <a:lnTo>
                    <a:pt x="45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0"/>
                  </a:lnTo>
                  <a:lnTo>
                    <a:pt x="60" y="15"/>
                  </a:lnTo>
                  <a:lnTo>
                    <a:pt x="60" y="25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0" y="30"/>
                  </a:lnTo>
                  <a:lnTo>
                    <a:pt x="70" y="35"/>
                  </a:lnTo>
                  <a:lnTo>
                    <a:pt x="70" y="50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60" y="61"/>
                  </a:lnTo>
                  <a:lnTo>
                    <a:pt x="60" y="66"/>
                  </a:lnTo>
                  <a:lnTo>
                    <a:pt x="55" y="71"/>
                  </a:lnTo>
                  <a:lnTo>
                    <a:pt x="45" y="66"/>
                  </a:lnTo>
                  <a:lnTo>
                    <a:pt x="40" y="61"/>
                  </a:lnTo>
                  <a:lnTo>
                    <a:pt x="35" y="55"/>
                  </a:lnTo>
                  <a:lnTo>
                    <a:pt x="30" y="55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5" y="20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1" name="Rectangle 65"/>
            <p:cNvSpPr>
              <a:spLocks noChangeArrowheads="1"/>
            </p:cNvSpPr>
            <p:nvPr/>
          </p:nvSpPr>
          <p:spPr bwMode="auto">
            <a:xfrm>
              <a:off x="5219701" y="2306638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2" name="Freeform 66"/>
            <p:cNvSpPr>
              <a:spLocks/>
            </p:cNvSpPr>
            <p:nvPr/>
          </p:nvSpPr>
          <p:spPr bwMode="auto">
            <a:xfrm>
              <a:off x="5219701" y="2306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3" name="Rectangle 67"/>
            <p:cNvSpPr>
              <a:spLocks noChangeArrowheads="1"/>
            </p:cNvSpPr>
            <p:nvPr/>
          </p:nvSpPr>
          <p:spPr bwMode="auto">
            <a:xfrm>
              <a:off x="5219701" y="2306638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4" name="Freeform 68"/>
            <p:cNvSpPr>
              <a:spLocks noEditPoints="1"/>
            </p:cNvSpPr>
            <p:nvPr/>
          </p:nvSpPr>
          <p:spPr bwMode="auto">
            <a:xfrm>
              <a:off x="4889501" y="2306638"/>
              <a:ext cx="417513" cy="393700"/>
            </a:xfrm>
            <a:custGeom>
              <a:avLst/>
              <a:gdLst>
                <a:gd name="T0" fmla="*/ 253 w 263"/>
                <a:gd name="T1" fmla="*/ 51 h 248"/>
                <a:gd name="T2" fmla="*/ 253 w 263"/>
                <a:gd name="T3" fmla="*/ 56 h 248"/>
                <a:gd name="T4" fmla="*/ 248 w 263"/>
                <a:gd name="T5" fmla="*/ 66 h 248"/>
                <a:gd name="T6" fmla="*/ 238 w 263"/>
                <a:gd name="T7" fmla="*/ 71 h 248"/>
                <a:gd name="T8" fmla="*/ 233 w 263"/>
                <a:gd name="T9" fmla="*/ 76 h 248"/>
                <a:gd name="T10" fmla="*/ 218 w 263"/>
                <a:gd name="T11" fmla="*/ 91 h 248"/>
                <a:gd name="T12" fmla="*/ 208 w 263"/>
                <a:gd name="T13" fmla="*/ 96 h 248"/>
                <a:gd name="T14" fmla="*/ 208 w 263"/>
                <a:gd name="T15" fmla="*/ 101 h 248"/>
                <a:gd name="T16" fmla="*/ 213 w 263"/>
                <a:gd name="T17" fmla="*/ 101 h 248"/>
                <a:gd name="T18" fmla="*/ 218 w 263"/>
                <a:gd name="T19" fmla="*/ 106 h 248"/>
                <a:gd name="T20" fmla="*/ 218 w 263"/>
                <a:gd name="T21" fmla="*/ 111 h 248"/>
                <a:gd name="T22" fmla="*/ 228 w 263"/>
                <a:gd name="T23" fmla="*/ 132 h 248"/>
                <a:gd name="T24" fmla="*/ 228 w 263"/>
                <a:gd name="T25" fmla="*/ 137 h 248"/>
                <a:gd name="T26" fmla="*/ 233 w 263"/>
                <a:gd name="T27" fmla="*/ 147 h 248"/>
                <a:gd name="T28" fmla="*/ 233 w 263"/>
                <a:gd name="T29" fmla="*/ 147 h 248"/>
                <a:gd name="T30" fmla="*/ 228 w 263"/>
                <a:gd name="T31" fmla="*/ 157 h 248"/>
                <a:gd name="T32" fmla="*/ 213 w 263"/>
                <a:gd name="T33" fmla="*/ 162 h 248"/>
                <a:gd name="T34" fmla="*/ 203 w 263"/>
                <a:gd name="T35" fmla="*/ 172 h 248"/>
                <a:gd name="T36" fmla="*/ 203 w 263"/>
                <a:gd name="T37" fmla="*/ 177 h 248"/>
                <a:gd name="T38" fmla="*/ 192 w 263"/>
                <a:gd name="T39" fmla="*/ 177 h 248"/>
                <a:gd name="T40" fmla="*/ 187 w 263"/>
                <a:gd name="T41" fmla="*/ 177 h 248"/>
                <a:gd name="T42" fmla="*/ 157 w 263"/>
                <a:gd name="T43" fmla="*/ 203 h 248"/>
                <a:gd name="T44" fmla="*/ 152 w 263"/>
                <a:gd name="T45" fmla="*/ 208 h 248"/>
                <a:gd name="T46" fmla="*/ 157 w 263"/>
                <a:gd name="T47" fmla="*/ 213 h 248"/>
                <a:gd name="T48" fmla="*/ 152 w 263"/>
                <a:gd name="T49" fmla="*/ 218 h 248"/>
                <a:gd name="T50" fmla="*/ 137 w 263"/>
                <a:gd name="T51" fmla="*/ 233 h 248"/>
                <a:gd name="T52" fmla="*/ 117 w 263"/>
                <a:gd name="T53" fmla="*/ 243 h 248"/>
                <a:gd name="T54" fmla="*/ 106 w 263"/>
                <a:gd name="T55" fmla="*/ 238 h 248"/>
                <a:gd name="T56" fmla="*/ 111 w 263"/>
                <a:gd name="T57" fmla="*/ 213 h 248"/>
                <a:gd name="T58" fmla="*/ 106 w 263"/>
                <a:gd name="T59" fmla="*/ 208 h 248"/>
                <a:gd name="T60" fmla="*/ 101 w 263"/>
                <a:gd name="T61" fmla="*/ 197 h 248"/>
                <a:gd name="T62" fmla="*/ 86 w 263"/>
                <a:gd name="T63" fmla="*/ 197 h 248"/>
                <a:gd name="T64" fmla="*/ 81 w 263"/>
                <a:gd name="T65" fmla="*/ 187 h 248"/>
                <a:gd name="T66" fmla="*/ 66 w 263"/>
                <a:gd name="T67" fmla="*/ 172 h 248"/>
                <a:gd name="T68" fmla="*/ 46 w 263"/>
                <a:gd name="T69" fmla="*/ 172 h 248"/>
                <a:gd name="T70" fmla="*/ 36 w 263"/>
                <a:gd name="T71" fmla="*/ 172 h 248"/>
                <a:gd name="T72" fmla="*/ 51 w 263"/>
                <a:gd name="T73" fmla="*/ 152 h 248"/>
                <a:gd name="T74" fmla="*/ 30 w 263"/>
                <a:gd name="T75" fmla="*/ 157 h 248"/>
                <a:gd name="T76" fmla="*/ 5 w 263"/>
                <a:gd name="T77" fmla="*/ 157 h 248"/>
                <a:gd name="T78" fmla="*/ 10 w 263"/>
                <a:gd name="T79" fmla="*/ 127 h 248"/>
                <a:gd name="T80" fmla="*/ 5 w 263"/>
                <a:gd name="T81" fmla="*/ 111 h 248"/>
                <a:gd name="T82" fmla="*/ 10 w 263"/>
                <a:gd name="T83" fmla="*/ 96 h 248"/>
                <a:gd name="T84" fmla="*/ 10 w 263"/>
                <a:gd name="T85" fmla="*/ 86 h 248"/>
                <a:gd name="T86" fmla="*/ 20 w 263"/>
                <a:gd name="T87" fmla="*/ 66 h 248"/>
                <a:gd name="T88" fmla="*/ 20 w 263"/>
                <a:gd name="T89" fmla="*/ 46 h 248"/>
                <a:gd name="T90" fmla="*/ 30 w 263"/>
                <a:gd name="T91" fmla="*/ 35 h 248"/>
                <a:gd name="T92" fmla="*/ 46 w 263"/>
                <a:gd name="T93" fmla="*/ 41 h 248"/>
                <a:gd name="T94" fmla="*/ 66 w 263"/>
                <a:gd name="T95" fmla="*/ 41 h 248"/>
                <a:gd name="T96" fmla="*/ 71 w 263"/>
                <a:gd name="T97" fmla="*/ 66 h 248"/>
                <a:gd name="T98" fmla="*/ 81 w 263"/>
                <a:gd name="T99" fmla="*/ 61 h 248"/>
                <a:gd name="T100" fmla="*/ 106 w 263"/>
                <a:gd name="T101" fmla="*/ 41 h 248"/>
                <a:gd name="T102" fmla="*/ 122 w 263"/>
                <a:gd name="T103" fmla="*/ 41 h 248"/>
                <a:gd name="T104" fmla="*/ 142 w 263"/>
                <a:gd name="T105" fmla="*/ 35 h 248"/>
                <a:gd name="T106" fmla="*/ 167 w 263"/>
                <a:gd name="T107" fmla="*/ 35 h 248"/>
                <a:gd name="T108" fmla="*/ 177 w 263"/>
                <a:gd name="T109" fmla="*/ 30 h 248"/>
                <a:gd name="T110" fmla="*/ 192 w 263"/>
                <a:gd name="T111" fmla="*/ 25 h 248"/>
                <a:gd name="T112" fmla="*/ 198 w 263"/>
                <a:gd name="T113" fmla="*/ 20 h 248"/>
                <a:gd name="T114" fmla="*/ 208 w 263"/>
                <a:gd name="T115" fmla="*/ 0 h 248"/>
                <a:gd name="T116" fmla="*/ 243 w 263"/>
                <a:gd name="T117" fmla="*/ 10 h 248"/>
                <a:gd name="T118" fmla="*/ 248 w 263"/>
                <a:gd name="T119" fmla="*/ 20 h 248"/>
                <a:gd name="T120" fmla="*/ 208 w 263"/>
                <a:gd name="T121" fmla="*/ 0 h 248"/>
                <a:gd name="T122" fmla="*/ 208 w 263"/>
                <a:gd name="T123" fmla="*/ 0 h 248"/>
                <a:gd name="T124" fmla="*/ 208 w 263"/>
                <a:gd name="T12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248">
                  <a:moveTo>
                    <a:pt x="253" y="25"/>
                  </a:moveTo>
                  <a:lnTo>
                    <a:pt x="253" y="25"/>
                  </a:lnTo>
                  <a:lnTo>
                    <a:pt x="263" y="46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6"/>
                  </a:lnTo>
                  <a:lnTo>
                    <a:pt x="253" y="61"/>
                  </a:lnTo>
                  <a:lnTo>
                    <a:pt x="253" y="61"/>
                  </a:lnTo>
                  <a:lnTo>
                    <a:pt x="248" y="66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8" y="76"/>
                  </a:lnTo>
                  <a:lnTo>
                    <a:pt x="233" y="76"/>
                  </a:lnTo>
                  <a:lnTo>
                    <a:pt x="223" y="91"/>
                  </a:lnTo>
                  <a:lnTo>
                    <a:pt x="223" y="91"/>
                  </a:lnTo>
                  <a:lnTo>
                    <a:pt x="223" y="91"/>
                  </a:lnTo>
                  <a:lnTo>
                    <a:pt x="218" y="91"/>
                  </a:lnTo>
                  <a:lnTo>
                    <a:pt x="213" y="91"/>
                  </a:lnTo>
                  <a:lnTo>
                    <a:pt x="213" y="91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8" y="106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23" y="122"/>
                  </a:lnTo>
                  <a:lnTo>
                    <a:pt x="223" y="127"/>
                  </a:lnTo>
                  <a:lnTo>
                    <a:pt x="223" y="132"/>
                  </a:lnTo>
                  <a:lnTo>
                    <a:pt x="228" y="132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42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2"/>
                  </a:lnTo>
                  <a:lnTo>
                    <a:pt x="233" y="152"/>
                  </a:lnTo>
                  <a:lnTo>
                    <a:pt x="228" y="152"/>
                  </a:lnTo>
                  <a:lnTo>
                    <a:pt x="228" y="157"/>
                  </a:lnTo>
                  <a:lnTo>
                    <a:pt x="223" y="157"/>
                  </a:lnTo>
                  <a:lnTo>
                    <a:pt x="223" y="162"/>
                  </a:lnTo>
                  <a:lnTo>
                    <a:pt x="218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08" y="167"/>
                  </a:lnTo>
                  <a:lnTo>
                    <a:pt x="208" y="167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198" y="177"/>
                  </a:lnTo>
                  <a:lnTo>
                    <a:pt x="198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87" y="177"/>
                  </a:lnTo>
                  <a:lnTo>
                    <a:pt x="187" y="177"/>
                  </a:lnTo>
                  <a:lnTo>
                    <a:pt x="182" y="177"/>
                  </a:lnTo>
                  <a:lnTo>
                    <a:pt x="167" y="192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2" y="203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2" y="213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47" y="223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37" y="233"/>
                  </a:lnTo>
                  <a:lnTo>
                    <a:pt x="132" y="238"/>
                  </a:lnTo>
                  <a:lnTo>
                    <a:pt x="122" y="238"/>
                  </a:lnTo>
                  <a:lnTo>
                    <a:pt x="122" y="243"/>
                  </a:lnTo>
                  <a:lnTo>
                    <a:pt x="117" y="243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111" y="243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6" y="223"/>
                  </a:lnTo>
                  <a:lnTo>
                    <a:pt x="111" y="218"/>
                  </a:lnTo>
                  <a:lnTo>
                    <a:pt x="111" y="213"/>
                  </a:lnTo>
                  <a:lnTo>
                    <a:pt x="111" y="213"/>
                  </a:lnTo>
                  <a:lnTo>
                    <a:pt x="106" y="213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06" y="197"/>
                  </a:lnTo>
                  <a:lnTo>
                    <a:pt x="101" y="197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1" y="203"/>
                  </a:lnTo>
                  <a:lnTo>
                    <a:pt x="86" y="197"/>
                  </a:lnTo>
                  <a:lnTo>
                    <a:pt x="81" y="197"/>
                  </a:lnTo>
                  <a:lnTo>
                    <a:pt x="81" y="197"/>
                  </a:lnTo>
                  <a:lnTo>
                    <a:pt x="81" y="192"/>
                  </a:lnTo>
                  <a:lnTo>
                    <a:pt x="81" y="187"/>
                  </a:lnTo>
                  <a:lnTo>
                    <a:pt x="71" y="182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66" y="172"/>
                  </a:lnTo>
                  <a:lnTo>
                    <a:pt x="61" y="177"/>
                  </a:lnTo>
                  <a:lnTo>
                    <a:pt x="61" y="172"/>
                  </a:lnTo>
                  <a:lnTo>
                    <a:pt x="56" y="167"/>
                  </a:lnTo>
                  <a:lnTo>
                    <a:pt x="46" y="172"/>
                  </a:lnTo>
                  <a:lnTo>
                    <a:pt x="41" y="177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6" y="172"/>
                  </a:lnTo>
                  <a:lnTo>
                    <a:pt x="41" y="167"/>
                  </a:lnTo>
                  <a:lnTo>
                    <a:pt x="41" y="162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46" y="152"/>
                  </a:lnTo>
                  <a:lnTo>
                    <a:pt x="41" y="152"/>
                  </a:lnTo>
                  <a:lnTo>
                    <a:pt x="36" y="147"/>
                  </a:lnTo>
                  <a:lnTo>
                    <a:pt x="30" y="157"/>
                  </a:lnTo>
                  <a:lnTo>
                    <a:pt x="30" y="157"/>
                  </a:lnTo>
                  <a:lnTo>
                    <a:pt x="20" y="157"/>
                  </a:lnTo>
                  <a:lnTo>
                    <a:pt x="15" y="157"/>
                  </a:lnTo>
                  <a:lnTo>
                    <a:pt x="5" y="157"/>
                  </a:lnTo>
                  <a:lnTo>
                    <a:pt x="0" y="147"/>
                  </a:lnTo>
                  <a:lnTo>
                    <a:pt x="5" y="137"/>
                  </a:lnTo>
                  <a:lnTo>
                    <a:pt x="5" y="132"/>
                  </a:lnTo>
                  <a:lnTo>
                    <a:pt x="10" y="127"/>
                  </a:lnTo>
                  <a:lnTo>
                    <a:pt x="10" y="116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41" y="41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51" y="51"/>
                  </a:lnTo>
                  <a:lnTo>
                    <a:pt x="56" y="46"/>
                  </a:lnTo>
                  <a:lnTo>
                    <a:pt x="66" y="41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71" y="61"/>
                  </a:lnTo>
                  <a:lnTo>
                    <a:pt x="71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81" y="56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6"/>
                  </a:lnTo>
                  <a:lnTo>
                    <a:pt x="111" y="51"/>
                  </a:lnTo>
                  <a:lnTo>
                    <a:pt x="117" y="46"/>
                  </a:lnTo>
                  <a:lnTo>
                    <a:pt x="122" y="41"/>
                  </a:lnTo>
                  <a:lnTo>
                    <a:pt x="127" y="41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42" y="35"/>
                  </a:lnTo>
                  <a:lnTo>
                    <a:pt x="157" y="30"/>
                  </a:lnTo>
                  <a:lnTo>
                    <a:pt x="157" y="30"/>
                  </a:lnTo>
                  <a:lnTo>
                    <a:pt x="15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77" y="30"/>
                  </a:lnTo>
                  <a:lnTo>
                    <a:pt x="182" y="25"/>
                  </a:lnTo>
                  <a:lnTo>
                    <a:pt x="182" y="30"/>
                  </a:lnTo>
                  <a:lnTo>
                    <a:pt x="187" y="25"/>
                  </a:lnTo>
                  <a:lnTo>
                    <a:pt x="192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203" y="25"/>
                  </a:lnTo>
                  <a:lnTo>
                    <a:pt x="198" y="20"/>
                  </a:lnTo>
                  <a:lnTo>
                    <a:pt x="192" y="15"/>
                  </a:lnTo>
                  <a:lnTo>
                    <a:pt x="203" y="5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8" y="5"/>
                  </a:lnTo>
                  <a:lnTo>
                    <a:pt x="243" y="10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43" y="20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53" y="25"/>
                  </a:lnTo>
                  <a:lnTo>
                    <a:pt x="253" y="25"/>
                  </a:lnTo>
                  <a:moveTo>
                    <a:pt x="208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moveTo>
                    <a:pt x="208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5" name="Freeform 69"/>
            <p:cNvSpPr>
              <a:spLocks/>
            </p:cNvSpPr>
            <p:nvPr/>
          </p:nvSpPr>
          <p:spPr bwMode="auto">
            <a:xfrm>
              <a:off x="5340351" y="2732088"/>
              <a:ext cx="144463" cy="128588"/>
            </a:xfrm>
            <a:custGeom>
              <a:avLst/>
              <a:gdLst>
                <a:gd name="T0" fmla="*/ 65 w 91"/>
                <a:gd name="T1" fmla="*/ 5 h 81"/>
                <a:gd name="T2" fmla="*/ 65 w 91"/>
                <a:gd name="T3" fmla="*/ 5 h 81"/>
                <a:gd name="T4" fmla="*/ 71 w 91"/>
                <a:gd name="T5" fmla="*/ 0 h 81"/>
                <a:gd name="T6" fmla="*/ 71 w 91"/>
                <a:gd name="T7" fmla="*/ 0 h 81"/>
                <a:gd name="T8" fmla="*/ 71 w 91"/>
                <a:gd name="T9" fmla="*/ 0 h 81"/>
                <a:gd name="T10" fmla="*/ 76 w 91"/>
                <a:gd name="T11" fmla="*/ 10 h 81"/>
                <a:gd name="T12" fmla="*/ 76 w 91"/>
                <a:gd name="T13" fmla="*/ 10 h 81"/>
                <a:gd name="T14" fmla="*/ 76 w 91"/>
                <a:gd name="T15" fmla="*/ 16 h 81"/>
                <a:gd name="T16" fmla="*/ 76 w 91"/>
                <a:gd name="T17" fmla="*/ 16 h 81"/>
                <a:gd name="T18" fmla="*/ 81 w 91"/>
                <a:gd name="T19" fmla="*/ 21 h 81"/>
                <a:gd name="T20" fmla="*/ 81 w 91"/>
                <a:gd name="T21" fmla="*/ 21 h 81"/>
                <a:gd name="T22" fmla="*/ 81 w 91"/>
                <a:gd name="T23" fmla="*/ 26 h 81"/>
                <a:gd name="T24" fmla="*/ 86 w 91"/>
                <a:gd name="T25" fmla="*/ 31 h 81"/>
                <a:gd name="T26" fmla="*/ 86 w 91"/>
                <a:gd name="T27" fmla="*/ 31 h 81"/>
                <a:gd name="T28" fmla="*/ 86 w 91"/>
                <a:gd name="T29" fmla="*/ 36 h 81"/>
                <a:gd name="T30" fmla="*/ 86 w 91"/>
                <a:gd name="T31" fmla="*/ 36 h 81"/>
                <a:gd name="T32" fmla="*/ 86 w 91"/>
                <a:gd name="T33" fmla="*/ 36 h 81"/>
                <a:gd name="T34" fmla="*/ 86 w 91"/>
                <a:gd name="T35" fmla="*/ 46 h 81"/>
                <a:gd name="T36" fmla="*/ 86 w 91"/>
                <a:gd name="T37" fmla="*/ 46 h 81"/>
                <a:gd name="T38" fmla="*/ 91 w 91"/>
                <a:gd name="T39" fmla="*/ 46 h 81"/>
                <a:gd name="T40" fmla="*/ 86 w 91"/>
                <a:gd name="T41" fmla="*/ 51 h 81"/>
                <a:gd name="T42" fmla="*/ 91 w 91"/>
                <a:gd name="T43" fmla="*/ 61 h 81"/>
                <a:gd name="T44" fmla="*/ 91 w 91"/>
                <a:gd name="T45" fmla="*/ 61 h 81"/>
                <a:gd name="T46" fmla="*/ 86 w 91"/>
                <a:gd name="T47" fmla="*/ 61 h 81"/>
                <a:gd name="T48" fmla="*/ 81 w 91"/>
                <a:gd name="T49" fmla="*/ 61 h 81"/>
                <a:gd name="T50" fmla="*/ 81 w 91"/>
                <a:gd name="T51" fmla="*/ 66 h 81"/>
                <a:gd name="T52" fmla="*/ 81 w 91"/>
                <a:gd name="T53" fmla="*/ 71 h 81"/>
                <a:gd name="T54" fmla="*/ 81 w 91"/>
                <a:gd name="T55" fmla="*/ 76 h 81"/>
                <a:gd name="T56" fmla="*/ 76 w 91"/>
                <a:gd name="T57" fmla="*/ 81 h 81"/>
                <a:gd name="T58" fmla="*/ 71 w 91"/>
                <a:gd name="T59" fmla="*/ 81 h 81"/>
                <a:gd name="T60" fmla="*/ 65 w 91"/>
                <a:gd name="T61" fmla="*/ 81 h 81"/>
                <a:gd name="T62" fmla="*/ 60 w 91"/>
                <a:gd name="T63" fmla="*/ 81 h 81"/>
                <a:gd name="T64" fmla="*/ 60 w 91"/>
                <a:gd name="T65" fmla="*/ 81 h 81"/>
                <a:gd name="T66" fmla="*/ 60 w 91"/>
                <a:gd name="T67" fmla="*/ 76 h 81"/>
                <a:gd name="T68" fmla="*/ 60 w 91"/>
                <a:gd name="T69" fmla="*/ 71 h 81"/>
                <a:gd name="T70" fmla="*/ 55 w 91"/>
                <a:gd name="T71" fmla="*/ 71 h 81"/>
                <a:gd name="T72" fmla="*/ 55 w 91"/>
                <a:gd name="T73" fmla="*/ 66 h 81"/>
                <a:gd name="T74" fmla="*/ 55 w 91"/>
                <a:gd name="T75" fmla="*/ 61 h 81"/>
                <a:gd name="T76" fmla="*/ 50 w 91"/>
                <a:gd name="T77" fmla="*/ 56 h 81"/>
                <a:gd name="T78" fmla="*/ 45 w 91"/>
                <a:gd name="T79" fmla="*/ 51 h 81"/>
                <a:gd name="T80" fmla="*/ 35 w 91"/>
                <a:gd name="T81" fmla="*/ 51 h 81"/>
                <a:gd name="T82" fmla="*/ 30 w 91"/>
                <a:gd name="T83" fmla="*/ 51 h 81"/>
                <a:gd name="T84" fmla="*/ 15 w 91"/>
                <a:gd name="T85" fmla="*/ 51 h 81"/>
                <a:gd name="T86" fmla="*/ 5 w 91"/>
                <a:gd name="T87" fmla="*/ 51 h 81"/>
                <a:gd name="T88" fmla="*/ 0 w 91"/>
                <a:gd name="T89" fmla="*/ 46 h 81"/>
                <a:gd name="T90" fmla="*/ 0 w 91"/>
                <a:gd name="T91" fmla="*/ 46 h 81"/>
                <a:gd name="T92" fmla="*/ 5 w 91"/>
                <a:gd name="T93" fmla="*/ 41 h 81"/>
                <a:gd name="T94" fmla="*/ 10 w 91"/>
                <a:gd name="T95" fmla="*/ 31 h 81"/>
                <a:gd name="T96" fmla="*/ 10 w 91"/>
                <a:gd name="T97" fmla="*/ 26 h 81"/>
                <a:gd name="T98" fmla="*/ 15 w 91"/>
                <a:gd name="T99" fmla="*/ 26 h 81"/>
                <a:gd name="T100" fmla="*/ 15 w 91"/>
                <a:gd name="T101" fmla="*/ 21 h 81"/>
                <a:gd name="T102" fmla="*/ 20 w 91"/>
                <a:gd name="T103" fmla="*/ 21 h 81"/>
                <a:gd name="T104" fmla="*/ 25 w 91"/>
                <a:gd name="T105" fmla="*/ 10 h 81"/>
                <a:gd name="T106" fmla="*/ 30 w 91"/>
                <a:gd name="T107" fmla="*/ 10 h 81"/>
                <a:gd name="T108" fmla="*/ 30 w 91"/>
                <a:gd name="T109" fmla="*/ 10 h 81"/>
                <a:gd name="T110" fmla="*/ 30 w 91"/>
                <a:gd name="T111" fmla="*/ 5 h 81"/>
                <a:gd name="T112" fmla="*/ 30 w 91"/>
                <a:gd name="T113" fmla="*/ 5 h 81"/>
                <a:gd name="T114" fmla="*/ 30 w 91"/>
                <a:gd name="T115" fmla="*/ 0 h 81"/>
                <a:gd name="T116" fmla="*/ 30 w 91"/>
                <a:gd name="T117" fmla="*/ 0 h 81"/>
                <a:gd name="T118" fmla="*/ 50 w 91"/>
                <a:gd name="T119" fmla="*/ 0 h 81"/>
                <a:gd name="T120" fmla="*/ 55 w 91"/>
                <a:gd name="T121" fmla="*/ 5 h 81"/>
                <a:gd name="T122" fmla="*/ 60 w 91"/>
                <a:gd name="T123" fmla="*/ 5 h 81"/>
                <a:gd name="T124" fmla="*/ 65 w 91"/>
                <a:gd name="T12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81">
                  <a:moveTo>
                    <a:pt x="65" y="5"/>
                  </a:moveTo>
                  <a:lnTo>
                    <a:pt x="65" y="5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86" y="31"/>
                  </a:lnTo>
                  <a:lnTo>
                    <a:pt x="86" y="31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1" y="46"/>
                  </a:lnTo>
                  <a:lnTo>
                    <a:pt x="86" y="5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6" y="61"/>
                  </a:lnTo>
                  <a:lnTo>
                    <a:pt x="81" y="61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81" y="76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65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6"/>
                  </a:lnTo>
                  <a:lnTo>
                    <a:pt x="60" y="71"/>
                  </a:lnTo>
                  <a:lnTo>
                    <a:pt x="55" y="71"/>
                  </a:lnTo>
                  <a:lnTo>
                    <a:pt x="55" y="66"/>
                  </a:lnTo>
                  <a:lnTo>
                    <a:pt x="55" y="61"/>
                  </a:lnTo>
                  <a:lnTo>
                    <a:pt x="50" y="56"/>
                  </a:lnTo>
                  <a:lnTo>
                    <a:pt x="45" y="51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15" y="51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5" y="41"/>
                  </a:lnTo>
                  <a:lnTo>
                    <a:pt x="10" y="31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6" name="Freeform 70"/>
            <p:cNvSpPr>
              <a:spLocks/>
            </p:cNvSpPr>
            <p:nvPr/>
          </p:nvSpPr>
          <p:spPr bwMode="auto">
            <a:xfrm>
              <a:off x="5387976" y="2957513"/>
              <a:ext cx="80963" cy="73025"/>
            </a:xfrm>
            <a:custGeom>
              <a:avLst/>
              <a:gdLst>
                <a:gd name="T0" fmla="*/ 5 w 51"/>
                <a:gd name="T1" fmla="*/ 20 h 46"/>
                <a:gd name="T2" fmla="*/ 5 w 51"/>
                <a:gd name="T3" fmla="*/ 20 h 46"/>
                <a:gd name="T4" fmla="*/ 0 w 51"/>
                <a:gd name="T5" fmla="*/ 20 h 46"/>
                <a:gd name="T6" fmla="*/ 0 w 51"/>
                <a:gd name="T7" fmla="*/ 20 h 46"/>
                <a:gd name="T8" fmla="*/ 0 w 51"/>
                <a:gd name="T9" fmla="*/ 15 h 46"/>
                <a:gd name="T10" fmla="*/ 0 w 51"/>
                <a:gd name="T11" fmla="*/ 10 h 46"/>
                <a:gd name="T12" fmla="*/ 0 w 51"/>
                <a:gd name="T13" fmla="*/ 5 h 46"/>
                <a:gd name="T14" fmla="*/ 0 w 51"/>
                <a:gd name="T15" fmla="*/ 0 h 46"/>
                <a:gd name="T16" fmla="*/ 5 w 51"/>
                <a:gd name="T17" fmla="*/ 0 h 46"/>
                <a:gd name="T18" fmla="*/ 10 w 51"/>
                <a:gd name="T19" fmla="*/ 0 h 46"/>
                <a:gd name="T20" fmla="*/ 15 w 51"/>
                <a:gd name="T21" fmla="*/ 5 h 46"/>
                <a:gd name="T22" fmla="*/ 20 w 51"/>
                <a:gd name="T23" fmla="*/ 5 h 46"/>
                <a:gd name="T24" fmla="*/ 20 w 51"/>
                <a:gd name="T25" fmla="*/ 10 h 46"/>
                <a:gd name="T26" fmla="*/ 25 w 51"/>
                <a:gd name="T27" fmla="*/ 10 h 46"/>
                <a:gd name="T28" fmla="*/ 35 w 51"/>
                <a:gd name="T29" fmla="*/ 5 h 46"/>
                <a:gd name="T30" fmla="*/ 41 w 51"/>
                <a:gd name="T31" fmla="*/ 5 h 46"/>
                <a:gd name="T32" fmla="*/ 46 w 51"/>
                <a:gd name="T33" fmla="*/ 0 h 46"/>
                <a:gd name="T34" fmla="*/ 46 w 51"/>
                <a:gd name="T35" fmla="*/ 0 h 46"/>
                <a:gd name="T36" fmla="*/ 46 w 51"/>
                <a:gd name="T37" fmla="*/ 0 h 46"/>
                <a:gd name="T38" fmla="*/ 51 w 51"/>
                <a:gd name="T39" fmla="*/ 5 h 46"/>
                <a:gd name="T40" fmla="*/ 51 w 51"/>
                <a:gd name="T41" fmla="*/ 10 h 46"/>
                <a:gd name="T42" fmla="*/ 51 w 51"/>
                <a:gd name="T43" fmla="*/ 10 h 46"/>
                <a:gd name="T44" fmla="*/ 46 w 51"/>
                <a:gd name="T45" fmla="*/ 15 h 46"/>
                <a:gd name="T46" fmla="*/ 41 w 51"/>
                <a:gd name="T47" fmla="*/ 20 h 46"/>
                <a:gd name="T48" fmla="*/ 46 w 51"/>
                <a:gd name="T49" fmla="*/ 25 h 46"/>
                <a:gd name="T50" fmla="*/ 46 w 51"/>
                <a:gd name="T51" fmla="*/ 30 h 46"/>
                <a:gd name="T52" fmla="*/ 41 w 51"/>
                <a:gd name="T53" fmla="*/ 36 h 46"/>
                <a:gd name="T54" fmla="*/ 41 w 51"/>
                <a:gd name="T55" fmla="*/ 30 h 46"/>
                <a:gd name="T56" fmla="*/ 41 w 51"/>
                <a:gd name="T57" fmla="*/ 30 h 46"/>
                <a:gd name="T58" fmla="*/ 35 w 51"/>
                <a:gd name="T59" fmla="*/ 30 h 46"/>
                <a:gd name="T60" fmla="*/ 35 w 51"/>
                <a:gd name="T61" fmla="*/ 30 h 46"/>
                <a:gd name="T62" fmla="*/ 35 w 51"/>
                <a:gd name="T63" fmla="*/ 36 h 46"/>
                <a:gd name="T64" fmla="*/ 41 w 51"/>
                <a:gd name="T65" fmla="*/ 46 h 46"/>
                <a:gd name="T66" fmla="*/ 41 w 51"/>
                <a:gd name="T67" fmla="*/ 46 h 46"/>
                <a:gd name="T68" fmla="*/ 35 w 51"/>
                <a:gd name="T69" fmla="*/ 46 h 46"/>
                <a:gd name="T70" fmla="*/ 35 w 51"/>
                <a:gd name="T71" fmla="*/ 46 h 46"/>
                <a:gd name="T72" fmla="*/ 30 w 51"/>
                <a:gd name="T73" fmla="*/ 41 h 46"/>
                <a:gd name="T74" fmla="*/ 30 w 51"/>
                <a:gd name="T75" fmla="*/ 36 h 46"/>
                <a:gd name="T76" fmla="*/ 25 w 51"/>
                <a:gd name="T77" fmla="*/ 36 h 46"/>
                <a:gd name="T78" fmla="*/ 25 w 51"/>
                <a:gd name="T79" fmla="*/ 41 h 46"/>
                <a:gd name="T80" fmla="*/ 25 w 51"/>
                <a:gd name="T81" fmla="*/ 41 h 46"/>
                <a:gd name="T82" fmla="*/ 15 w 51"/>
                <a:gd name="T83" fmla="*/ 30 h 46"/>
                <a:gd name="T84" fmla="*/ 15 w 51"/>
                <a:gd name="T85" fmla="*/ 25 h 46"/>
                <a:gd name="T86" fmla="*/ 10 w 51"/>
                <a:gd name="T87" fmla="*/ 25 h 46"/>
                <a:gd name="T88" fmla="*/ 5 w 51"/>
                <a:gd name="T89" fmla="*/ 25 h 46"/>
                <a:gd name="T90" fmla="*/ 5 w 51"/>
                <a:gd name="T91" fmla="*/ 25 h 46"/>
                <a:gd name="T92" fmla="*/ 5 w 51"/>
                <a:gd name="T93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46">
                  <a:moveTo>
                    <a:pt x="5" y="20"/>
                  </a:moveTo>
                  <a:lnTo>
                    <a:pt x="5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6" y="15"/>
                  </a:lnTo>
                  <a:lnTo>
                    <a:pt x="41" y="20"/>
                  </a:lnTo>
                  <a:lnTo>
                    <a:pt x="46" y="25"/>
                  </a:lnTo>
                  <a:lnTo>
                    <a:pt x="46" y="30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7" name="Freeform 71"/>
            <p:cNvSpPr>
              <a:spLocks/>
            </p:cNvSpPr>
            <p:nvPr/>
          </p:nvSpPr>
          <p:spPr bwMode="auto">
            <a:xfrm>
              <a:off x="5203826" y="2813050"/>
              <a:ext cx="304800" cy="209550"/>
            </a:xfrm>
            <a:custGeom>
              <a:avLst/>
              <a:gdLst>
                <a:gd name="T0" fmla="*/ 172 w 192"/>
                <a:gd name="T1" fmla="*/ 10 h 132"/>
                <a:gd name="T2" fmla="*/ 177 w 192"/>
                <a:gd name="T3" fmla="*/ 10 h 132"/>
                <a:gd name="T4" fmla="*/ 187 w 192"/>
                <a:gd name="T5" fmla="*/ 46 h 132"/>
                <a:gd name="T6" fmla="*/ 192 w 192"/>
                <a:gd name="T7" fmla="*/ 56 h 132"/>
                <a:gd name="T8" fmla="*/ 182 w 192"/>
                <a:gd name="T9" fmla="*/ 61 h 132"/>
                <a:gd name="T10" fmla="*/ 177 w 192"/>
                <a:gd name="T11" fmla="*/ 76 h 132"/>
                <a:gd name="T12" fmla="*/ 167 w 192"/>
                <a:gd name="T13" fmla="*/ 81 h 132"/>
                <a:gd name="T14" fmla="*/ 162 w 192"/>
                <a:gd name="T15" fmla="*/ 91 h 132"/>
                <a:gd name="T16" fmla="*/ 162 w 192"/>
                <a:gd name="T17" fmla="*/ 91 h 132"/>
                <a:gd name="T18" fmla="*/ 151 w 192"/>
                <a:gd name="T19" fmla="*/ 96 h 132"/>
                <a:gd name="T20" fmla="*/ 136 w 192"/>
                <a:gd name="T21" fmla="*/ 101 h 132"/>
                <a:gd name="T22" fmla="*/ 131 w 192"/>
                <a:gd name="T23" fmla="*/ 96 h 132"/>
                <a:gd name="T24" fmla="*/ 121 w 192"/>
                <a:gd name="T25" fmla="*/ 91 h 132"/>
                <a:gd name="T26" fmla="*/ 116 w 192"/>
                <a:gd name="T27" fmla="*/ 96 h 132"/>
                <a:gd name="T28" fmla="*/ 116 w 192"/>
                <a:gd name="T29" fmla="*/ 106 h 132"/>
                <a:gd name="T30" fmla="*/ 111 w 192"/>
                <a:gd name="T31" fmla="*/ 111 h 132"/>
                <a:gd name="T32" fmla="*/ 101 w 192"/>
                <a:gd name="T33" fmla="*/ 111 h 132"/>
                <a:gd name="T34" fmla="*/ 101 w 192"/>
                <a:gd name="T35" fmla="*/ 116 h 132"/>
                <a:gd name="T36" fmla="*/ 96 w 192"/>
                <a:gd name="T37" fmla="*/ 127 h 132"/>
                <a:gd name="T38" fmla="*/ 86 w 192"/>
                <a:gd name="T39" fmla="*/ 116 h 132"/>
                <a:gd name="T40" fmla="*/ 86 w 192"/>
                <a:gd name="T41" fmla="*/ 127 h 132"/>
                <a:gd name="T42" fmla="*/ 65 w 192"/>
                <a:gd name="T43" fmla="*/ 132 h 132"/>
                <a:gd name="T44" fmla="*/ 50 w 192"/>
                <a:gd name="T45" fmla="*/ 127 h 132"/>
                <a:gd name="T46" fmla="*/ 35 w 192"/>
                <a:gd name="T47" fmla="*/ 132 h 132"/>
                <a:gd name="T48" fmla="*/ 30 w 192"/>
                <a:gd name="T49" fmla="*/ 127 h 132"/>
                <a:gd name="T50" fmla="*/ 30 w 192"/>
                <a:gd name="T51" fmla="*/ 111 h 132"/>
                <a:gd name="T52" fmla="*/ 20 w 192"/>
                <a:gd name="T53" fmla="*/ 101 h 132"/>
                <a:gd name="T54" fmla="*/ 5 w 192"/>
                <a:gd name="T55" fmla="*/ 86 h 132"/>
                <a:gd name="T56" fmla="*/ 10 w 192"/>
                <a:gd name="T57" fmla="*/ 76 h 132"/>
                <a:gd name="T58" fmla="*/ 10 w 192"/>
                <a:gd name="T59" fmla="*/ 71 h 132"/>
                <a:gd name="T60" fmla="*/ 0 w 192"/>
                <a:gd name="T61" fmla="*/ 61 h 132"/>
                <a:gd name="T62" fmla="*/ 5 w 192"/>
                <a:gd name="T63" fmla="*/ 51 h 132"/>
                <a:gd name="T64" fmla="*/ 15 w 192"/>
                <a:gd name="T65" fmla="*/ 30 h 132"/>
                <a:gd name="T66" fmla="*/ 25 w 192"/>
                <a:gd name="T67" fmla="*/ 30 h 132"/>
                <a:gd name="T68" fmla="*/ 30 w 192"/>
                <a:gd name="T69" fmla="*/ 25 h 132"/>
                <a:gd name="T70" fmla="*/ 35 w 192"/>
                <a:gd name="T71" fmla="*/ 25 h 132"/>
                <a:gd name="T72" fmla="*/ 40 w 192"/>
                <a:gd name="T73" fmla="*/ 20 h 132"/>
                <a:gd name="T74" fmla="*/ 45 w 192"/>
                <a:gd name="T75" fmla="*/ 20 h 132"/>
                <a:gd name="T76" fmla="*/ 76 w 192"/>
                <a:gd name="T77" fmla="*/ 15 h 132"/>
                <a:gd name="T78" fmla="*/ 76 w 192"/>
                <a:gd name="T79" fmla="*/ 20 h 132"/>
                <a:gd name="T80" fmla="*/ 86 w 192"/>
                <a:gd name="T81" fmla="*/ 5 h 132"/>
                <a:gd name="T82" fmla="*/ 91 w 192"/>
                <a:gd name="T83" fmla="*/ 0 h 132"/>
                <a:gd name="T84" fmla="*/ 116 w 192"/>
                <a:gd name="T85" fmla="*/ 0 h 132"/>
                <a:gd name="T86" fmla="*/ 131 w 192"/>
                <a:gd name="T87" fmla="*/ 0 h 132"/>
                <a:gd name="T88" fmla="*/ 141 w 192"/>
                <a:gd name="T89" fmla="*/ 10 h 132"/>
                <a:gd name="T90" fmla="*/ 141 w 192"/>
                <a:gd name="T91" fmla="*/ 20 h 132"/>
                <a:gd name="T92" fmla="*/ 146 w 192"/>
                <a:gd name="T93" fmla="*/ 25 h 132"/>
                <a:gd name="T94" fmla="*/ 146 w 192"/>
                <a:gd name="T95" fmla="*/ 30 h 132"/>
                <a:gd name="T96" fmla="*/ 157 w 192"/>
                <a:gd name="T97" fmla="*/ 30 h 132"/>
                <a:gd name="T98" fmla="*/ 167 w 192"/>
                <a:gd name="T99" fmla="*/ 25 h 132"/>
                <a:gd name="T100" fmla="*/ 167 w 192"/>
                <a:gd name="T101" fmla="*/ 15 h 132"/>
                <a:gd name="T102" fmla="*/ 172 w 192"/>
                <a:gd name="T103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32">
                  <a:moveTo>
                    <a:pt x="172" y="10"/>
                  </a:moveTo>
                  <a:lnTo>
                    <a:pt x="172" y="10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82" y="35"/>
                  </a:lnTo>
                  <a:lnTo>
                    <a:pt x="187" y="46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82" y="56"/>
                  </a:lnTo>
                  <a:lnTo>
                    <a:pt x="182" y="61"/>
                  </a:lnTo>
                  <a:lnTo>
                    <a:pt x="177" y="66"/>
                  </a:lnTo>
                  <a:lnTo>
                    <a:pt x="177" y="76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6"/>
                  </a:lnTo>
                  <a:lnTo>
                    <a:pt x="162" y="91"/>
                  </a:lnTo>
                  <a:lnTo>
                    <a:pt x="162" y="91"/>
                  </a:lnTo>
                  <a:lnTo>
                    <a:pt x="162" y="91"/>
                  </a:lnTo>
                  <a:lnTo>
                    <a:pt x="157" y="96"/>
                  </a:lnTo>
                  <a:lnTo>
                    <a:pt x="151" y="96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6" y="96"/>
                  </a:lnTo>
                  <a:lnTo>
                    <a:pt x="131" y="96"/>
                  </a:lnTo>
                  <a:lnTo>
                    <a:pt x="126" y="91"/>
                  </a:lnTo>
                  <a:lnTo>
                    <a:pt x="121" y="91"/>
                  </a:lnTo>
                  <a:lnTo>
                    <a:pt x="116" y="91"/>
                  </a:lnTo>
                  <a:lnTo>
                    <a:pt x="116" y="96"/>
                  </a:lnTo>
                  <a:lnTo>
                    <a:pt x="116" y="101"/>
                  </a:lnTo>
                  <a:lnTo>
                    <a:pt x="116" y="106"/>
                  </a:lnTo>
                  <a:lnTo>
                    <a:pt x="116" y="111"/>
                  </a:lnTo>
                  <a:lnTo>
                    <a:pt x="111" y="111"/>
                  </a:lnTo>
                  <a:lnTo>
                    <a:pt x="106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96" y="121"/>
                  </a:lnTo>
                  <a:lnTo>
                    <a:pt x="96" y="127"/>
                  </a:lnTo>
                  <a:lnTo>
                    <a:pt x="91" y="116"/>
                  </a:lnTo>
                  <a:lnTo>
                    <a:pt x="86" y="116"/>
                  </a:lnTo>
                  <a:lnTo>
                    <a:pt x="86" y="121"/>
                  </a:lnTo>
                  <a:lnTo>
                    <a:pt x="86" y="127"/>
                  </a:lnTo>
                  <a:lnTo>
                    <a:pt x="70" y="132"/>
                  </a:lnTo>
                  <a:lnTo>
                    <a:pt x="65" y="132"/>
                  </a:lnTo>
                  <a:lnTo>
                    <a:pt x="55" y="127"/>
                  </a:lnTo>
                  <a:lnTo>
                    <a:pt x="50" y="127"/>
                  </a:lnTo>
                  <a:lnTo>
                    <a:pt x="40" y="127"/>
                  </a:lnTo>
                  <a:lnTo>
                    <a:pt x="35" y="132"/>
                  </a:lnTo>
                  <a:lnTo>
                    <a:pt x="30" y="132"/>
                  </a:lnTo>
                  <a:lnTo>
                    <a:pt x="30" y="127"/>
                  </a:lnTo>
                  <a:lnTo>
                    <a:pt x="30" y="121"/>
                  </a:lnTo>
                  <a:lnTo>
                    <a:pt x="30" y="111"/>
                  </a:lnTo>
                  <a:lnTo>
                    <a:pt x="25" y="106"/>
                  </a:lnTo>
                  <a:lnTo>
                    <a:pt x="20" y="101"/>
                  </a:lnTo>
                  <a:lnTo>
                    <a:pt x="10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51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25" y="35"/>
                  </a:lnTo>
                  <a:lnTo>
                    <a:pt x="25" y="30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5" y="20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45" y="20"/>
                  </a:lnTo>
                  <a:lnTo>
                    <a:pt x="60" y="10"/>
                  </a:lnTo>
                  <a:lnTo>
                    <a:pt x="76" y="15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86" y="15"/>
                  </a:lnTo>
                  <a:lnTo>
                    <a:pt x="86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31" y="0"/>
                  </a:lnTo>
                  <a:lnTo>
                    <a:pt x="136" y="5"/>
                  </a:lnTo>
                  <a:lnTo>
                    <a:pt x="141" y="10"/>
                  </a:lnTo>
                  <a:lnTo>
                    <a:pt x="141" y="15"/>
                  </a:lnTo>
                  <a:lnTo>
                    <a:pt x="141" y="20"/>
                  </a:lnTo>
                  <a:lnTo>
                    <a:pt x="146" y="20"/>
                  </a:lnTo>
                  <a:lnTo>
                    <a:pt x="146" y="25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51" y="30"/>
                  </a:lnTo>
                  <a:lnTo>
                    <a:pt x="157" y="30"/>
                  </a:lnTo>
                  <a:lnTo>
                    <a:pt x="162" y="30"/>
                  </a:lnTo>
                  <a:lnTo>
                    <a:pt x="167" y="25"/>
                  </a:lnTo>
                  <a:lnTo>
                    <a:pt x="167" y="20"/>
                  </a:lnTo>
                  <a:lnTo>
                    <a:pt x="167" y="15"/>
                  </a:lnTo>
                  <a:lnTo>
                    <a:pt x="167" y="10"/>
                  </a:lnTo>
                  <a:lnTo>
                    <a:pt x="172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8" name="Freeform 72"/>
            <p:cNvSpPr>
              <a:spLocks/>
            </p:cNvSpPr>
            <p:nvPr/>
          </p:nvSpPr>
          <p:spPr bwMode="auto">
            <a:xfrm>
              <a:off x="5468939" y="2901950"/>
              <a:ext cx="63500" cy="55563"/>
            </a:xfrm>
            <a:custGeom>
              <a:avLst/>
              <a:gdLst>
                <a:gd name="T0" fmla="*/ 15 w 40"/>
                <a:gd name="T1" fmla="*/ 0 h 35"/>
                <a:gd name="T2" fmla="*/ 15 w 40"/>
                <a:gd name="T3" fmla="*/ 0 h 35"/>
                <a:gd name="T4" fmla="*/ 25 w 40"/>
                <a:gd name="T5" fmla="*/ 0 h 35"/>
                <a:gd name="T6" fmla="*/ 25 w 40"/>
                <a:gd name="T7" fmla="*/ 0 h 35"/>
                <a:gd name="T8" fmla="*/ 25 w 40"/>
                <a:gd name="T9" fmla="*/ 0 h 35"/>
                <a:gd name="T10" fmla="*/ 30 w 40"/>
                <a:gd name="T11" fmla="*/ 0 h 35"/>
                <a:gd name="T12" fmla="*/ 40 w 40"/>
                <a:gd name="T13" fmla="*/ 5 h 35"/>
                <a:gd name="T14" fmla="*/ 40 w 40"/>
                <a:gd name="T15" fmla="*/ 5 h 35"/>
                <a:gd name="T16" fmla="*/ 35 w 40"/>
                <a:gd name="T17" fmla="*/ 5 h 35"/>
                <a:gd name="T18" fmla="*/ 35 w 40"/>
                <a:gd name="T19" fmla="*/ 10 h 35"/>
                <a:gd name="T20" fmla="*/ 35 w 40"/>
                <a:gd name="T21" fmla="*/ 10 h 35"/>
                <a:gd name="T22" fmla="*/ 35 w 40"/>
                <a:gd name="T23" fmla="*/ 10 h 35"/>
                <a:gd name="T24" fmla="*/ 35 w 40"/>
                <a:gd name="T25" fmla="*/ 15 h 35"/>
                <a:gd name="T26" fmla="*/ 35 w 40"/>
                <a:gd name="T27" fmla="*/ 15 h 35"/>
                <a:gd name="T28" fmla="*/ 40 w 40"/>
                <a:gd name="T29" fmla="*/ 20 h 35"/>
                <a:gd name="T30" fmla="*/ 40 w 40"/>
                <a:gd name="T31" fmla="*/ 20 h 35"/>
                <a:gd name="T32" fmla="*/ 40 w 40"/>
                <a:gd name="T33" fmla="*/ 20 h 35"/>
                <a:gd name="T34" fmla="*/ 35 w 40"/>
                <a:gd name="T35" fmla="*/ 25 h 35"/>
                <a:gd name="T36" fmla="*/ 30 w 40"/>
                <a:gd name="T37" fmla="*/ 25 h 35"/>
                <a:gd name="T38" fmla="*/ 30 w 40"/>
                <a:gd name="T39" fmla="*/ 30 h 35"/>
                <a:gd name="T40" fmla="*/ 35 w 40"/>
                <a:gd name="T41" fmla="*/ 30 h 35"/>
                <a:gd name="T42" fmla="*/ 35 w 40"/>
                <a:gd name="T43" fmla="*/ 30 h 35"/>
                <a:gd name="T44" fmla="*/ 35 w 40"/>
                <a:gd name="T45" fmla="*/ 30 h 35"/>
                <a:gd name="T46" fmla="*/ 35 w 40"/>
                <a:gd name="T47" fmla="*/ 30 h 35"/>
                <a:gd name="T48" fmla="*/ 30 w 40"/>
                <a:gd name="T49" fmla="*/ 35 h 35"/>
                <a:gd name="T50" fmla="*/ 30 w 40"/>
                <a:gd name="T51" fmla="*/ 35 h 35"/>
                <a:gd name="T52" fmla="*/ 20 w 40"/>
                <a:gd name="T53" fmla="*/ 35 h 35"/>
                <a:gd name="T54" fmla="*/ 10 w 40"/>
                <a:gd name="T55" fmla="*/ 30 h 35"/>
                <a:gd name="T56" fmla="*/ 5 w 40"/>
                <a:gd name="T57" fmla="*/ 30 h 35"/>
                <a:gd name="T58" fmla="*/ 0 w 40"/>
                <a:gd name="T59" fmla="*/ 25 h 35"/>
                <a:gd name="T60" fmla="*/ 0 w 40"/>
                <a:gd name="T61" fmla="*/ 25 h 35"/>
                <a:gd name="T62" fmla="*/ 10 w 40"/>
                <a:gd name="T63" fmla="*/ 20 h 35"/>
                <a:gd name="T64" fmla="*/ 10 w 40"/>
                <a:gd name="T65" fmla="*/ 10 h 35"/>
                <a:gd name="T66" fmla="*/ 15 w 40"/>
                <a:gd name="T67" fmla="*/ 5 h 35"/>
                <a:gd name="T68" fmla="*/ 15 w 40"/>
                <a:gd name="T6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15" y="0"/>
                  </a:moveTo>
                  <a:lnTo>
                    <a:pt x="1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5" y="25"/>
                  </a:lnTo>
                  <a:lnTo>
                    <a:pt x="30" y="25"/>
                  </a:lnTo>
                  <a:lnTo>
                    <a:pt x="30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0" y="35"/>
                  </a:lnTo>
                  <a:lnTo>
                    <a:pt x="10" y="30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9" name="Freeform 73"/>
            <p:cNvSpPr>
              <a:spLocks/>
            </p:cNvSpPr>
            <p:nvPr/>
          </p:nvSpPr>
          <p:spPr bwMode="auto">
            <a:xfrm>
              <a:off x="5492751" y="2965450"/>
              <a:ext cx="31750" cy="49213"/>
            </a:xfrm>
            <a:custGeom>
              <a:avLst/>
              <a:gdLst>
                <a:gd name="T0" fmla="*/ 10 w 20"/>
                <a:gd name="T1" fmla="*/ 0 h 31"/>
                <a:gd name="T2" fmla="*/ 10 w 20"/>
                <a:gd name="T3" fmla="*/ 0 h 31"/>
                <a:gd name="T4" fmla="*/ 10 w 20"/>
                <a:gd name="T5" fmla="*/ 0 h 31"/>
                <a:gd name="T6" fmla="*/ 15 w 20"/>
                <a:gd name="T7" fmla="*/ 0 h 31"/>
                <a:gd name="T8" fmla="*/ 15 w 20"/>
                <a:gd name="T9" fmla="*/ 5 h 31"/>
                <a:gd name="T10" fmla="*/ 15 w 20"/>
                <a:gd name="T11" fmla="*/ 10 h 31"/>
                <a:gd name="T12" fmla="*/ 15 w 20"/>
                <a:gd name="T13" fmla="*/ 15 h 31"/>
                <a:gd name="T14" fmla="*/ 20 w 20"/>
                <a:gd name="T15" fmla="*/ 15 h 31"/>
                <a:gd name="T16" fmla="*/ 20 w 20"/>
                <a:gd name="T17" fmla="*/ 20 h 31"/>
                <a:gd name="T18" fmla="*/ 20 w 20"/>
                <a:gd name="T19" fmla="*/ 25 h 31"/>
                <a:gd name="T20" fmla="*/ 15 w 20"/>
                <a:gd name="T21" fmla="*/ 25 h 31"/>
                <a:gd name="T22" fmla="*/ 10 w 20"/>
                <a:gd name="T23" fmla="*/ 25 h 31"/>
                <a:gd name="T24" fmla="*/ 10 w 20"/>
                <a:gd name="T25" fmla="*/ 31 h 31"/>
                <a:gd name="T26" fmla="*/ 10 w 20"/>
                <a:gd name="T27" fmla="*/ 31 h 31"/>
                <a:gd name="T28" fmla="*/ 5 w 20"/>
                <a:gd name="T29" fmla="*/ 25 h 31"/>
                <a:gd name="T30" fmla="*/ 0 w 20"/>
                <a:gd name="T31" fmla="*/ 25 h 31"/>
                <a:gd name="T32" fmla="*/ 0 w 20"/>
                <a:gd name="T33" fmla="*/ 20 h 31"/>
                <a:gd name="T34" fmla="*/ 0 w 20"/>
                <a:gd name="T35" fmla="*/ 15 h 31"/>
                <a:gd name="T36" fmla="*/ 0 w 20"/>
                <a:gd name="T37" fmla="*/ 10 h 31"/>
                <a:gd name="T38" fmla="*/ 5 w 20"/>
                <a:gd name="T39" fmla="*/ 10 h 31"/>
                <a:gd name="T40" fmla="*/ 5 w 20"/>
                <a:gd name="T41" fmla="*/ 5 h 31"/>
                <a:gd name="T42" fmla="*/ 5 w 20"/>
                <a:gd name="T43" fmla="*/ 5 h 31"/>
                <a:gd name="T44" fmla="*/ 5 w 20"/>
                <a:gd name="T45" fmla="*/ 0 h 31"/>
                <a:gd name="T46" fmla="*/ 10 w 20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0" name="Freeform 74"/>
            <p:cNvSpPr>
              <a:spLocks/>
            </p:cNvSpPr>
            <p:nvPr/>
          </p:nvSpPr>
          <p:spPr bwMode="auto">
            <a:xfrm>
              <a:off x="5516564" y="2933700"/>
              <a:ext cx="120650" cy="80963"/>
            </a:xfrm>
            <a:custGeom>
              <a:avLst/>
              <a:gdLst>
                <a:gd name="T0" fmla="*/ 5 w 76"/>
                <a:gd name="T1" fmla="*/ 10 h 51"/>
                <a:gd name="T2" fmla="*/ 5 w 76"/>
                <a:gd name="T3" fmla="*/ 10 h 51"/>
                <a:gd name="T4" fmla="*/ 5 w 76"/>
                <a:gd name="T5" fmla="*/ 10 h 51"/>
                <a:gd name="T6" fmla="*/ 5 w 76"/>
                <a:gd name="T7" fmla="*/ 10 h 51"/>
                <a:gd name="T8" fmla="*/ 5 w 76"/>
                <a:gd name="T9" fmla="*/ 10 h 51"/>
                <a:gd name="T10" fmla="*/ 5 w 76"/>
                <a:gd name="T11" fmla="*/ 10 h 51"/>
                <a:gd name="T12" fmla="*/ 5 w 76"/>
                <a:gd name="T13" fmla="*/ 10 h 51"/>
                <a:gd name="T14" fmla="*/ 5 w 76"/>
                <a:gd name="T15" fmla="*/ 10 h 51"/>
                <a:gd name="T16" fmla="*/ 5 w 76"/>
                <a:gd name="T17" fmla="*/ 5 h 51"/>
                <a:gd name="T18" fmla="*/ 10 w 76"/>
                <a:gd name="T19" fmla="*/ 5 h 51"/>
                <a:gd name="T20" fmla="*/ 10 w 76"/>
                <a:gd name="T21" fmla="*/ 10 h 51"/>
                <a:gd name="T22" fmla="*/ 10 w 76"/>
                <a:gd name="T23" fmla="*/ 10 h 51"/>
                <a:gd name="T24" fmla="*/ 10 w 76"/>
                <a:gd name="T25" fmla="*/ 10 h 51"/>
                <a:gd name="T26" fmla="*/ 10 w 76"/>
                <a:gd name="T27" fmla="*/ 10 h 51"/>
                <a:gd name="T28" fmla="*/ 10 w 76"/>
                <a:gd name="T29" fmla="*/ 10 h 51"/>
                <a:gd name="T30" fmla="*/ 10 w 76"/>
                <a:gd name="T31" fmla="*/ 10 h 51"/>
                <a:gd name="T32" fmla="*/ 15 w 76"/>
                <a:gd name="T33" fmla="*/ 0 h 51"/>
                <a:gd name="T34" fmla="*/ 15 w 76"/>
                <a:gd name="T35" fmla="*/ 5 h 51"/>
                <a:gd name="T36" fmla="*/ 20 w 76"/>
                <a:gd name="T37" fmla="*/ 10 h 51"/>
                <a:gd name="T38" fmla="*/ 25 w 76"/>
                <a:gd name="T39" fmla="*/ 10 h 51"/>
                <a:gd name="T40" fmla="*/ 30 w 76"/>
                <a:gd name="T41" fmla="*/ 10 h 51"/>
                <a:gd name="T42" fmla="*/ 41 w 76"/>
                <a:gd name="T43" fmla="*/ 15 h 51"/>
                <a:gd name="T44" fmla="*/ 76 w 76"/>
                <a:gd name="T45" fmla="*/ 30 h 51"/>
                <a:gd name="T46" fmla="*/ 76 w 76"/>
                <a:gd name="T47" fmla="*/ 30 h 51"/>
                <a:gd name="T48" fmla="*/ 76 w 76"/>
                <a:gd name="T49" fmla="*/ 30 h 51"/>
                <a:gd name="T50" fmla="*/ 76 w 76"/>
                <a:gd name="T51" fmla="*/ 30 h 51"/>
                <a:gd name="T52" fmla="*/ 76 w 76"/>
                <a:gd name="T53" fmla="*/ 30 h 51"/>
                <a:gd name="T54" fmla="*/ 71 w 76"/>
                <a:gd name="T55" fmla="*/ 35 h 51"/>
                <a:gd name="T56" fmla="*/ 66 w 76"/>
                <a:gd name="T57" fmla="*/ 35 h 51"/>
                <a:gd name="T58" fmla="*/ 66 w 76"/>
                <a:gd name="T59" fmla="*/ 40 h 51"/>
                <a:gd name="T60" fmla="*/ 66 w 76"/>
                <a:gd name="T61" fmla="*/ 51 h 51"/>
                <a:gd name="T62" fmla="*/ 61 w 76"/>
                <a:gd name="T63" fmla="*/ 45 h 51"/>
                <a:gd name="T64" fmla="*/ 51 w 76"/>
                <a:gd name="T65" fmla="*/ 51 h 51"/>
                <a:gd name="T66" fmla="*/ 46 w 76"/>
                <a:gd name="T67" fmla="*/ 45 h 51"/>
                <a:gd name="T68" fmla="*/ 41 w 76"/>
                <a:gd name="T69" fmla="*/ 45 h 51"/>
                <a:gd name="T70" fmla="*/ 30 w 76"/>
                <a:gd name="T71" fmla="*/ 45 h 51"/>
                <a:gd name="T72" fmla="*/ 25 w 76"/>
                <a:gd name="T73" fmla="*/ 45 h 51"/>
                <a:gd name="T74" fmla="*/ 15 w 76"/>
                <a:gd name="T75" fmla="*/ 45 h 51"/>
                <a:gd name="T76" fmla="*/ 5 w 76"/>
                <a:gd name="T77" fmla="*/ 45 h 51"/>
                <a:gd name="T78" fmla="*/ 5 w 76"/>
                <a:gd name="T79" fmla="*/ 40 h 51"/>
                <a:gd name="T80" fmla="*/ 5 w 76"/>
                <a:gd name="T81" fmla="*/ 35 h 51"/>
                <a:gd name="T82" fmla="*/ 0 w 76"/>
                <a:gd name="T83" fmla="*/ 35 h 51"/>
                <a:gd name="T84" fmla="*/ 0 w 76"/>
                <a:gd name="T85" fmla="*/ 30 h 51"/>
                <a:gd name="T86" fmla="*/ 0 w 76"/>
                <a:gd name="T87" fmla="*/ 25 h 51"/>
                <a:gd name="T88" fmla="*/ 0 w 76"/>
                <a:gd name="T89" fmla="*/ 20 h 51"/>
                <a:gd name="T90" fmla="*/ 0 w 76"/>
                <a:gd name="T91" fmla="*/ 15 h 51"/>
                <a:gd name="T92" fmla="*/ 0 w 76"/>
                <a:gd name="T93" fmla="*/ 15 h 51"/>
                <a:gd name="T94" fmla="*/ 0 w 76"/>
                <a:gd name="T95" fmla="*/ 15 h 51"/>
                <a:gd name="T96" fmla="*/ 5 w 76"/>
                <a:gd name="T9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51">
                  <a:moveTo>
                    <a:pt x="5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41" y="1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1" y="35"/>
                  </a:lnTo>
                  <a:lnTo>
                    <a:pt x="66" y="35"/>
                  </a:lnTo>
                  <a:lnTo>
                    <a:pt x="66" y="40"/>
                  </a:lnTo>
                  <a:lnTo>
                    <a:pt x="66" y="51"/>
                  </a:lnTo>
                  <a:lnTo>
                    <a:pt x="61" y="45"/>
                  </a:lnTo>
                  <a:lnTo>
                    <a:pt x="51" y="51"/>
                  </a:lnTo>
                  <a:lnTo>
                    <a:pt x="46" y="45"/>
                  </a:lnTo>
                  <a:lnTo>
                    <a:pt x="41" y="45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15" y="45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1" name="Freeform 75"/>
            <p:cNvSpPr>
              <a:spLocks/>
            </p:cNvSpPr>
            <p:nvPr/>
          </p:nvSpPr>
          <p:spPr bwMode="auto">
            <a:xfrm>
              <a:off x="5453064" y="2941638"/>
              <a:ext cx="63500" cy="80963"/>
            </a:xfrm>
            <a:custGeom>
              <a:avLst/>
              <a:gdLst>
                <a:gd name="T0" fmla="*/ 10 w 40"/>
                <a:gd name="T1" fmla="*/ 15 h 51"/>
                <a:gd name="T2" fmla="*/ 10 w 40"/>
                <a:gd name="T3" fmla="*/ 15 h 51"/>
                <a:gd name="T4" fmla="*/ 5 w 40"/>
                <a:gd name="T5" fmla="*/ 10 h 51"/>
                <a:gd name="T6" fmla="*/ 5 w 40"/>
                <a:gd name="T7" fmla="*/ 10 h 51"/>
                <a:gd name="T8" fmla="*/ 5 w 40"/>
                <a:gd name="T9" fmla="*/ 10 h 51"/>
                <a:gd name="T10" fmla="*/ 10 w 40"/>
                <a:gd name="T11" fmla="*/ 5 h 51"/>
                <a:gd name="T12" fmla="*/ 10 w 40"/>
                <a:gd name="T13" fmla="*/ 0 h 51"/>
                <a:gd name="T14" fmla="*/ 15 w 40"/>
                <a:gd name="T15" fmla="*/ 5 h 51"/>
                <a:gd name="T16" fmla="*/ 20 w 40"/>
                <a:gd name="T17" fmla="*/ 5 h 51"/>
                <a:gd name="T18" fmla="*/ 30 w 40"/>
                <a:gd name="T19" fmla="*/ 10 h 51"/>
                <a:gd name="T20" fmla="*/ 40 w 40"/>
                <a:gd name="T21" fmla="*/ 10 h 51"/>
                <a:gd name="T22" fmla="*/ 40 w 40"/>
                <a:gd name="T23" fmla="*/ 10 h 51"/>
                <a:gd name="T24" fmla="*/ 40 w 40"/>
                <a:gd name="T25" fmla="*/ 15 h 51"/>
                <a:gd name="T26" fmla="*/ 35 w 40"/>
                <a:gd name="T27" fmla="*/ 15 h 51"/>
                <a:gd name="T28" fmla="*/ 35 w 40"/>
                <a:gd name="T29" fmla="*/ 15 h 51"/>
                <a:gd name="T30" fmla="*/ 30 w 40"/>
                <a:gd name="T31" fmla="*/ 15 h 51"/>
                <a:gd name="T32" fmla="*/ 30 w 40"/>
                <a:gd name="T33" fmla="*/ 20 h 51"/>
                <a:gd name="T34" fmla="*/ 30 w 40"/>
                <a:gd name="T35" fmla="*/ 20 h 51"/>
                <a:gd name="T36" fmla="*/ 30 w 40"/>
                <a:gd name="T37" fmla="*/ 25 h 51"/>
                <a:gd name="T38" fmla="*/ 25 w 40"/>
                <a:gd name="T39" fmla="*/ 25 h 51"/>
                <a:gd name="T40" fmla="*/ 25 w 40"/>
                <a:gd name="T41" fmla="*/ 30 h 51"/>
                <a:gd name="T42" fmla="*/ 25 w 40"/>
                <a:gd name="T43" fmla="*/ 35 h 51"/>
                <a:gd name="T44" fmla="*/ 25 w 40"/>
                <a:gd name="T45" fmla="*/ 40 h 51"/>
                <a:gd name="T46" fmla="*/ 30 w 40"/>
                <a:gd name="T47" fmla="*/ 40 h 51"/>
                <a:gd name="T48" fmla="*/ 35 w 40"/>
                <a:gd name="T49" fmla="*/ 46 h 51"/>
                <a:gd name="T50" fmla="*/ 20 w 40"/>
                <a:gd name="T51" fmla="*/ 51 h 51"/>
                <a:gd name="T52" fmla="*/ 20 w 40"/>
                <a:gd name="T53" fmla="*/ 51 h 51"/>
                <a:gd name="T54" fmla="*/ 15 w 40"/>
                <a:gd name="T55" fmla="*/ 51 h 51"/>
                <a:gd name="T56" fmla="*/ 15 w 40"/>
                <a:gd name="T57" fmla="*/ 46 h 51"/>
                <a:gd name="T58" fmla="*/ 10 w 40"/>
                <a:gd name="T59" fmla="*/ 40 h 51"/>
                <a:gd name="T60" fmla="*/ 10 w 40"/>
                <a:gd name="T61" fmla="*/ 46 h 51"/>
                <a:gd name="T62" fmla="*/ 5 w 40"/>
                <a:gd name="T63" fmla="*/ 40 h 51"/>
                <a:gd name="T64" fmla="*/ 5 w 40"/>
                <a:gd name="T65" fmla="*/ 46 h 51"/>
                <a:gd name="T66" fmla="*/ 0 w 40"/>
                <a:gd name="T67" fmla="*/ 46 h 51"/>
                <a:gd name="T68" fmla="*/ 5 w 40"/>
                <a:gd name="T69" fmla="*/ 40 h 51"/>
                <a:gd name="T70" fmla="*/ 5 w 40"/>
                <a:gd name="T71" fmla="*/ 35 h 51"/>
                <a:gd name="T72" fmla="*/ 0 w 40"/>
                <a:gd name="T73" fmla="*/ 30 h 51"/>
                <a:gd name="T74" fmla="*/ 5 w 40"/>
                <a:gd name="T75" fmla="*/ 25 h 51"/>
                <a:gd name="T76" fmla="*/ 10 w 40"/>
                <a:gd name="T77" fmla="*/ 20 h 51"/>
                <a:gd name="T78" fmla="*/ 10 w 40"/>
                <a:gd name="T79" fmla="*/ 20 h 51"/>
                <a:gd name="T80" fmla="*/ 10 w 40"/>
                <a:gd name="T8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51">
                  <a:moveTo>
                    <a:pt x="10" y="15"/>
                  </a:moveTo>
                  <a:lnTo>
                    <a:pt x="10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0" y="15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5" y="35"/>
                  </a:lnTo>
                  <a:lnTo>
                    <a:pt x="25" y="40"/>
                  </a:lnTo>
                  <a:lnTo>
                    <a:pt x="30" y="40"/>
                  </a:lnTo>
                  <a:lnTo>
                    <a:pt x="35" y="46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15" y="51"/>
                  </a:lnTo>
                  <a:lnTo>
                    <a:pt x="15" y="4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5" y="40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2" name="Freeform 76"/>
            <p:cNvSpPr>
              <a:spLocks/>
            </p:cNvSpPr>
            <p:nvPr/>
          </p:nvSpPr>
          <p:spPr bwMode="auto">
            <a:xfrm>
              <a:off x="5114926" y="2379663"/>
              <a:ext cx="338138" cy="488950"/>
            </a:xfrm>
            <a:custGeom>
              <a:avLst/>
              <a:gdLst>
                <a:gd name="T0" fmla="*/ 121 w 213"/>
                <a:gd name="T1" fmla="*/ 0 h 308"/>
                <a:gd name="T2" fmla="*/ 147 w 213"/>
                <a:gd name="T3" fmla="*/ 45 h 308"/>
                <a:gd name="T4" fmla="*/ 157 w 213"/>
                <a:gd name="T5" fmla="*/ 50 h 308"/>
                <a:gd name="T6" fmla="*/ 162 w 213"/>
                <a:gd name="T7" fmla="*/ 50 h 308"/>
                <a:gd name="T8" fmla="*/ 167 w 213"/>
                <a:gd name="T9" fmla="*/ 55 h 308"/>
                <a:gd name="T10" fmla="*/ 172 w 213"/>
                <a:gd name="T11" fmla="*/ 60 h 308"/>
                <a:gd name="T12" fmla="*/ 187 w 213"/>
                <a:gd name="T13" fmla="*/ 70 h 308"/>
                <a:gd name="T14" fmla="*/ 187 w 213"/>
                <a:gd name="T15" fmla="*/ 81 h 308"/>
                <a:gd name="T16" fmla="*/ 192 w 213"/>
                <a:gd name="T17" fmla="*/ 86 h 308"/>
                <a:gd name="T18" fmla="*/ 192 w 213"/>
                <a:gd name="T19" fmla="*/ 96 h 308"/>
                <a:gd name="T20" fmla="*/ 192 w 213"/>
                <a:gd name="T21" fmla="*/ 126 h 308"/>
                <a:gd name="T22" fmla="*/ 197 w 213"/>
                <a:gd name="T23" fmla="*/ 146 h 308"/>
                <a:gd name="T24" fmla="*/ 197 w 213"/>
                <a:gd name="T25" fmla="*/ 151 h 308"/>
                <a:gd name="T26" fmla="*/ 197 w 213"/>
                <a:gd name="T27" fmla="*/ 162 h 308"/>
                <a:gd name="T28" fmla="*/ 202 w 213"/>
                <a:gd name="T29" fmla="*/ 177 h 308"/>
                <a:gd name="T30" fmla="*/ 207 w 213"/>
                <a:gd name="T31" fmla="*/ 187 h 308"/>
                <a:gd name="T32" fmla="*/ 202 w 213"/>
                <a:gd name="T33" fmla="*/ 197 h 308"/>
                <a:gd name="T34" fmla="*/ 207 w 213"/>
                <a:gd name="T35" fmla="*/ 217 h 308"/>
                <a:gd name="T36" fmla="*/ 213 w 213"/>
                <a:gd name="T37" fmla="*/ 222 h 308"/>
                <a:gd name="T38" fmla="*/ 207 w 213"/>
                <a:gd name="T39" fmla="*/ 227 h 308"/>
                <a:gd name="T40" fmla="*/ 172 w 213"/>
                <a:gd name="T41" fmla="*/ 222 h 308"/>
                <a:gd name="T42" fmla="*/ 172 w 213"/>
                <a:gd name="T43" fmla="*/ 232 h 308"/>
                <a:gd name="T44" fmla="*/ 157 w 213"/>
                <a:gd name="T45" fmla="*/ 243 h 308"/>
                <a:gd name="T46" fmla="*/ 147 w 213"/>
                <a:gd name="T47" fmla="*/ 263 h 308"/>
                <a:gd name="T48" fmla="*/ 147 w 213"/>
                <a:gd name="T49" fmla="*/ 273 h 308"/>
                <a:gd name="T50" fmla="*/ 132 w 213"/>
                <a:gd name="T51" fmla="*/ 293 h 308"/>
                <a:gd name="T52" fmla="*/ 96 w 213"/>
                <a:gd name="T53" fmla="*/ 288 h 308"/>
                <a:gd name="T54" fmla="*/ 86 w 213"/>
                <a:gd name="T55" fmla="*/ 298 h 308"/>
                <a:gd name="T56" fmla="*/ 81 w 213"/>
                <a:gd name="T57" fmla="*/ 308 h 308"/>
                <a:gd name="T58" fmla="*/ 45 w 213"/>
                <a:gd name="T59" fmla="*/ 283 h 308"/>
                <a:gd name="T60" fmla="*/ 25 w 213"/>
                <a:gd name="T61" fmla="*/ 298 h 308"/>
                <a:gd name="T62" fmla="*/ 20 w 213"/>
                <a:gd name="T63" fmla="*/ 283 h 308"/>
                <a:gd name="T64" fmla="*/ 20 w 213"/>
                <a:gd name="T65" fmla="*/ 263 h 308"/>
                <a:gd name="T66" fmla="*/ 15 w 213"/>
                <a:gd name="T67" fmla="*/ 248 h 308"/>
                <a:gd name="T68" fmla="*/ 35 w 213"/>
                <a:gd name="T69" fmla="*/ 227 h 308"/>
                <a:gd name="T70" fmla="*/ 35 w 213"/>
                <a:gd name="T71" fmla="*/ 217 h 308"/>
                <a:gd name="T72" fmla="*/ 15 w 213"/>
                <a:gd name="T73" fmla="*/ 207 h 308"/>
                <a:gd name="T74" fmla="*/ 0 w 213"/>
                <a:gd name="T75" fmla="*/ 182 h 308"/>
                <a:gd name="T76" fmla="*/ 10 w 213"/>
                <a:gd name="T77" fmla="*/ 172 h 308"/>
                <a:gd name="T78" fmla="*/ 15 w 213"/>
                <a:gd name="T79" fmla="*/ 167 h 308"/>
                <a:gd name="T80" fmla="*/ 10 w 213"/>
                <a:gd name="T81" fmla="*/ 162 h 308"/>
                <a:gd name="T82" fmla="*/ 15 w 213"/>
                <a:gd name="T83" fmla="*/ 157 h 308"/>
                <a:gd name="T84" fmla="*/ 45 w 213"/>
                <a:gd name="T85" fmla="*/ 131 h 308"/>
                <a:gd name="T86" fmla="*/ 50 w 213"/>
                <a:gd name="T87" fmla="*/ 131 h 308"/>
                <a:gd name="T88" fmla="*/ 61 w 213"/>
                <a:gd name="T89" fmla="*/ 131 h 308"/>
                <a:gd name="T90" fmla="*/ 66 w 213"/>
                <a:gd name="T91" fmla="*/ 121 h 308"/>
                <a:gd name="T92" fmla="*/ 76 w 213"/>
                <a:gd name="T93" fmla="*/ 116 h 308"/>
                <a:gd name="T94" fmla="*/ 86 w 213"/>
                <a:gd name="T95" fmla="*/ 106 h 308"/>
                <a:gd name="T96" fmla="*/ 91 w 213"/>
                <a:gd name="T97" fmla="*/ 101 h 308"/>
                <a:gd name="T98" fmla="*/ 86 w 213"/>
                <a:gd name="T99" fmla="*/ 96 h 308"/>
                <a:gd name="T100" fmla="*/ 86 w 213"/>
                <a:gd name="T101" fmla="*/ 91 h 308"/>
                <a:gd name="T102" fmla="*/ 81 w 213"/>
                <a:gd name="T103" fmla="*/ 86 h 308"/>
                <a:gd name="T104" fmla="*/ 76 w 213"/>
                <a:gd name="T105" fmla="*/ 65 h 308"/>
                <a:gd name="T106" fmla="*/ 71 w 213"/>
                <a:gd name="T107" fmla="*/ 60 h 308"/>
                <a:gd name="T108" fmla="*/ 71 w 213"/>
                <a:gd name="T109" fmla="*/ 55 h 308"/>
                <a:gd name="T110" fmla="*/ 66 w 213"/>
                <a:gd name="T111" fmla="*/ 50 h 308"/>
                <a:gd name="T112" fmla="*/ 66 w 213"/>
                <a:gd name="T113" fmla="*/ 50 h 308"/>
                <a:gd name="T114" fmla="*/ 81 w 213"/>
                <a:gd name="T115" fmla="*/ 45 h 308"/>
                <a:gd name="T116" fmla="*/ 96 w 213"/>
                <a:gd name="T117" fmla="*/ 30 h 308"/>
                <a:gd name="T118" fmla="*/ 96 w 213"/>
                <a:gd name="T119" fmla="*/ 25 h 308"/>
                <a:gd name="T120" fmla="*/ 106 w 213"/>
                <a:gd name="T121" fmla="*/ 20 h 308"/>
                <a:gd name="T122" fmla="*/ 111 w 213"/>
                <a:gd name="T123" fmla="*/ 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308">
                  <a:moveTo>
                    <a:pt x="111" y="5"/>
                  </a:moveTo>
                  <a:lnTo>
                    <a:pt x="111" y="5"/>
                  </a:lnTo>
                  <a:lnTo>
                    <a:pt x="111" y="5"/>
                  </a:lnTo>
                  <a:lnTo>
                    <a:pt x="121" y="0"/>
                  </a:lnTo>
                  <a:lnTo>
                    <a:pt x="121" y="5"/>
                  </a:lnTo>
                  <a:lnTo>
                    <a:pt x="147" y="35"/>
                  </a:lnTo>
                  <a:lnTo>
                    <a:pt x="147" y="40"/>
                  </a:lnTo>
                  <a:lnTo>
                    <a:pt x="147" y="45"/>
                  </a:lnTo>
                  <a:lnTo>
                    <a:pt x="152" y="45"/>
                  </a:lnTo>
                  <a:lnTo>
                    <a:pt x="152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62" y="55"/>
                  </a:lnTo>
                  <a:lnTo>
                    <a:pt x="162" y="60"/>
                  </a:lnTo>
                  <a:lnTo>
                    <a:pt x="167" y="60"/>
                  </a:lnTo>
                  <a:lnTo>
                    <a:pt x="172" y="60"/>
                  </a:lnTo>
                  <a:lnTo>
                    <a:pt x="177" y="60"/>
                  </a:lnTo>
                  <a:lnTo>
                    <a:pt x="187" y="65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92" y="86"/>
                  </a:lnTo>
                  <a:lnTo>
                    <a:pt x="192" y="86"/>
                  </a:lnTo>
                  <a:lnTo>
                    <a:pt x="187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116"/>
                  </a:lnTo>
                  <a:lnTo>
                    <a:pt x="192" y="121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2" y="131"/>
                  </a:lnTo>
                  <a:lnTo>
                    <a:pt x="192" y="136"/>
                  </a:lnTo>
                  <a:lnTo>
                    <a:pt x="197" y="146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7" y="157"/>
                  </a:lnTo>
                  <a:lnTo>
                    <a:pt x="197" y="157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7"/>
                  </a:lnTo>
                  <a:lnTo>
                    <a:pt x="197" y="172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2" y="182"/>
                  </a:lnTo>
                  <a:lnTo>
                    <a:pt x="202" y="182"/>
                  </a:lnTo>
                  <a:lnTo>
                    <a:pt x="207" y="187"/>
                  </a:lnTo>
                  <a:lnTo>
                    <a:pt x="202" y="187"/>
                  </a:lnTo>
                  <a:lnTo>
                    <a:pt x="202" y="192"/>
                  </a:lnTo>
                  <a:lnTo>
                    <a:pt x="202" y="192"/>
                  </a:lnTo>
                  <a:lnTo>
                    <a:pt x="202" y="197"/>
                  </a:lnTo>
                  <a:lnTo>
                    <a:pt x="207" y="202"/>
                  </a:lnTo>
                  <a:lnTo>
                    <a:pt x="207" y="202"/>
                  </a:lnTo>
                  <a:lnTo>
                    <a:pt x="207" y="207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13" y="217"/>
                  </a:lnTo>
                  <a:lnTo>
                    <a:pt x="213" y="217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07" y="227"/>
                  </a:lnTo>
                  <a:lnTo>
                    <a:pt x="202" y="227"/>
                  </a:lnTo>
                  <a:lnTo>
                    <a:pt x="197" y="227"/>
                  </a:lnTo>
                  <a:lnTo>
                    <a:pt x="19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67" y="232"/>
                  </a:lnTo>
                  <a:lnTo>
                    <a:pt x="162" y="243"/>
                  </a:lnTo>
                  <a:lnTo>
                    <a:pt x="157" y="243"/>
                  </a:lnTo>
                  <a:lnTo>
                    <a:pt x="157" y="248"/>
                  </a:lnTo>
                  <a:lnTo>
                    <a:pt x="152" y="248"/>
                  </a:lnTo>
                  <a:lnTo>
                    <a:pt x="152" y="253"/>
                  </a:lnTo>
                  <a:lnTo>
                    <a:pt x="147" y="263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2" y="278"/>
                  </a:lnTo>
                  <a:lnTo>
                    <a:pt x="142" y="288"/>
                  </a:lnTo>
                  <a:lnTo>
                    <a:pt x="132" y="293"/>
                  </a:lnTo>
                  <a:lnTo>
                    <a:pt x="132" y="293"/>
                  </a:lnTo>
                  <a:lnTo>
                    <a:pt x="132" y="288"/>
                  </a:lnTo>
                  <a:lnTo>
                    <a:pt x="116" y="283"/>
                  </a:lnTo>
                  <a:lnTo>
                    <a:pt x="101" y="293"/>
                  </a:lnTo>
                  <a:lnTo>
                    <a:pt x="96" y="288"/>
                  </a:lnTo>
                  <a:lnTo>
                    <a:pt x="96" y="293"/>
                  </a:lnTo>
                  <a:lnTo>
                    <a:pt x="91" y="293"/>
                  </a:lnTo>
                  <a:lnTo>
                    <a:pt x="91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1" y="298"/>
                  </a:lnTo>
                  <a:lnTo>
                    <a:pt x="81" y="303"/>
                  </a:lnTo>
                  <a:lnTo>
                    <a:pt x="81" y="308"/>
                  </a:lnTo>
                  <a:lnTo>
                    <a:pt x="71" y="303"/>
                  </a:lnTo>
                  <a:lnTo>
                    <a:pt x="61" y="303"/>
                  </a:lnTo>
                  <a:lnTo>
                    <a:pt x="50" y="298"/>
                  </a:lnTo>
                  <a:lnTo>
                    <a:pt x="45" y="283"/>
                  </a:lnTo>
                  <a:lnTo>
                    <a:pt x="45" y="288"/>
                  </a:lnTo>
                  <a:lnTo>
                    <a:pt x="40" y="288"/>
                  </a:lnTo>
                  <a:lnTo>
                    <a:pt x="30" y="298"/>
                  </a:lnTo>
                  <a:lnTo>
                    <a:pt x="25" y="298"/>
                  </a:lnTo>
                  <a:lnTo>
                    <a:pt x="20" y="293"/>
                  </a:lnTo>
                  <a:lnTo>
                    <a:pt x="15" y="288"/>
                  </a:lnTo>
                  <a:lnTo>
                    <a:pt x="20" y="283"/>
                  </a:lnTo>
                  <a:lnTo>
                    <a:pt x="20" y="283"/>
                  </a:lnTo>
                  <a:lnTo>
                    <a:pt x="15" y="278"/>
                  </a:lnTo>
                  <a:lnTo>
                    <a:pt x="15" y="273"/>
                  </a:lnTo>
                  <a:lnTo>
                    <a:pt x="15" y="273"/>
                  </a:lnTo>
                  <a:lnTo>
                    <a:pt x="20" y="263"/>
                  </a:lnTo>
                  <a:lnTo>
                    <a:pt x="25" y="263"/>
                  </a:lnTo>
                  <a:lnTo>
                    <a:pt x="20" y="258"/>
                  </a:lnTo>
                  <a:lnTo>
                    <a:pt x="20" y="253"/>
                  </a:lnTo>
                  <a:lnTo>
                    <a:pt x="15" y="248"/>
                  </a:lnTo>
                  <a:lnTo>
                    <a:pt x="20" y="243"/>
                  </a:lnTo>
                  <a:lnTo>
                    <a:pt x="20" y="238"/>
                  </a:lnTo>
                  <a:lnTo>
                    <a:pt x="20" y="238"/>
                  </a:lnTo>
                  <a:lnTo>
                    <a:pt x="35" y="227"/>
                  </a:lnTo>
                  <a:lnTo>
                    <a:pt x="30" y="222"/>
                  </a:lnTo>
                  <a:lnTo>
                    <a:pt x="35" y="217"/>
                  </a:lnTo>
                  <a:lnTo>
                    <a:pt x="30" y="217"/>
                  </a:lnTo>
                  <a:lnTo>
                    <a:pt x="35" y="217"/>
                  </a:lnTo>
                  <a:lnTo>
                    <a:pt x="30" y="212"/>
                  </a:lnTo>
                  <a:lnTo>
                    <a:pt x="25" y="212"/>
                  </a:lnTo>
                  <a:lnTo>
                    <a:pt x="20" y="212"/>
                  </a:lnTo>
                  <a:lnTo>
                    <a:pt x="15" y="207"/>
                  </a:lnTo>
                  <a:lnTo>
                    <a:pt x="15" y="202"/>
                  </a:lnTo>
                  <a:lnTo>
                    <a:pt x="10" y="197"/>
                  </a:lnTo>
                  <a:lnTo>
                    <a:pt x="5" y="19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67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25" y="146"/>
                  </a:lnTo>
                  <a:lnTo>
                    <a:pt x="40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6" y="116"/>
                  </a:lnTo>
                  <a:lnTo>
                    <a:pt x="81" y="116"/>
                  </a:lnTo>
                  <a:lnTo>
                    <a:pt x="81" y="111"/>
                  </a:lnTo>
                  <a:lnTo>
                    <a:pt x="86" y="111"/>
                  </a:lnTo>
                  <a:lnTo>
                    <a:pt x="86" y="106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86" y="96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86"/>
                  </a:lnTo>
                  <a:lnTo>
                    <a:pt x="81" y="86"/>
                  </a:lnTo>
                  <a:lnTo>
                    <a:pt x="81" y="81"/>
                  </a:lnTo>
                  <a:lnTo>
                    <a:pt x="81" y="76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0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3" name="Freeform 77"/>
            <p:cNvSpPr>
              <a:spLocks/>
            </p:cNvSpPr>
            <p:nvPr/>
          </p:nvSpPr>
          <p:spPr bwMode="auto">
            <a:xfrm>
              <a:off x="5267326" y="4500563"/>
              <a:ext cx="369888" cy="314325"/>
            </a:xfrm>
            <a:custGeom>
              <a:avLst/>
              <a:gdLst>
                <a:gd name="T0" fmla="*/ 193 w 233"/>
                <a:gd name="T1" fmla="*/ 162 h 198"/>
                <a:gd name="T2" fmla="*/ 187 w 233"/>
                <a:gd name="T3" fmla="*/ 162 h 198"/>
                <a:gd name="T4" fmla="*/ 172 w 233"/>
                <a:gd name="T5" fmla="*/ 157 h 198"/>
                <a:gd name="T6" fmla="*/ 162 w 233"/>
                <a:gd name="T7" fmla="*/ 162 h 198"/>
                <a:gd name="T8" fmla="*/ 152 w 233"/>
                <a:gd name="T9" fmla="*/ 167 h 198"/>
                <a:gd name="T10" fmla="*/ 157 w 233"/>
                <a:gd name="T11" fmla="*/ 177 h 198"/>
                <a:gd name="T12" fmla="*/ 147 w 233"/>
                <a:gd name="T13" fmla="*/ 177 h 198"/>
                <a:gd name="T14" fmla="*/ 142 w 233"/>
                <a:gd name="T15" fmla="*/ 172 h 198"/>
                <a:gd name="T16" fmla="*/ 122 w 233"/>
                <a:gd name="T17" fmla="*/ 162 h 198"/>
                <a:gd name="T18" fmla="*/ 117 w 233"/>
                <a:gd name="T19" fmla="*/ 152 h 198"/>
                <a:gd name="T20" fmla="*/ 122 w 233"/>
                <a:gd name="T21" fmla="*/ 137 h 198"/>
                <a:gd name="T22" fmla="*/ 101 w 233"/>
                <a:gd name="T23" fmla="*/ 132 h 198"/>
                <a:gd name="T24" fmla="*/ 96 w 233"/>
                <a:gd name="T25" fmla="*/ 137 h 198"/>
                <a:gd name="T26" fmla="*/ 91 w 233"/>
                <a:gd name="T27" fmla="*/ 142 h 198"/>
                <a:gd name="T28" fmla="*/ 96 w 233"/>
                <a:gd name="T29" fmla="*/ 147 h 198"/>
                <a:gd name="T30" fmla="*/ 117 w 233"/>
                <a:gd name="T31" fmla="*/ 172 h 198"/>
                <a:gd name="T32" fmla="*/ 101 w 233"/>
                <a:gd name="T33" fmla="*/ 177 h 198"/>
                <a:gd name="T34" fmla="*/ 101 w 233"/>
                <a:gd name="T35" fmla="*/ 182 h 198"/>
                <a:gd name="T36" fmla="*/ 86 w 233"/>
                <a:gd name="T37" fmla="*/ 187 h 198"/>
                <a:gd name="T38" fmla="*/ 76 w 233"/>
                <a:gd name="T39" fmla="*/ 187 h 198"/>
                <a:gd name="T40" fmla="*/ 71 w 233"/>
                <a:gd name="T41" fmla="*/ 198 h 198"/>
                <a:gd name="T42" fmla="*/ 51 w 233"/>
                <a:gd name="T43" fmla="*/ 192 h 198"/>
                <a:gd name="T44" fmla="*/ 36 w 233"/>
                <a:gd name="T45" fmla="*/ 187 h 198"/>
                <a:gd name="T46" fmla="*/ 25 w 233"/>
                <a:gd name="T47" fmla="*/ 182 h 198"/>
                <a:gd name="T48" fmla="*/ 25 w 233"/>
                <a:gd name="T49" fmla="*/ 167 h 198"/>
                <a:gd name="T50" fmla="*/ 20 w 233"/>
                <a:gd name="T51" fmla="*/ 152 h 198"/>
                <a:gd name="T52" fmla="*/ 25 w 233"/>
                <a:gd name="T53" fmla="*/ 132 h 198"/>
                <a:gd name="T54" fmla="*/ 10 w 233"/>
                <a:gd name="T55" fmla="*/ 137 h 198"/>
                <a:gd name="T56" fmla="*/ 0 w 233"/>
                <a:gd name="T57" fmla="*/ 111 h 198"/>
                <a:gd name="T58" fmla="*/ 15 w 233"/>
                <a:gd name="T59" fmla="*/ 111 h 198"/>
                <a:gd name="T60" fmla="*/ 20 w 233"/>
                <a:gd name="T61" fmla="*/ 111 h 198"/>
                <a:gd name="T62" fmla="*/ 36 w 233"/>
                <a:gd name="T63" fmla="*/ 122 h 198"/>
                <a:gd name="T64" fmla="*/ 56 w 233"/>
                <a:gd name="T65" fmla="*/ 127 h 198"/>
                <a:gd name="T66" fmla="*/ 61 w 233"/>
                <a:gd name="T67" fmla="*/ 117 h 198"/>
                <a:gd name="T68" fmla="*/ 66 w 233"/>
                <a:gd name="T69" fmla="*/ 106 h 198"/>
                <a:gd name="T70" fmla="*/ 61 w 233"/>
                <a:gd name="T71" fmla="*/ 86 h 198"/>
                <a:gd name="T72" fmla="*/ 56 w 233"/>
                <a:gd name="T73" fmla="*/ 76 h 198"/>
                <a:gd name="T74" fmla="*/ 51 w 233"/>
                <a:gd name="T75" fmla="*/ 51 h 198"/>
                <a:gd name="T76" fmla="*/ 61 w 233"/>
                <a:gd name="T77" fmla="*/ 41 h 198"/>
                <a:gd name="T78" fmla="*/ 71 w 233"/>
                <a:gd name="T79" fmla="*/ 36 h 198"/>
                <a:gd name="T80" fmla="*/ 76 w 233"/>
                <a:gd name="T81" fmla="*/ 30 h 198"/>
                <a:gd name="T82" fmla="*/ 86 w 233"/>
                <a:gd name="T83" fmla="*/ 15 h 198"/>
                <a:gd name="T84" fmla="*/ 96 w 233"/>
                <a:gd name="T85" fmla="*/ 5 h 198"/>
                <a:gd name="T86" fmla="*/ 157 w 233"/>
                <a:gd name="T87" fmla="*/ 5 h 198"/>
                <a:gd name="T88" fmla="*/ 167 w 233"/>
                <a:gd name="T89" fmla="*/ 0 h 198"/>
                <a:gd name="T90" fmla="*/ 177 w 233"/>
                <a:gd name="T91" fmla="*/ 10 h 198"/>
                <a:gd name="T92" fmla="*/ 198 w 233"/>
                <a:gd name="T93" fmla="*/ 5 h 198"/>
                <a:gd name="T94" fmla="*/ 218 w 233"/>
                <a:gd name="T95" fmla="*/ 15 h 198"/>
                <a:gd name="T96" fmla="*/ 233 w 233"/>
                <a:gd name="T97" fmla="*/ 36 h 198"/>
                <a:gd name="T98" fmla="*/ 218 w 233"/>
                <a:gd name="T99" fmla="*/ 46 h 198"/>
                <a:gd name="T100" fmla="*/ 213 w 233"/>
                <a:gd name="T101" fmla="*/ 56 h 198"/>
                <a:gd name="T102" fmla="*/ 223 w 233"/>
                <a:gd name="T103" fmla="*/ 71 h 198"/>
                <a:gd name="T104" fmla="*/ 228 w 233"/>
                <a:gd name="T105" fmla="*/ 86 h 198"/>
                <a:gd name="T106" fmla="*/ 223 w 233"/>
                <a:gd name="T107" fmla="*/ 96 h 198"/>
                <a:gd name="T108" fmla="*/ 208 w 233"/>
                <a:gd name="T109" fmla="*/ 101 h 198"/>
                <a:gd name="T110" fmla="*/ 203 w 233"/>
                <a:gd name="T111" fmla="*/ 117 h 198"/>
                <a:gd name="T112" fmla="*/ 193 w 233"/>
                <a:gd name="T113" fmla="*/ 142 h 198"/>
                <a:gd name="T114" fmla="*/ 193 w 233"/>
                <a:gd name="T115" fmla="*/ 15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198">
                  <a:moveTo>
                    <a:pt x="193" y="157"/>
                  </a:moveTo>
                  <a:lnTo>
                    <a:pt x="193" y="157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87" y="162"/>
                  </a:lnTo>
                  <a:lnTo>
                    <a:pt x="182" y="162"/>
                  </a:lnTo>
                  <a:lnTo>
                    <a:pt x="177" y="162"/>
                  </a:lnTo>
                  <a:lnTo>
                    <a:pt x="172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2" y="162"/>
                  </a:lnTo>
                  <a:lnTo>
                    <a:pt x="152" y="162"/>
                  </a:lnTo>
                  <a:lnTo>
                    <a:pt x="147" y="162"/>
                  </a:lnTo>
                  <a:lnTo>
                    <a:pt x="152" y="167"/>
                  </a:lnTo>
                  <a:lnTo>
                    <a:pt x="157" y="172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47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2" y="172"/>
                  </a:lnTo>
                  <a:lnTo>
                    <a:pt x="137" y="167"/>
                  </a:lnTo>
                  <a:lnTo>
                    <a:pt x="132" y="167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17" y="157"/>
                  </a:lnTo>
                  <a:lnTo>
                    <a:pt x="117" y="152"/>
                  </a:lnTo>
                  <a:lnTo>
                    <a:pt x="122" y="147"/>
                  </a:lnTo>
                  <a:lnTo>
                    <a:pt x="122" y="142"/>
                  </a:lnTo>
                  <a:lnTo>
                    <a:pt x="122" y="137"/>
                  </a:lnTo>
                  <a:lnTo>
                    <a:pt x="117" y="132"/>
                  </a:lnTo>
                  <a:lnTo>
                    <a:pt x="106" y="132"/>
                  </a:lnTo>
                  <a:lnTo>
                    <a:pt x="101" y="132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6" y="137"/>
                  </a:lnTo>
                  <a:lnTo>
                    <a:pt x="91" y="142"/>
                  </a:lnTo>
                  <a:lnTo>
                    <a:pt x="91" y="137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6" y="142"/>
                  </a:lnTo>
                  <a:lnTo>
                    <a:pt x="96" y="147"/>
                  </a:lnTo>
                  <a:lnTo>
                    <a:pt x="101" y="152"/>
                  </a:lnTo>
                  <a:lnTo>
                    <a:pt x="117" y="167"/>
                  </a:lnTo>
                  <a:lnTo>
                    <a:pt x="117" y="172"/>
                  </a:lnTo>
                  <a:lnTo>
                    <a:pt x="117" y="177"/>
                  </a:lnTo>
                  <a:lnTo>
                    <a:pt x="111" y="177"/>
                  </a:lnTo>
                  <a:lnTo>
                    <a:pt x="101" y="177"/>
                  </a:lnTo>
                  <a:lnTo>
                    <a:pt x="96" y="177"/>
                  </a:lnTo>
                  <a:lnTo>
                    <a:pt x="101" y="177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91" y="182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76" y="187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66" y="198"/>
                  </a:lnTo>
                  <a:lnTo>
                    <a:pt x="61" y="192"/>
                  </a:lnTo>
                  <a:lnTo>
                    <a:pt x="51" y="192"/>
                  </a:lnTo>
                  <a:lnTo>
                    <a:pt x="51" y="192"/>
                  </a:lnTo>
                  <a:lnTo>
                    <a:pt x="51" y="187"/>
                  </a:lnTo>
                  <a:lnTo>
                    <a:pt x="36" y="187"/>
                  </a:lnTo>
                  <a:lnTo>
                    <a:pt x="41" y="182"/>
                  </a:lnTo>
                  <a:lnTo>
                    <a:pt x="36" y="182"/>
                  </a:lnTo>
                  <a:lnTo>
                    <a:pt x="25" y="182"/>
                  </a:lnTo>
                  <a:lnTo>
                    <a:pt x="25" y="177"/>
                  </a:lnTo>
                  <a:lnTo>
                    <a:pt x="25" y="172"/>
                  </a:lnTo>
                  <a:lnTo>
                    <a:pt x="25" y="167"/>
                  </a:lnTo>
                  <a:lnTo>
                    <a:pt x="25" y="162"/>
                  </a:lnTo>
                  <a:lnTo>
                    <a:pt x="25" y="152"/>
                  </a:lnTo>
                  <a:lnTo>
                    <a:pt x="20" y="152"/>
                  </a:lnTo>
                  <a:lnTo>
                    <a:pt x="20" y="147"/>
                  </a:lnTo>
                  <a:lnTo>
                    <a:pt x="25" y="142"/>
                  </a:lnTo>
                  <a:lnTo>
                    <a:pt x="25" y="132"/>
                  </a:lnTo>
                  <a:lnTo>
                    <a:pt x="20" y="132"/>
                  </a:lnTo>
                  <a:lnTo>
                    <a:pt x="15" y="137"/>
                  </a:lnTo>
                  <a:lnTo>
                    <a:pt x="10" y="137"/>
                  </a:lnTo>
                  <a:lnTo>
                    <a:pt x="5" y="13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7"/>
                  </a:lnTo>
                  <a:lnTo>
                    <a:pt x="15" y="111"/>
                  </a:lnTo>
                  <a:lnTo>
                    <a:pt x="20" y="111"/>
                  </a:lnTo>
                  <a:lnTo>
                    <a:pt x="25" y="117"/>
                  </a:lnTo>
                  <a:lnTo>
                    <a:pt x="30" y="117"/>
                  </a:lnTo>
                  <a:lnTo>
                    <a:pt x="36" y="122"/>
                  </a:lnTo>
                  <a:lnTo>
                    <a:pt x="46" y="122"/>
                  </a:lnTo>
                  <a:lnTo>
                    <a:pt x="51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6" y="122"/>
                  </a:lnTo>
                  <a:lnTo>
                    <a:pt x="61" y="117"/>
                  </a:lnTo>
                  <a:lnTo>
                    <a:pt x="61" y="111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1" y="101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1" y="81"/>
                  </a:lnTo>
                  <a:lnTo>
                    <a:pt x="61" y="76"/>
                  </a:lnTo>
                  <a:lnTo>
                    <a:pt x="56" y="76"/>
                  </a:lnTo>
                  <a:lnTo>
                    <a:pt x="56" y="66"/>
                  </a:lnTo>
                  <a:lnTo>
                    <a:pt x="56" y="61"/>
                  </a:lnTo>
                  <a:lnTo>
                    <a:pt x="51" y="51"/>
                  </a:lnTo>
                  <a:lnTo>
                    <a:pt x="46" y="41"/>
                  </a:lnTo>
                  <a:lnTo>
                    <a:pt x="51" y="41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66" y="36"/>
                  </a:lnTo>
                  <a:lnTo>
                    <a:pt x="71" y="36"/>
                  </a:lnTo>
                  <a:lnTo>
                    <a:pt x="76" y="41"/>
                  </a:lnTo>
                  <a:lnTo>
                    <a:pt x="81" y="36"/>
                  </a:lnTo>
                  <a:lnTo>
                    <a:pt x="76" y="30"/>
                  </a:lnTo>
                  <a:lnTo>
                    <a:pt x="81" y="20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96" y="5"/>
                  </a:lnTo>
                  <a:lnTo>
                    <a:pt x="106" y="0"/>
                  </a:lnTo>
                  <a:lnTo>
                    <a:pt x="137" y="5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2" y="5"/>
                  </a:lnTo>
                  <a:lnTo>
                    <a:pt x="177" y="10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8" y="5"/>
                  </a:lnTo>
                  <a:lnTo>
                    <a:pt x="203" y="10"/>
                  </a:lnTo>
                  <a:lnTo>
                    <a:pt x="218" y="10"/>
                  </a:lnTo>
                  <a:lnTo>
                    <a:pt x="218" y="15"/>
                  </a:lnTo>
                  <a:lnTo>
                    <a:pt x="228" y="15"/>
                  </a:lnTo>
                  <a:lnTo>
                    <a:pt x="233" y="25"/>
                  </a:lnTo>
                  <a:lnTo>
                    <a:pt x="233" y="36"/>
                  </a:lnTo>
                  <a:lnTo>
                    <a:pt x="233" y="41"/>
                  </a:lnTo>
                  <a:lnTo>
                    <a:pt x="228" y="46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13" y="46"/>
                  </a:lnTo>
                  <a:lnTo>
                    <a:pt x="213" y="56"/>
                  </a:lnTo>
                  <a:lnTo>
                    <a:pt x="213" y="61"/>
                  </a:lnTo>
                  <a:lnTo>
                    <a:pt x="213" y="71"/>
                  </a:lnTo>
                  <a:lnTo>
                    <a:pt x="223" y="71"/>
                  </a:lnTo>
                  <a:lnTo>
                    <a:pt x="223" y="76"/>
                  </a:lnTo>
                  <a:lnTo>
                    <a:pt x="228" y="81"/>
                  </a:lnTo>
                  <a:lnTo>
                    <a:pt x="228" y="86"/>
                  </a:lnTo>
                  <a:lnTo>
                    <a:pt x="228" y="91"/>
                  </a:lnTo>
                  <a:lnTo>
                    <a:pt x="223" y="91"/>
                  </a:lnTo>
                  <a:lnTo>
                    <a:pt x="223" y="96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08" y="101"/>
                  </a:lnTo>
                  <a:lnTo>
                    <a:pt x="208" y="106"/>
                  </a:lnTo>
                  <a:lnTo>
                    <a:pt x="203" y="111"/>
                  </a:lnTo>
                  <a:lnTo>
                    <a:pt x="203" y="117"/>
                  </a:lnTo>
                  <a:lnTo>
                    <a:pt x="193" y="132"/>
                  </a:lnTo>
                  <a:lnTo>
                    <a:pt x="193" y="137"/>
                  </a:lnTo>
                  <a:lnTo>
                    <a:pt x="193" y="142"/>
                  </a:lnTo>
                  <a:lnTo>
                    <a:pt x="187" y="147"/>
                  </a:lnTo>
                  <a:lnTo>
                    <a:pt x="187" y="152"/>
                  </a:lnTo>
                  <a:lnTo>
                    <a:pt x="193" y="15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4" name="Freeform 78"/>
            <p:cNvSpPr>
              <a:spLocks/>
            </p:cNvSpPr>
            <p:nvPr/>
          </p:nvSpPr>
          <p:spPr bwMode="auto">
            <a:xfrm>
              <a:off x="5411789" y="4710113"/>
              <a:ext cx="49213" cy="39688"/>
            </a:xfrm>
            <a:custGeom>
              <a:avLst/>
              <a:gdLst>
                <a:gd name="T0" fmla="*/ 31 w 31"/>
                <a:gd name="T1" fmla="*/ 15 h 25"/>
                <a:gd name="T2" fmla="*/ 31 w 31"/>
                <a:gd name="T3" fmla="*/ 15 h 25"/>
                <a:gd name="T4" fmla="*/ 26 w 31"/>
                <a:gd name="T5" fmla="*/ 20 h 25"/>
                <a:gd name="T6" fmla="*/ 26 w 31"/>
                <a:gd name="T7" fmla="*/ 25 h 25"/>
                <a:gd name="T8" fmla="*/ 26 w 31"/>
                <a:gd name="T9" fmla="*/ 20 h 25"/>
                <a:gd name="T10" fmla="*/ 0 w 31"/>
                <a:gd name="T11" fmla="*/ 10 h 25"/>
                <a:gd name="T12" fmla="*/ 5 w 31"/>
                <a:gd name="T13" fmla="*/ 5 h 25"/>
                <a:gd name="T14" fmla="*/ 5 w 31"/>
                <a:gd name="T15" fmla="*/ 0 h 25"/>
                <a:gd name="T16" fmla="*/ 5 w 31"/>
                <a:gd name="T17" fmla="*/ 0 h 25"/>
                <a:gd name="T18" fmla="*/ 10 w 31"/>
                <a:gd name="T19" fmla="*/ 0 h 25"/>
                <a:gd name="T20" fmla="*/ 15 w 31"/>
                <a:gd name="T21" fmla="*/ 0 h 25"/>
                <a:gd name="T22" fmla="*/ 26 w 31"/>
                <a:gd name="T23" fmla="*/ 0 h 25"/>
                <a:gd name="T24" fmla="*/ 31 w 31"/>
                <a:gd name="T25" fmla="*/ 5 h 25"/>
                <a:gd name="T26" fmla="*/ 31 w 31"/>
                <a:gd name="T27" fmla="*/ 10 h 25"/>
                <a:gd name="T28" fmla="*/ 31 w 31"/>
                <a:gd name="T2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25">
                  <a:moveTo>
                    <a:pt x="31" y="15"/>
                  </a:moveTo>
                  <a:lnTo>
                    <a:pt x="31" y="15"/>
                  </a:lnTo>
                  <a:lnTo>
                    <a:pt x="26" y="20"/>
                  </a:lnTo>
                  <a:lnTo>
                    <a:pt x="26" y="25"/>
                  </a:lnTo>
                  <a:lnTo>
                    <a:pt x="26" y="2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5" name="Freeform 79"/>
            <p:cNvSpPr>
              <a:spLocks/>
            </p:cNvSpPr>
            <p:nvPr/>
          </p:nvSpPr>
          <p:spPr bwMode="auto">
            <a:xfrm>
              <a:off x="5211764" y="3881438"/>
              <a:ext cx="223838" cy="152400"/>
            </a:xfrm>
            <a:custGeom>
              <a:avLst/>
              <a:gdLst>
                <a:gd name="T0" fmla="*/ 71 w 141"/>
                <a:gd name="T1" fmla="*/ 21 h 96"/>
                <a:gd name="T2" fmla="*/ 76 w 141"/>
                <a:gd name="T3" fmla="*/ 26 h 96"/>
                <a:gd name="T4" fmla="*/ 81 w 141"/>
                <a:gd name="T5" fmla="*/ 36 h 96"/>
                <a:gd name="T6" fmla="*/ 86 w 141"/>
                <a:gd name="T7" fmla="*/ 46 h 96"/>
                <a:gd name="T8" fmla="*/ 96 w 141"/>
                <a:gd name="T9" fmla="*/ 66 h 96"/>
                <a:gd name="T10" fmla="*/ 106 w 141"/>
                <a:gd name="T11" fmla="*/ 66 h 96"/>
                <a:gd name="T12" fmla="*/ 136 w 141"/>
                <a:gd name="T13" fmla="*/ 71 h 96"/>
                <a:gd name="T14" fmla="*/ 141 w 141"/>
                <a:gd name="T15" fmla="*/ 86 h 96"/>
                <a:gd name="T16" fmla="*/ 126 w 141"/>
                <a:gd name="T17" fmla="*/ 91 h 96"/>
                <a:gd name="T18" fmla="*/ 116 w 141"/>
                <a:gd name="T19" fmla="*/ 86 h 96"/>
                <a:gd name="T20" fmla="*/ 111 w 141"/>
                <a:gd name="T21" fmla="*/ 91 h 96"/>
                <a:gd name="T22" fmla="*/ 96 w 141"/>
                <a:gd name="T23" fmla="*/ 96 h 96"/>
                <a:gd name="T24" fmla="*/ 86 w 141"/>
                <a:gd name="T25" fmla="*/ 91 h 96"/>
                <a:gd name="T26" fmla="*/ 81 w 141"/>
                <a:gd name="T27" fmla="*/ 96 h 96"/>
                <a:gd name="T28" fmla="*/ 71 w 141"/>
                <a:gd name="T29" fmla="*/ 91 h 96"/>
                <a:gd name="T30" fmla="*/ 65 w 141"/>
                <a:gd name="T31" fmla="*/ 86 h 96"/>
                <a:gd name="T32" fmla="*/ 50 w 141"/>
                <a:gd name="T33" fmla="*/ 81 h 96"/>
                <a:gd name="T34" fmla="*/ 40 w 141"/>
                <a:gd name="T35" fmla="*/ 86 h 96"/>
                <a:gd name="T36" fmla="*/ 35 w 141"/>
                <a:gd name="T37" fmla="*/ 81 h 96"/>
                <a:gd name="T38" fmla="*/ 40 w 141"/>
                <a:gd name="T39" fmla="*/ 71 h 96"/>
                <a:gd name="T40" fmla="*/ 30 w 141"/>
                <a:gd name="T41" fmla="*/ 71 h 96"/>
                <a:gd name="T42" fmla="*/ 25 w 141"/>
                <a:gd name="T43" fmla="*/ 66 h 96"/>
                <a:gd name="T44" fmla="*/ 20 w 141"/>
                <a:gd name="T45" fmla="*/ 66 h 96"/>
                <a:gd name="T46" fmla="*/ 5 w 141"/>
                <a:gd name="T47" fmla="*/ 71 h 96"/>
                <a:gd name="T48" fmla="*/ 5 w 141"/>
                <a:gd name="T49" fmla="*/ 46 h 96"/>
                <a:gd name="T50" fmla="*/ 10 w 141"/>
                <a:gd name="T51" fmla="*/ 41 h 96"/>
                <a:gd name="T52" fmla="*/ 10 w 141"/>
                <a:gd name="T53" fmla="*/ 31 h 96"/>
                <a:gd name="T54" fmla="*/ 5 w 141"/>
                <a:gd name="T55" fmla="*/ 26 h 96"/>
                <a:gd name="T56" fmla="*/ 0 w 141"/>
                <a:gd name="T57" fmla="*/ 21 h 96"/>
                <a:gd name="T58" fmla="*/ 10 w 141"/>
                <a:gd name="T59" fmla="*/ 15 h 96"/>
                <a:gd name="T60" fmla="*/ 15 w 141"/>
                <a:gd name="T61" fmla="*/ 10 h 96"/>
                <a:gd name="T62" fmla="*/ 25 w 141"/>
                <a:gd name="T63" fmla="*/ 15 h 96"/>
                <a:gd name="T64" fmla="*/ 30 w 141"/>
                <a:gd name="T65" fmla="*/ 10 h 96"/>
                <a:gd name="T66" fmla="*/ 45 w 141"/>
                <a:gd name="T67" fmla="*/ 5 h 96"/>
                <a:gd name="T68" fmla="*/ 50 w 141"/>
                <a:gd name="T69" fmla="*/ 0 h 96"/>
                <a:gd name="T70" fmla="*/ 55 w 141"/>
                <a:gd name="T71" fmla="*/ 5 h 96"/>
                <a:gd name="T72" fmla="*/ 60 w 141"/>
                <a:gd name="T73" fmla="*/ 15 h 96"/>
                <a:gd name="T74" fmla="*/ 60 w 141"/>
                <a:gd name="T75" fmla="*/ 26 h 96"/>
                <a:gd name="T76" fmla="*/ 65 w 141"/>
                <a:gd name="T77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96">
                  <a:moveTo>
                    <a:pt x="71" y="21"/>
                  </a:moveTo>
                  <a:lnTo>
                    <a:pt x="71" y="21"/>
                  </a:lnTo>
                  <a:lnTo>
                    <a:pt x="76" y="21"/>
                  </a:lnTo>
                  <a:lnTo>
                    <a:pt x="76" y="26"/>
                  </a:lnTo>
                  <a:lnTo>
                    <a:pt x="81" y="31"/>
                  </a:lnTo>
                  <a:lnTo>
                    <a:pt x="81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86" y="51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106" y="66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41" y="71"/>
                  </a:lnTo>
                  <a:lnTo>
                    <a:pt x="141" y="86"/>
                  </a:lnTo>
                  <a:lnTo>
                    <a:pt x="136" y="91"/>
                  </a:lnTo>
                  <a:lnTo>
                    <a:pt x="126" y="91"/>
                  </a:lnTo>
                  <a:lnTo>
                    <a:pt x="121" y="91"/>
                  </a:lnTo>
                  <a:lnTo>
                    <a:pt x="116" y="86"/>
                  </a:lnTo>
                  <a:lnTo>
                    <a:pt x="111" y="86"/>
                  </a:lnTo>
                  <a:lnTo>
                    <a:pt x="111" y="91"/>
                  </a:lnTo>
                  <a:lnTo>
                    <a:pt x="101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86" y="91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55" y="81"/>
                  </a:lnTo>
                  <a:lnTo>
                    <a:pt x="50" y="81"/>
                  </a:lnTo>
                  <a:lnTo>
                    <a:pt x="45" y="81"/>
                  </a:lnTo>
                  <a:lnTo>
                    <a:pt x="40" y="86"/>
                  </a:lnTo>
                  <a:lnTo>
                    <a:pt x="35" y="86"/>
                  </a:lnTo>
                  <a:lnTo>
                    <a:pt x="35" y="81"/>
                  </a:lnTo>
                  <a:lnTo>
                    <a:pt x="40" y="76"/>
                  </a:lnTo>
                  <a:lnTo>
                    <a:pt x="40" y="71"/>
                  </a:lnTo>
                  <a:lnTo>
                    <a:pt x="35" y="71"/>
                  </a:lnTo>
                  <a:lnTo>
                    <a:pt x="30" y="71"/>
                  </a:lnTo>
                  <a:lnTo>
                    <a:pt x="30" y="66"/>
                  </a:lnTo>
                  <a:lnTo>
                    <a:pt x="25" y="66"/>
                  </a:lnTo>
                  <a:lnTo>
                    <a:pt x="25" y="71"/>
                  </a:lnTo>
                  <a:lnTo>
                    <a:pt x="20" y="66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5" y="56"/>
                  </a:lnTo>
                  <a:lnTo>
                    <a:pt x="5" y="46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5" y="36"/>
                  </a:lnTo>
                  <a:lnTo>
                    <a:pt x="10" y="31"/>
                  </a:lnTo>
                  <a:lnTo>
                    <a:pt x="5" y="36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21"/>
                  </a:lnTo>
                  <a:lnTo>
                    <a:pt x="60" y="26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71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6" name="Freeform 80"/>
            <p:cNvSpPr>
              <a:spLocks/>
            </p:cNvSpPr>
            <p:nvPr/>
          </p:nvSpPr>
          <p:spPr bwMode="auto">
            <a:xfrm>
              <a:off x="5597526" y="4114800"/>
              <a:ext cx="87313" cy="112713"/>
            </a:xfrm>
            <a:custGeom>
              <a:avLst/>
              <a:gdLst>
                <a:gd name="T0" fmla="*/ 20 w 55"/>
                <a:gd name="T1" fmla="*/ 61 h 71"/>
                <a:gd name="T2" fmla="*/ 20 w 55"/>
                <a:gd name="T3" fmla="*/ 61 h 71"/>
                <a:gd name="T4" fmla="*/ 5 w 55"/>
                <a:gd name="T5" fmla="*/ 51 h 71"/>
                <a:gd name="T6" fmla="*/ 0 w 55"/>
                <a:gd name="T7" fmla="*/ 46 h 71"/>
                <a:gd name="T8" fmla="*/ 5 w 55"/>
                <a:gd name="T9" fmla="*/ 46 h 71"/>
                <a:gd name="T10" fmla="*/ 5 w 55"/>
                <a:gd name="T11" fmla="*/ 41 h 71"/>
                <a:gd name="T12" fmla="*/ 5 w 55"/>
                <a:gd name="T13" fmla="*/ 36 h 71"/>
                <a:gd name="T14" fmla="*/ 10 w 55"/>
                <a:gd name="T15" fmla="*/ 36 h 71"/>
                <a:gd name="T16" fmla="*/ 10 w 55"/>
                <a:gd name="T17" fmla="*/ 36 h 71"/>
                <a:gd name="T18" fmla="*/ 5 w 55"/>
                <a:gd name="T19" fmla="*/ 30 h 71"/>
                <a:gd name="T20" fmla="*/ 0 w 55"/>
                <a:gd name="T21" fmla="*/ 25 h 71"/>
                <a:gd name="T22" fmla="*/ 0 w 55"/>
                <a:gd name="T23" fmla="*/ 25 h 71"/>
                <a:gd name="T24" fmla="*/ 0 w 55"/>
                <a:gd name="T25" fmla="*/ 20 h 71"/>
                <a:gd name="T26" fmla="*/ 10 w 55"/>
                <a:gd name="T27" fmla="*/ 15 h 71"/>
                <a:gd name="T28" fmla="*/ 10 w 55"/>
                <a:gd name="T29" fmla="*/ 15 h 71"/>
                <a:gd name="T30" fmla="*/ 10 w 55"/>
                <a:gd name="T31" fmla="*/ 10 h 71"/>
                <a:gd name="T32" fmla="*/ 15 w 55"/>
                <a:gd name="T33" fmla="*/ 10 h 71"/>
                <a:gd name="T34" fmla="*/ 20 w 55"/>
                <a:gd name="T35" fmla="*/ 10 h 71"/>
                <a:gd name="T36" fmla="*/ 20 w 55"/>
                <a:gd name="T37" fmla="*/ 5 h 71"/>
                <a:gd name="T38" fmla="*/ 25 w 55"/>
                <a:gd name="T39" fmla="*/ 5 h 71"/>
                <a:gd name="T40" fmla="*/ 40 w 55"/>
                <a:gd name="T41" fmla="*/ 0 h 71"/>
                <a:gd name="T42" fmla="*/ 45 w 55"/>
                <a:gd name="T43" fmla="*/ 5 h 71"/>
                <a:gd name="T44" fmla="*/ 45 w 55"/>
                <a:gd name="T45" fmla="*/ 10 h 71"/>
                <a:gd name="T46" fmla="*/ 55 w 55"/>
                <a:gd name="T47" fmla="*/ 20 h 71"/>
                <a:gd name="T48" fmla="*/ 55 w 55"/>
                <a:gd name="T49" fmla="*/ 25 h 71"/>
                <a:gd name="T50" fmla="*/ 50 w 55"/>
                <a:gd name="T51" fmla="*/ 36 h 71"/>
                <a:gd name="T52" fmla="*/ 45 w 55"/>
                <a:gd name="T53" fmla="*/ 36 h 71"/>
                <a:gd name="T54" fmla="*/ 50 w 55"/>
                <a:gd name="T55" fmla="*/ 36 h 71"/>
                <a:gd name="T56" fmla="*/ 45 w 55"/>
                <a:gd name="T57" fmla="*/ 41 h 71"/>
                <a:gd name="T58" fmla="*/ 40 w 55"/>
                <a:gd name="T59" fmla="*/ 46 h 71"/>
                <a:gd name="T60" fmla="*/ 45 w 55"/>
                <a:gd name="T61" fmla="*/ 46 h 71"/>
                <a:gd name="T62" fmla="*/ 45 w 55"/>
                <a:gd name="T63" fmla="*/ 46 h 71"/>
                <a:gd name="T64" fmla="*/ 45 w 55"/>
                <a:gd name="T65" fmla="*/ 56 h 71"/>
                <a:gd name="T66" fmla="*/ 40 w 55"/>
                <a:gd name="T67" fmla="*/ 61 h 71"/>
                <a:gd name="T68" fmla="*/ 45 w 55"/>
                <a:gd name="T69" fmla="*/ 66 h 71"/>
                <a:gd name="T70" fmla="*/ 40 w 55"/>
                <a:gd name="T71" fmla="*/ 71 h 71"/>
                <a:gd name="T72" fmla="*/ 35 w 55"/>
                <a:gd name="T73" fmla="*/ 71 h 71"/>
                <a:gd name="T74" fmla="*/ 30 w 55"/>
                <a:gd name="T75" fmla="*/ 71 h 71"/>
                <a:gd name="T76" fmla="*/ 20 w 55"/>
                <a:gd name="T77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71">
                  <a:moveTo>
                    <a:pt x="20" y="61"/>
                  </a:moveTo>
                  <a:lnTo>
                    <a:pt x="20" y="61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45" y="10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50" y="36"/>
                  </a:lnTo>
                  <a:lnTo>
                    <a:pt x="45" y="36"/>
                  </a:lnTo>
                  <a:lnTo>
                    <a:pt x="50" y="36"/>
                  </a:lnTo>
                  <a:lnTo>
                    <a:pt x="45" y="41"/>
                  </a:lnTo>
                  <a:lnTo>
                    <a:pt x="40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5" y="56"/>
                  </a:lnTo>
                  <a:lnTo>
                    <a:pt x="40" y="61"/>
                  </a:lnTo>
                  <a:lnTo>
                    <a:pt x="45" y="66"/>
                  </a:lnTo>
                  <a:lnTo>
                    <a:pt x="40" y="71"/>
                  </a:lnTo>
                  <a:lnTo>
                    <a:pt x="35" y="71"/>
                  </a:lnTo>
                  <a:lnTo>
                    <a:pt x="30" y="71"/>
                  </a:lnTo>
                  <a:lnTo>
                    <a:pt x="20" y="6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7" name="Freeform 81"/>
            <p:cNvSpPr>
              <a:spLocks/>
            </p:cNvSpPr>
            <p:nvPr/>
          </p:nvSpPr>
          <p:spPr bwMode="auto">
            <a:xfrm>
              <a:off x="5049839" y="4146550"/>
              <a:ext cx="330200" cy="249238"/>
            </a:xfrm>
            <a:custGeom>
              <a:avLst/>
              <a:gdLst>
                <a:gd name="T0" fmla="*/ 31 w 208"/>
                <a:gd name="T1" fmla="*/ 127 h 157"/>
                <a:gd name="T2" fmla="*/ 46 w 208"/>
                <a:gd name="T3" fmla="*/ 112 h 157"/>
                <a:gd name="T4" fmla="*/ 56 w 208"/>
                <a:gd name="T5" fmla="*/ 107 h 157"/>
                <a:gd name="T6" fmla="*/ 56 w 208"/>
                <a:gd name="T7" fmla="*/ 97 h 157"/>
                <a:gd name="T8" fmla="*/ 46 w 208"/>
                <a:gd name="T9" fmla="*/ 107 h 157"/>
                <a:gd name="T10" fmla="*/ 36 w 208"/>
                <a:gd name="T11" fmla="*/ 112 h 157"/>
                <a:gd name="T12" fmla="*/ 21 w 208"/>
                <a:gd name="T13" fmla="*/ 127 h 157"/>
                <a:gd name="T14" fmla="*/ 5 w 208"/>
                <a:gd name="T15" fmla="*/ 142 h 157"/>
                <a:gd name="T16" fmla="*/ 0 w 208"/>
                <a:gd name="T17" fmla="*/ 132 h 157"/>
                <a:gd name="T18" fmla="*/ 0 w 208"/>
                <a:gd name="T19" fmla="*/ 132 h 157"/>
                <a:gd name="T20" fmla="*/ 5 w 208"/>
                <a:gd name="T21" fmla="*/ 127 h 157"/>
                <a:gd name="T22" fmla="*/ 5 w 208"/>
                <a:gd name="T23" fmla="*/ 117 h 157"/>
                <a:gd name="T24" fmla="*/ 0 w 208"/>
                <a:gd name="T25" fmla="*/ 112 h 157"/>
                <a:gd name="T26" fmla="*/ 5 w 208"/>
                <a:gd name="T27" fmla="*/ 107 h 157"/>
                <a:gd name="T28" fmla="*/ 5 w 208"/>
                <a:gd name="T29" fmla="*/ 102 h 157"/>
                <a:gd name="T30" fmla="*/ 5 w 208"/>
                <a:gd name="T31" fmla="*/ 91 h 157"/>
                <a:gd name="T32" fmla="*/ 10 w 208"/>
                <a:gd name="T33" fmla="*/ 81 h 157"/>
                <a:gd name="T34" fmla="*/ 16 w 208"/>
                <a:gd name="T35" fmla="*/ 71 h 157"/>
                <a:gd name="T36" fmla="*/ 21 w 208"/>
                <a:gd name="T37" fmla="*/ 76 h 157"/>
                <a:gd name="T38" fmla="*/ 36 w 208"/>
                <a:gd name="T39" fmla="*/ 71 h 157"/>
                <a:gd name="T40" fmla="*/ 51 w 208"/>
                <a:gd name="T41" fmla="*/ 61 h 157"/>
                <a:gd name="T42" fmla="*/ 46 w 208"/>
                <a:gd name="T43" fmla="*/ 51 h 157"/>
                <a:gd name="T44" fmla="*/ 46 w 208"/>
                <a:gd name="T45" fmla="*/ 36 h 157"/>
                <a:gd name="T46" fmla="*/ 46 w 208"/>
                <a:gd name="T47" fmla="*/ 26 h 157"/>
                <a:gd name="T48" fmla="*/ 56 w 208"/>
                <a:gd name="T49" fmla="*/ 31 h 157"/>
                <a:gd name="T50" fmla="*/ 66 w 208"/>
                <a:gd name="T51" fmla="*/ 26 h 157"/>
                <a:gd name="T52" fmla="*/ 76 w 208"/>
                <a:gd name="T53" fmla="*/ 41 h 157"/>
                <a:gd name="T54" fmla="*/ 97 w 208"/>
                <a:gd name="T55" fmla="*/ 36 h 157"/>
                <a:gd name="T56" fmla="*/ 102 w 208"/>
                <a:gd name="T57" fmla="*/ 31 h 157"/>
                <a:gd name="T58" fmla="*/ 112 w 208"/>
                <a:gd name="T59" fmla="*/ 21 h 157"/>
                <a:gd name="T60" fmla="*/ 112 w 208"/>
                <a:gd name="T61" fmla="*/ 31 h 157"/>
                <a:gd name="T62" fmla="*/ 137 w 208"/>
                <a:gd name="T63" fmla="*/ 26 h 157"/>
                <a:gd name="T64" fmla="*/ 152 w 208"/>
                <a:gd name="T65" fmla="*/ 21 h 157"/>
                <a:gd name="T66" fmla="*/ 167 w 208"/>
                <a:gd name="T67" fmla="*/ 31 h 157"/>
                <a:gd name="T68" fmla="*/ 162 w 208"/>
                <a:gd name="T69" fmla="*/ 16 h 157"/>
                <a:gd name="T70" fmla="*/ 162 w 208"/>
                <a:gd name="T71" fmla="*/ 10 h 157"/>
                <a:gd name="T72" fmla="*/ 178 w 208"/>
                <a:gd name="T73" fmla="*/ 0 h 157"/>
                <a:gd name="T74" fmla="*/ 188 w 208"/>
                <a:gd name="T75" fmla="*/ 16 h 157"/>
                <a:gd name="T76" fmla="*/ 203 w 208"/>
                <a:gd name="T77" fmla="*/ 26 h 157"/>
                <a:gd name="T78" fmla="*/ 198 w 208"/>
                <a:gd name="T79" fmla="*/ 36 h 157"/>
                <a:gd name="T80" fmla="*/ 203 w 208"/>
                <a:gd name="T81" fmla="*/ 51 h 157"/>
                <a:gd name="T82" fmla="*/ 198 w 208"/>
                <a:gd name="T83" fmla="*/ 61 h 157"/>
                <a:gd name="T84" fmla="*/ 193 w 208"/>
                <a:gd name="T85" fmla="*/ 76 h 157"/>
                <a:gd name="T86" fmla="*/ 188 w 208"/>
                <a:gd name="T87" fmla="*/ 107 h 157"/>
                <a:gd name="T88" fmla="*/ 198 w 208"/>
                <a:gd name="T89" fmla="*/ 127 h 157"/>
                <a:gd name="T90" fmla="*/ 193 w 208"/>
                <a:gd name="T91" fmla="*/ 132 h 157"/>
                <a:gd name="T92" fmla="*/ 178 w 208"/>
                <a:gd name="T93" fmla="*/ 137 h 157"/>
                <a:gd name="T94" fmla="*/ 167 w 208"/>
                <a:gd name="T95" fmla="*/ 127 h 157"/>
                <a:gd name="T96" fmla="*/ 167 w 208"/>
                <a:gd name="T97" fmla="*/ 132 h 157"/>
                <a:gd name="T98" fmla="*/ 152 w 208"/>
                <a:gd name="T99" fmla="*/ 132 h 157"/>
                <a:gd name="T100" fmla="*/ 152 w 208"/>
                <a:gd name="T101" fmla="*/ 142 h 157"/>
                <a:gd name="T102" fmla="*/ 142 w 208"/>
                <a:gd name="T103" fmla="*/ 137 h 157"/>
                <a:gd name="T104" fmla="*/ 132 w 208"/>
                <a:gd name="T105" fmla="*/ 137 h 157"/>
                <a:gd name="T106" fmla="*/ 102 w 208"/>
                <a:gd name="T107" fmla="*/ 157 h 157"/>
                <a:gd name="T108" fmla="*/ 76 w 208"/>
                <a:gd name="T109" fmla="*/ 157 h 157"/>
                <a:gd name="T110" fmla="*/ 76 w 208"/>
                <a:gd name="T111" fmla="*/ 147 h 157"/>
                <a:gd name="T112" fmla="*/ 71 w 208"/>
                <a:gd name="T113" fmla="*/ 147 h 157"/>
                <a:gd name="T114" fmla="*/ 61 w 208"/>
                <a:gd name="T115" fmla="*/ 152 h 157"/>
                <a:gd name="T116" fmla="*/ 61 w 208"/>
                <a:gd name="T117" fmla="*/ 142 h 157"/>
                <a:gd name="T118" fmla="*/ 41 w 208"/>
                <a:gd name="T119" fmla="*/ 1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157">
                  <a:moveTo>
                    <a:pt x="41" y="132"/>
                  </a:moveTo>
                  <a:lnTo>
                    <a:pt x="41" y="132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6" y="12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61" y="102"/>
                  </a:lnTo>
                  <a:lnTo>
                    <a:pt x="61" y="97"/>
                  </a:lnTo>
                  <a:lnTo>
                    <a:pt x="56" y="97"/>
                  </a:lnTo>
                  <a:lnTo>
                    <a:pt x="56" y="102"/>
                  </a:lnTo>
                  <a:lnTo>
                    <a:pt x="51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1" y="107"/>
                  </a:lnTo>
                  <a:lnTo>
                    <a:pt x="36" y="112"/>
                  </a:lnTo>
                  <a:lnTo>
                    <a:pt x="36" y="117"/>
                  </a:lnTo>
                  <a:lnTo>
                    <a:pt x="31" y="117"/>
                  </a:lnTo>
                  <a:lnTo>
                    <a:pt x="21" y="127"/>
                  </a:lnTo>
                  <a:lnTo>
                    <a:pt x="21" y="127"/>
                  </a:lnTo>
                  <a:lnTo>
                    <a:pt x="16" y="132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5" y="11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6" y="71"/>
                  </a:lnTo>
                  <a:lnTo>
                    <a:pt x="16" y="76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6" y="71"/>
                  </a:lnTo>
                  <a:lnTo>
                    <a:pt x="31" y="71"/>
                  </a:lnTo>
                  <a:lnTo>
                    <a:pt x="36" y="71"/>
                  </a:lnTo>
                  <a:lnTo>
                    <a:pt x="36" y="66"/>
                  </a:lnTo>
                  <a:lnTo>
                    <a:pt x="46" y="66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56"/>
                  </a:lnTo>
                  <a:lnTo>
                    <a:pt x="46" y="51"/>
                  </a:lnTo>
                  <a:lnTo>
                    <a:pt x="46" y="46"/>
                  </a:lnTo>
                  <a:lnTo>
                    <a:pt x="41" y="41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1" y="31"/>
                  </a:lnTo>
                  <a:lnTo>
                    <a:pt x="56" y="31"/>
                  </a:lnTo>
                  <a:lnTo>
                    <a:pt x="61" y="31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1" y="26"/>
                  </a:lnTo>
                  <a:lnTo>
                    <a:pt x="71" y="31"/>
                  </a:lnTo>
                  <a:lnTo>
                    <a:pt x="76" y="41"/>
                  </a:lnTo>
                  <a:lnTo>
                    <a:pt x="86" y="41"/>
                  </a:lnTo>
                  <a:lnTo>
                    <a:pt x="91" y="41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12" y="2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12" y="31"/>
                  </a:lnTo>
                  <a:lnTo>
                    <a:pt x="122" y="31"/>
                  </a:lnTo>
                  <a:lnTo>
                    <a:pt x="127" y="31"/>
                  </a:lnTo>
                  <a:lnTo>
                    <a:pt x="137" y="26"/>
                  </a:lnTo>
                  <a:lnTo>
                    <a:pt x="142" y="26"/>
                  </a:lnTo>
                  <a:lnTo>
                    <a:pt x="147" y="26"/>
                  </a:lnTo>
                  <a:lnTo>
                    <a:pt x="152" y="21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7" y="31"/>
                  </a:lnTo>
                  <a:lnTo>
                    <a:pt x="167" y="26"/>
                  </a:lnTo>
                  <a:lnTo>
                    <a:pt x="167" y="21"/>
                  </a:lnTo>
                  <a:lnTo>
                    <a:pt x="162" y="16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62" y="10"/>
                  </a:lnTo>
                  <a:lnTo>
                    <a:pt x="167" y="10"/>
                  </a:lnTo>
                  <a:lnTo>
                    <a:pt x="178" y="5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88" y="16"/>
                  </a:lnTo>
                  <a:lnTo>
                    <a:pt x="193" y="26"/>
                  </a:lnTo>
                  <a:lnTo>
                    <a:pt x="198" y="26"/>
                  </a:lnTo>
                  <a:lnTo>
                    <a:pt x="203" y="26"/>
                  </a:lnTo>
                  <a:lnTo>
                    <a:pt x="208" y="26"/>
                  </a:lnTo>
                  <a:lnTo>
                    <a:pt x="203" y="36"/>
                  </a:lnTo>
                  <a:lnTo>
                    <a:pt x="198" y="36"/>
                  </a:lnTo>
                  <a:lnTo>
                    <a:pt x="198" y="41"/>
                  </a:lnTo>
                  <a:lnTo>
                    <a:pt x="198" y="46"/>
                  </a:lnTo>
                  <a:lnTo>
                    <a:pt x="203" y="51"/>
                  </a:lnTo>
                  <a:lnTo>
                    <a:pt x="208" y="51"/>
                  </a:lnTo>
                  <a:lnTo>
                    <a:pt x="208" y="56"/>
                  </a:lnTo>
                  <a:lnTo>
                    <a:pt x="198" y="61"/>
                  </a:lnTo>
                  <a:lnTo>
                    <a:pt x="203" y="66"/>
                  </a:lnTo>
                  <a:lnTo>
                    <a:pt x="198" y="71"/>
                  </a:lnTo>
                  <a:lnTo>
                    <a:pt x="193" y="76"/>
                  </a:lnTo>
                  <a:lnTo>
                    <a:pt x="193" y="97"/>
                  </a:lnTo>
                  <a:lnTo>
                    <a:pt x="188" y="102"/>
                  </a:lnTo>
                  <a:lnTo>
                    <a:pt x="188" y="107"/>
                  </a:lnTo>
                  <a:lnTo>
                    <a:pt x="193" y="117"/>
                  </a:lnTo>
                  <a:lnTo>
                    <a:pt x="193" y="122"/>
                  </a:lnTo>
                  <a:lnTo>
                    <a:pt x="198" y="127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3" y="132"/>
                  </a:lnTo>
                  <a:lnTo>
                    <a:pt x="188" y="132"/>
                  </a:lnTo>
                  <a:lnTo>
                    <a:pt x="183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3" y="137"/>
                  </a:lnTo>
                  <a:lnTo>
                    <a:pt x="167" y="127"/>
                  </a:lnTo>
                  <a:lnTo>
                    <a:pt x="167" y="122"/>
                  </a:lnTo>
                  <a:lnTo>
                    <a:pt x="167" y="127"/>
                  </a:lnTo>
                  <a:lnTo>
                    <a:pt x="167" y="132"/>
                  </a:lnTo>
                  <a:lnTo>
                    <a:pt x="162" y="137"/>
                  </a:lnTo>
                  <a:lnTo>
                    <a:pt x="157" y="132"/>
                  </a:lnTo>
                  <a:lnTo>
                    <a:pt x="152" y="132"/>
                  </a:lnTo>
                  <a:lnTo>
                    <a:pt x="152" y="137"/>
                  </a:lnTo>
                  <a:lnTo>
                    <a:pt x="157" y="142"/>
                  </a:lnTo>
                  <a:lnTo>
                    <a:pt x="152" y="142"/>
                  </a:lnTo>
                  <a:lnTo>
                    <a:pt x="152" y="137"/>
                  </a:lnTo>
                  <a:lnTo>
                    <a:pt x="142" y="132"/>
                  </a:lnTo>
                  <a:lnTo>
                    <a:pt x="142" y="137"/>
                  </a:lnTo>
                  <a:lnTo>
                    <a:pt x="142" y="142"/>
                  </a:lnTo>
                  <a:lnTo>
                    <a:pt x="137" y="142"/>
                  </a:lnTo>
                  <a:lnTo>
                    <a:pt x="132" y="137"/>
                  </a:lnTo>
                  <a:lnTo>
                    <a:pt x="122" y="132"/>
                  </a:lnTo>
                  <a:lnTo>
                    <a:pt x="112" y="147"/>
                  </a:lnTo>
                  <a:lnTo>
                    <a:pt x="102" y="157"/>
                  </a:lnTo>
                  <a:lnTo>
                    <a:pt x="91" y="152"/>
                  </a:lnTo>
                  <a:lnTo>
                    <a:pt x="86" y="157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1" y="142"/>
                  </a:lnTo>
                  <a:lnTo>
                    <a:pt x="71" y="147"/>
                  </a:lnTo>
                  <a:lnTo>
                    <a:pt x="66" y="147"/>
                  </a:lnTo>
                  <a:lnTo>
                    <a:pt x="61" y="152"/>
                  </a:lnTo>
                  <a:lnTo>
                    <a:pt x="61" y="152"/>
                  </a:lnTo>
                  <a:lnTo>
                    <a:pt x="56" y="152"/>
                  </a:lnTo>
                  <a:lnTo>
                    <a:pt x="61" y="147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1" y="13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8" name="Freeform 82"/>
            <p:cNvSpPr>
              <a:spLocks/>
            </p:cNvSpPr>
            <p:nvPr/>
          </p:nvSpPr>
          <p:spPr bwMode="auto">
            <a:xfrm>
              <a:off x="5516564" y="4171950"/>
              <a:ext cx="201613" cy="280988"/>
            </a:xfrm>
            <a:custGeom>
              <a:avLst/>
              <a:gdLst>
                <a:gd name="T0" fmla="*/ 117 w 127"/>
                <a:gd name="T1" fmla="*/ 70 h 177"/>
                <a:gd name="T2" fmla="*/ 106 w 127"/>
                <a:gd name="T3" fmla="*/ 81 h 177"/>
                <a:gd name="T4" fmla="*/ 86 w 127"/>
                <a:gd name="T5" fmla="*/ 70 h 177"/>
                <a:gd name="T6" fmla="*/ 81 w 127"/>
                <a:gd name="T7" fmla="*/ 65 h 177"/>
                <a:gd name="T8" fmla="*/ 81 w 127"/>
                <a:gd name="T9" fmla="*/ 75 h 177"/>
                <a:gd name="T10" fmla="*/ 86 w 127"/>
                <a:gd name="T11" fmla="*/ 86 h 177"/>
                <a:gd name="T12" fmla="*/ 96 w 127"/>
                <a:gd name="T13" fmla="*/ 96 h 177"/>
                <a:gd name="T14" fmla="*/ 111 w 127"/>
                <a:gd name="T15" fmla="*/ 101 h 177"/>
                <a:gd name="T16" fmla="*/ 111 w 127"/>
                <a:gd name="T17" fmla="*/ 106 h 177"/>
                <a:gd name="T18" fmla="*/ 111 w 127"/>
                <a:gd name="T19" fmla="*/ 121 h 177"/>
                <a:gd name="T20" fmla="*/ 122 w 127"/>
                <a:gd name="T21" fmla="*/ 121 h 177"/>
                <a:gd name="T22" fmla="*/ 117 w 127"/>
                <a:gd name="T23" fmla="*/ 141 h 177"/>
                <a:gd name="T24" fmla="*/ 122 w 127"/>
                <a:gd name="T25" fmla="*/ 172 h 177"/>
                <a:gd name="T26" fmla="*/ 117 w 127"/>
                <a:gd name="T27" fmla="*/ 177 h 177"/>
                <a:gd name="T28" fmla="*/ 111 w 127"/>
                <a:gd name="T29" fmla="*/ 172 h 177"/>
                <a:gd name="T30" fmla="*/ 106 w 127"/>
                <a:gd name="T31" fmla="*/ 162 h 177"/>
                <a:gd name="T32" fmla="*/ 91 w 127"/>
                <a:gd name="T33" fmla="*/ 162 h 177"/>
                <a:gd name="T34" fmla="*/ 96 w 127"/>
                <a:gd name="T35" fmla="*/ 172 h 177"/>
                <a:gd name="T36" fmla="*/ 81 w 127"/>
                <a:gd name="T37" fmla="*/ 172 h 177"/>
                <a:gd name="T38" fmla="*/ 86 w 127"/>
                <a:gd name="T39" fmla="*/ 156 h 177"/>
                <a:gd name="T40" fmla="*/ 76 w 127"/>
                <a:gd name="T41" fmla="*/ 151 h 177"/>
                <a:gd name="T42" fmla="*/ 56 w 127"/>
                <a:gd name="T43" fmla="*/ 156 h 177"/>
                <a:gd name="T44" fmla="*/ 46 w 127"/>
                <a:gd name="T45" fmla="*/ 156 h 177"/>
                <a:gd name="T46" fmla="*/ 41 w 127"/>
                <a:gd name="T47" fmla="*/ 146 h 177"/>
                <a:gd name="T48" fmla="*/ 41 w 127"/>
                <a:gd name="T49" fmla="*/ 141 h 177"/>
                <a:gd name="T50" fmla="*/ 36 w 127"/>
                <a:gd name="T51" fmla="*/ 126 h 177"/>
                <a:gd name="T52" fmla="*/ 41 w 127"/>
                <a:gd name="T53" fmla="*/ 121 h 177"/>
                <a:gd name="T54" fmla="*/ 46 w 127"/>
                <a:gd name="T55" fmla="*/ 116 h 177"/>
                <a:gd name="T56" fmla="*/ 41 w 127"/>
                <a:gd name="T57" fmla="*/ 101 h 177"/>
                <a:gd name="T58" fmla="*/ 20 w 127"/>
                <a:gd name="T59" fmla="*/ 96 h 177"/>
                <a:gd name="T60" fmla="*/ 10 w 127"/>
                <a:gd name="T61" fmla="*/ 86 h 177"/>
                <a:gd name="T62" fmla="*/ 0 w 127"/>
                <a:gd name="T63" fmla="*/ 70 h 177"/>
                <a:gd name="T64" fmla="*/ 15 w 127"/>
                <a:gd name="T65" fmla="*/ 70 h 177"/>
                <a:gd name="T66" fmla="*/ 15 w 127"/>
                <a:gd name="T67" fmla="*/ 60 h 177"/>
                <a:gd name="T68" fmla="*/ 10 w 127"/>
                <a:gd name="T69" fmla="*/ 50 h 177"/>
                <a:gd name="T70" fmla="*/ 15 w 127"/>
                <a:gd name="T71" fmla="*/ 35 h 177"/>
                <a:gd name="T72" fmla="*/ 10 w 127"/>
                <a:gd name="T73" fmla="*/ 30 h 177"/>
                <a:gd name="T74" fmla="*/ 5 w 127"/>
                <a:gd name="T75" fmla="*/ 15 h 177"/>
                <a:gd name="T76" fmla="*/ 10 w 127"/>
                <a:gd name="T77" fmla="*/ 5 h 177"/>
                <a:gd name="T78" fmla="*/ 30 w 127"/>
                <a:gd name="T79" fmla="*/ 0 h 177"/>
                <a:gd name="T80" fmla="*/ 46 w 127"/>
                <a:gd name="T81" fmla="*/ 15 h 177"/>
                <a:gd name="T82" fmla="*/ 56 w 127"/>
                <a:gd name="T83" fmla="*/ 15 h 177"/>
                <a:gd name="T84" fmla="*/ 86 w 127"/>
                <a:gd name="T85" fmla="*/ 35 h 177"/>
                <a:gd name="T86" fmla="*/ 86 w 127"/>
                <a:gd name="T87" fmla="*/ 50 h 177"/>
                <a:gd name="T88" fmla="*/ 101 w 127"/>
                <a:gd name="T89" fmla="*/ 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77">
                  <a:moveTo>
                    <a:pt x="111" y="70"/>
                  </a:moveTo>
                  <a:lnTo>
                    <a:pt x="111" y="70"/>
                  </a:lnTo>
                  <a:lnTo>
                    <a:pt x="117" y="70"/>
                  </a:lnTo>
                  <a:lnTo>
                    <a:pt x="117" y="75"/>
                  </a:lnTo>
                  <a:lnTo>
                    <a:pt x="111" y="75"/>
                  </a:lnTo>
                  <a:lnTo>
                    <a:pt x="106" y="81"/>
                  </a:lnTo>
                  <a:lnTo>
                    <a:pt x="101" y="75"/>
                  </a:lnTo>
                  <a:lnTo>
                    <a:pt x="91" y="75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65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76" y="70"/>
                  </a:lnTo>
                  <a:lnTo>
                    <a:pt x="81" y="75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91" y="96"/>
                  </a:lnTo>
                  <a:lnTo>
                    <a:pt x="96" y="96"/>
                  </a:lnTo>
                  <a:lnTo>
                    <a:pt x="101" y="96"/>
                  </a:lnTo>
                  <a:lnTo>
                    <a:pt x="106" y="101"/>
                  </a:lnTo>
                  <a:lnTo>
                    <a:pt x="111" y="101"/>
                  </a:lnTo>
                  <a:lnTo>
                    <a:pt x="117" y="101"/>
                  </a:lnTo>
                  <a:lnTo>
                    <a:pt x="117" y="101"/>
                  </a:lnTo>
                  <a:lnTo>
                    <a:pt x="111" y="106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1" y="121"/>
                  </a:lnTo>
                  <a:lnTo>
                    <a:pt x="117" y="116"/>
                  </a:lnTo>
                  <a:lnTo>
                    <a:pt x="122" y="121"/>
                  </a:lnTo>
                  <a:lnTo>
                    <a:pt x="122" y="121"/>
                  </a:lnTo>
                  <a:lnTo>
                    <a:pt x="117" y="131"/>
                  </a:lnTo>
                  <a:lnTo>
                    <a:pt x="117" y="136"/>
                  </a:lnTo>
                  <a:lnTo>
                    <a:pt x="117" y="141"/>
                  </a:lnTo>
                  <a:lnTo>
                    <a:pt x="122" y="146"/>
                  </a:lnTo>
                  <a:lnTo>
                    <a:pt x="127" y="156"/>
                  </a:lnTo>
                  <a:lnTo>
                    <a:pt x="122" y="172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7" y="177"/>
                  </a:lnTo>
                  <a:lnTo>
                    <a:pt x="117" y="172"/>
                  </a:lnTo>
                  <a:lnTo>
                    <a:pt x="117" y="172"/>
                  </a:lnTo>
                  <a:lnTo>
                    <a:pt x="111" y="172"/>
                  </a:lnTo>
                  <a:lnTo>
                    <a:pt x="106" y="167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1" y="167"/>
                  </a:lnTo>
                  <a:lnTo>
                    <a:pt x="96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1" y="172"/>
                  </a:lnTo>
                  <a:lnTo>
                    <a:pt x="96" y="172"/>
                  </a:lnTo>
                  <a:lnTo>
                    <a:pt x="91" y="172"/>
                  </a:lnTo>
                  <a:lnTo>
                    <a:pt x="86" y="172"/>
                  </a:lnTo>
                  <a:lnTo>
                    <a:pt x="81" y="172"/>
                  </a:lnTo>
                  <a:lnTo>
                    <a:pt x="81" y="167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81" y="151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1" y="156"/>
                  </a:lnTo>
                  <a:lnTo>
                    <a:pt x="66" y="156"/>
                  </a:lnTo>
                  <a:lnTo>
                    <a:pt x="56" y="156"/>
                  </a:lnTo>
                  <a:lnTo>
                    <a:pt x="51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1" y="151"/>
                  </a:lnTo>
                  <a:lnTo>
                    <a:pt x="41" y="146"/>
                  </a:lnTo>
                  <a:lnTo>
                    <a:pt x="41" y="146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36" y="136"/>
                  </a:lnTo>
                  <a:lnTo>
                    <a:pt x="41" y="131"/>
                  </a:lnTo>
                  <a:lnTo>
                    <a:pt x="36" y="126"/>
                  </a:lnTo>
                  <a:lnTo>
                    <a:pt x="41" y="126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51" y="121"/>
                  </a:lnTo>
                  <a:lnTo>
                    <a:pt x="51" y="121"/>
                  </a:lnTo>
                  <a:lnTo>
                    <a:pt x="46" y="116"/>
                  </a:lnTo>
                  <a:lnTo>
                    <a:pt x="51" y="111"/>
                  </a:lnTo>
                  <a:lnTo>
                    <a:pt x="46" y="106"/>
                  </a:lnTo>
                  <a:lnTo>
                    <a:pt x="41" y="101"/>
                  </a:lnTo>
                  <a:lnTo>
                    <a:pt x="30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5" y="75"/>
                  </a:lnTo>
                  <a:lnTo>
                    <a:pt x="0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5"/>
                  </a:lnTo>
                  <a:lnTo>
                    <a:pt x="15" y="60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10"/>
                  </a:lnTo>
                  <a:lnTo>
                    <a:pt x="56" y="15"/>
                  </a:lnTo>
                  <a:lnTo>
                    <a:pt x="71" y="25"/>
                  </a:lnTo>
                  <a:lnTo>
                    <a:pt x="81" y="35"/>
                  </a:lnTo>
                  <a:lnTo>
                    <a:pt x="86" y="35"/>
                  </a:lnTo>
                  <a:lnTo>
                    <a:pt x="91" y="35"/>
                  </a:lnTo>
                  <a:lnTo>
                    <a:pt x="91" y="40"/>
                  </a:lnTo>
                  <a:lnTo>
                    <a:pt x="86" y="50"/>
                  </a:lnTo>
                  <a:lnTo>
                    <a:pt x="91" y="50"/>
                  </a:lnTo>
                  <a:lnTo>
                    <a:pt x="96" y="55"/>
                  </a:lnTo>
                  <a:lnTo>
                    <a:pt x="101" y="55"/>
                  </a:lnTo>
                  <a:lnTo>
                    <a:pt x="111" y="65"/>
                  </a:lnTo>
                  <a:lnTo>
                    <a:pt x="111" y="7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9" name="Freeform 83"/>
            <p:cNvSpPr>
              <a:spLocks/>
            </p:cNvSpPr>
            <p:nvPr/>
          </p:nvSpPr>
          <p:spPr bwMode="auto">
            <a:xfrm>
              <a:off x="5653089" y="4059238"/>
              <a:ext cx="168275" cy="241300"/>
            </a:xfrm>
            <a:custGeom>
              <a:avLst/>
              <a:gdLst>
                <a:gd name="T0" fmla="*/ 31 w 106"/>
                <a:gd name="T1" fmla="*/ 5 h 152"/>
                <a:gd name="T2" fmla="*/ 46 w 106"/>
                <a:gd name="T3" fmla="*/ 0 h 152"/>
                <a:gd name="T4" fmla="*/ 51 w 106"/>
                <a:gd name="T5" fmla="*/ 10 h 152"/>
                <a:gd name="T6" fmla="*/ 61 w 106"/>
                <a:gd name="T7" fmla="*/ 20 h 152"/>
                <a:gd name="T8" fmla="*/ 66 w 106"/>
                <a:gd name="T9" fmla="*/ 25 h 152"/>
                <a:gd name="T10" fmla="*/ 76 w 106"/>
                <a:gd name="T11" fmla="*/ 25 h 152"/>
                <a:gd name="T12" fmla="*/ 81 w 106"/>
                <a:gd name="T13" fmla="*/ 35 h 152"/>
                <a:gd name="T14" fmla="*/ 86 w 106"/>
                <a:gd name="T15" fmla="*/ 40 h 152"/>
                <a:gd name="T16" fmla="*/ 81 w 106"/>
                <a:gd name="T17" fmla="*/ 45 h 152"/>
                <a:gd name="T18" fmla="*/ 86 w 106"/>
                <a:gd name="T19" fmla="*/ 50 h 152"/>
                <a:gd name="T20" fmla="*/ 96 w 106"/>
                <a:gd name="T21" fmla="*/ 50 h 152"/>
                <a:gd name="T22" fmla="*/ 106 w 106"/>
                <a:gd name="T23" fmla="*/ 55 h 152"/>
                <a:gd name="T24" fmla="*/ 101 w 106"/>
                <a:gd name="T25" fmla="*/ 76 h 152"/>
                <a:gd name="T26" fmla="*/ 91 w 106"/>
                <a:gd name="T27" fmla="*/ 81 h 152"/>
                <a:gd name="T28" fmla="*/ 86 w 106"/>
                <a:gd name="T29" fmla="*/ 91 h 152"/>
                <a:gd name="T30" fmla="*/ 81 w 106"/>
                <a:gd name="T31" fmla="*/ 96 h 152"/>
                <a:gd name="T32" fmla="*/ 71 w 106"/>
                <a:gd name="T33" fmla="*/ 96 h 152"/>
                <a:gd name="T34" fmla="*/ 61 w 106"/>
                <a:gd name="T35" fmla="*/ 101 h 152"/>
                <a:gd name="T36" fmla="*/ 61 w 106"/>
                <a:gd name="T37" fmla="*/ 106 h 152"/>
                <a:gd name="T38" fmla="*/ 61 w 106"/>
                <a:gd name="T39" fmla="*/ 106 h 152"/>
                <a:gd name="T40" fmla="*/ 56 w 106"/>
                <a:gd name="T41" fmla="*/ 101 h 152"/>
                <a:gd name="T42" fmla="*/ 56 w 106"/>
                <a:gd name="T43" fmla="*/ 111 h 152"/>
                <a:gd name="T44" fmla="*/ 51 w 106"/>
                <a:gd name="T45" fmla="*/ 116 h 152"/>
                <a:gd name="T46" fmla="*/ 41 w 106"/>
                <a:gd name="T47" fmla="*/ 116 h 152"/>
                <a:gd name="T48" fmla="*/ 41 w 106"/>
                <a:gd name="T49" fmla="*/ 126 h 152"/>
                <a:gd name="T50" fmla="*/ 41 w 106"/>
                <a:gd name="T51" fmla="*/ 131 h 152"/>
                <a:gd name="T52" fmla="*/ 46 w 106"/>
                <a:gd name="T53" fmla="*/ 136 h 152"/>
                <a:gd name="T54" fmla="*/ 36 w 106"/>
                <a:gd name="T55" fmla="*/ 141 h 152"/>
                <a:gd name="T56" fmla="*/ 31 w 106"/>
                <a:gd name="T57" fmla="*/ 152 h 152"/>
                <a:gd name="T58" fmla="*/ 31 w 106"/>
                <a:gd name="T59" fmla="*/ 146 h 152"/>
                <a:gd name="T60" fmla="*/ 25 w 106"/>
                <a:gd name="T61" fmla="*/ 141 h 152"/>
                <a:gd name="T62" fmla="*/ 15 w 106"/>
                <a:gd name="T63" fmla="*/ 126 h 152"/>
                <a:gd name="T64" fmla="*/ 5 w 106"/>
                <a:gd name="T65" fmla="*/ 121 h 152"/>
                <a:gd name="T66" fmla="*/ 5 w 106"/>
                <a:gd name="T67" fmla="*/ 111 h 152"/>
                <a:gd name="T68" fmla="*/ 10 w 106"/>
                <a:gd name="T69" fmla="*/ 101 h 152"/>
                <a:gd name="T70" fmla="*/ 10 w 106"/>
                <a:gd name="T71" fmla="*/ 91 h 152"/>
                <a:gd name="T72" fmla="*/ 10 w 106"/>
                <a:gd name="T73" fmla="*/ 81 h 152"/>
                <a:gd name="T74" fmla="*/ 10 w 106"/>
                <a:gd name="T75" fmla="*/ 76 h 152"/>
                <a:gd name="T76" fmla="*/ 10 w 106"/>
                <a:gd name="T77" fmla="*/ 71 h 152"/>
                <a:gd name="T78" fmla="*/ 20 w 106"/>
                <a:gd name="T79" fmla="*/ 60 h 152"/>
                <a:gd name="T80" fmla="*/ 10 w 106"/>
                <a:gd name="T81" fmla="*/ 45 h 152"/>
                <a:gd name="T82" fmla="*/ 5 w 106"/>
                <a:gd name="T83" fmla="*/ 35 h 152"/>
                <a:gd name="T84" fmla="*/ 10 w 106"/>
                <a:gd name="T85" fmla="*/ 20 h 152"/>
                <a:gd name="T86" fmla="*/ 10 w 106"/>
                <a:gd name="T87" fmla="*/ 15 h 152"/>
                <a:gd name="T88" fmla="*/ 20 w 106"/>
                <a:gd name="T89" fmla="*/ 10 h 152"/>
                <a:gd name="T90" fmla="*/ 25 w 106"/>
                <a:gd name="T91" fmla="*/ 15 h 152"/>
                <a:gd name="T92" fmla="*/ 31 w 106"/>
                <a:gd name="T93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152">
                  <a:moveTo>
                    <a:pt x="31" y="5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10"/>
                  </a:lnTo>
                  <a:lnTo>
                    <a:pt x="61" y="10"/>
                  </a:lnTo>
                  <a:lnTo>
                    <a:pt x="61" y="20"/>
                  </a:lnTo>
                  <a:lnTo>
                    <a:pt x="61" y="25"/>
                  </a:lnTo>
                  <a:lnTo>
                    <a:pt x="66" y="25"/>
                  </a:lnTo>
                  <a:lnTo>
                    <a:pt x="66" y="20"/>
                  </a:lnTo>
                  <a:lnTo>
                    <a:pt x="76" y="25"/>
                  </a:lnTo>
                  <a:lnTo>
                    <a:pt x="76" y="30"/>
                  </a:lnTo>
                  <a:lnTo>
                    <a:pt x="81" y="35"/>
                  </a:lnTo>
                  <a:lnTo>
                    <a:pt x="86" y="35"/>
                  </a:lnTo>
                  <a:lnTo>
                    <a:pt x="86" y="40"/>
                  </a:lnTo>
                  <a:lnTo>
                    <a:pt x="81" y="40"/>
                  </a:lnTo>
                  <a:lnTo>
                    <a:pt x="81" y="45"/>
                  </a:lnTo>
                  <a:lnTo>
                    <a:pt x="9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6" y="50"/>
                  </a:lnTo>
                  <a:lnTo>
                    <a:pt x="106" y="50"/>
                  </a:lnTo>
                  <a:lnTo>
                    <a:pt x="106" y="55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6" y="76"/>
                  </a:lnTo>
                  <a:lnTo>
                    <a:pt x="91" y="81"/>
                  </a:lnTo>
                  <a:lnTo>
                    <a:pt x="91" y="91"/>
                  </a:lnTo>
                  <a:lnTo>
                    <a:pt x="86" y="91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66" y="96"/>
                  </a:lnTo>
                  <a:lnTo>
                    <a:pt x="61" y="101"/>
                  </a:lnTo>
                  <a:lnTo>
                    <a:pt x="66" y="101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56" y="96"/>
                  </a:lnTo>
                  <a:lnTo>
                    <a:pt x="56" y="101"/>
                  </a:lnTo>
                  <a:lnTo>
                    <a:pt x="56" y="106"/>
                  </a:lnTo>
                  <a:lnTo>
                    <a:pt x="56" y="111"/>
                  </a:lnTo>
                  <a:lnTo>
                    <a:pt x="56" y="116"/>
                  </a:lnTo>
                  <a:lnTo>
                    <a:pt x="51" y="116"/>
                  </a:lnTo>
                  <a:lnTo>
                    <a:pt x="46" y="116"/>
                  </a:lnTo>
                  <a:lnTo>
                    <a:pt x="41" y="116"/>
                  </a:lnTo>
                  <a:lnTo>
                    <a:pt x="41" y="121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41" y="131"/>
                  </a:lnTo>
                  <a:lnTo>
                    <a:pt x="41" y="136"/>
                  </a:lnTo>
                  <a:lnTo>
                    <a:pt x="46" y="136"/>
                  </a:lnTo>
                  <a:lnTo>
                    <a:pt x="41" y="136"/>
                  </a:lnTo>
                  <a:lnTo>
                    <a:pt x="36" y="141"/>
                  </a:lnTo>
                  <a:lnTo>
                    <a:pt x="36" y="146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46"/>
                  </a:lnTo>
                  <a:lnTo>
                    <a:pt x="31" y="141"/>
                  </a:lnTo>
                  <a:lnTo>
                    <a:pt x="25" y="141"/>
                  </a:lnTo>
                  <a:lnTo>
                    <a:pt x="25" y="136"/>
                  </a:lnTo>
                  <a:lnTo>
                    <a:pt x="15" y="126"/>
                  </a:lnTo>
                  <a:lnTo>
                    <a:pt x="10" y="126"/>
                  </a:lnTo>
                  <a:lnTo>
                    <a:pt x="5" y="121"/>
                  </a:lnTo>
                  <a:lnTo>
                    <a:pt x="0" y="12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10" y="9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10" y="76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15" y="71"/>
                  </a:lnTo>
                  <a:lnTo>
                    <a:pt x="20" y="60"/>
                  </a:lnTo>
                  <a:lnTo>
                    <a:pt x="20" y="55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0" name="Freeform 84"/>
            <p:cNvSpPr>
              <a:spLocks/>
            </p:cNvSpPr>
            <p:nvPr/>
          </p:nvSpPr>
          <p:spPr bwMode="auto">
            <a:xfrm>
              <a:off x="5637214" y="4171950"/>
              <a:ext cx="280988" cy="231775"/>
            </a:xfrm>
            <a:custGeom>
              <a:avLst/>
              <a:gdLst>
                <a:gd name="T0" fmla="*/ 137 w 177"/>
                <a:gd name="T1" fmla="*/ 5 h 146"/>
                <a:gd name="T2" fmla="*/ 152 w 177"/>
                <a:gd name="T3" fmla="*/ 20 h 146"/>
                <a:gd name="T4" fmla="*/ 162 w 177"/>
                <a:gd name="T5" fmla="*/ 30 h 146"/>
                <a:gd name="T6" fmla="*/ 162 w 177"/>
                <a:gd name="T7" fmla="*/ 40 h 146"/>
                <a:gd name="T8" fmla="*/ 167 w 177"/>
                <a:gd name="T9" fmla="*/ 55 h 146"/>
                <a:gd name="T10" fmla="*/ 172 w 177"/>
                <a:gd name="T11" fmla="*/ 55 h 146"/>
                <a:gd name="T12" fmla="*/ 177 w 177"/>
                <a:gd name="T13" fmla="*/ 60 h 146"/>
                <a:gd name="T14" fmla="*/ 172 w 177"/>
                <a:gd name="T15" fmla="*/ 75 h 146"/>
                <a:gd name="T16" fmla="*/ 167 w 177"/>
                <a:gd name="T17" fmla="*/ 81 h 146"/>
                <a:gd name="T18" fmla="*/ 157 w 177"/>
                <a:gd name="T19" fmla="*/ 86 h 146"/>
                <a:gd name="T20" fmla="*/ 137 w 177"/>
                <a:gd name="T21" fmla="*/ 101 h 146"/>
                <a:gd name="T22" fmla="*/ 111 w 177"/>
                <a:gd name="T23" fmla="*/ 116 h 146"/>
                <a:gd name="T24" fmla="*/ 106 w 177"/>
                <a:gd name="T25" fmla="*/ 121 h 146"/>
                <a:gd name="T26" fmla="*/ 96 w 177"/>
                <a:gd name="T27" fmla="*/ 126 h 146"/>
                <a:gd name="T28" fmla="*/ 91 w 177"/>
                <a:gd name="T29" fmla="*/ 121 h 146"/>
                <a:gd name="T30" fmla="*/ 91 w 177"/>
                <a:gd name="T31" fmla="*/ 126 h 146"/>
                <a:gd name="T32" fmla="*/ 76 w 177"/>
                <a:gd name="T33" fmla="*/ 131 h 146"/>
                <a:gd name="T34" fmla="*/ 61 w 177"/>
                <a:gd name="T35" fmla="*/ 136 h 146"/>
                <a:gd name="T36" fmla="*/ 51 w 177"/>
                <a:gd name="T37" fmla="*/ 136 h 146"/>
                <a:gd name="T38" fmla="*/ 46 w 177"/>
                <a:gd name="T39" fmla="*/ 136 h 146"/>
                <a:gd name="T40" fmla="*/ 46 w 177"/>
                <a:gd name="T41" fmla="*/ 146 h 146"/>
                <a:gd name="T42" fmla="*/ 41 w 177"/>
                <a:gd name="T43" fmla="*/ 136 h 146"/>
                <a:gd name="T44" fmla="*/ 46 w 177"/>
                <a:gd name="T45" fmla="*/ 121 h 146"/>
                <a:gd name="T46" fmla="*/ 41 w 177"/>
                <a:gd name="T47" fmla="*/ 116 h 146"/>
                <a:gd name="T48" fmla="*/ 35 w 177"/>
                <a:gd name="T49" fmla="*/ 111 h 146"/>
                <a:gd name="T50" fmla="*/ 35 w 177"/>
                <a:gd name="T51" fmla="*/ 106 h 146"/>
                <a:gd name="T52" fmla="*/ 41 w 177"/>
                <a:gd name="T53" fmla="*/ 101 h 146"/>
                <a:gd name="T54" fmla="*/ 30 w 177"/>
                <a:gd name="T55" fmla="*/ 101 h 146"/>
                <a:gd name="T56" fmla="*/ 20 w 177"/>
                <a:gd name="T57" fmla="*/ 96 h 146"/>
                <a:gd name="T58" fmla="*/ 10 w 177"/>
                <a:gd name="T59" fmla="*/ 91 h 146"/>
                <a:gd name="T60" fmla="*/ 10 w 177"/>
                <a:gd name="T61" fmla="*/ 81 h 146"/>
                <a:gd name="T62" fmla="*/ 5 w 177"/>
                <a:gd name="T63" fmla="*/ 75 h 146"/>
                <a:gd name="T64" fmla="*/ 5 w 177"/>
                <a:gd name="T65" fmla="*/ 65 h 146"/>
                <a:gd name="T66" fmla="*/ 10 w 177"/>
                <a:gd name="T67" fmla="*/ 65 h 146"/>
                <a:gd name="T68" fmla="*/ 10 w 177"/>
                <a:gd name="T69" fmla="*/ 70 h 146"/>
                <a:gd name="T70" fmla="*/ 25 w 177"/>
                <a:gd name="T71" fmla="*/ 75 h 146"/>
                <a:gd name="T72" fmla="*/ 35 w 177"/>
                <a:gd name="T73" fmla="*/ 75 h 146"/>
                <a:gd name="T74" fmla="*/ 41 w 177"/>
                <a:gd name="T75" fmla="*/ 81 h 146"/>
                <a:gd name="T76" fmla="*/ 46 w 177"/>
                <a:gd name="T77" fmla="*/ 75 h 146"/>
                <a:gd name="T78" fmla="*/ 51 w 177"/>
                <a:gd name="T79" fmla="*/ 65 h 146"/>
                <a:gd name="T80" fmla="*/ 56 w 177"/>
                <a:gd name="T81" fmla="*/ 65 h 146"/>
                <a:gd name="T82" fmla="*/ 66 w 177"/>
                <a:gd name="T83" fmla="*/ 75 h 146"/>
                <a:gd name="T84" fmla="*/ 71 w 177"/>
                <a:gd name="T85" fmla="*/ 70 h 146"/>
                <a:gd name="T86" fmla="*/ 76 w 177"/>
                <a:gd name="T87" fmla="*/ 65 h 146"/>
                <a:gd name="T88" fmla="*/ 71 w 177"/>
                <a:gd name="T89" fmla="*/ 55 h 146"/>
                <a:gd name="T90" fmla="*/ 71 w 177"/>
                <a:gd name="T91" fmla="*/ 50 h 146"/>
                <a:gd name="T92" fmla="*/ 66 w 177"/>
                <a:gd name="T93" fmla="*/ 40 h 146"/>
                <a:gd name="T94" fmla="*/ 66 w 177"/>
                <a:gd name="T95" fmla="*/ 30 h 146"/>
                <a:gd name="T96" fmla="*/ 71 w 177"/>
                <a:gd name="T97" fmla="*/ 35 h 146"/>
                <a:gd name="T98" fmla="*/ 71 w 177"/>
                <a:gd name="T99" fmla="*/ 35 h 146"/>
                <a:gd name="T100" fmla="*/ 71 w 177"/>
                <a:gd name="T101" fmla="*/ 30 h 146"/>
                <a:gd name="T102" fmla="*/ 81 w 177"/>
                <a:gd name="T103" fmla="*/ 25 h 146"/>
                <a:gd name="T104" fmla="*/ 91 w 177"/>
                <a:gd name="T105" fmla="*/ 25 h 146"/>
                <a:gd name="T106" fmla="*/ 96 w 177"/>
                <a:gd name="T107" fmla="*/ 20 h 146"/>
                <a:gd name="T108" fmla="*/ 101 w 177"/>
                <a:gd name="T109" fmla="*/ 10 h 146"/>
                <a:gd name="T110" fmla="*/ 111 w 177"/>
                <a:gd name="T111" fmla="*/ 5 h 146"/>
                <a:gd name="T112" fmla="*/ 111 w 177"/>
                <a:gd name="T113" fmla="*/ 0 h 146"/>
                <a:gd name="T114" fmla="*/ 111 w 177"/>
                <a:gd name="T115" fmla="*/ 10 h 146"/>
                <a:gd name="T116" fmla="*/ 116 w 177"/>
                <a:gd name="T117" fmla="*/ 15 h 146"/>
                <a:gd name="T118" fmla="*/ 127 w 177"/>
                <a:gd name="T119" fmla="*/ 10 h 146"/>
                <a:gd name="T120" fmla="*/ 137 w 177"/>
                <a:gd name="T1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146">
                  <a:moveTo>
                    <a:pt x="137" y="5"/>
                  </a:moveTo>
                  <a:lnTo>
                    <a:pt x="137" y="5"/>
                  </a:lnTo>
                  <a:lnTo>
                    <a:pt x="147" y="10"/>
                  </a:lnTo>
                  <a:lnTo>
                    <a:pt x="152" y="20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62" y="35"/>
                  </a:lnTo>
                  <a:lnTo>
                    <a:pt x="162" y="40"/>
                  </a:lnTo>
                  <a:lnTo>
                    <a:pt x="162" y="50"/>
                  </a:lnTo>
                  <a:lnTo>
                    <a:pt x="167" y="55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72" y="65"/>
                  </a:lnTo>
                  <a:lnTo>
                    <a:pt x="172" y="75"/>
                  </a:lnTo>
                  <a:lnTo>
                    <a:pt x="172" y="75"/>
                  </a:lnTo>
                  <a:lnTo>
                    <a:pt x="167" y="81"/>
                  </a:lnTo>
                  <a:lnTo>
                    <a:pt x="167" y="86"/>
                  </a:lnTo>
                  <a:lnTo>
                    <a:pt x="157" y="86"/>
                  </a:lnTo>
                  <a:lnTo>
                    <a:pt x="147" y="91"/>
                  </a:lnTo>
                  <a:lnTo>
                    <a:pt x="137" y="101"/>
                  </a:lnTo>
                  <a:lnTo>
                    <a:pt x="137" y="116"/>
                  </a:lnTo>
                  <a:lnTo>
                    <a:pt x="111" y="116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1" y="121"/>
                  </a:lnTo>
                  <a:lnTo>
                    <a:pt x="96" y="126"/>
                  </a:lnTo>
                  <a:lnTo>
                    <a:pt x="96" y="121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91" y="126"/>
                  </a:lnTo>
                  <a:lnTo>
                    <a:pt x="81" y="131"/>
                  </a:lnTo>
                  <a:lnTo>
                    <a:pt x="76" y="131"/>
                  </a:lnTo>
                  <a:lnTo>
                    <a:pt x="66" y="136"/>
                  </a:lnTo>
                  <a:lnTo>
                    <a:pt x="61" y="136"/>
                  </a:lnTo>
                  <a:lnTo>
                    <a:pt x="56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46" y="136"/>
                  </a:lnTo>
                  <a:lnTo>
                    <a:pt x="46" y="141"/>
                  </a:lnTo>
                  <a:lnTo>
                    <a:pt x="46" y="146"/>
                  </a:lnTo>
                  <a:lnTo>
                    <a:pt x="41" y="141"/>
                  </a:lnTo>
                  <a:lnTo>
                    <a:pt x="41" y="136"/>
                  </a:lnTo>
                  <a:lnTo>
                    <a:pt x="41" y="13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1" y="116"/>
                  </a:lnTo>
                  <a:lnTo>
                    <a:pt x="35" y="12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0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5"/>
                  </a:lnTo>
                  <a:lnTo>
                    <a:pt x="0" y="70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10" y="65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5" y="75"/>
                  </a:lnTo>
                  <a:lnTo>
                    <a:pt x="25" y="75"/>
                  </a:lnTo>
                  <a:lnTo>
                    <a:pt x="30" y="81"/>
                  </a:lnTo>
                  <a:lnTo>
                    <a:pt x="35" y="75"/>
                  </a:lnTo>
                  <a:lnTo>
                    <a:pt x="41" y="7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6" y="75"/>
                  </a:lnTo>
                  <a:lnTo>
                    <a:pt x="46" y="70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1" y="70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1" y="70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1" y="60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0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71" y="30"/>
                  </a:lnTo>
                  <a:lnTo>
                    <a:pt x="76" y="25"/>
                  </a:lnTo>
                  <a:lnTo>
                    <a:pt x="81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1" y="10"/>
                  </a:lnTo>
                  <a:lnTo>
                    <a:pt x="106" y="5"/>
                  </a:lnTo>
                  <a:lnTo>
                    <a:pt x="111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27" y="10"/>
                  </a:lnTo>
                  <a:lnTo>
                    <a:pt x="132" y="10"/>
                  </a:lnTo>
                  <a:lnTo>
                    <a:pt x="137" y="5"/>
                  </a:lnTo>
                  <a:lnTo>
                    <a:pt x="137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1" name="Freeform 85"/>
            <p:cNvSpPr>
              <a:spLocks/>
            </p:cNvSpPr>
            <p:nvPr/>
          </p:nvSpPr>
          <p:spPr bwMode="auto">
            <a:xfrm>
              <a:off x="5033964" y="4468813"/>
              <a:ext cx="136525" cy="71438"/>
            </a:xfrm>
            <a:custGeom>
              <a:avLst/>
              <a:gdLst>
                <a:gd name="T0" fmla="*/ 76 w 86"/>
                <a:gd name="T1" fmla="*/ 25 h 45"/>
                <a:gd name="T2" fmla="*/ 76 w 86"/>
                <a:gd name="T3" fmla="*/ 25 h 45"/>
                <a:gd name="T4" fmla="*/ 81 w 86"/>
                <a:gd name="T5" fmla="*/ 25 h 45"/>
                <a:gd name="T6" fmla="*/ 81 w 86"/>
                <a:gd name="T7" fmla="*/ 30 h 45"/>
                <a:gd name="T8" fmla="*/ 71 w 86"/>
                <a:gd name="T9" fmla="*/ 40 h 45"/>
                <a:gd name="T10" fmla="*/ 61 w 86"/>
                <a:gd name="T11" fmla="*/ 40 h 45"/>
                <a:gd name="T12" fmla="*/ 56 w 86"/>
                <a:gd name="T13" fmla="*/ 45 h 45"/>
                <a:gd name="T14" fmla="*/ 51 w 86"/>
                <a:gd name="T15" fmla="*/ 45 h 45"/>
                <a:gd name="T16" fmla="*/ 46 w 86"/>
                <a:gd name="T17" fmla="*/ 45 h 45"/>
                <a:gd name="T18" fmla="*/ 46 w 86"/>
                <a:gd name="T19" fmla="*/ 40 h 45"/>
                <a:gd name="T20" fmla="*/ 36 w 86"/>
                <a:gd name="T21" fmla="*/ 40 h 45"/>
                <a:gd name="T22" fmla="*/ 31 w 86"/>
                <a:gd name="T23" fmla="*/ 40 h 45"/>
                <a:gd name="T24" fmla="*/ 26 w 86"/>
                <a:gd name="T25" fmla="*/ 40 h 45"/>
                <a:gd name="T26" fmla="*/ 20 w 86"/>
                <a:gd name="T27" fmla="*/ 40 h 45"/>
                <a:gd name="T28" fmla="*/ 15 w 86"/>
                <a:gd name="T29" fmla="*/ 40 h 45"/>
                <a:gd name="T30" fmla="*/ 15 w 86"/>
                <a:gd name="T31" fmla="*/ 40 h 45"/>
                <a:gd name="T32" fmla="*/ 10 w 86"/>
                <a:gd name="T33" fmla="*/ 35 h 45"/>
                <a:gd name="T34" fmla="*/ 10 w 86"/>
                <a:gd name="T35" fmla="*/ 35 h 45"/>
                <a:gd name="T36" fmla="*/ 0 w 86"/>
                <a:gd name="T37" fmla="*/ 30 h 45"/>
                <a:gd name="T38" fmla="*/ 0 w 86"/>
                <a:gd name="T39" fmla="*/ 30 h 45"/>
                <a:gd name="T40" fmla="*/ 0 w 86"/>
                <a:gd name="T41" fmla="*/ 25 h 45"/>
                <a:gd name="T42" fmla="*/ 5 w 86"/>
                <a:gd name="T43" fmla="*/ 20 h 45"/>
                <a:gd name="T44" fmla="*/ 5 w 86"/>
                <a:gd name="T45" fmla="*/ 20 h 45"/>
                <a:gd name="T46" fmla="*/ 5 w 86"/>
                <a:gd name="T47" fmla="*/ 25 h 45"/>
                <a:gd name="T48" fmla="*/ 10 w 86"/>
                <a:gd name="T49" fmla="*/ 25 h 45"/>
                <a:gd name="T50" fmla="*/ 10 w 86"/>
                <a:gd name="T51" fmla="*/ 25 h 45"/>
                <a:gd name="T52" fmla="*/ 15 w 86"/>
                <a:gd name="T53" fmla="*/ 25 h 45"/>
                <a:gd name="T54" fmla="*/ 15 w 86"/>
                <a:gd name="T55" fmla="*/ 20 h 45"/>
                <a:gd name="T56" fmla="*/ 15 w 86"/>
                <a:gd name="T57" fmla="*/ 15 h 45"/>
                <a:gd name="T58" fmla="*/ 15 w 86"/>
                <a:gd name="T59" fmla="*/ 15 h 45"/>
                <a:gd name="T60" fmla="*/ 26 w 86"/>
                <a:gd name="T61" fmla="*/ 15 h 45"/>
                <a:gd name="T62" fmla="*/ 31 w 86"/>
                <a:gd name="T63" fmla="*/ 15 h 45"/>
                <a:gd name="T64" fmla="*/ 36 w 86"/>
                <a:gd name="T65" fmla="*/ 10 h 45"/>
                <a:gd name="T66" fmla="*/ 41 w 86"/>
                <a:gd name="T67" fmla="*/ 5 h 45"/>
                <a:gd name="T68" fmla="*/ 41 w 86"/>
                <a:gd name="T69" fmla="*/ 0 h 45"/>
                <a:gd name="T70" fmla="*/ 41 w 86"/>
                <a:gd name="T71" fmla="*/ 5 h 45"/>
                <a:gd name="T72" fmla="*/ 51 w 86"/>
                <a:gd name="T73" fmla="*/ 5 h 45"/>
                <a:gd name="T74" fmla="*/ 56 w 86"/>
                <a:gd name="T75" fmla="*/ 5 h 45"/>
                <a:gd name="T76" fmla="*/ 61 w 86"/>
                <a:gd name="T77" fmla="*/ 10 h 45"/>
                <a:gd name="T78" fmla="*/ 76 w 86"/>
                <a:gd name="T79" fmla="*/ 5 h 45"/>
                <a:gd name="T80" fmla="*/ 86 w 86"/>
                <a:gd name="T81" fmla="*/ 5 h 45"/>
                <a:gd name="T82" fmla="*/ 86 w 86"/>
                <a:gd name="T83" fmla="*/ 10 h 45"/>
                <a:gd name="T84" fmla="*/ 86 w 86"/>
                <a:gd name="T85" fmla="*/ 15 h 45"/>
                <a:gd name="T86" fmla="*/ 86 w 86"/>
                <a:gd name="T87" fmla="*/ 20 h 45"/>
                <a:gd name="T88" fmla="*/ 76 w 86"/>
                <a:gd name="T89" fmla="*/ 25 h 45"/>
                <a:gd name="T90" fmla="*/ 76 w 86"/>
                <a:gd name="T91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45">
                  <a:moveTo>
                    <a:pt x="76" y="25"/>
                  </a:moveTo>
                  <a:lnTo>
                    <a:pt x="76" y="25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1" y="40"/>
                  </a:lnTo>
                  <a:lnTo>
                    <a:pt x="61" y="40"/>
                  </a:lnTo>
                  <a:lnTo>
                    <a:pt x="56" y="45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46" y="40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6" y="40"/>
                  </a:lnTo>
                  <a:lnTo>
                    <a:pt x="20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10"/>
                  </a:lnTo>
                  <a:lnTo>
                    <a:pt x="76" y="5"/>
                  </a:lnTo>
                  <a:lnTo>
                    <a:pt x="86" y="5"/>
                  </a:lnTo>
                  <a:lnTo>
                    <a:pt x="86" y="10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76" y="25"/>
                  </a:lnTo>
                  <a:lnTo>
                    <a:pt x="76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2" name="Freeform 86"/>
            <p:cNvSpPr>
              <a:spLocks/>
            </p:cNvSpPr>
            <p:nvPr/>
          </p:nvSpPr>
          <p:spPr bwMode="auto">
            <a:xfrm>
              <a:off x="5033964" y="4419600"/>
              <a:ext cx="65088" cy="73025"/>
            </a:xfrm>
            <a:custGeom>
              <a:avLst/>
              <a:gdLst>
                <a:gd name="T0" fmla="*/ 5 w 41"/>
                <a:gd name="T1" fmla="*/ 16 h 46"/>
                <a:gd name="T2" fmla="*/ 5 w 41"/>
                <a:gd name="T3" fmla="*/ 16 h 46"/>
                <a:gd name="T4" fmla="*/ 0 w 41"/>
                <a:gd name="T5" fmla="*/ 11 h 46"/>
                <a:gd name="T6" fmla="*/ 0 w 41"/>
                <a:gd name="T7" fmla="*/ 11 h 46"/>
                <a:gd name="T8" fmla="*/ 5 w 41"/>
                <a:gd name="T9" fmla="*/ 6 h 46"/>
                <a:gd name="T10" fmla="*/ 5 w 41"/>
                <a:gd name="T11" fmla="*/ 6 h 46"/>
                <a:gd name="T12" fmla="*/ 10 w 41"/>
                <a:gd name="T13" fmla="*/ 0 h 46"/>
                <a:gd name="T14" fmla="*/ 10 w 41"/>
                <a:gd name="T15" fmla="*/ 0 h 46"/>
                <a:gd name="T16" fmla="*/ 15 w 41"/>
                <a:gd name="T17" fmla="*/ 0 h 46"/>
                <a:gd name="T18" fmla="*/ 20 w 41"/>
                <a:gd name="T19" fmla="*/ 6 h 46"/>
                <a:gd name="T20" fmla="*/ 26 w 41"/>
                <a:gd name="T21" fmla="*/ 11 h 46"/>
                <a:gd name="T22" fmla="*/ 31 w 41"/>
                <a:gd name="T23" fmla="*/ 11 h 46"/>
                <a:gd name="T24" fmla="*/ 36 w 41"/>
                <a:gd name="T25" fmla="*/ 16 h 46"/>
                <a:gd name="T26" fmla="*/ 41 w 41"/>
                <a:gd name="T27" fmla="*/ 16 h 46"/>
                <a:gd name="T28" fmla="*/ 41 w 41"/>
                <a:gd name="T29" fmla="*/ 16 h 46"/>
                <a:gd name="T30" fmla="*/ 41 w 41"/>
                <a:gd name="T31" fmla="*/ 21 h 46"/>
                <a:gd name="T32" fmla="*/ 41 w 41"/>
                <a:gd name="T33" fmla="*/ 26 h 46"/>
                <a:gd name="T34" fmla="*/ 41 w 41"/>
                <a:gd name="T35" fmla="*/ 31 h 46"/>
                <a:gd name="T36" fmla="*/ 41 w 41"/>
                <a:gd name="T37" fmla="*/ 31 h 46"/>
                <a:gd name="T38" fmla="*/ 41 w 41"/>
                <a:gd name="T39" fmla="*/ 36 h 46"/>
                <a:gd name="T40" fmla="*/ 36 w 41"/>
                <a:gd name="T41" fmla="*/ 41 h 46"/>
                <a:gd name="T42" fmla="*/ 31 w 41"/>
                <a:gd name="T43" fmla="*/ 46 h 46"/>
                <a:gd name="T44" fmla="*/ 26 w 41"/>
                <a:gd name="T45" fmla="*/ 46 h 46"/>
                <a:gd name="T46" fmla="*/ 15 w 41"/>
                <a:gd name="T47" fmla="*/ 46 h 46"/>
                <a:gd name="T48" fmla="*/ 20 w 41"/>
                <a:gd name="T49" fmla="*/ 41 h 46"/>
                <a:gd name="T50" fmla="*/ 20 w 41"/>
                <a:gd name="T51" fmla="*/ 36 h 46"/>
                <a:gd name="T52" fmla="*/ 20 w 41"/>
                <a:gd name="T53" fmla="*/ 31 h 46"/>
                <a:gd name="T54" fmla="*/ 20 w 41"/>
                <a:gd name="T55" fmla="*/ 31 h 46"/>
                <a:gd name="T56" fmla="*/ 20 w 41"/>
                <a:gd name="T57" fmla="*/ 26 h 46"/>
                <a:gd name="T58" fmla="*/ 15 w 41"/>
                <a:gd name="T59" fmla="*/ 21 h 46"/>
                <a:gd name="T60" fmla="*/ 10 w 41"/>
                <a:gd name="T61" fmla="*/ 16 h 46"/>
                <a:gd name="T62" fmla="*/ 10 w 41"/>
                <a:gd name="T63" fmla="*/ 16 h 46"/>
                <a:gd name="T64" fmla="*/ 5 w 41"/>
                <a:gd name="T6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46">
                  <a:moveTo>
                    <a:pt x="5" y="16"/>
                  </a:moveTo>
                  <a:lnTo>
                    <a:pt x="5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6"/>
                  </a:lnTo>
                  <a:lnTo>
                    <a:pt x="36" y="41"/>
                  </a:lnTo>
                  <a:lnTo>
                    <a:pt x="31" y="46"/>
                  </a:lnTo>
                  <a:lnTo>
                    <a:pt x="26" y="46"/>
                  </a:lnTo>
                  <a:lnTo>
                    <a:pt x="15" y="46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5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3" name="Freeform 87"/>
            <p:cNvSpPr>
              <a:spLocks/>
            </p:cNvSpPr>
            <p:nvPr/>
          </p:nvSpPr>
          <p:spPr bwMode="auto">
            <a:xfrm>
              <a:off x="4954589" y="4437063"/>
              <a:ext cx="111125" cy="95250"/>
            </a:xfrm>
            <a:custGeom>
              <a:avLst/>
              <a:gdLst>
                <a:gd name="T0" fmla="*/ 0 w 70"/>
                <a:gd name="T1" fmla="*/ 50 h 60"/>
                <a:gd name="T2" fmla="*/ 0 w 70"/>
                <a:gd name="T3" fmla="*/ 50 h 60"/>
                <a:gd name="T4" fmla="*/ 0 w 70"/>
                <a:gd name="T5" fmla="*/ 50 h 60"/>
                <a:gd name="T6" fmla="*/ 0 w 70"/>
                <a:gd name="T7" fmla="*/ 50 h 60"/>
                <a:gd name="T8" fmla="*/ 0 w 70"/>
                <a:gd name="T9" fmla="*/ 45 h 60"/>
                <a:gd name="T10" fmla="*/ 0 w 70"/>
                <a:gd name="T11" fmla="*/ 40 h 60"/>
                <a:gd name="T12" fmla="*/ 0 w 70"/>
                <a:gd name="T13" fmla="*/ 40 h 60"/>
                <a:gd name="T14" fmla="*/ 5 w 70"/>
                <a:gd name="T15" fmla="*/ 35 h 60"/>
                <a:gd name="T16" fmla="*/ 5 w 70"/>
                <a:gd name="T17" fmla="*/ 35 h 60"/>
                <a:gd name="T18" fmla="*/ 5 w 70"/>
                <a:gd name="T19" fmla="*/ 30 h 60"/>
                <a:gd name="T20" fmla="*/ 10 w 70"/>
                <a:gd name="T21" fmla="*/ 25 h 60"/>
                <a:gd name="T22" fmla="*/ 15 w 70"/>
                <a:gd name="T23" fmla="*/ 25 h 60"/>
                <a:gd name="T24" fmla="*/ 20 w 70"/>
                <a:gd name="T25" fmla="*/ 20 h 60"/>
                <a:gd name="T26" fmla="*/ 35 w 70"/>
                <a:gd name="T27" fmla="*/ 5 h 60"/>
                <a:gd name="T28" fmla="*/ 40 w 70"/>
                <a:gd name="T29" fmla="*/ 0 h 60"/>
                <a:gd name="T30" fmla="*/ 40 w 70"/>
                <a:gd name="T31" fmla="*/ 0 h 60"/>
                <a:gd name="T32" fmla="*/ 45 w 70"/>
                <a:gd name="T33" fmla="*/ 0 h 60"/>
                <a:gd name="T34" fmla="*/ 50 w 70"/>
                <a:gd name="T35" fmla="*/ 0 h 60"/>
                <a:gd name="T36" fmla="*/ 50 w 70"/>
                <a:gd name="T37" fmla="*/ 0 h 60"/>
                <a:gd name="T38" fmla="*/ 50 w 70"/>
                <a:gd name="T39" fmla="*/ 0 h 60"/>
                <a:gd name="T40" fmla="*/ 55 w 70"/>
                <a:gd name="T41" fmla="*/ 5 h 60"/>
                <a:gd name="T42" fmla="*/ 60 w 70"/>
                <a:gd name="T43" fmla="*/ 5 h 60"/>
                <a:gd name="T44" fmla="*/ 60 w 70"/>
                <a:gd name="T45" fmla="*/ 5 h 60"/>
                <a:gd name="T46" fmla="*/ 65 w 70"/>
                <a:gd name="T47" fmla="*/ 10 h 60"/>
                <a:gd name="T48" fmla="*/ 70 w 70"/>
                <a:gd name="T49" fmla="*/ 15 h 60"/>
                <a:gd name="T50" fmla="*/ 70 w 70"/>
                <a:gd name="T51" fmla="*/ 20 h 60"/>
                <a:gd name="T52" fmla="*/ 70 w 70"/>
                <a:gd name="T53" fmla="*/ 20 h 60"/>
                <a:gd name="T54" fmla="*/ 70 w 70"/>
                <a:gd name="T55" fmla="*/ 25 h 60"/>
                <a:gd name="T56" fmla="*/ 70 w 70"/>
                <a:gd name="T57" fmla="*/ 30 h 60"/>
                <a:gd name="T58" fmla="*/ 65 w 70"/>
                <a:gd name="T59" fmla="*/ 35 h 60"/>
                <a:gd name="T60" fmla="*/ 65 w 70"/>
                <a:gd name="T61" fmla="*/ 35 h 60"/>
                <a:gd name="T62" fmla="*/ 65 w 70"/>
                <a:gd name="T63" fmla="*/ 40 h 60"/>
                <a:gd name="T64" fmla="*/ 65 w 70"/>
                <a:gd name="T65" fmla="*/ 45 h 60"/>
                <a:gd name="T66" fmla="*/ 60 w 70"/>
                <a:gd name="T67" fmla="*/ 45 h 60"/>
                <a:gd name="T68" fmla="*/ 60 w 70"/>
                <a:gd name="T69" fmla="*/ 45 h 60"/>
                <a:gd name="T70" fmla="*/ 55 w 70"/>
                <a:gd name="T71" fmla="*/ 45 h 60"/>
                <a:gd name="T72" fmla="*/ 55 w 70"/>
                <a:gd name="T73" fmla="*/ 40 h 60"/>
                <a:gd name="T74" fmla="*/ 55 w 70"/>
                <a:gd name="T75" fmla="*/ 40 h 60"/>
                <a:gd name="T76" fmla="*/ 50 w 70"/>
                <a:gd name="T77" fmla="*/ 45 h 60"/>
                <a:gd name="T78" fmla="*/ 50 w 70"/>
                <a:gd name="T79" fmla="*/ 50 h 60"/>
                <a:gd name="T80" fmla="*/ 50 w 70"/>
                <a:gd name="T81" fmla="*/ 50 h 60"/>
                <a:gd name="T82" fmla="*/ 50 w 70"/>
                <a:gd name="T83" fmla="*/ 50 h 60"/>
                <a:gd name="T84" fmla="*/ 35 w 70"/>
                <a:gd name="T85" fmla="*/ 50 h 60"/>
                <a:gd name="T86" fmla="*/ 30 w 70"/>
                <a:gd name="T87" fmla="*/ 50 h 60"/>
                <a:gd name="T88" fmla="*/ 35 w 70"/>
                <a:gd name="T89" fmla="*/ 50 h 60"/>
                <a:gd name="T90" fmla="*/ 35 w 70"/>
                <a:gd name="T91" fmla="*/ 55 h 60"/>
                <a:gd name="T92" fmla="*/ 40 w 70"/>
                <a:gd name="T93" fmla="*/ 55 h 60"/>
                <a:gd name="T94" fmla="*/ 35 w 70"/>
                <a:gd name="T95" fmla="*/ 55 h 60"/>
                <a:gd name="T96" fmla="*/ 30 w 70"/>
                <a:gd name="T97" fmla="*/ 60 h 60"/>
                <a:gd name="T98" fmla="*/ 20 w 70"/>
                <a:gd name="T99" fmla="*/ 55 h 60"/>
                <a:gd name="T100" fmla="*/ 20 w 70"/>
                <a:gd name="T101" fmla="*/ 60 h 60"/>
                <a:gd name="T102" fmla="*/ 20 w 70"/>
                <a:gd name="T103" fmla="*/ 60 h 60"/>
                <a:gd name="T104" fmla="*/ 10 w 70"/>
                <a:gd name="T105" fmla="*/ 55 h 60"/>
                <a:gd name="T106" fmla="*/ 5 w 70"/>
                <a:gd name="T107" fmla="*/ 60 h 60"/>
                <a:gd name="T108" fmla="*/ 0 w 70"/>
                <a:gd name="T109" fmla="*/ 55 h 60"/>
                <a:gd name="T110" fmla="*/ 0 w 70"/>
                <a:gd name="T111" fmla="*/ 50 h 60"/>
                <a:gd name="T112" fmla="*/ 0 w 70"/>
                <a:gd name="T113" fmla="*/ 50 h 60"/>
                <a:gd name="T114" fmla="*/ 0 w 70"/>
                <a:gd name="T115" fmla="*/ 50 h 60"/>
                <a:gd name="T116" fmla="*/ 0 w 70"/>
                <a:gd name="T117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" h="60">
                  <a:moveTo>
                    <a:pt x="0" y="5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3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5" y="10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25"/>
                  </a:lnTo>
                  <a:lnTo>
                    <a:pt x="70" y="30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65" y="40"/>
                  </a:lnTo>
                  <a:lnTo>
                    <a:pt x="65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5" y="45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0" y="45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40" y="55"/>
                  </a:lnTo>
                  <a:lnTo>
                    <a:pt x="35" y="55"/>
                  </a:lnTo>
                  <a:lnTo>
                    <a:pt x="30" y="60"/>
                  </a:lnTo>
                  <a:lnTo>
                    <a:pt x="20" y="55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0" y="55"/>
                  </a:lnTo>
                  <a:lnTo>
                    <a:pt x="5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4" name="Freeform 88"/>
            <p:cNvSpPr>
              <a:spLocks/>
            </p:cNvSpPr>
            <p:nvPr/>
          </p:nvSpPr>
          <p:spPr bwMode="auto">
            <a:xfrm>
              <a:off x="5049839" y="4348163"/>
              <a:ext cx="128588" cy="136525"/>
            </a:xfrm>
            <a:custGeom>
              <a:avLst/>
              <a:gdLst>
                <a:gd name="T0" fmla="*/ 5 w 81"/>
                <a:gd name="T1" fmla="*/ 45 h 86"/>
                <a:gd name="T2" fmla="*/ 5 w 81"/>
                <a:gd name="T3" fmla="*/ 45 h 86"/>
                <a:gd name="T4" fmla="*/ 0 w 81"/>
                <a:gd name="T5" fmla="*/ 45 h 86"/>
                <a:gd name="T6" fmla="*/ 0 w 81"/>
                <a:gd name="T7" fmla="*/ 45 h 86"/>
                <a:gd name="T8" fmla="*/ 16 w 81"/>
                <a:gd name="T9" fmla="*/ 20 h 86"/>
                <a:gd name="T10" fmla="*/ 16 w 81"/>
                <a:gd name="T11" fmla="*/ 20 h 86"/>
                <a:gd name="T12" fmla="*/ 21 w 81"/>
                <a:gd name="T13" fmla="*/ 20 h 86"/>
                <a:gd name="T14" fmla="*/ 21 w 81"/>
                <a:gd name="T15" fmla="*/ 15 h 86"/>
                <a:gd name="T16" fmla="*/ 21 w 81"/>
                <a:gd name="T17" fmla="*/ 15 h 86"/>
                <a:gd name="T18" fmla="*/ 21 w 81"/>
                <a:gd name="T19" fmla="*/ 10 h 86"/>
                <a:gd name="T20" fmla="*/ 21 w 81"/>
                <a:gd name="T21" fmla="*/ 10 h 86"/>
                <a:gd name="T22" fmla="*/ 26 w 81"/>
                <a:gd name="T23" fmla="*/ 5 h 86"/>
                <a:gd name="T24" fmla="*/ 26 w 81"/>
                <a:gd name="T25" fmla="*/ 5 h 86"/>
                <a:gd name="T26" fmla="*/ 31 w 81"/>
                <a:gd name="T27" fmla="*/ 0 h 86"/>
                <a:gd name="T28" fmla="*/ 31 w 81"/>
                <a:gd name="T29" fmla="*/ 0 h 86"/>
                <a:gd name="T30" fmla="*/ 41 w 81"/>
                <a:gd name="T31" fmla="*/ 5 h 86"/>
                <a:gd name="T32" fmla="*/ 41 w 81"/>
                <a:gd name="T33" fmla="*/ 10 h 86"/>
                <a:gd name="T34" fmla="*/ 46 w 81"/>
                <a:gd name="T35" fmla="*/ 10 h 86"/>
                <a:gd name="T36" fmla="*/ 61 w 81"/>
                <a:gd name="T37" fmla="*/ 15 h 86"/>
                <a:gd name="T38" fmla="*/ 61 w 81"/>
                <a:gd name="T39" fmla="*/ 15 h 86"/>
                <a:gd name="T40" fmla="*/ 61 w 81"/>
                <a:gd name="T41" fmla="*/ 20 h 86"/>
                <a:gd name="T42" fmla="*/ 56 w 81"/>
                <a:gd name="T43" fmla="*/ 25 h 86"/>
                <a:gd name="T44" fmla="*/ 61 w 81"/>
                <a:gd name="T45" fmla="*/ 25 h 86"/>
                <a:gd name="T46" fmla="*/ 61 w 81"/>
                <a:gd name="T47" fmla="*/ 25 h 86"/>
                <a:gd name="T48" fmla="*/ 66 w 81"/>
                <a:gd name="T49" fmla="*/ 20 h 86"/>
                <a:gd name="T50" fmla="*/ 71 w 81"/>
                <a:gd name="T51" fmla="*/ 20 h 86"/>
                <a:gd name="T52" fmla="*/ 71 w 81"/>
                <a:gd name="T53" fmla="*/ 15 h 86"/>
                <a:gd name="T54" fmla="*/ 76 w 81"/>
                <a:gd name="T55" fmla="*/ 20 h 86"/>
                <a:gd name="T56" fmla="*/ 76 w 81"/>
                <a:gd name="T57" fmla="*/ 20 h 86"/>
                <a:gd name="T58" fmla="*/ 76 w 81"/>
                <a:gd name="T59" fmla="*/ 25 h 86"/>
                <a:gd name="T60" fmla="*/ 76 w 81"/>
                <a:gd name="T61" fmla="*/ 30 h 86"/>
                <a:gd name="T62" fmla="*/ 76 w 81"/>
                <a:gd name="T63" fmla="*/ 30 h 86"/>
                <a:gd name="T64" fmla="*/ 81 w 81"/>
                <a:gd name="T65" fmla="*/ 35 h 86"/>
                <a:gd name="T66" fmla="*/ 81 w 81"/>
                <a:gd name="T67" fmla="*/ 40 h 86"/>
                <a:gd name="T68" fmla="*/ 81 w 81"/>
                <a:gd name="T69" fmla="*/ 51 h 86"/>
                <a:gd name="T70" fmla="*/ 76 w 81"/>
                <a:gd name="T71" fmla="*/ 51 h 86"/>
                <a:gd name="T72" fmla="*/ 71 w 81"/>
                <a:gd name="T73" fmla="*/ 56 h 86"/>
                <a:gd name="T74" fmla="*/ 66 w 81"/>
                <a:gd name="T75" fmla="*/ 61 h 86"/>
                <a:gd name="T76" fmla="*/ 71 w 81"/>
                <a:gd name="T77" fmla="*/ 61 h 86"/>
                <a:gd name="T78" fmla="*/ 76 w 81"/>
                <a:gd name="T79" fmla="*/ 61 h 86"/>
                <a:gd name="T80" fmla="*/ 76 w 81"/>
                <a:gd name="T81" fmla="*/ 61 h 86"/>
                <a:gd name="T82" fmla="*/ 76 w 81"/>
                <a:gd name="T83" fmla="*/ 66 h 86"/>
                <a:gd name="T84" fmla="*/ 76 w 81"/>
                <a:gd name="T85" fmla="*/ 81 h 86"/>
                <a:gd name="T86" fmla="*/ 66 w 81"/>
                <a:gd name="T87" fmla="*/ 81 h 86"/>
                <a:gd name="T88" fmla="*/ 51 w 81"/>
                <a:gd name="T89" fmla="*/ 86 h 86"/>
                <a:gd name="T90" fmla="*/ 46 w 81"/>
                <a:gd name="T91" fmla="*/ 81 h 86"/>
                <a:gd name="T92" fmla="*/ 41 w 81"/>
                <a:gd name="T93" fmla="*/ 81 h 86"/>
                <a:gd name="T94" fmla="*/ 31 w 81"/>
                <a:gd name="T95" fmla="*/ 81 h 86"/>
                <a:gd name="T96" fmla="*/ 31 w 81"/>
                <a:gd name="T97" fmla="*/ 76 h 86"/>
                <a:gd name="T98" fmla="*/ 31 w 81"/>
                <a:gd name="T99" fmla="*/ 76 h 86"/>
                <a:gd name="T100" fmla="*/ 31 w 81"/>
                <a:gd name="T101" fmla="*/ 71 h 86"/>
                <a:gd name="T102" fmla="*/ 31 w 81"/>
                <a:gd name="T103" fmla="*/ 66 h 86"/>
                <a:gd name="T104" fmla="*/ 31 w 81"/>
                <a:gd name="T105" fmla="*/ 61 h 86"/>
                <a:gd name="T106" fmla="*/ 31 w 81"/>
                <a:gd name="T107" fmla="*/ 61 h 86"/>
                <a:gd name="T108" fmla="*/ 26 w 81"/>
                <a:gd name="T109" fmla="*/ 61 h 86"/>
                <a:gd name="T110" fmla="*/ 21 w 81"/>
                <a:gd name="T111" fmla="*/ 56 h 86"/>
                <a:gd name="T112" fmla="*/ 16 w 81"/>
                <a:gd name="T113" fmla="*/ 56 h 86"/>
                <a:gd name="T114" fmla="*/ 10 w 81"/>
                <a:gd name="T115" fmla="*/ 51 h 86"/>
                <a:gd name="T116" fmla="*/ 5 w 81"/>
                <a:gd name="T117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86">
                  <a:moveTo>
                    <a:pt x="5" y="45"/>
                  </a:moveTo>
                  <a:lnTo>
                    <a:pt x="5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6" y="20"/>
                  </a:lnTo>
                  <a:lnTo>
                    <a:pt x="71" y="20"/>
                  </a:lnTo>
                  <a:lnTo>
                    <a:pt x="71" y="15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1" y="35"/>
                  </a:lnTo>
                  <a:lnTo>
                    <a:pt x="81" y="40"/>
                  </a:lnTo>
                  <a:lnTo>
                    <a:pt x="81" y="51"/>
                  </a:lnTo>
                  <a:lnTo>
                    <a:pt x="76" y="51"/>
                  </a:lnTo>
                  <a:lnTo>
                    <a:pt x="71" y="56"/>
                  </a:lnTo>
                  <a:lnTo>
                    <a:pt x="66" y="61"/>
                  </a:lnTo>
                  <a:lnTo>
                    <a:pt x="71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6"/>
                  </a:lnTo>
                  <a:lnTo>
                    <a:pt x="76" y="81"/>
                  </a:lnTo>
                  <a:lnTo>
                    <a:pt x="66" y="81"/>
                  </a:lnTo>
                  <a:lnTo>
                    <a:pt x="51" y="86"/>
                  </a:lnTo>
                  <a:lnTo>
                    <a:pt x="46" y="81"/>
                  </a:lnTo>
                  <a:lnTo>
                    <a:pt x="41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31" y="6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6" y="61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0" y="51"/>
                  </a:lnTo>
                  <a:lnTo>
                    <a:pt x="5" y="4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5" name="Freeform 89"/>
            <p:cNvSpPr>
              <a:spLocks/>
            </p:cNvSpPr>
            <p:nvPr/>
          </p:nvSpPr>
          <p:spPr bwMode="auto">
            <a:xfrm>
              <a:off x="4697414" y="4516438"/>
              <a:ext cx="481013" cy="241300"/>
            </a:xfrm>
            <a:custGeom>
              <a:avLst/>
              <a:gdLst>
                <a:gd name="T0" fmla="*/ 25 w 303"/>
                <a:gd name="T1" fmla="*/ 20 h 152"/>
                <a:gd name="T2" fmla="*/ 50 w 303"/>
                <a:gd name="T3" fmla="*/ 20 h 152"/>
                <a:gd name="T4" fmla="*/ 86 w 303"/>
                <a:gd name="T5" fmla="*/ 36 h 152"/>
                <a:gd name="T6" fmla="*/ 126 w 303"/>
                <a:gd name="T7" fmla="*/ 31 h 152"/>
                <a:gd name="T8" fmla="*/ 151 w 303"/>
                <a:gd name="T9" fmla="*/ 31 h 152"/>
                <a:gd name="T10" fmla="*/ 151 w 303"/>
                <a:gd name="T11" fmla="*/ 36 h 152"/>
                <a:gd name="T12" fmla="*/ 157 w 303"/>
                <a:gd name="T13" fmla="*/ 26 h 152"/>
                <a:gd name="T14" fmla="*/ 157 w 303"/>
                <a:gd name="T15" fmla="*/ 20 h 152"/>
                <a:gd name="T16" fmla="*/ 157 w 303"/>
                <a:gd name="T17" fmla="*/ 0 h 152"/>
                <a:gd name="T18" fmla="*/ 162 w 303"/>
                <a:gd name="T19" fmla="*/ 0 h 152"/>
                <a:gd name="T20" fmla="*/ 162 w 303"/>
                <a:gd name="T21" fmla="*/ 0 h 152"/>
                <a:gd name="T22" fmla="*/ 162 w 303"/>
                <a:gd name="T23" fmla="*/ 5 h 152"/>
                <a:gd name="T24" fmla="*/ 182 w 303"/>
                <a:gd name="T25" fmla="*/ 10 h 152"/>
                <a:gd name="T26" fmla="*/ 192 w 303"/>
                <a:gd name="T27" fmla="*/ 10 h 152"/>
                <a:gd name="T28" fmla="*/ 197 w 303"/>
                <a:gd name="T29" fmla="*/ 5 h 152"/>
                <a:gd name="T30" fmla="*/ 197 w 303"/>
                <a:gd name="T31" fmla="*/ 0 h 152"/>
                <a:gd name="T32" fmla="*/ 222 w 303"/>
                <a:gd name="T33" fmla="*/ 5 h 152"/>
                <a:gd name="T34" fmla="*/ 227 w 303"/>
                <a:gd name="T35" fmla="*/ 10 h 152"/>
                <a:gd name="T36" fmla="*/ 243 w 303"/>
                <a:gd name="T37" fmla="*/ 10 h 152"/>
                <a:gd name="T38" fmla="*/ 258 w 303"/>
                <a:gd name="T39" fmla="*/ 15 h 152"/>
                <a:gd name="T40" fmla="*/ 273 w 303"/>
                <a:gd name="T41" fmla="*/ 10 h 152"/>
                <a:gd name="T42" fmla="*/ 298 w 303"/>
                <a:gd name="T43" fmla="*/ 0 h 152"/>
                <a:gd name="T44" fmla="*/ 298 w 303"/>
                <a:gd name="T45" fmla="*/ 10 h 152"/>
                <a:gd name="T46" fmla="*/ 303 w 303"/>
                <a:gd name="T47" fmla="*/ 26 h 152"/>
                <a:gd name="T48" fmla="*/ 283 w 303"/>
                <a:gd name="T49" fmla="*/ 66 h 152"/>
                <a:gd name="T50" fmla="*/ 283 w 303"/>
                <a:gd name="T51" fmla="*/ 81 h 152"/>
                <a:gd name="T52" fmla="*/ 278 w 303"/>
                <a:gd name="T53" fmla="*/ 96 h 152"/>
                <a:gd name="T54" fmla="*/ 283 w 303"/>
                <a:gd name="T55" fmla="*/ 107 h 152"/>
                <a:gd name="T56" fmla="*/ 263 w 303"/>
                <a:gd name="T57" fmla="*/ 107 h 152"/>
                <a:gd name="T58" fmla="*/ 258 w 303"/>
                <a:gd name="T59" fmla="*/ 112 h 152"/>
                <a:gd name="T60" fmla="*/ 243 w 303"/>
                <a:gd name="T61" fmla="*/ 101 h 152"/>
                <a:gd name="T62" fmla="*/ 238 w 303"/>
                <a:gd name="T63" fmla="*/ 107 h 152"/>
                <a:gd name="T64" fmla="*/ 232 w 303"/>
                <a:gd name="T65" fmla="*/ 112 h 152"/>
                <a:gd name="T66" fmla="*/ 227 w 303"/>
                <a:gd name="T67" fmla="*/ 127 h 152"/>
                <a:gd name="T68" fmla="*/ 222 w 303"/>
                <a:gd name="T69" fmla="*/ 132 h 152"/>
                <a:gd name="T70" fmla="*/ 192 w 303"/>
                <a:gd name="T71" fmla="*/ 142 h 152"/>
                <a:gd name="T72" fmla="*/ 167 w 303"/>
                <a:gd name="T73" fmla="*/ 147 h 152"/>
                <a:gd name="T74" fmla="*/ 157 w 303"/>
                <a:gd name="T75" fmla="*/ 137 h 152"/>
                <a:gd name="T76" fmla="*/ 146 w 303"/>
                <a:gd name="T77" fmla="*/ 142 h 152"/>
                <a:gd name="T78" fmla="*/ 146 w 303"/>
                <a:gd name="T79" fmla="*/ 127 h 152"/>
                <a:gd name="T80" fmla="*/ 126 w 303"/>
                <a:gd name="T81" fmla="*/ 127 h 152"/>
                <a:gd name="T82" fmla="*/ 111 w 303"/>
                <a:gd name="T83" fmla="*/ 112 h 152"/>
                <a:gd name="T84" fmla="*/ 86 w 303"/>
                <a:gd name="T85" fmla="*/ 96 h 152"/>
                <a:gd name="T86" fmla="*/ 81 w 303"/>
                <a:gd name="T87" fmla="*/ 86 h 152"/>
                <a:gd name="T88" fmla="*/ 65 w 303"/>
                <a:gd name="T89" fmla="*/ 81 h 152"/>
                <a:gd name="T90" fmla="*/ 55 w 303"/>
                <a:gd name="T91" fmla="*/ 86 h 152"/>
                <a:gd name="T92" fmla="*/ 40 w 303"/>
                <a:gd name="T93" fmla="*/ 81 h 152"/>
                <a:gd name="T94" fmla="*/ 40 w 303"/>
                <a:gd name="T95" fmla="*/ 71 h 152"/>
                <a:gd name="T96" fmla="*/ 20 w 303"/>
                <a:gd name="T97" fmla="*/ 66 h 152"/>
                <a:gd name="T98" fmla="*/ 0 w 303"/>
                <a:gd name="T99" fmla="*/ 51 h 152"/>
                <a:gd name="T100" fmla="*/ 0 w 303"/>
                <a:gd name="T101" fmla="*/ 36 h 152"/>
                <a:gd name="T102" fmla="*/ 20 w 303"/>
                <a:gd name="T103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152">
                  <a:moveTo>
                    <a:pt x="20" y="20"/>
                  </a:moveTo>
                  <a:lnTo>
                    <a:pt x="20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5" y="20"/>
                  </a:lnTo>
                  <a:lnTo>
                    <a:pt x="50" y="20"/>
                  </a:lnTo>
                  <a:lnTo>
                    <a:pt x="75" y="31"/>
                  </a:lnTo>
                  <a:lnTo>
                    <a:pt x="81" y="36"/>
                  </a:lnTo>
                  <a:lnTo>
                    <a:pt x="86" y="36"/>
                  </a:lnTo>
                  <a:lnTo>
                    <a:pt x="106" y="36"/>
                  </a:lnTo>
                  <a:lnTo>
                    <a:pt x="121" y="31"/>
                  </a:lnTo>
                  <a:lnTo>
                    <a:pt x="126" y="31"/>
                  </a:lnTo>
                  <a:lnTo>
                    <a:pt x="141" y="36"/>
                  </a:lnTo>
                  <a:lnTo>
                    <a:pt x="146" y="31"/>
                  </a:lnTo>
                  <a:lnTo>
                    <a:pt x="151" y="31"/>
                  </a:lnTo>
                  <a:lnTo>
                    <a:pt x="157" y="3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5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5"/>
                  </a:lnTo>
                  <a:lnTo>
                    <a:pt x="167" y="10"/>
                  </a:lnTo>
                  <a:lnTo>
                    <a:pt x="172" y="5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5"/>
                  </a:lnTo>
                  <a:lnTo>
                    <a:pt x="192" y="10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197" y="5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32" y="10"/>
                  </a:lnTo>
                  <a:lnTo>
                    <a:pt x="238" y="10"/>
                  </a:lnTo>
                  <a:lnTo>
                    <a:pt x="243" y="10"/>
                  </a:lnTo>
                  <a:lnTo>
                    <a:pt x="248" y="10"/>
                  </a:lnTo>
                  <a:lnTo>
                    <a:pt x="258" y="10"/>
                  </a:lnTo>
                  <a:lnTo>
                    <a:pt x="258" y="15"/>
                  </a:lnTo>
                  <a:lnTo>
                    <a:pt x="263" y="15"/>
                  </a:lnTo>
                  <a:lnTo>
                    <a:pt x="268" y="15"/>
                  </a:lnTo>
                  <a:lnTo>
                    <a:pt x="273" y="10"/>
                  </a:lnTo>
                  <a:lnTo>
                    <a:pt x="283" y="10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10"/>
                  </a:lnTo>
                  <a:lnTo>
                    <a:pt x="303" y="15"/>
                  </a:lnTo>
                  <a:lnTo>
                    <a:pt x="303" y="20"/>
                  </a:lnTo>
                  <a:lnTo>
                    <a:pt x="303" y="26"/>
                  </a:lnTo>
                  <a:lnTo>
                    <a:pt x="298" y="36"/>
                  </a:lnTo>
                  <a:lnTo>
                    <a:pt x="283" y="66"/>
                  </a:lnTo>
                  <a:lnTo>
                    <a:pt x="283" y="66"/>
                  </a:lnTo>
                  <a:lnTo>
                    <a:pt x="283" y="71"/>
                  </a:lnTo>
                  <a:lnTo>
                    <a:pt x="288" y="76"/>
                  </a:lnTo>
                  <a:lnTo>
                    <a:pt x="283" y="81"/>
                  </a:lnTo>
                  <a:lnTo>
                    <a:pt x="283" y="8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101"/>
                  </a:lnTo>
                  <a:lnTo>
                    <a:pt x="283" y="101"/>
                  </a:lnTo>
                  <a:lnTo>
                    <a:pt x="283" y="107"/>
                  </a:lnTo>
                  <a:lnTo>
                    <a:pt x="268" y="112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263" y="112"/>
                  </a:lnTo>
                  <a:lnTo>
                    <a:pt x="258" y="117"/>
                  </a:lnTo>
                  <a:lnTo>
                    <a:pt x="258" y="112"/>
                  </a:lnTo>
                  <a:lnTo>
                    <a:pt x="253" y="101"/>
                  </a:lnTo>
                  <a:lnTo>
                    <a:pt x="243" y="96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7"/>
                  </a:lnTo>
                  <a:lnTo>
                    <a:pt x="238" y="107"/>
                  </a:lnTo>
                  <a:lnTo>
                    <a:pt x="238" y="101"/>
                  </a:lnTo>
                  <a:lnTo>
                    <a:pt x="232" y="107"/>
                  </a:lnTo>
                  <a:lnTo>
                    <a:pt x="232" y="112"/>
                  </a:lnTo>
                  <a:lnTo>
                    <a:pt x="232" y="117"/>
                  </a:lnTo>
                  <a:lnTo>
                    <a:pt x="232" y="122"/>
                  </a:lnTo>
                  <a:lnTo>
                    <a:pt x="227" y="127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2" y="132"/>
                  </a:lnTo>
                  <a:lnTo>
                    <a:pt x="207" y="137"/>
                  </a:lnTo>
                  <a:lnTo>
                    <a:pt x="202" y="137"/>
                  </a:lnTo>
                  <a:lnTo>
                    <a:pt x="192" y="142"/>
                  </a:lnTo>
                  <a:lnTo>
                    <a:pt x="192" y="137"/>
                  </a:lnTo>
                  <a:lnTo>
                    <a:pt x="187" y="142"/>
                  </a:lnTo>
                  <a:lnTo>
                    <a:pt x="167" y="147"/>
                  </a:lnTo>
                  <a:lnTo>
                    <a:pt x="162" y="152"/>
                  </a:lnTo>
                  <a:lnTo>
                    <a:pt x="162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51" y="137"/>
                  </a:lnTo>
                  <a:lnTo>
                    <a:pt x="146" y="142"/>
                  </a:lnTo>
                  <a:lnTo>
                    <a:pt x="146" y="137"/>
                  </a:lnTo>
                  <a:lnTo>
                    <a:pt x="146" y="132"/>
                  </a:lnTo>
                  <a:lnTo>
                    <a:pt x="146" y="127"/>
                  </a:lnTo>
                  <a:lnTo>
                    <a:pt x="146" y="122"/>
                  </a:lnTo>
                  <a:lnTo>
                    <a:pt x="136" y="122"/>
                  </a:lnTo>
                  <a:lnTo>
                    <a:pt x="126" y="127"/>
                  </a:lnTo>
                  <a:lnTo>
                    <a:pt x="121" y="122"/>
                  </a:lnTo>
                  <a:lnTo>
                    <a:pt x="126" y="112"/>
                  </a:lnTo>
                  <a:lnTo>
                    <a:pt x="111" y="112"/>
                  </a:lnTo>
                  <a:lnTo>
                    <a:pt x="106" y="112"/>
                  </a:lnTo>
                  <a:lnTo>
                    <a:pt x="96" y="101"/>
                  </a:lnTo>
                  <a:lnTo>
                    <a:pt x="86" y="96"/>
                  </a:lnTo>
                  <a:lnTo>
                    <a:pt x="86" y="91"/>
                  </a:lnTo>
                  <a:lnTo>
                    <a:pt x="81" y="86"/>
                  </a:lnTo>
                  <a:lnTo>
                    <a:pt x="81" y="86"/>
                  </a:lnTo>
                  <a:lnTo>
                    <a:pt x="75" y="86"/>
                  </a:lnTo>
                  <a:lnTo>
                    <a:pt x="70" y="86"/>
                  </a:lnTo>
                  <a:lnTo>
                    <a:pt x="65" y="81"/>
                  </a:lnTo>
                  <a:lnTo>
                    <a:pt x="60" y="81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91"/>
                  </a:lnTo>
                  <a:lnTo>
                    <a:pt x="40" y="86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5" y="76"/>
                  </a:lnTo>
                  <a:lnTo>
                    <a:pt x="40" y="71"/>
                  </a:lnTo>
                  <a:lnTo>
                    <a:pt x="35" y="71"/>
                  </a:lnTo>
                  <a:lnTo>
                    <a:pt x="25" y="66"/>
                  </a:lnTo>
                  <a:lnTo>
                    <a:pt x="20" y="66"/>
                  </a:lnTo>
                  <a:lnTo>
                    <a:pt x="15" y="56"/>
                  </a:lnTo>
                  <a:lnTo>
                    <a:pt x="10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6" name="Freeform 90"/>
            <p:cNvSpPr>
              <a:spLocks/>
            </p:cNvSpPr>
            <p:nvPr/>
          </p:nvSpPr>
          <p:spPr bwMode="auto">
            <a:xfrm>
              <a:off x="4471989" y="4540250"/>
              <a:ext cx="506413" cy="498475"/>
            </a:xfrm>
            <a:custGeom>
              <a:avLst/>
              <a:gdLst>
                <a:gd name="T0" fmla="*/ 304 w 319"/>
                <a:gd name="T1" fmla="*/ 167 h 314"/>
                <a:gd name="T2" fmla="*/ 273 w 319"/>
                <a:gd name="T3" fmla="*/ 173 h 314"/>
                <a:gd name="T4" fmla="*/ 263 w 319"/>
                <a:gd name="T5" fmla="*/ 173 h 314"/>
                <a:gd name="T6" fmla="*/ 243 w 319"/>
                <a:gd name="T7" fmla="*/ 183 h 314"/>
                <a:gd name="T8" fmla="*/ 212 w 319"/>
                <a:gd name="T9" fmla="*/ 193 h 314"/>
                <a:gd name="T10" fmla="*/ 207 w 319"/>
                <a:gd name="T11" fmla="*/ 178 h 314"/>
                <a:gd name="T12" fmla="*/ 202 w 319"/>
                <a:gd name="T13" fmla="*/ 178 h 314"/>
                <a:gd name="T14" fmla="*/ 207 w 319"/>
                <a:gd name="T15" fmla="*/ 198 h 314"/>
                <a:gd name="T16" fmla="*/ 192 w 319"/>
                <a:gd name="T17" fmla="*/ 228 h 314"/>
                <a:gd name="T18" fmla="*/ 172 w 319"/>
                <a:gd name="T19" fmla="*/ 228 h 314"/>
                <a:gd name="T20" fmla="*/ 167 w 319"/>
                <a:gd name="T21" fmla="*/ 254 h 314"/>
                <a:gd name="T22" fmla="*/ 187 w 319"/>
                <a:gd name="T23" fmla="*/ 264 h 314"/>
                <a:gd name="T24" fmla="*/ 177 w 319"/>
                <a:gd name="T25" fmla="*/ 274 h 314"/>
                <a:gd name="T26" fmla="*/ 167 w 319"/>
                <a:gd name="T27" fmla="*/ 289 h 314"/>
                <a:gd name="T28" fmla="*/ 152 w 319"/>
                <a:gd name="T29" fmla="*/ 314 h 314"/>
                <a:gd name="T30" fmla="*/ 136 w 319"/>
                <a:gd name="T31" fmla="*/ 314 h 314"/>
                <a:gd name="T32" fmla="*/ 101 w 319"/>
                <a:gd name="T33" fmla="*/ 279 h 314"/>
                <a:gd name="T34" fmla="*/ 86 w 319"/>
                <a:gd name="T35" fmla="*/ 284 h 314"/>
                <a:gd name="T36" fmla="*/ 81 w 319"/>
                <a:gd name="T37" fmla="*/ 279 h 314"/>
                <a:gd name="T38" fmla="*/ 81 w 319"/>
                <a:gd name="T39" fmla="*/ 264 h 314"/>
                <a:gd name="T40" fmla="*/ 86 w 319"/>
                <a:gd name="T41" fmla="*/ 254 h 314"/>
                <a:gd name="T42" fmla="*/ 71 w 319"/>
                <a:gd name="T43" fmla="*/ 243 h 314"/>
                <a:gd name="T44" fmla="*/ 60 w 319"/>
                <a:gd name="T45" fmla="*/ 243 h 314"/>
                <a:gd name="T46" fmla="*/ 60 w 319"/>
                <a:gd name="T47" fmla="*/ 238 h 314"/>
                <a:gd name="T48" fmla="*/ 50 w 319"/>
                <a:gd name="T49" fmla="*/ 233 h 314"/>
                <a:gd name="T50" fmla="*/ 60 w 319"/>
                <a:gd name="T51" fmla="*/ 223 h 314"/>
                <a:gd name="T52" fmla="*/ 55 w 319"/>
                <a:gd name="T53" fmla="*/ 213 h 314"/>
                <a:gd name="T54" fmla="*/ 40 w 319"/>
                <a:gd name="T55" fmla="*/ 183 h 314"/>
                <a:gd name="T56" fmla="*/ 30 w 319"/>
                <a:gd name="T57" fmla="*/ 147 h 314"/>
                <a:gd name="T58" fmla="*/ 20 w 319"/>
                <a:gd name="T59" fmla="*/ 137 h 314"/>
                <a:gd name="T60" fmla="*/ 20 w 319"/>
                <a:gd name="T61" fmla="*/ 122 h 314"/>
                <a:gd name="T62" fmla="*/ 15 w 319"/>
                <a:gd name="T63" fmla="*/ 97 h 314"/>
                <a:gd name="T64" fmla="*/ 5 w 319"/>
                <a:gd name="T65" fmla="*/ 81 h 314"/>
                <a:gd name="T66" fmla="*/ 5 w 319"/>
                <a:gd name="T67" fmla="*/ 61 h 314"/>
                <a:gd name="T68" fmla="*/ 40 w 319"/>
                <a:gd name="T69" fmla="*/ 71 h 314"/>
                <a:gd name="T70" fmla="*/ 66 w 319"/>
                <a:gd name="T71" fmla="*/ 51 h 314"/>
                <a:gd name="T72" fmla="*/ 66 w 319"/>
                <a:gd name="T73" fmla="*/ 36 h 314"/>
                <a:gd name="T74" fmla="*/ 66 w 319"/>
                <a:gd name="T75" fmla="*/ 26 h 314"/>
                <a:gd name="T76" fmla="*/ 66 w 319"/>
                <a:gd name="T77" fmla="*/ 11 h 314"/>
                <a:gd name="T78" fmla="*/ 142 w 319"/>
                <a:gd name="T79" fmla="*/ 5 h 314"/>
                <a:gd name="T80" fmla="*/ 167 w 319"/>
                <a:gd name="T81" fmla="*/ 5 h 314"/>
                <a:gd name="T82" fmla="*/ 152 w 319"/>
                <a:gd name="T83" fmla="*/ 21 h 314"/>
                <a:gd name="T84" fmla="*/ 152 w 319"/>
                <a:gd name="T85" fmla="*/ 41 h 314"/>
                <a:gd name="T86" fmla="*/ 182 w 319"/>
                <a:gd name="T87" fmla="*/ 56 h 314"/>
                <a:gd name="T88" fmla="*/ 197 w 319"/>
                <a:gd name="T89" fmla="*/ 76 h 314"/>
                <a:gd name="T90" fmla="*/ 212 w 319"/>
                <a:gd name="T91" fmla="*/ 71 h 314"/>
                <a:gd name="T92" fmla="*/ 228 w 319"/>
                <a:gd name="T93" fmla="*/ 81 h 314"/>
                <a:gd name="T94" fmla="*/ 263 w 319"/>
                <a:gd name="T95" fmla="*/ 107 h 314"/>
                <a:gd name="T96" fmla="*/ 288 w 319"/>
                <a:gd name="T97" fmla="*/ 117 h 314"/>
                <a:gd name="T98" fmla="*/ 299 w 319"/>
                <a:gd name="T99" fmla="*/ 122 h 314"/>
                <a:gd name="T100" fmla="*/ 319 w 319"/>
                <a:gd name="T101" fmla="*/ 14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9" h="314">
                  <a:moveTo>
                    <a:pt x="309" y="152"/>
                  </a:moveTo>
                  <a:lnTo>
                    <a:pt x="309" y="152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4" y="167"/>
                  </a:lnTo>
                  <a:lnTo>
                    <a:pt x="293" y="167"/>
                  </a:lnTo>
                  <a:lnTo>
                    <a:pt x="288" y="167"/>
                  </a:lnTo>
                  <a:lnTo>
                    <a:pt x="283" y="167"/>
                  </a:lnTo>
                  <a:lnTo>
                    <a:pt x="278" y="167"/>
                  </a:lnTo>
                  <a:lnTo>
                    <a:pt x="273" y="173"/>
                  </a:lnTo>
                  <a:lnTo>
                    <a:pt x="273" y="173"/>
                  </a:lnTo>
                  <a:lnTo>
                    <a:pt x="273" y="173"/>
                  </a:lnTo>
                  <a:lnTo>
                    <a:pt x="268" y="178"/>
                  </a:lnTo>
                  <a:lnTo>
                    <a:pt x="268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58" y="173"/>
                  </a:lnTo>
                  <a:lnTo>
                    <a:pt x="253" y="178"/>
                  </a:lnTo>
                  <a:lnTo>
                    <a:pt x="243" y="178"/>
                  </a:lnTo>
                  <a:lnTo>
                    <a:pt x="243" y="183"/>
                  </a:lnTo>
                  <a:lnTo>
                    <a:pt x="238" y="183"/>
                  </a:lnTo>
                  <a:lnTo>
                    <a:pt x="238" y="188"/>
                  </a:lnTo>
                  <a:lnTo>
                    <a:pt x="223" y="193"/>
                  </a:lnTo>
                  <a:lnTo>
                    <a:pt x="217" y="193"/>
                  </a:lnTo>
                  <a:lnTo>
                    <a:pt x="212" y="193"/>
                  </a:lnTo>
                  <a:lnTo>
                    <a:pt x="212" y="188"/>
                  </a:lnTo>
                  <a:lnTo>
                    <a:pt x="207" y="18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3"/>
                  </a:lnTo>
                  <a:lnTo>
                    <a:pt x="202" y="173"/>
                  </a:lnTo>
                  <a:lnTo>
                    <a:pt x="202" y="178"/>
                  </a:lnTo>
                  <a:lnTo>
                    <a:pt x="202" y="178"/>
                  </a:lnTo>
                  <a:lnTo>
                    <a:pt x="202" y="178"/>
                  </a:lnTo>
                  <a:lnTo>
                    <a:pt x="207" y="183"/>
                  </a:lnTo>
                  <a:lnTo>
                    <a:pt x="207" y="193"/>
                  </a:lnTo>
                  <a:lnTo>
                    <a:pt x="207" y="198"/>
                  </a:lnTo>
                  <a:lnTo>
                    <a:pt x="207" y="198"/>
                  </a:lnTo>
                  <a:lnTo>
                    <a:pt x="202" y="203"/>
                  </a:lnTo>
                  <a:lnTo>
                    <a:pt x="197" y="208"/>
                  </a:lnTo>
                  <a:lnTo>
                    <a:pt x="197" y="213"/>
                  </a:lnTo>
                  <a:lnTo>
                    <a:pt x="192" y="223"/>
                  </a:lnTo>
                  <a:lnTo>
                    <a:pt x="192" y="228"/>
                  </a:lnTo>
                  <a:lnTo>
                    <a:pt x="192" y="228"/>
                  </a:lnTo>
                  <a:lnTo>
                    <a:pt x="187" y="223"/>
                  </a:lnTo>
                  <a:lnTo>
                    <a:pt x="182" y="223"/>
                  </a:lnTo>
                  <a:lnTo>
                    <a:pt x="177" y="223"/>
                  </a:lnTo>
                  <a:lnTo>
                    <a:pt x="172" y="228"/>
                  </a:lnTo>
                  <a:lnTo>
                    <a:pt x="172" y="233"/>
                  </a:lnTo>
                  <a:lnTo>
                    <a:pt x="167" y="238"/>
                  </a:lnTo>
                  <a:lnTo>
                    <a:pt x="167" y="243"/>
                  </a:lnTo>
                  <a:lnTo>
                    <a:pt x="167" y="248"/>
                  </a:lnTo>
                  <a:lnTo>
                    <a:pt x="167" y="254"/>
                  </a:lnTo>
                  <a:lnTo>
                    <a:pt x="172" y="254"/>
                  </a:lnTo>
                  <a:lnTo>
                    <a:pt x="177" y="259"/>
                  </a:lnTo>
                  <a:lnTo>
                    <a:pt x="182" y="264"/>
                  </a:lnTo>
                  <a:lnTo>
                    <a:pt x="187" y="264"/>
                  </a:lnTo>
                  <a:lnTo>
                    <a:pt x="187" y="264"/>
                  </a:lnTo>
                  <a:lnTo>
                    <a:pt x="187" y="269"/>
                  </a:lnTo>
                  <a:lnTo>
                    <a:pt x="187" y="274"/>
                  </a:lnTo>
                  <a:lnTo>
                    <a:pt x="187" y="274"/>
                  </a:lnTo>
                  <a:lnTo>
                    <a:pt x="182" y="274"/>
                  </a:lnTo>
                  <a:lnTo>
                    <a:pt x="177" y="274"/>
                  </a:lnTo>
                  <a:lnTo>
                    <a:pt x="177" y="279"/>
                  </a:lnTo>
                  <a:lnTo>
                    <a:pt x="172" y="279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9"/>
                  </a:lnTo>
                  <a:lnTo>
                    <a:pt x="162" y="294"/>
                  </a:lnTo>
                  <a:lnTo>
                    <a:pt x="162" y="304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52" y="314"/>
                  </a:lnTo>
                  <a:lnTo>
                    <a:pt x="147" y="314"/>
                  </a:lnTo>
                  <a:lnTo>
                    <a:pt x="142" y="314"/>
                  </a:lnTo>
                  <a:lnTo>
                    <a:pt x="142" y="309"/>
                  </a:lnTo>
                  <a:lnTo>
                    <a:pt x="136" y="309"/>
                  </a:lnTo>
                  <a:lnTo>
                    <a:pt x="136" y="314"/>
                  </a:lnTo>
                  <a:lnTo>
                    <a:pt x="126" y="304"/>
                  </a:lnTo>
                  <a:lnTo>
                    <a:pt x="116" y="294"/>
                  </a:lnTo>
                  <a:lnTo>
                    <a:pt x="106" y="279"/>
                  </a:lnTo>
                  <a:lnTo>
                    <a:pt x="101" y="279"/>
                  </a:lnTo>
                  <a:lnTo>
                    <a:pt x="101" y="279"/>
                  </a:lnTo>
                  <a:lnTo>
                    <a:pt x="96" y="279"/>
                  </a:lnTo>
                  <a:lnTo>
                    <a:pt x="96" y="284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86" y="284"/>
                  </a:lnTo>
                  <a:lnTo>
                    <a:pt x="86" y="284"/>
                  </a:lnTo>
                  <a:lnTo>
                    <a:pt x="86" y="284"/>
                  </a:lnTo>
                  <a:lnTo>
                    <a:pt x="81" y="279"/>
                  </a:lnTo>
                  <a:lnTo>
                    <a:pt x="81" y="279"/>
                  </a:lnTo>
                  <a:lnTo>
                    <a:pt x="81" y="279"/>
                  </a:lnTo>
                  <a:lnTo>
                    <a:pt x="81" y="274"/>
                  </a:lnTo>
                  <a:lnTo>
                    <a:pt x="76" y="274"/>
                  </a:lnTo>
                  <a:lnTo>
                    <a:pt x="71" y="269"/>
                  </a:lnTo>
                  <a:lnTo>
                    <a:pt x="76" y="264"/>
                  </a:lnTo>
                  <a:lnTo>
                    <a:pt x="81" y="264"/>
                  </a:lnTo>
                  <a:lnTo>
                    <a:pt x="86" y="264"/>
                  </a:lnTo>
                  <a:lnTo>
                    <a:pt x="86" y="259"/>
                  </a:lnTo>
                  <a:lnTo>
                    <a:pt x="91" y="259"/>
                  </a:lnTo>
                  <a:lnTo>
                    <a:pt x="91" y="259"/>
                  </a:lnTo>
                  <a:lnTo>
                    <a:pt x="86" y="254"/>
                  </a:lnTo>
                  <a:lnTo>
                    <a:pt x="86" y="248"/>
                  </a:lnTo>
                  <a:lnTo>
                    <a:pt x="81" y="248"/>
                  </a:lnTo>
                  <a:lnTo>
                    <a:pt x="76" y="243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6" y="238"/>
                  </a:lnTo>
                  <a:lnTo>
                    <a:pt x="66" y="233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3"/>
                  </a:lnTo>
                  <a:lnTo>
                    <a:pt x="55" y="238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28"/>
                  </a:lnTo>
                  <a:lnTo>
                    <a:pt x="55" y="228"/>
                  </a:lnTo>
                  <a:lnTo>
                    <a:pt x="55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45" y="208"/>
                  </a:lnTo>
                  <a:lnTo>
                    <a:pt x="45" y="203"/>
                  </a:lnTo>
                  <a:lnTo>
                    <a:pt x="45" y="198"/>
                  </a:lnTo>
                  <a:lnTo>
                    <a:pt x="40" y="193"/>
                  </a:lnTo>
                  <a:lnTo>
                    <a:pt x="40" y="183"/>
                  </a:lnTo>
                  <a:lnTo>
                    <a:pt x="35" y="178"/>
                  </a:lnTo>
                  <a:lnTo>
                    <a:pt x="35" y="167"/>
                  </a:lnTo>
                  <a:lnTo>
                    <a:pt x="30" y="162"/>
                  </a:lnTo>
                  <a:lnTo>
                    <a:pt x="30" y="152"/>
                  </a:lnTo>
                  <a:lnTo>
                    <a:pt x="30" y="147"/>
                  </a:lnTo>
                  <a:lnTo>
                    <a:pt x="30" y="142"/>
                  </a:lnTo>
                  <a:lnTo>
                    <a:pt x="25" y="137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0" y="137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5" y="127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5" y="112"/>
                  </a:lnTo>
                  <a:lnTo>
                    <a:pt x="20" y="102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40" y="71"/>
                  </a:lnTo>
                  <a:lnTo>
                    <a:pt x="45" y="71"/>
                  </a:lnTo>
                  <a:lnTo>
                    <a:pt x="50" y="66"/>
                  </a:lnTo>
                  <a:lnTo>
                    <a:pt x="60" y="56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1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1"/>
                  </a:lnTo>
                  <a:lnTo>
                    <a:pt x="81" y="5"/>
                  </a:lnTo>
                  <a:lnTo>
                    <a:pt x="116" y="5"/>
                  </a:lnTo>
                  <a:lnTo>
                    <a:pt x="121" y="5"/>
                  </a:lnTo>
                  <a:lnTo>
                    <a:pt x="126" y="0"/>
                  </a:lnTo>
                  <a:lnTo>
                    <a:pt x="142" y="5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2" y="5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2" y="21"/>
                  </a:lnTo>
                  <a:lnTo>
                    <a:pt x="15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31"/>
                  </a:lnTo>
                  <a:lnTo>
                    <a:pt x="142" y="36"/>
                  </a:lnTo>
                  <a:lnTo>
                    <a:pt x="152" y="41"/>
                  </a:lnTo>
                  <a:lnTo>
                    <a:pt x="157" y="41"/>
                  </a:lnTo>
                  <a:lnTo>
                    <a:pt x="162" y="51"/>
                  </a:lnTo>
                  <a:lnTo>
                    <a:pt x="167" y="51"/>
                  </a:lnTo>
                  <a:lnTo>
                    <a:pt x="177" y="56"/>
                  </a:lnTo>
                  <a:lnTo>
                    <a:pt x="182" y="56"/>
                  </a:lnTo>
                  <a:lnTo>
                    <a:pt x="187" y="61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71"/>
                  </a:lnTo>
                  <a:lnTo>
                    <a:pt x="197" y="76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202" y="66"/>
                  </a:lnTo>
                  <a:lnTo>
                    <a:pt x="207" y="66"/>
                  </a:lnTo>
                  <a:lnTo>
                    <a:pt x="212" y="71"/>
                  </a:lnTo>
                  <a:lnTo>
                    <a:pt x="217" y="71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8" y="76"/>
                  </a:lnTo>
                  <a:lnTo>
                    <a:pt x="228" y="81"/>
                  </a:lnTo>
                  <a:lnTo>
                    <a:pt x="238" y="86"/>
                  </a:lnTo>
                  <a:lnTo>
                    <a:pt x="248" y="97"/>
                  </a:lnTo>
                  <a:lnTo>
                    <a:pt x="253" y="97"/>
                  </a:lnTo>
                  <a:lnTo>
                    <a:pt x="268" y="97"/>
                  </a:lnTo>
                  <a:lnTo>
                    <a:pt x="263" y="107"/>
                  </a:lnTo>
                  <a:lnTo>
                    <a:pt x="268" y="112"/>
                  </a:lnTo>
                  <a:lnTo>
                    <a:pt x="278" y="107"/>
                  </a:lnTo>
                  <a:lnTo>
                    <a:pt x="288" y="107"/>
                  </a:lnTo>
                  <a:lnTo>
                    <a:pt x="288" y="112"/>
                  </a:lnTo>
                  <a:lnTo>
                    <a:pt x="288" y="117"/>
                  </a:lnTo>
                  <a:lnTo>
                    <a:pt x="288" y="122"/>
                  </a:lnTo>
                  <a:lnTo>
                    <a:pt x="288" y="127"/>
                  </a:lnTo>
                  <a:lnTo>
                    <a:pt x="293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4" y="127"/>
                  </a:lnTo>
                  <a:lnTo>
                    <a:pt x="304" y="137"/>
                  </a:lnTo>
                  <a:lnTo>
                    <a:pt x="309" y="137"/>
                  </a:lnTo>
                  <a:lnTo>
                    <a:pt x="319" y="142"/>
                  </a:lnTo>
                  <a:lnTo>
                    <a:pt x="319" y="142"/>
                  </a:lnTo>
                  <a:lnTo>
                    <a:pt x="304" y="152"/>
                  </a:lnTo>
                  <a:lnTo>
                    <a:pt x="309" y="15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7" name="Freeform 91"/>
            <p:cNvSpPr>
              <a:spLocks/>
            </p:cNvSpPr>
            <p:nvPr/>
          </p:nvSpPr>
          <p:spPr bwMode="auto">
            <a:xfrm>
              <a:off x="5380039" y="4411663"/>
              <a:ext cx="322263" cy="112713"/>
            </a:xfrm>
            <a:custGeom>
              <a:avLst/>
              <a:gdLst>
                <a:gd name="T0" fmla="*/ 167 w 203"/>
                <a:gd name="T1" fmla="*/ 61 h 71"/>
                <a:gd name="T2" fmla="*/ 157 w 203"/>
                <a:gd name="T3" fmla="*/ 71 h 71"/>
                <a:gd name="T4" fmla="*/ 147 w 203"/>
                <a:gd name="T5" fmla="*/ 66 h 71"/>
                <a:gd name="T6" fmla="*/ 127 w 203"/>
                <a:gd name="T7" fmla="*/ 61 h 71"/>
                <a:gd name="T8" fmla="*/ 111 w 203"/>
                <a:gd name="T9" fmla="*/ 61 h 71"/>
                <a:gd name="T10" fmla="*/ 101 w 203"/>
                <a:gd name="T11" fmla="*/ 61 h 71"/>
                <a:gd name="T12" fmla="*/ 96 w 203"/>
                <a:gd name="T13" fmla="*/ 56 h 71"/>
                <a:gd name="T14" fmla="*/ 91 w 203"/>
                <a:gd name="T15" fmla="*/ 61 h 71"/>
                <a:gd name="T16" fmla="*/ 66 w 203"/>
                <a:gd name="T17" fmla="*/ 61 h 71"/>
                <a:gd name="T18" fmla="*/ 25 w 203"/>
                <a:gd name="T19" fmla="*/ 61 h 71"/>
                <a:gd name="T20" fmla="*/ 30 w 203"/>
                <a:gd name="T21" fmla="*/ 66 h 71"/>
                <a:gd name="T22" fmla="*/ 20 w 203"/>
                <a:gd name="T23" fmla="*/ 66 h 71"/>
                <a:gd name="T24" fmla="*/ 15 w 203"/>
                <a:gd name="T25" fmla="*/ 61 h 71"/>
                <a:gd name="T26" fmla="*/ 5 w 203"/>
                <a:gd name="T27" fmla="*/ 46 h 71"/>
                <a:gd name="T28" fmla="*/ 10 w 203"/>
                <a:gd name="T29" fmla="*/ 41 h 71"/>
                <a:gd name="T30" fmla="*/ 10 w 203"/>
                <a:gd name="T31" fmla="*/ 31 h 71"/>
                <a:gd name="T32" fmla="*/ 0 w 203"/>
                <a:gd name="T33" fmla="*/ 21 h 71"/>
                <a:gd name="T34" fmla="*/ 0 w 203"/>
                <a:gd name="T35" fmla="*/ 11 h 71"/>
                <a:gd name="T36" fmla="*/ 5 w 203"/>
                <a:gd name="T37" fmla="*/ 5 h 71"/>
                <a:gd name="T38" fmla="*/ 20 w 203"/>
                <a:gd name="T39" fmla="*/ 5 h 71"/>
                <a:gd name="T40" fmla="*/ 30 w 203"/>
                <a:gd name="T41" fmla="*/ 5 h 71"/>
                <a:gd name="T42" fmla="*/ 40 w 203"/>
                <a:gd name="T43" fmla="*/ 5 h 71"/>
                <a:gd name="T44" fmla="*/ 51 w 203"/>
                <a:gd name="T45" fmla="*/ 5 h 71"/>
                <a:gd name="T46" fmla="*/ 56 w 203"/>
                <a:gd name="T47" fmla="*/ 5 h 71"/>
                <a:gd name="T48" fmla="*/ 66 w 203"/>
                <a:gd name="T49" fmla="*/ 11 h 71"/>
                <a:gd name="T50" fmla="*/ 76 w 203"/>
                <a:gd name="T51" fmla="*/ 11 h 71"/>
                <a:gd name="T52" fmla="*/ 86 w 203"/>
                <a:gd name="T53" fmla="*/ 16 h 71"/>
                <a:gd name="T54" fmla="*/ 91 w 203"/>
                <a:gd name="T55" fmla="*/ 21 h 71"/>
                <a:gd name="T56" fmla="*/ 101 w 203"/>
                <a:gd name="T57" fmla="*/ 26 h 71"/>
                <a:gd name="T58" fmla="*/ 111 w 203"/>
                <a:gd name="T59" fmla="*/ 31 h 71"/>
                <a:gd name="T60" fmla="*/ 116 w 203"/>
                <a:gd name="T61" fmla="*/ 36 h 71"/>
                <a:gd name="T62" fmla="*/ 127 w 203"/>
                <a:gd name="T63" fmla="*/ 26 h 71"/>
                <a:gd name="T64" fmla="*/ 132 w 203"/>
                <a:gd name="T65" fmla="*/ 21 h 71"/>
                <a:gd name="T66" fmla="*/ 137 w 203"/>
                <a:gd name="T67" fmla="*/ 16 h 71"/>
                <a:gd name="T68" fmla="*/ 132 w 203"/>
                <a:gd name="T69" fmla="*/ 11 h 71"/>
                <a:gd name="T70" fmla="*/ 132 w 203"/>
                <a:gd name="T71" fmla="*/ 5 h 71"/>
                <a:gd name="T72" fmla="*/ 142 w 203"/>
                <a:gd name="T73" fmla="*/ 5 h 71"/>
                <a:gd name="T74" fmla="*/ 157 w 203"/>
                <a:gd name="T75" fmla="*/ 5 h 71"/>
                <a:gd name="T76" fmla="*/ 162 w 203"/>
                <a:gd name="T77" fmla="*/ 0 h 71"/>
                <a:gd name="T78" fmla="*/ 172 w 203"/>
                <a:gd name="T79" fmla="*/ 5 h 71"/>
                <a:gd name="T80" fmla="*/ 167 w 203"/>
                <a:gd name="T81" fmla="*/ 16 h 71"/>
                <a:gd name="T82" fmla="*/ 172 w 203"/>
                <a:gd name="T83" fmla="*/ 21 h 71"/>
                <a:gd name="T84" fmla="*/ 182 w 203"/>
                <a:gd name="T85" fmla="*/ 21 h 71"/>
                <a:gd name="T86" fmla="*/ 177 w 203"/>
                <a:gd name="T87" fmla="*/ 16 h 71"/>
                <a:gd name="T88" fmla="*/ 182 w 203"/>
                <a:gd name="T89" fmla="*/ 11 h 71"/>
                <a:gd name="T90" fmla="*/ 192 w 203"/>
                <a:gd name="T91" fmla="*/ 11 h 71"/>
                <a:gd name="T92" fmla="*/ 192 w 203"/>
                <a:gd name="T93" fmla="*/ 16 h 71"/>
                <a:gd name="T94" fmla="*/ 203 w 203"/>
                <a:gd name="T95" fmla="*/ 21 h 71"/>
                <a:gd name="T96" fmla="*/ 203 w 203"/>
                <a:gd name="T97" fmla="*/ 26 h 71"/>
                <a:gd name="T98" fmla="*/ 203 w 203"/>
                <a:gd name="T99" fmla="*/ 36 h 71"/>
                <a:gd name="T100" fmla="*/ 197 w 203"/>
                <a:gd name="T101" fmla="*/ 41 h 71"/>
                <a:gd name="T102" fmla="*/ 187 w 203"/>
                <a:gd name="T103" fmla="*/ 41 h 71"/>
                <a:gd name="T104" fmla="*/ 182 w 203"/>
                <a:gd name="T105" fmla="*/ 56 h 71"/>
                <a:gd name="T106" fmla="*/ 167 w 203"/>
                <a:gd name="T107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71">
                  <a:moveTo>
                    <a:pt x="167" y="61"/>
                  </a:moveTo>
                  <a:lnTo>
                    <a:pt x="167" y="61"/>
                  </a:lnTo>
                  <a:lnTo>
                    <a:pt x="162" y="61"/>
                  </a:lnTo>
                  <a:lnTo>
                    <a:pt x="157" y="71"/>
                  </a:lnTo>
                  <a:lnTo>
                    <a:pt x="147" y="71"/>
                  </a:lnTo>
                  <a:lnTo>
                    <a:pt x="147" y="66"/>
                  </a:lnTo>
                  <a:lnTo>
                    <a:pt x="132" y="66"/>
                  </a:lnTo>
                  <a:lnTo>
                    <a:pt x="127" y="61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6" y="66"/>
                  </a:lnTo>
                  <a:lnTo>
                    <a:pt x="101" y="61"/>
                  </a:lnTo>
                  <a:lnTo>
                    <a:pt x="101" y="56"/>
                  </a:lnTo>
                  <a:lnTo>
                    <a:pt x="96" y="56"/>
                  </a:lnTo>
                  <a:lnTo>
                    <a:pt x="91" y="56"/>
                  </a:lnTo>
                  <a:lnTo>
                    <a:pt x="91" y="61"/>
                  </a:lnTo>
                  <a:lnTo>
                    <a:pt x="86" y="61"/>
                  </a:lnTo>
                  <a:lnTo>
                    <a:pt x="66" y="61"/>
                  </a:lnTo>
                  <a:lnTo>
                    <a:pt x="35" y="56"/>
                  </a:lnTo>
                  <a:lnTo>
                    <a:pt x="25" y="61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15" y="71"/>
                  </a:lnTo>
                  <a:lnTo>
                    <a:pt x="20" y="66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5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5" y="11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56" y="5"/>
                  </a:lnTo>
                  <a:lnTo>
                    <a:pt x="61" y="11"/>
                  </a:lnTo>
                  <a:lnTo>
                    <a:pt x="66" y="11"/>
                  </a:lnTo>
                  <a:lnTo>
                    <a:pt x="71" y="11"/>
                  </a:lnTo>
                  <a:lnTo>
                    <a:pt x="76" y="11"/>
                  </a:lnTo>
                  <a:lnTo>
                    <a:pt x="81" y="11"/>
                  </a:lnTo>
                  <a:lnTo>
                    <a:pt x="86" y="16"/>
                  </a:lnTo>
                  <a:lnTo>
                    <a:pt x="86" y="21"/>
                  </a:lnTo>
                  <a:lnTo>
                    <a:pt x="91" y="21"/>
                  </a:lnTo>
                  <a:lnTo>
                    <a:pt x="96" y="2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11" y="31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22" y="31"/>
                  </a:lnTo>
                  <a:lnTo>
                    <a:pt x="127" y="26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32" y="16"/>
                  </a:lnTo>
                  <a:lnTo>
                    <a:pt x="132" y="11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52" y="5"/>
                  </a:lnTo>
                  <a:lnTo>
                    <a:pt x="157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5"/>
                  </a:lnTo>
                  <a:lnTo>
                    <a:pt x="172" y="11"/>
                  </a:lnTo>
                  <a:lnTo>
                    <a:pt x="167" y="16"/>
                  </a:lnTo>
                  <a:lnTo>
                    <a:pt x="167" y="21"/>
                  </a:lnTo>
                  <a:lnTo>
                    <a:pt x="172" y="21"/>
                  </a:lnTo>
                  <a:lnTo>
                    <a:pt x="177" y="21"/>
                  </a:lnTo>
                  <a:lnTo>
                    <a:pt x="182" y="21"/>
                  </a:lnTo>
                  <a:lnTo>
                    <a:pt x="177" y="21"/>
                  </a:lnTo>
                  <a:lnTo>
                    <a:pt x="177" y="16"/>
                  </a:lnTo>
                  <a:lnTo>
                    <a:pt x="177" y="11"/>
                  </a:lnTo>
                  <a:lnTo>
                    <a:pt x="182" y="11"/>
                  </a:lnTo>
                  <a:lnTo>
                    <a:pt x="187" y="16"/>
                  </a:lnTo>
                  <a:lnTo>
                    <a:pt x="192" y="11"/>
                  </a:lnTo>
                  <a:lnTo>
                    <a:pt x="192" y="11"/>
                  </a:lnTo>
                  <a:lnTo>
                    <a:pt x="192" y="16"/>
                  </a:lnTo>
                  <a:lnTo>
                    <a:pt x="197" y="21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3" y="26"/>
                  </a:lnTo>
                  <a:lnTo>
                    <a:pt x="203" y="26"/>
                  </a:lnTo>
                  <a:lnTo>
                    <a:pt x="203" y="36"/>
                  </a:lnTo>
                  <a:lnTo>
                    <a:pt x="203" y="41"/>
                  </a:lnTo>
                  <a:lnTo>
                    <a:pt x="197" y="41"/>
                  </a:lnTo>
                  <a:lnTo>
                    <a:pt x="192" y="36"/>
                  </a:lnTo>
                  <a:lnTo>
                    <a:pt x="187" y="41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7" y="56"/>
                  </a:lnTo>
                  <a:lnTo>
                    <a:pt x="167" y="6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8" name="Freeform 92"/>
            <p:cNvSpPr>
              <a:spLocks/>
            </p:cNvSpPr>
            <p:nvPr/>
          </p:nvSpPr>
          <p:spPr bwMode="auto">
            <a:xfrm>
              <a:off x="5267326" y="4797425"/>
              <a:ext cx="39688" cy="17463"/>
            </a:xfrm>
            <a:custGeom>
              <a:avLst/>
              <a:gdLst>
                <a:gd name="T0" fmla="*/ 15 w 25"/>
                <a:gd name="T1" fmla="*/ 0 h 11"/>
                <a:gd name="T2" fmla="*/ 15 w 25"/>
                <a:gd name="T3" fmla="*/ 0 h 11"/>
                <a:gd name="T4" fmla="*/ 20 w 25"/>
                <a:gd name="T5" fmla="*/ 5 h 11"/>
                <a:gd name="T6" fmla="*/ 25 w 25"/>
                <a:gd name="T7" fmla="*/ 11 h 11"/>
                <a:gd name="T8" fmla="*/ 15 w 25"/>
                <a:gd name="T9" fmla="*/ 11 h 11"/>
                <a:gd name="T10" fmla="*/ 15 w 25"/>
                <a:gd name="T11" fmla="*/ 11 h 11"/>
                <a:gd name="T12" fmla="*/ 10 w 25"/>
                <a:gd name="T13" fmla="*/ 11 h 11"/>
                <a:gd name="T14" fmla="*/ 5 w 25"/>
                <a:gd name="T15" fmla="*/ 11 h 11"/>
                <a:gd name="T16" fmla="*/ 5 w 25"/>
                <a:gd name="T17" fmla="*/ 11 h 11"/>
                <a:gd name="T18" fmla="*/ 5 w 25"/>
                <a:gd name="T19" fmla="*/ 11 h 11"/>
                <a:gd name="T20" fmla="*/ 0 w 25"/>
                <a:gd name="T21" fmla="*/ 11 h 11"/>
                <a:gd name="T22" fmla="*/ 0 w 25"/>
                <a:gd name="T23" fmla="*/ 5 h 11"/>
                <a:gd name="T24" fmla="*/ 0 w 25"/>
                <a:gd name="T25" fmla="*/ 5 h 11"/>
                <a:gd name="T26" fmla="*/ 0 w 25"/>
                <a:gd name="T27" fmla="*/ 0 h 11"/>
                <a:gd name="T28" fmla="*/ 0 w 25"/>
                <a:gd name="T29" fmla="*/ 0 h 11"/>
                <a:gd name="T30" fmla="*/ 0 w 25"/>
                <a:gd name="T31" fmla="*/ 0 h 11"/>
                <a:gd name="T32" fmla="*/ 5 w 25"/>
                <a:gd name="T33" fmla="*/ 0 h 11"/>
                <a:gd name="T34" fmla="*/ 5 w 25"/>
                <a:gd name="T35" fmla="*/ 0 h 11"/>
                <a:gd name="T36" fmla="*/ 10 w 25"/>
                <a:gd name="T37" fmla="*/ 0 h 11"/>
                <a:gd name="T38" fmla="*/ 15 w 25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1">
                  <a:moveTo>
                    <a:pt x="15" y="0"/>
                  </a:moveTo>
                  <a:lnTo>
                    <a:pt x="15" y="0"/>
                  </a:lnTo>
                  <a:lnTo>
                    <a:pt x="20" y="5"/>
                  </a:lnTo>
                  <a:lnTo>
                    <a:pt x="2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9" name="Freeform 93"/>
            <p:cNvSpPr>
              <a:spLocks/>
            </p:cNvSpPr>
            <p:nvPr/>
          </p:nvSpPr>
          <p:spPr bwMode="auto">
            <a:xfrm>
              <a:off x="4954589" y="4637088"/>
              <a:ext cx="393700" cy="265113"/>
            </a:xfrm>
            <a:custGeom>
              <a:avLst/>
              <a:gdLst>
                <a:gd name="T0" fmla="*/ 248 w 248"/>
                <a:gd name="T1" fmla="*/ 101 h 167"/>
                <a:gd name="T2" fmla="*/ 238 w 248"/>
                <a:gd name="T3" fmla="*/ 106 h 167"/>
                <a:gd name="T4" fmla="*/ 222 w 248"/>
                <a:gd name="T5" fmla="*/ 112 h 167"/>
                <a:gd name="T6" fmla="*/ 207 w 248"/>
                <a:gd name="T7" fmla="*/ 101 h 167"/>
                <a:gd name="T8" fmla="*/ 197 w 248"/>
                <a:gd name="T9" fmla="*/ 101 h 167"/>
                <a:gd name="T10" fmla="*/ 192 w 248"/>
                <a:gd name="T11" fmla="*/ 96 h 167"/>
                <a:gd name="T12" fmla="*/ 182 w 248"/>
                <a:gd name="T13" fmla="*/ 96 h 167"/>
                <a:gd name="T14" fmla="*/ 182 w 248"/>
                <a:gd name="T15" fmla="*/ 106 h 167"/>
                <a:gd name="T16" fmla="*/ 177 w 248"/>
                <a:gd name="T17" fmla="*/ 106 h 167"/>
                <a:gd name="T18" fmla="*/ 167 w 248"/>
                <a:gd name="T19" fmla="*/ 117 h 167"/>
                <a:gd name="T20" fmla="*/ 172 w 248"/>
                <a:gd name="T21" fmla="*/ 117 h 167"/>
                <a:gd name="T22" fmla="*/ 182 w 248"/>
                <a:gd name="T23" fmla="*/ 122 h 167"/>
                <a:gd name="T24" fmla="*/ 192 w 248"/>
                <a:gd name="T25" fmla="*/ 122 h 167"/>
                <a:gd name="T26" fmla="*/ 192 w 248"/>
                <a:gd name="T27" fmla="*/ 132 h 167"/>
                <a:gd name="T28" fmla="*/ 187 w 248"/>
                <a:gd name="T29" fmla="*/ 147 h 167"/>
                <a:gd name="T30" fmla="*/ 167 w 248"/>
                <a:gd name="T31" fmla="*/ 147 h 167"/>
                <a:gd name="T32" fmla="*/ 111 w 248"/>
                <a:gd name="T33" fmla="*/ 132 h 167"/>
                <a:gd name="T34" fmla="*/ 96 w 248"/>
                <a:gd name="T35" fmla="*/ 137 h 167"/>
                <a:gd name="T36" fmla="*/ 96 w 248"/>
                <a:gd name="T37" fmla="*/ 152 h 167"/>
                <a:gd name="T38" fmla="*/ 96 w 248"/>
                <a:gd name="T39" fmla="*/ 162 h 167"/>
                <a:gd name="T40" fmla="*/ 91 w 248"/>
                <a:gd name="T41" fmla="*/ 157 h 167"/>
                <a:gd name="T42" fmla="*/ 15 w 248"/>
                <a:gd name="T43" fmla="*/ 101 h 167"/>
                <a:gd name="T44" fmla="*/ 0 w 248"/>
                <a:gd name="T45" fmla="*/ 101 h 167"/>
                <a:gd name="T46" fmla="*/ 15 w 248"/>
                <a:gd name="T47" fmla="*/ 81 h 167"/>
                <a:gd name="T48" fmla="*/ 0 w 248"/>
                <a:gd name="T49" fmla="*/ 76 h 167"/>
                <a:gd name="T50" fmla="*/ 30 w 248"/>
                <a:gd name="T51" fmla="*/ 61 h 167"/>
                <a:gd name="T52" fmla="*/ 45 w 248"/>
                <a:gd name="T53" fmla="*/ 61 h 167"/>
                <a:gd name="T54" fmla="*/ 65 w 248"/>
                <a:gd name="T55" fmla="*/ 56 h 167"/>
                <a:gd name="T56" fmla="*/ 70 w 248"/>
                <a:gd name="T57" fmla="*/ 41 h 167"/>
                <a:gd name="T58" fmla="*/ 76 w 248"/>
                <a:gd name="T59" fmla="*/ 25 h 167"/>
                <a:gd name="T60" fmla="*/ 81 w 248"/>
                <a:gd name="T61" fmla="*/ 25 h 167"/>
                <a:gd name="T62" fmla="*/ 91 w 248"/>
                <a:gd name="T63" fmla="*/ 25 h 167"/>
                <a:gd name="T64" fmla="*/ 101 w 248"/>
                <a:gd name="T65" fmla="*/ 36 h 167"/>
                <a:gd name="T66" fmla="*/ 106 w 248"/>
                <a:gd name="T67" fmla="*/ 36 h 167"/>
                <a:gd name="T68" fmla="*/ 116 w 248"/>
                <a:gd name="T69" fmla="*/ 25 h 167"/>
                <a:gd name="T70" fmla="*/ 121 w 248"/>
                <a:gd name="T71" fmla="*/ 10 h 167"/>
                <a:gd name="T72" fmla="*/ 131 w 248"/>
                <a:gd name="T73" fmla="*/ 0 h 167"/>
                <a:gd name="T74" fmla="*/ 141 w 248"/>
                <a:gd name="T75" fmla="*/ 5 h 167"/>
                <a:gd name="T76" fmla="*/ 162 w 248"/>
                <a:gd name="T77" fmla="*/ 31 h 167"/>
                <a:gd name="T78" fmla="*/ 172 w 248"/>
                <a:gd name="T79" fmla="*/ 36 h 167"/>
                <a:gd name="T80" fmla="*/ 192 w 248"/>
                <a:gd name="T81" fmla="*/ 31 h 167"/>
                <a:gd name="T82" fmla="*/ 207 w 248"/>
                <a:gd name="T83" fmla="*/ 51 h 167"/>
                <a:gd name="T84" fmla="*/ 222 w 248"/>
                <a:gd name="T85" fmla="*/ 46 h 167"/>
                <a:gd name="T86" fmla="*/ 217 w 248"/>
                <a:gd name="T87" fmla="*/ 66 h 167"/>
                <a:gd name="T88" fmla="*/ 222 w 248"/>
                <a:gd name="T89" fmla="*/ 81 h 167"/>
                <a:gd name="T90" fmla="*/ 222 w 248"/>
                <a:gd name="T91" fmla="*/ 96 h 167"/>
                <a:gd name="T92" fmla="*/ 233 w 248"/>
                <a:gd name="T93" fmla="*/ 10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8" h="167">
                  <a:moveTo>
                    <a:pt x="233" y="101"/>
                  </a:moveTo>
                  <a:lnTo>
                    <a:pt x="233" y="101"/>
                  </a:lnTo>
                  <a:lnTo>
                    <a:pt x="248" y="101"/>
                  </a:lnTo>
                  <a:lnTo>
                    <a:pt x="248" y="106"/>
                  </a:lnTo>
                  <a:lnTo>
                    <a:pt x="243" y="106"/>
                  </a:lnTo>
                  <a:lnTo>
                    <a:pt x="238" y="106"/>
                  </a:lnTo>
                  <a:lnTo>
                    <a:pt x="233" y="112"/>
                  </a:lnTo>
                  <a:lnTo>
                    <a:pt x="227" y="112"/>
                  </a:lnTo>
                  <a:lnTo>
                    <a:pt x="222" y="112"/>
                  </a:lnTo>
                  <a:lnTo>
                    <a:pt x="217" y="106"/>
                  </a:lnTo>
                  <a:lnTo>
                    <a:pt x="212" y="101"/>
                  </a:lnTo>
                  <a:lnTo>
                    <a:pt x="207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87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2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2" y="106"/>
                  </a:lnTo>
                  <a:lnTo>
                    <a:pt x="167" y="117"/>
                  </a:lnTo>
                  <a:lnTo>
                    <a:pt x="172" y="117"/>
                  </a:lnTo>
                  <a:lnTo>
                    <a:pt x="172" y="117"/>
                  </a:lnTo>
                  <a:lnTo>
                    <a:pt x="172" y="117"/>
                  </a:lnTo>
                  <a:lnTo>
                    <a:pt x="177" y="112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92" y="122"/>
                  </a:lnTo>
                  <a:lnTo>
                    <a:pt x="192" y="127"/>
                  </a:lnTo>
                  <a:lnTo>
                    <a:pt x="192" y="132"/>
                  </a:lnTo>
                  <a:lnTo>
                    <a:pt x="192" y="132"/>
                  </a:lnTo>
                  <a:lnTo>
                    <a:pt x="197" y="132"/>
                  </a:lnTo>
                  <a:lnTo>
                    <a:pt x="187" y="142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72" y="147"/>
                  </a:lnTo>
                  <a:lnTo>
                    <a:pt x="167" y="147"/>
                  </a:lnTo>
                  <a:lnTo>
                    <a:pt x="151" y="142"/>
                  </a:lnTo>
                  <a:lnTo>
                    <a:pt x="116" y="137"/>
                  </a:lnTo>
                  <a:lnTo>
                    <a:pt x="111" y="132"/>
                  </a:lnTo>
                  <a:lnTo>
                    <a:pt x="106" y="132"/>
                  </a:lnTo>
                  <a:lnTo>
                    <a:pt x="96" y="132"/>
                  </a:lnTo>
                  <a:lnTo>
                    <a:pt x="96" y="137"/>
                  </a:lnTo>
                  <a:lnTo>
                    <a:pt x="91" y="142"/>
                  </a:lnTo>
                  <a:lnTo>
                    <a:pt x="91" y="147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101" y="157"/>
                  </a:lnTo>
                  <a:lnTo>
                    <a:pt x="96" y="162"/>
                  </a:lnTo>
                  <a:lnTo>
                    <a:pt x="96" y="167"/>
                  </a:lnTo>
                  <a:lnTo>
                    <a:pt x="91" y="167"/>
                  </a:lnTo>
                  <a:lnTo>
                    <a:pt x="91" y="157"/>
                  </a:lnTo>
                  <a:lnTo>
                    <a:pt x="91" y="147"/>
                  </a:lnTo>
                  <a:lnTo>
                    <a:pt x="50" y="117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91"/>
                  </a:lnTo>
                  <a:lnTo>
                    <a:pt x="0" y="9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5" y="76"/>
                  </a:lnTo>
                  <a:lnTo>
                    <a:pt x="0" y="76"/>
                  </a:lnTo>
                  <a:lnTo>
                    <a:pt x="5" y="71"/>
                  </a:lnTo>
                  <a:lnTo>
                    <a:pt x="25" y="66"/>
                  </a:lnTo>
                  <a:lnTo>
                    <a:pt x="30" y="61"/>
                  </a:lnTo>
                  <a:lnTo>
                    <a:pt x="30" y="66"/>
                  </a:lnTo>
                  <a:lnTo>
                    <a:pt x="40" y="61"/>
                  </a:lnTo>
                  <a:lnTo>
                    <a:pt x="45" y="61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1"/>
                  </a:lnTo>
                  <a:lnTo>
                    <a:pt x="70" y="46"/>
                  </a:lnTo>
                  <a:lnTo>
                    <a:pt x="70" y="41"/>
                  </a:lnTo>
                  <a:lnTo>
                    <a:pt x="70" y="36"/>
                  </a:lnTo>
                  <a:lnTo>
                    <a:pt x="70" y="31"/>
                  </a:lnTo>
                  <a:lnTo>
                    <a:pt x="76" y="25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0"/>
                  </a:lnTo>
                  <a:lnTo>
                    <a:pt x="91" y="25"/>
                  </a:lnTo>
                  <a:lnTo>
                    <a:pt x="96" y="3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6" y="36"/>
                  </a:lnTo>
                  <a:lnTo>
                    <a:pt x="121" y="31"/>
                  </a:lnTo>
                  <a:lnTo>
                    <a:pt x="121" y="25"/>
                  </a:lnTo>
                  <a:lnTo>
                    <a:pt x="116" y="2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21" y="10"/>
                  </a:lnTo>
                  <a:lnTo>
                    <a:pt x="121" y="5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6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6" y="10"/>
                  </a:lnTo>
                  <a:lnTo>
                    <a:pt x="157" y="31"/>
                  </a:lnTo>
                  <a:lnTo>
                    <a:pt x="162" y="31"/>
                  </a:lnTo>
                  <a:lnTo>
                    <a:pt x="162" y="36"/>
                  </a:lnTo>
                  <a:lnTo>
                    <a:pt x="167" y="41"/>
                  </a:lnTo>
                  <a:lnTo>
                    <a:pt x="172" y="36"/>
                  </a:lnTo>
                  <a:lnTo>
                    <a:pt x="177" y="36"/>
                  </a:lnTo>
                  <a:lnTo>
                    <a:pt x="187" y="31"/>
                  </a:lnTo>
                  <a:lnTo>
                    <a:pt x="192" y="31"/>
                  </a:lnTo>
                  <a:lnTo>
                    <a:pt x="197" y="31"/>
                  </a:lnTo>
                  <a:lnTo>
                    <a:pt x="202" y="46"/>
                  </a:lnTo>
                  <a:lnTo>
                    <a:pt x="207" y="51"/>
                  </a:lnTo>
                  <a:lnTo>
                    <a:pt x="212" y="51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2" y="56"/>
                  </a:lnTo>
                  <a:lnTo>
                    <a:pt x="217" y="61"/>
                  </a:lnTo>
                  <a:lnTo>
                    <a:pt x="217" y="66"/>
                  </a:lnTo>
                  <a:lnTo>
                    <a:pt x="222" y="66"/>
                  </a:lnTo>
                  <a:lnTo>
                    <a:pt x="222" y="76"/>
                  </a:lnTo>
                  <a:lnTo>
                    <a:pt x="222" y="81"/>
                  </a:lnTo>
                  <a:lnTo>
                    <a:pt x="222" y="86"/>
                  </a:lnTo>
                  <a:lnTo>
                    <a:pt x="222" y="91"/>
                  </a:lnTo>
                  <a:lnTo>
                    <a:pt x="222" y="96"/>
                  </a:lnTo>
                  <a:lnTo>
                    <a:pt x="233" y="96"/>
                  </a:lnTo>
                  <a:lnTo>
                    <a:pt x="238" y="96"/>
                  </a:lnTo>
                  <a:lnTo>
                    <a:pt x="233" y="10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0" name="Freeform 94"/>
            <p:cNvSpPr>
              <a:spLocks/>
            </p:cNvSpPr>
            <p:nvPr/>
          </p:nvSpPr>
          <p:spPr bwMode="auto">
            <a:xfrm>
              <a:off x="5235576" y="4789488"/>
              <a:ext cx="39688" cy="41275"/>
            </a:xfrm>
            <a:custGeom>
              <a:avLst/>
              <a:gdLst>
                <a:gd name="T0" fmla="*/ 20 w 25"/>
                <a:gd name="T1" fmla="*/ 16 h 26"/>
                <a:gd name="T2" fmla="*/ 20 w 25"/>
                <a:gd name="T3" fmla="*/ 16 h 26"/>
                <a:gd name="T4" fmla="*/ 25 w 25"/>
                <a:gd name="T5" fmla="*/ 16 h 26"/>
                <a:gd name="T6" fmla="*/ 25 w 25"/>
                <a:gd name="T7" fmla="*/ 16 h 26"/>
                <a:gd name="T8" fmla="*/ 20 w 25"/>
                <a:gd name="T9" fmla="*/ 21 h 26"/>
                <a:gd name="T10" fmla="*/ 20 w 25"/>
                <a:gd name="T11" fmla="*/ 21 h 26"/>
                <a:gd name="T12" fmla="*/ 15 w 25"/>
                <a:gd name="T13" fmla="*/ 26 h 26"/>
                <a:gd name="T14" fmla="*/ 15 w 25"/>
                <a:gd name="T15" fmla="*/ 21 h 26"/>
                <a:gd name="T16" fmla="*/ 15 w 25"/>
                <a:gd name="T17" fmla="*/ 21 h 26"/>
                <a:gd name="T18" fmla="*/ 15 w 25"/>
                <a:gd name="T19" fmla="*/ 16 h 26"/>
                <a:gd name="T20" fmla="*/ 10 w 25"/>
                <a:gd name="T21" fmla="*/ 16 h 26"/>
                <a:gd name="T22" fmla="*/ 5 w 25"/>
                <a:gd name="T23" fmla="*/ 16 h 26"/>
                <a:gd name="T24" fmla="*/ 0 w 25"/>
                <a:gd name="T25" fmla="*/ 16 h 26"/>
                <a:gd name="T26" fmla="*/ 0 w 25"/>
                <a:gd name="T27" fmla="*/ 16 h 26"/>
                <a:gd name="T28" fmla="*/ 0 w 25"/>
                <a:gd name="T29" fmla="*/ 10 h 26"/>
                <a:gd name="T30" fmla="*/ 0 w 25"/>
                <a:gd name="T31" fmla="*/ 10 h 26"/>
                <a:gd name="T32" fmla="*/ 5 w 25"/>
                <a:gd name="T33" fmla="*/ 10 h 26"/>
                <a:gd name="T34" fmla="*/ 5 w 25"/>
                <a:gd name="T35" fmla="*/ 5 h 26"/>
                <a:gd name="T36" fmla="*/ 5 w 25"/>
                <a:gd name="T37" fmla="*/ 0 h 26"/>
                <a:gd name="T38" fmla="*/ 5 w 25"/>
                <a:gd name="T39" fmla="*/ 0 h 26"/>
                <a:gd name="T40" fmla="*/ 10 w 25"/>
                <a:gd name="T41" fmla="*/ 0 h 26"/>
                <a:gd name="T42" fmla="*/ 15 w 25"/>
                <a:gd name="T43" fmla="*/ 0 h 26"/>
                <a:gd name="T44" fmla="*/ 15 w 25"/>
                <a:gd name="T45" fmla="*/ 0 h 26"/>
                <a:gd name="T46" fmla="*/ 20 w 25"/>
                <a:gd name="T47" fmla="*/ 5 h 26"/>
                <a:gd name="T48" fmla="*/ 20 w 25"/>
                <a:gd name="T49" fmla="*/ 5 h 26"/>
                <a:gd name="T50" fmla="*/ 20 w 25"/>
                <a:gd name="T51" fmla="*/ 5 h 26"/>
                <a:gd name="T52" fmla="*/ 20 w 25"/>
                <a:gd name="T53" fmla="*/ 10 h 26"/>
                <a:gd name="T54" fmla="*/ 20 w 25"/>
                <a:gd name="T55" fmla="*/ 10 h 26"/>
                <a:gd name="T56" fmla="*/ 20 w 25"/>
                <a:gd name="T5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26">
                  <a:moveTo>
                    <a:pt x="20" y="16"/>
                  </a:moveTo>
                  <a:lnTo>
                    <a:pt x="20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1" name="Freeform 95"/>
            <p:cNvSpPr>
              <a:spLocks/>
            </p:cNvSpPr>
            <p:nvPr/>
          </p:nvSpPr>
          <p:spPr bwMode="auto">
            <a:xfrm>
              <a:off x="5718176" y="3857625"/>
              <a:ext cx="288925" cy="346075"/>
            </a:xfrm>
            <a:custGeom>
              <a:avLst/>
              <a:gdLst>
                <a:gd name="T0" fmla="*/ 162 w 182"/>
                <a:gd name="T1" fmla="*/ 81 h 218"/>
                <a:gd name="T2" fmla="*/ 162 w 182"/>
                <a:gd name="T3" fmla="*/ 96 h 218"/>
                <a:gd name="T4" fmla="*/ 172 w 182"/>
                <a:gd name="T5" fmla="*/ 117 h 218"/>
                <a:gd name="T6" fmla="*/ 167 w 182"/>
                <a:gd name="T7" fmla="*/ 127 h 218"/>
                <a:gd name="T8" fmla="*/ 182 w 182"/>
                <a:gd name="T9" fmla="*/ 137 h 218"/>
                <a:gd name="T10" fmla="*/ 157 w 182"/>
                <a:gd name="T11" fmla="*/ 137 h 218"/>
                <a:gd name="T12" fmla="*/ 152 w 182"/>
                <a:gd name="T13" fmla="*/ 142 h 218"/>
                <a:gd name="T14" fmla="*/ 167 w 182"/>
                <a:gd name="T15" fmla="*/ 147 h 218"/>
                <a:gd name="T16" fmla="*/ 177 w 182"/>
                <a:gd name="T17" fmla="*/ 152 h 218"/>
                <a:gd name="T18" fmla="*/ 182 w 182"/>
                <a:gd name="T19" fmla="*/ 157 h 218"/>
                <a:gd name="T20" fmla="*/ 177 w 182"/>
                <a:gd name="T21" fmla="*/ 172 h 218"/>
                <a:gd name="T22" fmla="*/ 167 w 182"/>
                <a:gd name="T23" fmla="*/ 172 h 218"/>
                <a:gd name="T24" fmla="*/ 167 w 182"/>
                <a:gd name="T25" fmla="*/ 203 h 218"/>
                <a:gd name="T26" fmla="*/ 162 w 182"/>
                <a:gd name="T27" fmla="*/ 208 h 218"/>
                <a:gd name="T28" fmla="*/ 147 w 182"/>
                <a:gd name="T29" fmla="*/ 192 h 218"/>
                <a:gd name="T30" fmla="*/ 126 w 182"/>
                <a:gd name="T31" fmla="*/ 192 h 218"/>
                <a:gd name="T32" fmla="*/ 121 w 182"/>
                <a:gd name="T33" fmla="*/ 203 h 218"/>
                <a:gd name="T34" fmla="*/ 106 w 182"/>
                <a:gd name="T35" fmla="*/ 203 h 218"/>
                <a:gd name="T36" fmla="*/ 96 w 182"/>
                <a:gd name="T37" fmla="*/ 208 h 218"/>
                <a:gd name="T38" fmla="*/ 81 w 182"/>
                <a:gd name="T39" fmla="*/ 208 h 218"/>
                <a:gd name="T40" fmla="*/ 65 w 182"/>
                <a:gd name="T41" fmla="*/ 213 h 218"/>
                <a:gd name="T42" fmla="*/ 65 w 182"/>
                <a:gd name="T43" fmla="*/ 203 h 218"/>
                <a:gd name="T44" fmla="*/ 65 w 182"/>
                <a:gd name="T45" fmla="*/ 182 h 218"/>
                <a:gd name="T46" fmla="*/ 45 w 182"/>
                <a:gd name="T47" fmla="*/ 177 h 218"/>
                <a:gd name="T48" fmla="*/ 40 w 182"/>
                <a:gd name="T49" fmla="*/ 172 h 218"/>
                <a:gd name="T50" fmla="*/ 45 w 182"/>
                <a:gd name="T51" fmla="*/ 162 h 218"/>
                <a:gd name="T52" fmla="*/ 35 w 182"/>
                <a:gd name="T53" fmla="*/ 152 h 218"/>
                <a:gd name="T54" fmla="*/ 20 w 182"/>
                <a:gd name="T55" fmla="*/ 152 h 218"/>
                <a:gd name="T56" fmla="*/ 10 w 182"/>
                <a:gd name="T57" fmla="*/ 137 h 218"/>
                <a:gd name="T58" fmla="*/ 0 w 182"/>
                <a:gd name="T59" fmla="*/ 122 h 218"/>
                <a:gd name="T60" fmla="*/ 10 w 182"/>
                <a:gd name="T61" fmla="*/ 101 h 218"/>
                <a:gd name="T62" fmla="*/ 25 w 182"/>
                <a:gd name="T63" fmla="*/ 81 h 218"/>
                <a:gd name="T64" fmla="*/ 10 w 182"/>
                <a:gd name="T65" fmla="*/ 66 h 218"/>
                <a:gd name="T66" fmla="*/ 10 w 182"/>
                <a:gd name="T67" fmla="*/ 51 h 218"/>
                <a:gd name="T68" fmla="*/ 20 w 182"/>
                <a:gd name="T69" fmla="*/ 61 h 218"/>
                <a:gd name="T70" fmla="*/ 35 w 182"/>
                <a:gd name="T71" fmla="*/ 61 h 218"/>
                <a:gd name="T72" fmla="*/ 50 w 182"/>
                <a:gd name="T73" fmla="*/ 51 h 218"/>
                <a:gd name="T74" fmla="*/ 76 w 182"/>
                <a:gd name="T75" fmla="*/ 41 h 218"/>
                <a:gd name="T76" fmla="*/ 81 w 182"/>
                <a:gd name="T77" fmla="*/ 30 h 218"/>
                <a:gd name="T78" fmla="*/ 96 w 182"/>
                <a:gd name="T79" fmla="*/ 25 h 218"/>
                <a:gd name="T80" fmla="*/ 96 w 182"/>
                <a:gd name="T81" fmla="*/ 5 h 218"/>
                <a:gd name="T82" fmla="*/ 116 w 182"/>
                <a:gd name="T83" fmla="*/ 0 h 218"/>
                <a:gd name="T84" fmla="*/ 126 w 182"/>
                <a:gd name="T85" fmla="*/ 20 h 218"/>
                <a:gd name="T86" fmla="*/ 121 w 182"/>
                <a:gd name="T87" fmla="*/ 30 h 218"/>
                <a:gd name="T88" fmla="*/ 126 w 182"/>
                <a:gd name="T89" fmla="*/ 41 h 218"/>
                <a:gd name="T90" fmla="*/ 126 w 182"/>
                <a:gd name="T91" fmla="*/ 56 h 218"/>
                <a:gd name="T92" fmla="*/ 131 w 182"/>
                <a:gd name="T93" fmla="*/ 66 h 218"/>
                <a:gd name="T94" fmla="*/ 141 w 182"/>
                <a:gd name="T95" fmla="*/ 66 h 218"/>
                <a:gd name="T96" fmla="*/ 157 w 182"/>
                <a:gd name="T97" fmla="*/ 7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" h="218">
                  <a:moveTo>
                    <a:pt x="157" y="71"/>
                  </a:moveTo>
                  <a:lnTo>
                    <a:pt x="157" y="71"/>
                  </a:lnTo>
                  <a:lnTo>
                    <a:pt x="162" y="81"/>
                  </a:lnTo>
                  <a:lnTo>
                    <a:pt x="172" y="86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2" y="101"/>
                  </a:lnTo>
                  <a:lnTo>
                    <a:pt x="167" y="111"/>
                  </a:lnTo>
                  <a:lnTo>
                    <a:pt x="172" y="117"/>
                  </a:lnTo>
                  <a:lnTo>
                    <a:pt x="172" y="117"/>
                  </a:lnTo>
                  <a:lnTo>
                    <a:pt x="167" y="122"/>
                  </a:lnTo>
                  <a:lnTo>
                    <a:pt x="167" y="127"/>
                  </a:lnTo>
                  <a:lnTo>
                    <a:pt x="177" y="127"/>
                  </a:lnTo>
                  <a:lnTo>
                    <a:pt x="182" y="13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67" y="142"/>
                  </a:lnTo>
                  <a:lnTo>
                    <a:pt x="157" y="137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2" y="142"/>
                  </a:lnTo>
                  <a:lnTo>
                    <a:pt x="162" y="152"/>
                  </a:lnTo>
                  <a:lnTo>
                    <a:pt x="167" y="152"/>
                  </a:lnTo>
                  <a:lnTo>
                    <a:pt x="167" y="147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77" y="152"/>
                  </a:lnTo>
                  <a:lnTo>
                    <a:pt x="182" y="147"/>
                  </a:lnTo>
                  <a:lnTo>
                    <a:pt x="182" y="152"/>
                  </a:lnTo>
                  <a:lnTo>
                    <a:pt x="182" y="157"/>
                  </a:lnTo>
                  <a:lnTo>
                    <a:pt x="182" y="167"/>
                  </a:lnTo>
                  <a:lnTo>
                    <a:pt x="182" y="172"/>
                  </a:lnTo>
                  <a:lnTo>
                    <a:pt x="177" y="172"/>
                  </a:lnTo>
                  <a:lnTo>
                    <a:pt x="172" y="167"/>
                  </a:lnTo>
                  <a:lnTo>
                    <a:pt x="172" y="172"/>
                  </a:lnTo>
                  <a:lnTo>
                    <a:pt x="167" y="172"/>
                  </a:lnTo>
                  <a:lnTo>
                    <a:pt x="167" y="177"/>
                  </a:lnTo>
                  <a:lnTo>
                    <a:pt x="162" y="187"/>
                  </a:lnTo>
                  <a:lnTo>
                    <a:pt x="167" y="203"/>
                  </a:lnTo>
                  <a:lnTo>
                    <a:pt x="162" y="203"/>
                  </a:lnTo>
                  <a:lnTo>
                    <a:pt x="162" y="208"/>
                  </a:lnTo>
                  <a:lnTo>
                    <a:pt x="162" y="208"/>
                  </a:lnTo>
                  <a:lnTo>
                    <a:pt x="157" y="208"/>
                  </a:lnTo>
                  <a:lnTo>
                    <a:pt x="147" y="198"/>
                  </a:lnTo>
                  <a:lnTo>
                    <a:pt x="147" y="192"/>
                  </a:lnTo>
                  <a:lnTo>
                    <a:pt x="141" y="192"/>
                  </a:lnTo>
                  <a:lnTo>
                    <a:pt x="13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203"/>
                  </a:lnTo>
                  <a:lnTo>
                    <a:pt x="121" y="203"/>
                  </a:lnTo>
                  <a:lnTo>
                    <a:pt x="116" y="208"/>
                  </a:lnTo>
                  <a:lnTo>
                    <a:pt x="111" y="203"/>
                  </a:lnTo>
                  <a:lnTo>
                    <a:pt x="106" y="203"/>
                  </a:lnTo>
                  <a:lnTo>
                    <a:pt x="106" y="213"/>
                  </a:lnTo>
                  <a:lnTo>
                    <a:pt x="101" y="218"/>
                  </a:lnTo>
                  <a:lnTo>
                    <a:pt x="96" y="208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1" y="208"/>
                  </a:lnTo>
                  <a:lnTo>
                    <a:pt x="76" y="208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08"/>
                  </a:lnTo>
                  <a:lnTo>
                    <a:pt x="60" y="208"/>
                  </a:lnTo>
                  <a:lnTo>
                    <a:pt x="65" y="203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5" y="182"/>
                  </a:lnTo>
                  <a:lnTo>
                    <a:pt x="65" y="177"/>
                  </a:lnTo>
                  <a:lnTo>
                    <a:pt x="5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50" y="172"/>
                  </a:lnTo>
                  <a:lnTo>
                    <a:pt x="40" y="172"/>
                  </a:lnTo>
                  <a:lnTo>
                    <a:pt x="40" y="167"/>
                  </a:lnTo>
                  <a:lnTo>
                    <a:pt x="45" y="167"/>
                  </a:lnTo>
                  <a:lnTo>
                    <a:pt x="45" y="162"/>
                  </a:lnTo>
                  <a:lnTo>
                    <a:pt x="40" y="162"/>
                  </a:lnTo>
                  <a:lnTo>
                    <a:pt x="35" y="157"/>
                  </a:lnTo>
                  <a:lnTo>
                    <a:pt x="35" y="152"/>
                  </a:lnTo>
                  <a:lnTo>
                    <a:pt x="25" y="147"/>
                  </a:lnTo>
                  <a:lnTo>
                    <a:pt x="25" y="152"/>
                  </a:lnTo>
                  <a:lnTo>
                    <a:pt x="20" y="152"/>
                  </a:lnTo>
                  <a:lnTo>
                    <a:pt x="20" y="147"/>
                  </a:lnTo>
                  <a:lnTo>
                    <a:pt x="20" y="137"/>
                  </a:lnTo>
                  <a:lnTo>
                    <a:pt x="10" y="137"/>
                  </a:lnTo>
                  <a:lnTo>
                    <a:pt x="10" y="127"/>
                  </a:lnTo>
                  <a:lnTo>
                    <a:pt x="5" y="127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5" y="96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71"/>
                  </a:lnTo>
                  <a:lnTo>
                    <a:pt x="10" y="66"/>
                  </a:lnTo>
                  <a:lnTo>
                    <a:pt x="15" y="56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5" y="51"/>
                  </a:lnTo>
                  <a:lnTo>
                    <a:pt x="15" y="56"/>
                  </a:lnTo>
                  <a:lnTo>
                    <a:pt x="20" y="61"/>
                  </a:lnTo>
                  <a:lnTo>
                    <a:pt x="25" y="66"/>
                  </a:lnTo>
                  <a:lnTo>
                    <a:pt x="35" y="66"/>
                  </a:lnTo>
                  <a:lnTo>
                    <a:pt x="35" y="61"/>
                  </a:lnTo>
                  <a:lnTo>
                    <a:pt x="45" y="56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0" y="46"/>
                  </a:lnTo>
                  <a:lnTo>
                    <a:pt x="71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81" y="36"/>
                  </a:lnTo>
                  <a:lnTo>
                    <a:pt x="81" y="30"/>
                  </a:lnTo>
                  <a:lnTo>
                    <a:pt x="81" y="20"/>
                  </a:lnTo>
                  <a:lnTo>
                    <a:pt x="86" y="25"/>
                  </a:lnTo>
                  <a:lnTo>
                    <a:pt x="96" y="25"/>
                  </a:lnTo>
                  <a:lnTo>
                    <a:pt x="96" y="20"/>
                  </a:lnTo>
                  <a:lnTo>
                    <a:pt x="96" y="1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16" y="15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1" y="25"/>
                  </a:lnTo>
                  <a:lnTo>
                    <a:pt x="121" y="30"/>
                  </a:lnTo>
                  <a:lnTo>
                    <a:pt x="131" y="36"/>
                  </a:lnTo>
                  <a:lnTo>
                    <a:pt x="131" y="41"/>
                  </a:lnTo>
                  <a:lnTo>
                    <a:pt x="126" y="41"/>
                  </a:lnTo>
                  <a:lnTo>
                    <a:pt x="126" y="46"/>
                  </a:lnTo>
                  <a:lnTo>
                    <a:pt x="131" y="51"/>
                  </a:lnTo>
                  <a:lnTo>
                    <a:pt x="126" y="56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1" y="66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41" y="66"/>
                  </a:lnTo>
                  <a:lnTo>
                    <a:pt x="147" y="66"/>
                  </a:lnTo>
                  <a:lnTo>
                    <a:pt x="157" y="71"/>
                  </a:lnTo>
                  <a:lnTo>
                    <a:pt x="157" y="7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2" name="Freeform 96"/>
            <p:cNvSpPr>
              <a:spLocks noEditPoints="1"/>
            </p:cNvSpPr>
            <p:nvPr/>
          </p:nvSpPr>
          <p:spPr bwMode="auto">
            <a:xfrm>
              <a:off x="5395914" y="3744913"/>
              <a:ext cx="273050" cy="273050"/>
            </a:xfrm>
            <a:custGeom>
              <a:avLst/>
              <a:gdLst>
                <a:gd name="T0" fmla="*/ 142 w 172"/>
                <a:gd name="T1" fmla="*/ 5 h 172"/>
                <a:gd name="T2" fmla="*/ 152 w 172"/>
                <a:gd name="T3" fmla="*/ 0 h 172"/>
                <a:gd name="T4" fmla="*/ 152 w 172"/>
                <a:gd name="T5" fmla="*/ 5 h 172"/>
                <a:gd name="T6" fmla="*/ 152 w 172"/>
                <a:gd name="T7" fmla="*/ 20 h 172"/>
                <a:gd name="T8" fmla="*/ 152 w 172"/>
                <a:gd name="T9" fmla="*/ 26 h 172"/>
                <a:gd name="T10" fmla="*/ 162 w 172"/>
                <a:gd name="T11" fmla="*/ 31 h 172"/>
                <a:gd name="T12" fmla="*/ 167 w 172"/>
                <a:gd name="T13" fmla="*/ 46 h 172"/>
                <a:gd name="T14" fmla="*/ 172 w 172"/>
                <a:gd name="T15" fmla="*/ 61 h 172"/>
                <a:gd name="T16" fmla="*/ 157 w 172"/>
                <a:gd name="T17" fmla="*/ 71 h 172"/>
                <a:gd name="T18" fmla="*/ 142 w 172"/>
                <a:gd name="T19" fmla="*/ 76 h 172"/>
                <a:gd name="T20" fmla="*/ 142 w 172"/>
                <a:gd name="T21" fmla="*/ 86 h 172"/>
                <a:gd name="T22" fmla="*/ 142 w 172"/>
                <a:gd name="T23" fmla="*/ 101 h 172"/>
                <a:gd name="T24" fmla="*/ 147 w 172"/>
                <a:gd name="T25" fmla="*/ 117 h 172"/>
                <a:gd name="T26" fmla="*/ 152 w 172"/>
                <a:gd name="T27" fmla="*/ 132 h 172"/>
                <a:gd name="T28" fmla="*/ 152 w 172"/>
                <a:gd name="T29" fmla="*/ 137 h 172"/>
                <a:gd name="T30" fmla="*/ 142 w 172"/>
                <a:gd name="T31" fmla="*/ 137 h 172"/>
                <a:gd name="T32" fmla="*/ 132 w 172"/>
                <a:gd name="T33" fmla="*/ 137 h 172"/>
                <a:gd name="T34" fmla="*/ 127 w 172"/>
                <a:gd name="T35" fmla="*/ 147 h 172"/>
                <a:gd name="T36" fmla="*/ 127 w 172"/>
                <a:gd name="T37" fmla="*/ 152 h 172"/>
                <a:gd name="T38" fmla="*/ 117 w 172"/>
                <a:gd name="T39" fmla="*/ 147 h 172"/>
                <a:gd name="T40" fmla="*/ 96 w 172"/>
                <a:gd name="T41" fmla="*/ 152 h 172"/>
                <a:gd name="T42" fmla="*/ 96 w 172"/>
                <a:gd name="T43" fmla="*/ 157 h 172"/>
                <a:gd name="T44" fmla="*/ 96 w 172"/>
                <a:gd name="T45" fmla="*/ 167 h 172"/>
                <a:gd name="T46" fmla="*/ 81 w 172"/>
                <a:gd name="T47" fmla="*/ 167 h 172"/>
                <a:gd name="T48" fmla="*/ 71 w 172"/>
                <a:gd name="T49" fmla="*/ 172 h 172"/>
                <a:gd name="T50" fmla="*/ 61 w 172"/>
                <a:gd name="T51" fmla="*/ 157 h 172"/>
                <a:gd name="T52" fmla="*/ 30 w 172"/>
                <a:gd name="T53" fmla="*/ 132 h 172"/>
                <a:gd name="T54" fmla="*/ 30 w 172"/>
                <a:gd name="T55" fmla="*/ 127 h 172"/>
                <a:gd name="T56" fmla="*/ 10 w 172"/>
                <a:gd name="T57" fmla="*/ 112 h 172"/>
                <a:gd name="T58" fmla="*/ 5 w 172"/>
                <a:gd name="T59" fmla="*/ 107 h 172"/>
                <a:gd name="T60" fmla="*/ 5 w 172"/>
                <a:gd name="T61" fmla="*/ 96 h 172"/>
                <a:gd name="T62" fmla="*/ 0 w 172"/>
                <a:gd name="T63" fmla="*/ 81 h 172"/>
                <a:gd name="T64" fmla="*/ 5 w 172"/>
                <a:gd name="T65" fmla="*/ 76 h 172"/>
                <a:gd name="T66" fmla="*/ 5 w 172"/>
                <a:gd name="T67" fmla="*/ 66 h 172"/>
                <a:gd name="T68" fmla="*/ 10 w 172"/>
                <a:gd name="T69" fmla="*/ 61 h 172"/>
                <a:gd name="T70" fmla="*/ 20 w 172"/>
                <a:gd name="T71" fmla="*/ 61 h 172"/>
                <a:gd name="T72" fmla="*/ 20 w 172"/>
                <a:gd name="T73" fmla="*/ 56 h 172"/>
                <a:gd name="T74" fmla="*/ 36 w 172"/>
                <a:gd name="T75" fmla="*/ 51 h 172"/>
                <a:gd name="T76" fmla="*/ 41 w 172"/>
                <a:gd name="T77" fmla="*/ 36 h 172"/>
                <a:gd name="T78" fmla="*/ 46 w 172"/>
                <a:gd name="T79" fmla="*/ 31 h 172"/>
                <a:gd name="T80" fmla="*/ 61 w 172"/>
                <a:gd name="T81" fmla="*/ 26 h 172"/>
                <a:gd name="T82" fmla="*/ 61 w 172"/>
                <a:gd name="T83" fmla="*/ 46 h 172"/>
                <a:gd name="T84" fmla="*/ 71 w 172"/>
                <a:gd name="T85" fmla="*/ 56 h 172"/>
                <a:gd name="T86" fmla="*/ 81 w 172"/>
                <a:gd name="T87" fmla="*/ 51 h 172"/>
                <a:gd name="T88" fmla="*/ 91 w 172"/>
                <a:gd name="T89" fmla="*/ 41 h 172"/>
                <a:gd name="T90" fmla="*/ 112 w 172"/>
                <a:gd name="T91" fmla="*/ 46 h 172"/>
                <a:gd name="T92" fmla="*/ 112 w 172"/>
                <a:gd name="T93" fmla="*/ 41 h 172"/>
                <a:gd name="T94" fmla="*/ 122 w 172"/>
                <a:gd name="T95" fmla="*/ 31 h 172"/>
                <a:gd name="T96" fmla="*/ 122 w 172"/>
                <a:gd name="T97" fmla="*/ 31 h 172"/>
                <a:gd name="T98" fmla="*/ 137 w 172"/>
                <a:gd name="T99" fmla="*/ 20 h 172"/>
                <a:gd name="T100" fmla="*/ 142 w 172"/>
                <a:gd name="T101" fmla="*/ 5 h 172"/>
                <a:gd name="T102" fmla="*/ 91 w 172"/>
                <a:gd name="T103" fmla="*/ 107 h 172"/>
                <a:gd name="T104" fmla="*/ 91 w 172"/>
                <a:gd name="T105" fmla="*/ 91 h 172"/>
                <a:gd name="T106" fmla="*/ 76 w 172"/>
                <a:gd name="T107" fmla="*/ 91 h 172"/>
                <a:gd name="T108" fmla="*/ 71 w 172"/>
                <a:gd name="T109" fmla="*/ 101 h 172"/>
                <a:gd name="T110" fmla="*/ 81 w 172"/>
                <a:gd name="T111" fmla="*/ 11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172">
                  <a:moveTo>
                    <a:pt x="142" y="5"/>
                  </a:moveTo>
                  <a:lnTo>
                    <a:pt x="142" y="5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10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2" y="26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2" y="41"/>
                  </a:lnTo>
                  <a:lnTo>
                    <a:pt x="167" y="46"/>
                  </a:lnTo>
                  <a:lnTo>
                    <a:pt x="167" y="56"/>
                  </a:lnTo>
                  <a:lnTo>
                    <a:pt x="172" y="61"/>
                  </a:lnTo>
                  <a:lnTo>
                    <a:pt x="167" y="66"/>
                  </a:lnTo>
                  <a:lnTo>
                    <a:pt x="157" y="71"/>
                  </a:lnTo>
                  <a:lnTo>
                    <a:pt x="147" y="71"/>
                  </a:lnTo>
                  <a:lnTo>
                    <a:pt x="142" y="76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2" y="91"/>
                  </a:lnTo>
                  <a:lnTo>
                    <a:pt x="142" y="101"/>
                  </a:lnTo>
                  <a:lnTo>
                    <a:pt x="142" y="107"/>
                  </a:lnTo>
                  <a:lnTo>
                    <a:pt x="147" y="117"/>
                  </a:lnTo>
                  <a:lnTo>
                    <a:pt x="147" y="127"/>
                  </a:lnTo>
                  <a:lnTo>
                    <a:pt x="152" y="132"/>
                  </a:lnTo>
                  <a:lnTo>
                    <a:pt x="157" y="137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42" y="137"/>
                  </a:lnTo>
                  <a:lnTo>
                    <a:pt x="137" y="137"/>
                  </a:lnTo>
                  <a:lnTo>
                    <a:pt x="132" y="137"/>
                  </a:lnTo>
                  <a:lnTo>
                    <a:pt x="127" y="137"/>
                  </a:lnTo>
                  <a:lnTo>
                    <a:pt x="127" y="147"/>
                  </a:lnTo>
                  <a:lnTo>
                    <a:pt x="127" y="147"/>
                  </a:lnTo>
                  <a:lnTo>
                    <a:pt x="127" y="152"/>
                  </a:lnTo>
                  <a:lnTo>
                    <a:pt x="122" y="152"/>
                  </a:lnTo>
                  <a:lnTo>
                    <a:pt x="117" y="147"/>
                  </a:lnTo>
                  <a:lnTo>
                    <a:pt x="112" y="147"/>
                  </a:lnTo>
                  <a:lnTo>
                    <a:pt x="96" y="152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101" y="157"/>
                  </a:lnTo>
                  <a:lnTo>
                    <a:pt x="96" y="167"/>
                  </a:lnTo>
                  <a:lnTo>
                    <a:pt x="86" y="162"/>
                  </a:lnTo>
                  <a:lnTo>
                    <a:pt x="81" y="167"/>
                  </a:lnTo>
                  <a:lnTo>
                    <a:pt x="76" y="172"/>
                  </a:lnTo>
                  <a:lnTo>
                    <a:pt x="71" y="172"/>
                  </a:lnTo>
                  <a:lnTo>
                    <a:pt x="66" y="162"/>
                  </a:lnTo>
                  <a:lnTo>
                    <a:pt x="61" y="157"/>
                  </a:lnTo>
                  <a:lnTo>
                    <a:pt x="51" y="142"/>
                  </a:lnTo>
                  <a:lnTo>
                    <a:pt x="30" y="132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15" y="117"/>
                  </a:lnTo>
                  <a:lnTo>
                    <a:pt x="10" y="112"/>
                  </a:lnTo>
                  <a:lnTo>
                    <a:pt x="5" y="112"/>
                  </a:lnTo>
                  <a:lnTo>
                    <a:pt x="5" y="107"/>
                  </a:lnTo>
                  <a:lnTo>
                    <a:pt x="0" y="101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20" y="56"/>
                  </a:lnTo>
                  <a:lnTo>
                    <a:pt x="25" y="51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6" y="31"/>
                  </a:lnTo>
                  <a:lnTo>
                    <a:pt x="51" y="26"/>
                  </a:lnTo>
                  <a:lnTo>
                    <a:pt x="61" y="26"/>
                  </a:lnTo>
                  <a:lnTo>
                    <a:pt x="56" y="41"/>
                  </a:lnTo>
                  <a:lnTo>
                    <a:pt x="61" y="46"/>
                  </a:lnTo>
                  <a:lnTo>
                    <a:pt x="66" y="51"/>
                  </a:lnTo>
                  <a:lnTo>
                    <a:pt x="71" y="56"/>
                  </a:lnTo>
                  <a:lnTo>
                    <a:pt x="76" y="51"/>
                  </a:lnTo>
                  <a:lnTo>
                    <a:pt x="81" y="51"/>
                  </a:lnTo>
                  <a:lnTo>
                    <a:pt x="86" y="46"/>
                  </a:lnTo>
                  <a:lnTo>
                    <a:pt x="91" y="41"/>
                  </a:lnTo>
                  <a:lnTo>
                    <a:pt x="96" y="46"/>
                  </a:lnTo>
                  <a:lnTo>
                    <a:pt x="112" y="46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7" y="26"/>
                  </a:lnTo>
                  <a:lnTo>
                    <a:pt x="137" y="20"/>
                  </a:lnTo>
                  <a:lnTo>
                    <a:pt x="142" y="10"/>
                  </a:lnTo>
                  <a:lnTo>
                    <a:pt x="142" y="5"/>
                  </a:lnTo>
                  <a:moveTo>
                    <a:pt x="91" y="107"/>
                  </a:moveTo>
                  <a:lnTo>
                    <a:pt x="91" y="107"/>
                  </a:lnTo>
                  <a:lnTo>
                    <a:pt x="96" y="101"/>
                  </a:lnTo>
                  <a:lnTo>
                    <a:pt x="91" y="91"/>
                  </a:lnTo>
                  <a:lnTo>
                    <a:pt x="86" y="91"/>
                  </a:lnTo>
                  <a:lnTo>
                    <a:pt x="76" y="91"/>
                  </a:lnTo>
                  <a:lnTo>
                    <a:pt x="71" y="96"/>
                  </a:lnTo>
                  <a:lnTo>
                    <a:pt x="71" y="101"/>
                  </a:lnTo>
                  <a:lnTo>
                    <a:pt x="76" y="117"/>
                  </a:lnTo>
                  <a:lnTo>
                    <a:pt x="81" y="117"/>
                  </a:lnTo>
                  <a:lnTo>
                    <a:pt x="91" y="1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3" name="Freeform 97"/>
            <p:cNvSpPr>
              <a:spLocks/>
            </p:cNvSpPr>
            <p:nvPr/>
          </p:nvSpPr>
          <p:spPr bwMode="auto">
            <a:xfrm>
              <a:off x="5726114" y="3343275"/>
              <a:ext cx="47625" cy="39688"/>
            </a:xfrm>
            <a:custGeom>
              <a:avLst/>
              <a:gdLst>
                <a:gd name="T0" fmla="*/ 30 w 30"/>
                <a:gd name="T1" fmla="*/ 15 h 25"/>
                <a:gd name="T2" fmla="*/ 30 w 30"/>
                <a:gd name="T3" fmla="*/ 15 h 25"/>
                <a:gd name="T4" fmla="*/ 30 w 30"/>
                <a:gd name="T5" fmla="*/ 15 h 25"/>
                <a:gd name="T6" fmla="*/ 30 w 30"/>
                <a:gd name="T7" fmla="*/ 15 h 25"/>
                <a:gd name="T8" fmla="*/ 30 w 30"/>
                <a:gd name="T9" fmla="*/ 15 h 25"/>
                <a:gd name="T10" fmla="*/ 5 w 30"/>
                <a:gd name="T11" fmla="*/ 25 h 25"/>
                <a:gd name="T12" fmla="*/ 0 w 30"/>
                <a:gd name="T13" fmla="*/ 25 h 25"/>
                <a:gd name="T14" fmla="*/ 0 w 30"/>
                <a:gd name="T15" fmla="*/ 20 h 25"/>
                <a:gd name="T16" fmla="*/ 5 w 30"/>
                <a:gd name="T17" fmla="*/ 15 h 25"/>
                <a:gd name="T18" fmla="*/ 5 w 30"/>
                <a:gd name="T19" fmla="*/ 5 h 25"/>
                <a:gd name="T20" fmla="*/ 10 w 30"/>
                <a:gd name="T21" fmla="*/ 5 h 25"/>
                <a:gd name="T22" fmla="*/ 15 w 30"/>
                <a:gd name="T23" fmla="*/ 5 h 25"/>
                <a:gd name="T24" fmla="*/ 20 w 30"/>
                <a:gd name="T25" fmla="*/ 0 h 25"/>
                <a:gd name="T26" fmla="*/ 20 w 30"/>
                <a:gd name="T27" fmla="*/ 5 h 25"/>
                <a:gd name="T28" fmla="*/ 25 w 30"/>
                <a:gd name="T29" fmla="*/ 5 h 25"/>
                <a:gd name="T30" fmla="*/ 25 w 30"/>
                <a:gd name="T31" fmla="*/ 10 h 25"/>
                <a:gd name="T32" fmla="*/ 30 w 30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5">
                  <a:moveTo>
                    <a:pt x="30" y="15"/>
                  </a:move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30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4" name="Freeform 98"/>
            <p:cNvSpPr>
              <a:spLocks/>
            </p:cNvSpPr>
            <p:nvPr/>
          </p:nvSpPr>
          <p:spPr bwMode="auto">
            <a:xfrm>
              <a:off x="5773739" y="3424238"/>
              <a:ext cx="88900" cy="95250"/>
            </a:xfrm>
            <a:custGeom>
              <a:avLst/>
              <a:gdLst>
                <a:gd name="T0" fmla="*/ 10 w 56"/>
                <a:gd name="T1" fmla="*/ 5 h 60"/>
                <a:gd name="T2" fmla="*/ 10 w 56"/>
                <a:gd name="T3" fmla="*/ 5 h 60"/>
                <a:gd name="T4" fmla="*/ 15 w 56"/>
                <a:gd name="T5" fmla="*/ 0 h 60"/>
                <a:gd name="T6" fmla="*/ 15 w 56"/>
                <a:gd name="T7" fmla="*/ 0 h 60"/>
                <a:gd name="T8" fmla="*/ 20 w 56"/>
                <a:gd name="T9" fmla="*/ 5 h 60"/>
                <a:gd name="T10" fmla="*/ 25 w 56"/>
                <a:gd name="T11" fmla="*/ 5 h 60"/>
                <a:gd name="T12" fmla="*/ 30 w 56"/>
                <a:gd name="T13" fmla="*/ 15 h 60"/>
                <a:gd name="T14" fmla="*/ 36 w 56"/>
                <a:gd name="T15" fmla="*/ 15 h 60"/>
                <a:gd name="T16" fmla="*/ 41 w 56"/>
                <a:gd name="T17" fmla="*/ 15 h 60"/>
                <a:gd name="T18" fmla="*/ 46 w 56"/>
                <a:gd name="T19" fmla="*/ 20 h 60"/>
                <a:gd name="T20" fmla="*/ 51 w 56"/>
                <a:gd name="T21" fmla="*/ 30 h 60"/>
                <a:gd name="T22" fmla="*/ 56 w 56"/>
                <a:gd name="T23" fmla="*/ 30 h 60"/>
                <a:gd name="T24" fmla="*/ 56 w 56"/>
                <a:gd name="T25" fmla="*/ 30 h 60"/>
                <a:gd name="T26" fmla="*/ 56 w 56"/>
                <a:gd name="T27" fmla="*/ 30 h 60"/>
                <a:gd name="T28" fmla="*/ 51 w 56"/>
                <a:gd name="T29" fmla="*/ 35 h 60"/>
                <a:gd name="T30" fmla="*/ 51 w 56"/>
                <a:gd name="T31" fmla="*/ 35 h 60"/>
                <a:gd name="T32" fmla="*/ 46 w 56"/>
                <a:gd name="T33" fmla="*/ 35 h 60"/>
                <a:gd name="T34" fmla="*/ 41 w 56"/>
                <a:gd name="T35" fmla="*/ 35 h 60"/>
                <a:gd name="T36" fmla="*/ 36 w 56"/>
                <a:gd name="T37" fmla="*/ 50 h 60"/>
                <a:gd name="T38" fmla="*/ 36 w 56"/>
                <a:gd name="T39" fmla="*/ 50 h 60"/>
                <a:gd name="T40" fmla="*/ 41 w 56"/>
                <a:gd name="T41" fmla="*/ 55 h 60"/>
                <a:gd name="T42" fmla="*/ 36 w 56"/>
                <a:gd name="T43" fmla="*/ 60 h 60"/>
                <a:gd name="T44" fmla="*/ 30 w 56"/>
                <a:gd name="T45" fmla="*/ 60 h 60"/>
                <a:gd name="T46" fmla="*/ 25 w 56"/>
                <a:gd name="T47" fmla="*/ 55 h 60"/>
                <a:gd name="T48" fmla="*/ 25 w 56"/>
                <a:gd name="T49" fmla="*/ 55 h 60"/>
                <a:gd name="T50" fmla="*/ 25 w 56"/>
                <a:gd name="T51" fmla="*/ 50 h 60"/>
                <a:gd name="T52" fmla="*/ 20 w 56"/>
                <a:gd name="T53" fmla="*/ 50 h 60"/>
                <a:gd name="T54" fmla="*/ 20 w 56"/>
                <a:gd name="T55" fmla="*/ 45 h 60"/>
                <a:gd name="T56" fmla="*/ 20 w 56"/>
                <a:gd name="T57" fmla="*/ 40 h 60"/>
                <a:gd name="T58" fmla="*/ 15 w 56"/>
                <a:gd name="T59" fmla="*/ 30 h 60"/>
                <a:gd name="T60" fmla="*/ 20 w 56"/>
                <a:gd name="T61" fmla="*/ 20 h 60"/>
                <a:gd name="T62" fmla="*/ 20 w 56"/>
                <a:gd name="T63" fmla="*/ 20 h 60"/>
                <a:gd name="T64" fmla="*/ 15 w 56"/>
                <a:gd name="T65" fmla="*/ 20 h 60"/>
                <a:gd name="T66" fmla="*/ 10 w 56"/>
                <a:gd name="T67" fmla="*/ 10 h 60"/>
                <a:gd name="T68" fmla="*/ 0 w 56"/>
                <a:gd name="T69" fmla="*/ 5 h 60"/>
                <a:gd name="T70" fmla="*/ 5 w 56"/>
                <a:gd name="T71" fmla="*/ 5 h 60"/>
                <a:gd name="T72" fmla="*/ 10 w 56"/>
                <a:gd name="T73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0">
                  <a:moveTo>
                    <a:pt x="10" y="5"/>
                  </a:move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15"/>
                  </a:lnTo>
                  <a:lnTo>
                    <a:pt x="36" y="15"/>
                  </a:lnTo>
                  <a:lnTo>
                    <a:pt x="41" y="15"/>
                  </a:lnTo>
                  <a:lnTo>
                    <a:pt x="46" y="20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1" y="55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15" y="3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0" y="1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5" name="Freeform 99"/>
            <p:cNvSpPr>
              <a:spLocks/>
            </p:cNvSpPr>
            <p:nvPr/>
          </p:nvSpPr>
          <p:spPr bwMode="auto">
            <a:xfrm>
              <a:off x="5589589" y="3382963"/>
              <a:ext cx="207963" cy="128588"/>
            </a:xfrm>
            <a:custGeom>
              <a:avLst/>
              <a:gdLst>
                <a:gd name="T0" fmla="*/ 40 w 131"/>
                <a:gd name="T1" fmla="*/ 5 h 81"/>
                <a:gd name="T2" fmla="*/ 40 w 131"/>
                <a:gd name="T3" fmla="*/ 5 h 81"/>
                <a:gd name="T4" fmla="*/ 45 w 131"/>
                <a:gd name="T5" fmla="*/ 5 h 81"/>
                <a:gd name="T6" fmla="*/ 55 w 131"/>
                <a:gd name="T7" fmla="*/ 0 h 81"/>
                <a:gd name="T8" fmla="*/ 71 w 131"/>
                <a:gd name="T9" fmla="*/ 5 h 81"/>
                <a:gd name="T10" fmla="*/ 76 w 131"/>
                <a:gd name="T11" fmla="*/ 11 h 81"/>
                <a:gd name="T12" fmla="*/ 81 w 131"/>
                <a:gd name="T13" fmla="*/ 5 h 81"/>
                <a:gd name="T14" fmla="*/ 116 w 131"/>
                <a:gd name="T15" fmla="*/ 0 h 81"/>
                <a:gd name="T16" fmla="*/ 131 w 131"/>
                <a:gd name="T17" fmla="*/ 26 h 81"/>
                <a:gd name="T18" fmla="*/ 126 w 131"/>
                <a:gd name="T19" fmla="*/ 31 h 81"/>
                <a:gd name="T20" fmla="*/ 116 w 131"/>
                <a:gd name="T21" fmla="*/ 31 h 81"/>
                <a:gd name="T22" fmla="*/ 116 w 131"/>
                <a:gd name="T23" fmla="*/ 36 h 81"/>
                <a:gd name="T24" fmla="*/ 111 w 131"/>
                <a:gd name="T25" fmla="*/ 46 h 81"/>
                <a:gd name="T26" fmla="*/ 91 w 131"/>
                <a:gd name="T27" fmla="*/ 46 h 81"/>
                <a:gd name="T28" fmla="*/ 81 w 131"/>
                <a:gd name="T29" fmla="*/ 56 h 81"/>
                <a:gd name="T30" fmla="*/ 96 w 131"/>
                <a:gd name="T31" fmla="*/ 56 h 81"/>
                <a:gd name="T32" fmla="*/ 96 w 131"/>
                <a:gd name="T33" fmla="*/ 61 h 81"/>
                <a:gd name="T34" fmla="*/ 86 w 131"/>
                <a:gd name="T35" fmla="*/ 66 h 81"/>
                <a:gd name="T36" fmla="*/ 86 w 131"/>
                <a:gd name="T37" fmla="*/ 71 h 81"/>
                <a:gd name="T38" fmla="*/ 65 w 131"/>
                <a:gd name="T39" fmla="*/ 81 h 81"/>
                <a:gd name="T40" fmla="*/ 55 w 131"/>
                <a:gd name="T41" fmla="*/ 76 h 81"/>
                <a:gd name="T42" fmla="*/ 60 w 131"/>
                <a:gd name="T43" fmla="*/ 66 h 81"/>
                <a:gd name="T44" fmla="*/ 55 w 131"/>
                <a:gd name="T45" fmla="*/ 61 h 81"/>
                <a:gd name="T46" fmla="*/ 35 w 131"/>
                <a:gd name="T47" fmla="*/ 66 h 81"/>
                <a:gd name="T48" fmla="*/ 25 w 131"/>
                <a:gd name="T49" fmla="*/ 76 h 81"/>
                <a:gd name="T50" fmla="*/ 5 w 131"/>
                <a:gd name="T51" fmla="*/ 76 h 81"/>
                <a:gd name="T52" fmla="*/ 5 w 131"/>
                <a:gd name="T53" fmla="*/ 71 h 81"/>
                <a:gd name="T54" fmla="*/ 0 w 131"/>
                <a:gd name="T55" fmla="*/ 56 h 81"/>
                <a:gd name="T56" fmla="*/ 10 w 131"/>
                <a:gd name="T57" fmla="*/ 56 h 81"/>
                <a:gd name="T58" fmla="*/ 10 w 131"/>
                <a:gd name="T59" fmla="*/ 51 h 81"/>
                <a:gd name="T60" fmla="*/ 5 w 131"/>
                <a:gd name="T61" fmla="*/ 46 h 81"/>
                <a:gd name="T62" fmla="*/ 10 w 131"/>
                <a:gd name="T63" fmla="*/ 41 h 81"/>
                <a:gd name="T64" fmla="*/ 15 w 131"/>
                <a:gd name="T65" fmla="*/ 41 h 81"/>
                <a:gd name="T66" fmla="*/ 15 w 131"/>
                <a:gd name="T67" fmla="*/ 31 h 81"/>
                <a:gd name="T68" fmla="*/ 25 w 131"/>
                <a:gd name="T69" fmla="*/ 26 h 81"/>
                <a:gd name="T70" fmla="*/ 40 w 131"/>
                <a:gd name="T7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81">
                  <a:moveTo>
                    <a:pt x="40" y="5"/>
                  </a:move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5"/>
                  </a:lnTo>
                  <a:lnTo>
                    <a:pt x="71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81" y="5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1" y="11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26" y="31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6"/>
                  </a:lnTo>
                  <a:lnTo>
                    <a:pt x="116" y="41"/>
                  </a:lnTo>
                  <a:lnTo>
                    <a:pt x="111" y="46"/>
                  </a:lnTo>
                  <a:lnTo>
                    <a:pt x="106" y="46"/>
                  </a:lnTo>
                  <a:lnTo>
                    <a:pt x="91" y="46"/>
                  </a:lnTo>
                  <a:lnTo>
                    <a:pt x="81" y="51"/>
                  </a:lnTo>
                  <a:lnTo>
                    <a:pt x="81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86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76" y="76"/>
                  </a:lnTo>
                  <a:lnTo>
                    <a:pt x="65" y="81"/>
                  </a:lnTo>
                  <a:lnTo>
                    <a:pt x="60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5" y="61"/>
                  </a:lnTo>
                  <a:lnTo>
                    <a:pt x="35" y="61"/>
                  </a:lnTo>
                  <a:lnTo>
                    <a:pt x="35" y="66"/>
                  </a:lnTo>
                  <a:lnTo>
                    <a:pt x="30" y="71"/>
                  </a:lnTo>
                  <a:lnTo>
                    <a:pt x="2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5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5" y="41"/>
                  </a:lnTo>
                  <a:lnTo>
                    <a:pt x="15" y="36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25" y="26"/>
                  </a:lnTo>
                  <a:lnTo>
                    <a:pt x="30" y="16"/>
                  </a:lnTo>
                  <a:lnTo>
                    <a:pt x="40" y="11"/>
                  </a:lnTo>
                  <a:lnTo>
                    <a:pt x="4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6" name="Freeform 100"/>
            <p:cNvSpPr>
              <a:spLocks/>
            </p:cNvSpPr>
            <p:nvPr/>
          </p:nvSpPr>
          <p:spPr bwMode="auto">
            <a:xfrm>
              <a:off x="5403851" y="3752850"/>
              <a:ext cx="49213" cy="41275"/>
            </a:xfrm>
            <a:custGeom>
              <a:avLst/>
              <a:gdLst>
                <a:gd name="T0" fmla="*/ 15 w 31"/>
                <a:gd name="T1" fmla="*/ 26 h 26"/>
                <a:gd name="T2" fmla="*/ 15 w 31"/>
                <a:gd name="T3" fmla="*/ 26 h 26"/>
                <a:gd name="T4" fmla="*/ 10 w 31"/>
                <a:gd name="T5" fmla="*/ 26 h 26"/>
                <a:gd name="T6" fmla="*/ 0 w 31"/>
                <a:gd name="T7" fmla="*/ 15 h 26"/>
                <a:gd name="T8" fmla="*/ 5 w 31"/>
                <a:gd name="T9" fmla="*/ 10 h 26"/>
                <a:gd name="T10" fmla="*/ 5 w 31"/>
                <a:gd name="T11" fmla="*/ 5 h 26"/>
                <a:gd name="T12" fmla="*/ 10 w 31"/>
                <a:gd name="T13" fmla="*/ 0 h 26"/>
                <a:gd name="T14" fmla="*/ 10 w 31"/>
                <a:gd name="T15" fmla="*/ 0 h 26"/>
                <a:gd name="T16" fmla="*/ 20 w 31"/>
                <a:gd name="T17" fmla="*/ 0 h 26"/>
                <a:gd name="T18" fmla="*/ 25 w 31"/>
                <a:gd name="T19" fmla="*/ 5 h 26"/>
                <a:gd name="T20" fmla="*/ 31 w 31"/>
                <a:gd name="T21" fmla="*/ 5 h 26"/>
                <a:gd name="T22" fmla="*/ 31 w 31"/>
                <a:gd name="T23" fmla="*/ 10 h 26"/>
                <a:gd name="T24" fmla="*/ 25 w 31"/>
                <a:gd name="T25" fmla="*/ 21 h 26"/>
                <a:gd name="T26" fmla="*/ 25 w 31"/>
                <a:gd name="T27" fmla="*/ 26 h 26"/>
                <a:gd name="T28" fmla="*/ 20 w 31"/>
                <a:gd name="T29" fmla="*/ 26 h 26"/>
                <a:gd name="T30" fmla="*/ 15 w 31"/>
                <a:gd name="T3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26">
                  <a:moveTo>
                    <a:pt x="15" y="26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25" y="21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15" y="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7" name="Freeform 101"/>
            <p:cNvSpPr>
              <a:spLocks noEditPoints="1"/>
            </p:cNvSpPr>
            <p:nvPr/>
          </p:nvSpPr>
          <p:spPr bwMode="auto">
            <a:xfrm>
              <a:off x="5275264" y="3463925"/>
              <a:ext cx="249238" cy="409575"/>
            </a:xfrm>
            <a:custGeom>
              <a:avLst/>
              <a:gdLst>
                <a:gd name="T0" fmla="*/ 10 w 157"/>
                <a:gd name="T1" fmla="*/ 96 h 258"/>
                <a:gd name="T2" fmla="*/ 5 w 157"/>
                <a:gd name="T3" fmla="*/ 86 h 258"/>
                <a:gd name="T4" fmla="*/ 5 w 157"/>
                <a:gd name="T5" fmla="*/ 56 h 258"/>
                <a:gd name="T6" fmla="*/ 0 w 157"/>
                <a:gd name="T7" fmla="*/ 46 h 258"/>
                <a:gd name="T8" fmla="*/ 0 w 157"/>
                <a:gd name="T9" fmla="*/ 35 h 258"/>
                <a:gd name="T10" fmla="*/ 5 w 157"/>
                <a:gd name="T11" fmla="*/ 25 h 258"/>
                <a:gd name="T12" fmla="*/ 15 w 157"/>
                <a:gd name="T13" fmla="*/ 10 h 258"/>
                <a:gd name="T14" fmla="*/ 25 w 157"/>
                <a:gd name="T15" fmla="*/ 0 h 258"/>
                <a:gd name="T16" fmla="*/ 41 w 157"/>
                <a:gd name="T17" fmla="*/ 10 h 258"/>
                <a:gd name="T18" fmla="*/ 51 w 157"/>
                <a:gd name="T19" fmla="*/ 30 h 258"/>
                <a:gd name="T20" fmla="*/ 56 w 157"/>
                <a:gd name="T21" fmla="*/ 41 h 258"/>
                <a:gd name="T22" fmla="*/ 66 w 157"/>
                <a:gd name="T23" fmla="*/ 46 h 258"/>
                <a:gd name="T24" fmla="*/ 66 w 157"/>
                <a:gd name="T25" fmla="*/ 56 h 258"/>
                <a:gd name="T26" fmla="*/ 76 w 157"/>
                <a:gd name="T27" fmla="*/ 66 h 258"/>
                <a:gd name="T28" fmla="*/ 71 w 157"/>
                <a:gd name="T29" fmla="*/ 71 h 258"/>
                <a:gd name="T30" fmla="*/ 86 w 157"/>
                <a:gd name="T31" fmla="*/ 76 h 258"/>
                <a:gd name="T32" fmla="*/ 112 w 157"/>
                <a:gd name="T33" fmla="*/ 66 h 258"/>
                <a:gd name="T34" fmla="*/ 122 w 157"/>
                <a:gd name="T35" fmla="*/ 71 h 258"/>
                <a:gd name="T36" fmla="*/ 127 w 157"/>
                <a:gd name="T37" fmla="*/ 66 h 258"/>
                <a:gd name="T38" fmla="*/ 132 w 157"/>
                <a:gd name="T39" fmla="*/ 71 h 258"/>
                <a:gd name="T40" fmla="*/ 152 w 157"/>
                <a:gd name="T41" fmla="*/ 76 h 258"/>
                <a:gd name="T42" fmla="*/ 157 w 157"/>
                <a:gd name="T43" fmla="*/ 86 h 258"/>
                <a:gd name="T44" fmla="*/ 147 w 157"/>
                <a:gd name="T45" fmla="*/ 91 h 258"/>
                <a:gd name="T46" fmla="*/ 152 w 157"/>
                <a:gd name="T47" fmla="*/ 111 h 258"/>
                <a:gd name="T48" fmla="*/ 137 w 157"/>
                <a:gd name="T49" fmla="*/ 116 h 258"/>
                <a:gd name="T50" fmla="*/ 127 w 157"/>
                <a:gd name="T51" fmla="*/ 122 h 258"/>
                <a:gd name="T52" fmla="*/ 127 w 157"/>
                <a:gd name="T53" fmla="*/ 142 h 258"/>
                <a:gd name="T54" fmla="*/ 127 w 157"/>
                <a:gd name="T55" fmla="*/ 157 h 258"/>
                <a:gd name="T56" fmla="*/ 132 w 157"/>
                <a:gd name="T57" fmla="*/ 187 h 258"/>
                <a:gd name="T58" fmla="*/ 137 w 157"/>
                <a:gd name="T59" fmla="*/ 203 h 258"/>
                <a:gd name="T60" fmla="*/ 122 w 157"/>
                <a:gd name="T61" fmla="*/ 208 h 258"/>
                <a:gd name="T62" fmla="*/ 112 w 157"/>
                <a:gd name="T63" fmla="*/ 223 h 258"/>
                <a:gd name="T64" fmla="*/ 96 w 157"/>
                <a:gd name="T65" fmla="*/ 233 h 258"/>
                <a:gd name="T66" fmla="*/ 96 w 157"/>
                <a:gd name="T67" fmla="*/ 238 h 258"/>
                <a:gd name="T68" fmla="*/ 81 w 157"/>
                <a:gd name="T69" fmla="*/ 243 h 258"/>
                <a:gd name="T70" fmla="*/ 76 w 157"/>
                <a:gd name="T71" fmla="*/ 258 h 258"/>
                <a:gd name="T72" fmla="*/ 66 w 157"/>
                <a:gd name="T73" fmla="*/ 258 h 258"/>
                <a:gd name="T74" fmla="*/ 56 w 157"/>
                <a:gd name="T75" fmla="*/ 248 h 258"/>
                <a:gd name="T76" fmla="*/ 66 w 157"/>
                <a:gd name="T77" fmla="*/ 228 h 258"/>
                <a:gd name="T78" fmla="*/ 71 w 157"/>
                <a:gd name="T79" fmla="*/ 213 h 258"/>
                <a:gd name="T80" fmla="*/ 46 w 157"/>
                <a:gd name="T81" fmla="*/ 208 h 258"/>
                <a:gd name="T82" fmla="*/ 36 w 157"/>
                <a:gd name="T83" fmla="*/ 197 h 258"/>
                <a:gd name="T84" fmla="*/ 31 w 157"/>
                <a:gd name="T85" fmla="*/ 187 h 258"/>
                <a:gd name="T86" fmla="*/ 31 w 157"/>
                <a:gd name="T87" fmla="*/ 182 h 258"/>
                <a:gd name="T88" fmla="*/ 46 w 157"/>
                <a:gd name="T89" fmla="*/ 167 h 258"/>
                <a:gd name="T90" fmla="*/ 46 w 157"/>
                <a:gd name="T91" fmla="*/ 152 h 258"/>
                <a:gd name="T92" fmla="*/ 41 w 157"/>
                <a:gd name="T93" fmla="*/ 132 h 258"/>
                <a:gd name="T94" fmla="*/ 36 w 157"/>
                <a:gd name="T95" fmla="*/ 116 h 258"/>
                <a:gd name="T96" fmla="*/ 15 w 157"/>
                <a:gd name="T97" fmla="*/ 101 h 258"/>
                <a:gd name="T98" fmla="*/ 81 w 157"/>
                <a:gd name="T99" fmla="*/ 197 h 258"/>
                <a:gd name="T100" fmla="*/ 101 w 157"/>
                <a:gd name="T101" fmla="*/ 208 h 258"/>
                <a:gd name="T102" fmla="*/ 112 w 157"/>
                <a:gd name="T103" fmla="*/ 192 h 258"/>
                <a:gd name="T104" fmla="*/ 101 w 157"/>
                <a:gd name="T105" fmla="*/ 182 h 258"/>
                <a:gd name="T106" fmla="*/ 86 w 157"/>
                <a:gd name="T107" fmla="*/ 18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258">
                  <a:moveTo>
                    <a:pt x="15" y="101"/>
                  </a:moveTo>
                  <a:lnTo>
                    <a:pt x="15" y="101"/>
                  </a:lnTo>
                  <a:lnTo>
                    <a:pt x="10" y="96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5" y="41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1" y="20"/>
                  </a:lnTo>
                  <a:lnTo>
                    <a:pt x="51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6" y="41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76" y="61"/>
                  </a:lnTo>
                  <a:lnTo>
                    <a:pt x="81" y="61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6" y="71"/>
                  </a:lnTo>
                  <a:lnTo>
                    <a:pt x="81" y="71"/>
                  </a:lnTo>
                  <a:lnTo>
                    <a:pt x="86" y="76"/>
                  </a:lnTo>
                  <a:lnTo>
                    <a:pt x="101" y="71"/>
                  </a:lnTo>
                  <a:lnTo>
                    <a:pt x="106" y="66"/>
                  </a:lnTo>
                  <a:lnTo>
                    <a:pt x="112" y="66"/>
                  </a:lnTo>
                  <a:lnTo>
                    <a:pt x="117" y="66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7" y="71"/>
                  </a:lnTo>
                  <a:lnTo>
                    <a:pt x="127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71"/>
                  </a:lnTo>
                  <a:lnTo>
                    <a:pt x="137" y="71"/>
                  </a:lnTo>
                  <a:lnTo>
                    <a:pt x="142" y="7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52" y="81"/>
                  </a:lnTo>
                  <a:lnTo>
                    <a:pt x="157" y="8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47" y="91"/>
                  </a:lnTo>
                  <a:lnTo>
                    <a:pt x="152" y="101"/>
                  </a:lnTo>
                  <a:lnTo>
                    <a:pt x="147" y="106"/>
                  </a:lnTo>
                  <a:lnTo>
                    <a:pt x="152" y="111"/>
                  </a:lnTo>
                  <a:lnTo>
                    <a:pt x="147" y="111"/>
                  </a:lnTo>
                  <a:lnTo>
                    <a:pt x="142" y="111"/>
                  </a:lnTo>
                  <a:lnTo>
                    <a:pt x="137" y="116"/>
                  </a:lnTo>
                  <a:lnTo>
                    <a:pt x="132" y="116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2" y="137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22" y="147"/>
                  </a:lnTo>
                  <a:lnTo>
                    <a:pt x="127" y="152"/>
                  </a:lnTo>
                  <a:lnTo>
                    <a:pt x="127" y="157"/>
                  </a:lnTo>
                  <a:lnTo>
                    <a:pt x="132" y="167"/>
                  </a:lnTo>
                  <a:lnTo>
                    <a:pt x="132" y="177"/>
                  </a:lnTo>
                  <a:lnTo>
                    <a:pt x="132" y="187"/>
                  </a:lnTo>
                  <a:lnTo>
                    <a:pt x="132" y="192"/>
                  </a:lnTo>
                  <a:lnTo>
                    <a:pt x="142" y="197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7" y="203"/>
                  </a:lnTo>
                  <a:lnTo>
                    <a:pt x="122" y="208"/>
                  </a:lnTo>
                  <a:lnTo>
                    <a:pt x="117" y="213"/>
                  </a:lnTo>
                  <a:lnTo>
                    <a:pt x="117" y="213"/>
                  </a:lnTo>
                  <a:lnTo>
                    <a:pt x="112" y="223"/>
                  </a:lnTo>
                  <a:lnTo>
                    <a:pt x="112" y="228"/>
                  </a:lnTo>
                  <a:lnTo>
                    <a:pt x="101" y="228"/>
                  </a:lnTo>
                  <a:lnTo>
                    <a:pt x="96" y="233"/>
                  </a:lnTo>
                  <a:lnTo>
                    <a:pt x="101" y="238"/>
                  </a:lnTo>
                  <a:lnTo>
                    <a:pt x="96" y="238"/>
                  </a:lnTo>
                  <a:lnTo>
                    <a:pt x="96" y="238"/>
                  </a:lnTo>
                  <a:lnTo>
                    <a:pt x="86" y="238"/>
                  </a:lnTo>
                  <a:lnTo>
                    <a:pt x="81" y="238"/>
                  </a:lnTo>
                  <a:lnTo>
                    <a:pt x="81" y="243"/>
                  </a:lnTo>
                  <a:lnTo>
                    <a:pt x="86" y="248"/>
                  </a:lnTo>
                  <a:lnTo>
                    <a:pt x="81" y="253"/>
                  </a:lnTo>
                  <a:lnTo>
                    <a:pt x="76" y="258"/>
                  </a:lnTo>
                  <a:lnTo>
                    <a:pt x="71" y="258"/>
                  </a:lnTo>
                  <a:lnTo>
                    <a:pt x="71" y="253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1" y="248"/>
                  </a:lnTo>
                  <a:lnTo>
                    <a:pt x="56" y="248"/>
                  </a:lnTo>
                  <a:lnTo>
                    <a:pt x="51" y="243"/>
                  </a:lnTo>
                  <a:lnTo>
                    <a:pt x="56" y="233"/>
                  </a:lnTo>
                  <a:lnTo>
                    <a:pt x="66" y="228"/>
                  </a:lnTo>
                  <a:lnTo>
                    <a:pt x="71" y="223"/>
                  </a:lnTo>
                  <a:lnTo>
                    <a:pt x="76" y="218"/>
                  </a:lnTo>
                  <a:lnTo>
                    <a:pt x="71" y="213"/>
                  </a:lnTo>
                  <a:lnTo>
                    <a:pt x="66" y="208"/>
                  </a:lnTo>
                  <a:lnTo>
                    <a:pt x="51" y="208"/>
                  </a:lnTo>
                  <a:lnTo>
                    <a:pt x="46" y="208"/>
                  </a:lnTo>
                  <a:lnTo>
                    <a:pt x="46" y="203"/>
                  </a:lnTo>
                  <a:lnTo>
                    <a:pt x="36" y="203"/>
                  </a:lnTo>
                  <a:lnTo>
                    <a:pt x="36" y="197"/>
                  </a:lnTo>
                  <a:lnTo>
                    <a:pt x="31" y="197"/>
                  </a:lnTo>
                  <a:lnTo>
                    <a:pt x="31" y="192"/>
                  </a:lnTo>
                  <a:lnTo>
                    <a:pt x="31" y="187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6" y="177"/>
                  </a:lnTo>
                  <a:lnTo>
                    <a:pt x="36" y="172"/>
                  </a:lnTo>
                  <a:lnTo>
                    <a:pt x="46" y="167"/>
                  </a:lnTo>
                  <a:lnTo>
                    <a:pt x="46" y="162"/>
                  </a:lnTo>
                  <a:lnTo>
                    <a:pt x="46" y="157"/>
                  </a:lnTo>
                  <a:lnTo>
                    <a:pt x="46" y="152"/>
                  </a:lnTo>
                  <a:lnTo>
                    <a:pt x="41" y="147"/>
                  </a:lnTo>
                  <a:lnTo>
                    <a:pt x="41" y="142"/>
                  </a:lnTo>
                  <a:lnTo>
                    <a:pt x="41" y="132"/>
                  </a:lnTo>
                  <a:lnTo>
                    <a:pt x="36" y="127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1"/>
                  </a:lnTo>
                  <a:lnTo>
                    <a:pt x="25" y="106"/>
                  </a:lnTo>
                  <a:lnTo>
                    <a:pt x="15" y="101"/>
                  </a:lnTo>
                  <a:moveTo>
                    <a:pt x="86" y="192"/>
                  </a:moveTo>
                  <a:lnTo>
                    <a:pt x="86" y="192"/>
                  </a:lnTo>
                  <a:lnTo>
                    <a:pt x="81" y="197"/>
                  </a:lnTo>
                  <a:lnTo>
                    <a:pt x="91" y="208"/>
                  </a:lnTo>
                  <a:lnTo>
                    <a:pt x="96" y="208"/>
                  </a:lnTo>
                  <a:lnTo>
                    <a:pt x="101" y="208"/>
                  </a:lnTo>
                  <a:lnTo>
                    <a:pt x="106" y="208"/>
                  </a:lnTo>
                  <a:lnTo>
                    <a:pt x="106" y="203"/>
                  </a:lnTo>
                  <a:lnTo>
                    <a:pt x="112" y="192"/>
                  </a:lnTo>
                  <a:lnTo>
                    <a:pt x="112" y="187"/>
                  </a:lnTo>
                  <a:lnTo>
                    <a:pt x="106" y="187"/>
                  </a:lnTo>
                  <a:lnTo>
                    <a:pt x="101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86" y="187"/>
                  </a:lnTo>
                  <a:lnTo>
                    <a:pt x="86" y="19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8" name="Freeform 102"/>
            <p:cNvSpPr>
              <a:spLocks/>
            </p:cNvSpPr>
            <p:nvPr/>
          </p:nvSpPr>
          <p:spPr bwMode="auto">
            <a:xfrm>
              <a:off x="5878514" y="4395788"/>
              <a:ext cx="39688" cy="49213"/>
            </a:xfrm>
            <a:custGeom>
              <a:avLst/>
              <a:gdLst>
                <a:gd name="T0" fmla="*/ 25 w 25"/>
                <a:gd name="T1" fmla="*/ 15 h 31"/>
                <a:gd name="T2" fmla="*/ 25 w 25"/>
                <a:gd name="T3" fmla="*/ 15 h 31"/>
                <a:gd name="T4" fmla="*/ 20 w 25"/>
                <a:gd name="T5" fmla="*/ 26 h 31"/>
                <a:gd name="T6" fmla="*/ 20 w 25"/>
                <a:gd name="T7" fmla="*/ 26 h 31"/>
                <a:gd name="T8" fmla="*/ 20 w 25"/>
                <a:gd name="T9" fmla="*/ 31 h 31"/>
                <a:gd name="T10" fmla="*/ 10 w 25"/>
                <a:gd name="T11" fmla="*/ 31 h 31"/>
                <a:gd name="T12" fmla="*/ 5 w 25"/>
                <a:gd name="T13" fmla="*/ 31 h 31"/>
                <a:gd name="T14" fmla="*/ 5 w 25"/>
                <a:gd name="T15" fmla="*/ 26 h 31"/>
                <a:gd name="T16" fmla="*/ 5 w 25"/>
                <a:gd name="T17" fmla="*/ 26 h 31"/>
                <a:gd name="T18" fmla="*/ 5 w 25"/>
                <a:gd name="T19" fmla="*/ 26 h 31"/>
                <a:gd name="T20" fmla="*/ 0 w 25"/>
                <a:gd name="T21" fmla="*/ 21 h 31"/>
                <a:gd name="T22" fmla="*/ 0 w 25"/>
                <a:gd name="T23" fmla="*/ 21 h 31"/>
                <a:gd name="T24" fmla="*/ 5 w 25"/>
                <a:gd name="T25" fmla="*/ 15 h 31"/>
                <a:gd name="T26" fmla="*/ 5 w 25"/>
                <a:gd name="T27" fmla="*/ 15 h 31"/>
                <a:gd name="T28" fmla="*/ 5 w 25"/>
                <a:gd name="T29" fmla="*/ 15 h 31"/>
                <a:gd name="T30" fmla="*/ 5 w 25"/>
                <a:gd name="T31" fmla="*/ 15 h 31"/>
                <a:gd name="T32" fmla="*/ 10 w 25"/>
                <a:gd name="T33" fmla="*/ 15 h 31"/>
                <a:gd name="T34" fmla="*/ 10 w 25"/>
                <a:gd name="T35" fmla="*/ 15 h 31"/>
                <a:gd name="T36" fmla="*/ 10 w 25"/>
                <a:gd name="T37" fmla="*/ 15 h 31"/>
                <a:gd name="T38" fmla="*/ 10 w 25"/>
                <a:gd name="T39" fmla="*/ 15 h 31"/>
                <a:gd name="T40" fmla="*/ 10 w 25"/>
                <a:gd name="T41" fmla="*/ 10 h 31"/>
                <a:gd name="T42" fmla="*/ 15 w 25"/>
                <a:gd name="T43" fmla="*/ 5 h 31"/>
                <a:gd name="T44" fmla="*/ 15 w 25"/>
                <a:gd name="T45" fmla="*/ 0 h 31"/>
                <a:gd name="T46" fmla="*/ 15 w 25"/>
                <a:gd name="T47" fmla="*/ 5 h 31"/>
                <a:gd name="T48" fmla="*/ 15 w 25"/>
                <a:gd name="T49" fmla="*/ 5 h 31"/>
                <a:gd name="T50" fmla="*/ 15 w 25"/>
                <a:gd name="T51" fmla="*/ 5 h 31"/>
                <a:gd name="T52" fmla="*/ 15 w 25"/>
                <a:gd name="T53" fmla="*/ 10 h 31"/>
                <a:gd name="T54" fmla="*/ 15 w 25"/>
                <a:gd name="T55" fmla="*/ 10 h 31"/>
                <a:gd name="T56" fmla="*/ 20 w 25"/>
                <a:gd name="T57" fmla="*/ 10 h 31"/>
                <a:gd name="T58" fmla="*/ 20 w 25"/>
                <a:gd name="T59" fmla="*/ 10 h 31"/>
                <a:gd name="T60" fmla="*/ 20 w 25"/>
                <a:gd name="T61" fmla="*/ 10 h 31"/>
                <a:gd name="T62" fmla="*/ 20 w 25"/>
                <a:gd name="T63" fmla="*/ 10 h 31"/>
                <a:gd name="T64" fmla="*/ 20 w 25"/>
                <a:gd name="T65" fmla="*/ 10 h 31"/>
                <a:gd name="T66" fmla="*/ 25 w 25"/>
                <a:gd name="T6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31"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15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2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9" name="Freeform 103"/>
            <p:cNvSpPr>
              <a:spLocks/>
            </p:cNvSpPr>
            <p:nvPr/>
          </p:nvSpPr>
          <p:spPr bwMode="auto">
            <a:xfrm>
              <a:off x="5878514" y="4445000"/>
              <a:ext cx="47625" cy="47625"/>
            </a:xfrm>
            <a:custGeom>
              <a:avLst/>
              <a:gdLst>
                <a:gd name="T0" fmla="*/ 30 w 30"/>
                <a:gd name="T1" fmla="*/ 5 h 30"/>
                <a:gd name="T2" fmla="*/ 30 w 30"/>
                <a:gd name="T3" fmla="*/ 5 h 30"/>
                <a:gd name="T4" fmla="*/ 30 w 30"/>
                <a:gd name="T5" fmla="*/ 5 h 30"/>
                <a:gd name="T6" fmla="*/ 30 w 30"/>
                <a:gd name="T7" fmla="*/ 10 h 30"/>
                <a:gd name="T8" fmla="*/ 25 w 30"/>
                <a:gd name="T9" fmla="*/ 15 h 30"/>
                <a:gd name="T10" fmla="*/ 20 w 30"/>
                <a:gd name="T11" fmla="*/ 20 h 30"/>
                <a:gd name="T12" fmla="*/ 15 w 30"/>
                <a:gd name="T13" fmla="*/ 25 h 30"/>
                <a:gd name="T14" fmla="*/ 20 w 30"/>
                <a:gd name="T15" fmla="*/ 30 h 30"/>
                <a:gd name="T16" fmla="*/ 15 w 30"/>
                <a:gd name="T17" fmla="*/ 25 h 30"/>
                <a:gd name="T18" fmla="*/ 5 w 30"/>
                <a:gd name="T19" fmla="*/ 25 h 30"/>
                <a:gd name="T20" fmla="*/ 5 w 30"/>
                <a:gd name="T21" fmla="*/ 25 h 30"/>
                <a:gd name="T22" fmla="*/ 0 w 30"/>
                <a:gd name="T23" fmla="*/ 20 h 30"/>
                <a:gd name="T24" fmla="*/ 0 w 30"/>
                <a:gd name="T25" fmla="*/ 20 h 30"/>
                <a:gd name="T26" fmla="*/ 5 w 30"/>
                <a:gd name="T27" fmla="*/ 15 h 30"/>
                <a:gd name="T28" fmla="*/ 5 w 30"/>
                <a:gd name="T29" fmla="*/ 15 h 30"/>
                <a:gd name="T30" fmla="*/ 5 w 30"/>
                <a:gd name="T31" fmla="*/ 15 h 30"/>
                <a:gd name="T32" fmla="*/ 5 w 30"/>
                <a:gd name="T33" fmla="*/ 10 h 30"/>
                <a:gd name="T34" fmla="*/ 5 w 30"/>
                <a:gd name="T35" fmla="*/ 10 h 30"/>
                <a:gd name="T36" fmla="*/ 5 w 30"/>
                <a:gd name="T37" fmla="*/ 10 h 30"/>
                <a:gd name="T38" fmla="*/ 5 w 30"/>
                <a:gd name="T39" fmla="*/ 10 h 30"/>
                <a:gd name="T40" fmla="*/ 5 w 30"/>
                <a:gd name="T41" fmla="*/ 10 h 30"/>
                <a:gd name="T42" fmla="*/ 5 w 30"/>
                <a:gd name="T43" fmla="*/ 10 h 30"/>
                <a:gd name="T44" fmla="*/ 10 w 30"/>
                <a:gd name="T45" fmla="*/ 10 h 30"/>
                <a:gd name="T46" fmla="*/ 10 w 30"/>
                <a:gd name="T47" fmla="*/ 10 h 30"/>
                <a:gd name="T48" fmla="*/ 10 w 30"/>
                <a:gd name="T49" fmla="*/ 5 h 30"/>
                <a:gd name="T50" fmla="*/ 10 w 30"/>
                <a:gd name="T51" fmla="*/ 5 h 30"/>
                <a:gd name="T52" fmla="*/ 10 w 30"/>
                <a:gd name="T53" fmla="*/ 5 h 30"/>
                <a:gd name="T54" fmla="*/ 10 w 30"/>
                <a:gd name="T55" fmla="*/ 5 h 30"/>
                <a:gd name="T56" fmla="*/ 10 w 30"/>
                <a:gd name="T57" fmla="*/ 0 h 30"/>
                <a:gd name="T58" fmla="*/ 10 w 30"/>
                <a:gd name="T59" fmla="*/ 0 h 30"/>
                <a:gd name="T60" fmla="*/ 10 w 30"/>
                <a:gd name="T61" fmla="*/ 0 h 30"/>
                <a:gd name="T62" fmla="*/ 15 w 30"/>
                <a:gd name="T63" fmla="*/ 0 h 30"/>
                <a:gd name="T64" fmla="*/ 20 w 30"/>
                <a:gd name="T65" fmla="*/ 0 h 30"/>
                <a:gd name="T66" fmla="*/ 20 w 30"/>
                <a:gd name="T67" fmla="*/ 0 h 30"/>
                <a:gd name="T68" fmla="*/ 20 w 30"/>
                <a:gd name="T69" fmla="*/ 5 h 30"/>
                <a:gd name="T70" fmla="*/ 25 w 30"/>
                <a:gd name="T71" fmla="*/ 5 h 30"/>
                <a:gd name="T72" fmla="*/ 25 w 30"/>
                <a:gd name="T73" fmla="*/ 5 h 30"/>
                <a:gd name="T74" fmla="*/ 30 w 30"/>
                <a:gd name="T75" fmla="*/ 5 h 30"/>
                <a:gd name="T76" fmla="*/ 30 w 30"/>
                <a:gd name="T7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30">
                  <a:moveTo>
                    <a:pt x="30" y="5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5" y="25"/>
                  </a:lnTo>
                  <a:lnTo>
                    <a:pt x="20" y="30"/>
                  </a:lnTo>
                  <a:lnTo>
                    <a:pt x="1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0" name="Freeform 104"/>
            <p:cNvSpPr>
              <a:spLocks/>
            </p:cNvSpPr>
            <p:nvPr/>
          </p:nvSpPr>
          <p:spPr bwMode="auto">
            <a:xfrm>
              <a:off x="5757864" y="4395788"/>
              <a:ext cx="47625" cy="41275"/>
            </a:xfrm>
            <a:custGeom>
              <a:avLst/>
              <a:gdLst>
                <a:gd name="T0" fmla="*/ 10 w 30"/>
                <a:gd name="T1" fmla="*/ 5 h 26"/>
                <a:gd name="T2" fmla="*/ 10 w 30"/>
                <a:gd name="T3" fmla="*/ 0 h 26"/>
                <a:gd name="T4" fmla="*/ 15 w 30"/>
                <a:gd name="T5" fmla="*/ 5 h 26"/>
                <a:gd name="T6" fmla="*/ 15 w 30"/>
                <a:gd name="T7" fmla="*/ 5 h 26"/>
                <a:gd name="T8" fmla="*/ 15 w 30"/>
                <a:gd name="T9" fmla="*/ 10 h 26"/>
                <a:gd name="T10" fmla="*/ 20 w 30"/>
                <a:gd name="T11" fmla="*/ 10 h 26"/>
                <a:gd name="T12" fmla="*/ 20 w 30"/>
                <a:gd name="T13" fmla="*/ 10 h 26"/>
                <a:gd name="T14" fmla="*/ 20 w 30"/>
                <a:gd name="T15" fmla="*/ 10 h 26"/>
                <a:gd name="T16" fmla="*/ 25 w 30"/>
                <a:gd name="T17" fmla="*/ 15 h 26"/>
                <a:gd name="T18" fmla="*/ 30 w 30"/>
                <a:gd name="T19" fmla="*/ 21 h 26"/>
                <a:gd name="T20" fmla="*/ 25 w 30"/>
                <a:gd name="T21" fmla="*/ 26 h 26"/>
                <a:gd name="T22" fmla="*/ 25 w 30"/>
                <a:gd name="T23" fmla="*/ 26 h 26"/>
                <a:gd name="T24" fmla="*/ 25 w 30"/>
                <a:gd name="T25" fmla="*/ 21 h 26"/>
                <a:gd name="T26" fmla="*/ 25 w 30"/>
                <a:gd name="T27" fmla="*/ 21 h 26"/>
                <a:gd name="T28" fmla="*/ 25 w 30"/>
                <a:gd name="T29" fmla="*/ 21 h 26"/>
                <a:gd name="T30" fmla="*/ 20 w 30"/>
                <a:gd name="T31" fmla="*/ 26 h 26"/>
                <a:gd name="T32" fmla="*/ 20 w 30"/>
                <a:gd name="T33" fmla="*/ 26 h 26"/>
                <a:gd name="T34" fmla="*/ 20 w 30"/>
                <a:gd name="T35" fmla="*/ 26 h 26"/>
                <a:gd name="T36" fmla="*/ 10 w 30"/>
                <a:gd name="T37" fmla="*/ 21 h 26"/>
                <a:gd name="T38" fmla="*/ 10 w 30"/>
                <a:gd name="T39" fmla="*/ 21 h 26"/>
                <a:gd name="T40" fmla="*/ 10 w 30"/>
                <a:gd name="T41" fmla="*/ 21 h 26"/>
                <a:gd name="T42" fmla="*/ 10 w 30"/>
                <a:gd name="T43" fmla="*/ 21 h 26"/>
                <a:gd name="T44" fmla="*/ 5 w 30"/>
                <a:gd name="T45" fmla="*/ 21 h 26"/>
                <a:gd name="T46" fmla="*/ 5 w 30"/>
                <a:gd name="T47" fmla="*/ 21 h 26"/>
                <a:gd name="T48" fmla="*/ 5 w 30"/>
                <a:gd name="T49" fmla="*/ 21 h 26"/>
                <a:gd name="T50" fmla="*/ 5 w 30"/>
                <a:gd name="T51" fmla="*/ 21 h 26"/>
                <a:gd name="T52" fmla="*/ 0 w 30"/>
                <a:gd name="T53" fmla="*/ 15 h 26"/>
                <a:gd name="T54" fmla="*/ 0 w 30"/>
                <a:gd name="T55" fmla="*/ 15 h 26"/>
                <a:gd name="T56" fmla="*/ 0 w 30"/>
                <a:gd name="T57" fmla="*/ 10 h 26"/>
                <a:gd name="T58" fmla="*/ 5 w 30"/>
                <a:gd name="T59" fmla="*/ 10 h 26"/>
                <a:gd name="T60" fmla="*/ 5 w 30"/>
                <a:gd name="T61" fmla="*/ 10 h 26"/>
                <a:gd name="T62" fmla="*/ 5 w 30"/>
                <a:gd name="T63" fmla="*/ 10 h 26"/>
                <a:gd name="T64" fmla="*/ 5 w 30"/>
                <a:gd name="T65" fmla="*/ 10 h 26"/>
                <a:gd name="T66" fmla="*/ 5 w 30"/>
                <a:gd name="T67" fmla="*/ 10 h 26"/>
                <a:gd name="T68" fmla="*/ 10 w 30"/>
                <a:gd name="T69" fmla="*/ 5 h 26"/>
                <a:gd name="T70" fmla="*/ 10 w 30"/>
                <a:gd name="T71" fmla="*/ 5 h 26"/>
                <a:gd name="T72" fmla="*/ 10 w 30"/>
                <a:gd name="T73" fmla="*/ 5 h 26"/>
                <a:gd name="T74" fmla="*/ 10 w 30"/>
                <a:gd name="T7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26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1" name="Freeform 105"/>
            <p:cNvSpPr>
              <a:spLocks/>
            </p:cNvSpPr>
            <p:nvPr/>
          </p:nvSpPr>
          <p:spPr bwMode="auto">
            <a:xfrm>
              <a:off x="5838826" y="4476750"/>
              <a:ext cx="71438" cy="71438"/>
            </a:xfrm>
            <a:custGeom>
              <a:avLst/>
              <a:gdLst>
                <a:gd name="T0" fmla="*/ 30 w 45"/>
                <a:gd name="T1" fmla="*/ 5 h 45"/>
                <a:gd name="T2" fmla="*/ 45 w 45"/>
                <a:gd name="T3" fmla="*/ 10 h 45"/>
                <a:gd name="T4" fmla="*/ 40 w 45"/>
                <a:gd name="T5" fmla="*/ 25 h 45"/>
                <a:gd name="T6" fmla="*/ 35 w 45"/>
                <a:gd name="T7" fmla="*/ 35 h 45"/>
                <a:gd name="T8" fmla="*/ 30 w 45"/>
                <a:gd name="T9" fmla="*/ 45 h 45"/>
                <a:gd name="T10" fmla="*/ 20 w 45"/>
                <a:gd name="T11" fmla="*/ 45 h 45"/>
                <a:gd name="T12" fmla="*/ 15 w 45"/>
                <a:gd name="T13" fmla="*/ 45 h 45"/>
                <a:gd name="T14" fmla="*/ 15 w 45"/>
                <a:gd name="T15" fmla="*/ 35 h 45"/>
                <a:gd name="T16" fmla="*/ 5 w 45"/>
                <a:gd name="T17" fmla="*/ 15 h 45"/>
                <a:gd name="T18" fmla="*/ 0 w 45"/>
                <a:gd name="T19" fmla="*/ 5 h 45"/>
                <a:gd name="T20" fmla="*/ 0 w 45"/>
                <a:gd name="T21" fmla="*/ 5 h 45"/>
                <a:gd name="T22" fmla="*/ 0 w 45"/>
                <a:gd name="T23" fmla="*/ 5 h 45"/>
                <a:gd name="T24" fmla="*/ 0 w 45"/>
                <a:gd name="T25" fmla="*/ 5 h 45"/>
                <a:gd name="T26" fmla="*/ 0 w 45"/>
                <a:gd name="T27" fmla="*/ 5 h 45"/>
                <a:gd name="T28" fmla="*/ 0 w 45"/>
                <a:gd name="T29" fmla="*/ 5 h 45"/>
                <a:gd name="T30" fmla="*/ 0 w 45"/>
                <a:gd name="T31" fmla="*/ 5 h 45"/>
                <a:gd name="T32" fmla="*/ 0 w 45"/>
                <a:gd name="T33" fmla="*/ 5 h 45"/>
                <a:gd name="T34" fmla="*/ 0 w 45"/>
                <a:gd name="T35" fmla="*/ 5 h 45"/>
                <a:gd name="T36" fmla="*/ 0 w 45"/>
                <a:gd name="T37" fmla="*/ 5 h 45"/>
                <a:gd name="T38" fmla="*/ 0 w 45"/>
                <a:gd name="T39" fmla="*/ 5 h 45"/>
                <a:gd name="T40" fmla="*/ 0 w 45"/>
                <a:gd name="T41" fmla="*/ 5 h 45"/>
                <a:gd name="T42" fmla="*/ 0 w 45"/>
                <a:gd name="T43" fmla="*/ 5 h 45"/>
                <a:gd name="T44" fmla="*/ 10 w 45"/>
                <a:gd name="T45" fmla="*/ 5 h 45"/>
                <a:gd name="T46" fmla="*/ 15 w 45"/>
                <a:gd name="T47" fmla="*/ 5 h 45"/>
                <a:gd name="T48" fmla="*/ 15 w 45"/>
                <a:gd name="T49" fmla="*/ 5 h 45"/>
                <a:gd name="T50" fmla="*/ 15 w 45"/>
                <a:gd name="T51" fmla="*/ 5 h 45"/>
                <a:gd name="T52" fmla="*/ 20 w 45"/>
                <a:gd name="T53" fmla="*/ 5 h 45"/>
                <a:gd name="T54" fmla="*/ 20 w 45"/>
                <a:gd name="T55" fmla="*/ 5 h 45"/>
                <a:gd name="T56" fmla="*/ 20 w 45"/>
                <a:gd name="T57" fmla="*/ 5 h 45"/>
                <a:gd name="T58" fmla="*/ 20 w 45"/>
                <a:gd name="T59" fmla="*/ 5 h 45"/>
                <a:gd name="T60" fmla="*/ 15 w 45"/>
                <a:gd name="T61" fmla="*/ 0 h 45"/>
                <a:gd name="T62" fmla="*/ 20 w 45"/>
                <a:gd name="T63" fmla="*/ 0 h 45"/>
                <a:gd name="T64" fmla="*/ 25 w 45"/>
                <a:gd name="T65" fmla="*/ 5 h 45"/>
                <a:gd name="T66" fmla="*/ 25 w 45"/>
                <a:gd name="T67" fmla="*/ 5 h 45"/>
                <a:gd name="T68" fmla="*/ 25 w 45"/>
                <a:gd name="T69" fmla="*/ 5 h 45"/>
                <a:gd name="T70" fmla="*/ 25 w 45"/>
                <a:gd name="T71" fmla="*/ 0 h 45"/>
                <a:gd name="T72" fmla="*/ 30 w 45"/>
                <a:gd name="T7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5">
                  <a:moveTo>
                    <a:pt x="30" y="5"/>
                  </a:moveTo>
                  <a:lnTo>
                    <a:pt x="30" y="5"/>
                  </a:lnTo>
                  <a:lnTo>
                    <a:pt x="40" y="5"/>
                  </a:lnTo>
                  <a:lnTo>
                    <a:pt x="45" y="10"/>
                  </a:lnTo>
                  <a:lnTo>
                    <a:pt x="45" y="15"/>
                  </a:lnTo>
                  <a:lnTo>
                    <a:pt x="40" y="25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30" y="35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15" y="4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0" y="2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2" name="Freeform 106"/>
            <p:cNvSpPr>
              <a:spLocks/>
            </p:cNvSpPr>
            <p:nvPr/>
          </p:nvSpPr>
          <p:spPr bwMode="auto">
            <a:xfrm>
              <a:off x="5797551" y="4411663"/>
              <a:ext cx="33338" cy="33338"/>
            </a:xfrm>
            <a:custGeom>
              <a:avLst/>
              <a:gdLst>
                <a:gd name="T0" fmla="*/ 21 w 21"/>
                <a:gd name="T1" fmla="*/ 16 h 21"/>
                <a:gd name="T2" fmla="*/ 21 w 21"/>
                <a:gd name="T3" fmla="*/ 16 h 21"/>
                <a:gd name="T4" fmla="*/ 21 w 21"/>
                <a:gd name="T5" fmla="*/ 16 h 21"/>
                <a:gd name="T6" fmla="*/ 21 w 21"/>
                <a:gd name="T7" fmla="*/ 16 h 21"/>
                <a:gd name="T8" fmla="*/ 21 w 21"/>
                <a:gd name="T9" fmla="*/ 21 h 21"/>
                <a:gd name="T10" fmla="*/ 15 w 21"/>
                <a:gd name="T11" fmla="*/ 21 h 21"/>
                <a:gd name="T12" fmla="*/ 15 w 21"/>
                <a:gd name="T13" fmla="*/ 21 h 21"/>
                <a:gd name="T14" fmla="*/ 15 w 21"/>
                <a:gd name="T15" fmla="*/ 21 h 21"/>
                <a:gd name="T16" fmla="*/ 15 w 21"/>
                <a:gd name="T17" fmla="*/ 21 h 21"/>
                <a:gd name="T18" fmla="*/ 15 w 21"/>
                <a:gd name="T19" fmla="*/ 21 h 21"/>
                <a:gd name="T20" fmla="*/ 10 w 21"/>
                <a:gd name="T21" fmla="*/ 16 h 21"/>
                <a:gd name="T22" fmla="*/ 10 w 21"/>
                <a:gd name="T23" fmla="*/ 11 h 21"/>
                <a:gd name="T24" fmla="*/ 10 w 21"/>
                <a:gd name="T25" fmla="*/ 11 h 21"/>
                <a:gd name="T26" fmla="*/ 10 w 21"/>
                <a:gd name="T27" fmla="*/ 11 h 21"/>
                <a:gd name="T28" fmla="*/ 10 w 21"/>
                <a:gd name="T29" fmla="*/ 11 h 21"/>
                <a:gd name="T30" fmla="*/ 5 w 21"/>
                <a:gd name="T31" fmla="*/ 11 h 21"/>
                <a:gd name="T32" fmla="*/ 5 w 21"/>
                <a:gd name="T33" fmla="*/ 11 h 21"/>
                <a:gd name="T34" fmla="*/ 5 w 21"/>
                <a:gd name="T35" fmla="*/ 11 h 21"/>
                <a:gd name="T36" fmla="*/ 0 w 21"/>
                <a:gd name="T37" fmla="*/ 5 h 21"/>
                <a:gd name="T38" fmla="*/ 0 w 21"/>
                <a:gd name="T39" fmla="*/ 5 h 21"/>
                <a:gd name="T40" fmla="*/ 5 w 21"/>
                <a:gd name="T41" fmla="*/ 5 h 21"/>
                <a:gd name="T42" fmla="*/ 5 w 21"/>
                <a:gd name="T43" fmla="*/ 0 h 21"/>
                <a:gd name="T44" fmla="*/ 5 w 21"/>
                <a:gd name="T45" fmla="*/ 0 h 21"/>
                <a:gd name="T46" fmla="*/ 5 w 21"/>
                <a:gd name="T47" fmla="*/ 0 h 21"/>
                <a:gd name="T48" fmla="*/ 10 w 21"/>
                <a:gd name="T49" fmla="*/ 0 h 21"/>
                <a:gd name="T50" fmla="*/ 10 w 21"/>
                <a:gd name="T51" fmla="*/ 0 h 21"/>
                <a:gd name="T52" fmla="*/ 15 w 21"/>
                <a:gd name="T53" fmla="*/ 0 h 21"/>
                <a:gd name="T54" fmla="*/ 15 w 21"/>
                <a:gd name="T55" fmla="*/ 5 h 21"/>
                <a:gd name="T56" fmla="*/ 15 w 21"/>
                <a:gd name="T57" fmla="*/ 5 h 21"/>
                <a:gd name="T58" fmla="*/ 15 w 21"/>
                <a:gd name="T59" fmla="*/ 5 h 21"/>
                <a:gd name="T60" fmla="*/ 15 w 21"/>
                <a:gd name="T61" fmla="*/ 11 h 21"/>
                <a:gd name="T62" fmla="*/ 15 w 21"/>
                <a:gd name="T63" fmla="*/ 11 h 21"/>
                <a:gd name="T64" fmla="*/ 15 w 21"/>
                <a:gd name="T65" fmla="*/ 11 h 21"/>
                <a:gd name="T66" fmla="*/ 15 w 21"/>
                <a:gd name="T67" fmla="*/ 11 h 21"/>
                <a:gd name="T68" fmla="*/ 15 w 21"/>
                <a:gd name="T69" fmla="*/ 11 h 21"/>
                <a:gd name="T70" fmla="*/ 15 w 21"/>
                <a:gd name="T71" fmla="*/ 11 h 21"/>
                <a:gd name="T72" fmla="*/ 15 w 21"/>
                <a:gd name="T73" fmla="*/ 11 h 21"/>
                <a:gd name="T74" fmla="*/ 15 w 21"/>
                <a:gd name="T75" fmla="*/ 11 h 21"/>
                <a:gd name="T76" fmla="*/ 21 w 21"/>
                <a:gd name="T77" fmla="*/ 16 h 21"/>
                <a:gd name="T78" fmla="*/ 21 w 21"/>
                <a:gd name="T79" fmla="*/ 16 h 21"/>
                <a:gd name="T80" fmla="*/ 21 w 21"/>
                <a:gd name="T81" fmla="*/ 16 h 21"/>
                <a:gd name="T82" fmla="*/ 21 w 21"/>
                <a:gd name="T83" fmla="*/ 16 h 21"/>
                <a:gd name="T84" fmla="*/ 21 w 21"/>
                <a:gd name="T8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1">
                  <a:moveTo>
                    <a:pt x="21" y="16"/>
                  </a:move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3" name="Freeform 107"/>
            <p:cNvSpPr>
              <a:spLocks/>
            </p:cNvSpPr>
            <p:nvPr/>
          </p:nvSpPr>
          <p:spPr bwMode="auto">
            <a:xfrm>
              <a:off x="5805489" y="4484688"/>
              <a:ext cx="57150" cy="63500"/>
            </a:xfrm>
            <a:custGeom>
              <a:avLst/>
              <a:gdLst>
                <a:gd name="T0" fmla="*/ 10 w 36"/>
                <a:gd name="T1" fmla="*/ 0 h 40"/>
                <a:gd name="T2" fmla="*/ 10 w 36"/>
                <a:gd name="T3" fmla="*/ 0 h 40"/>
                <a:gd name="T4" fmla="*/ 16 w 36"/>
                <a:gd name="T5" fmla="*/ 0 h 40"/>
                <a:gd name="T6" fmla="*/ 21 w 36"/>
                <a:gd name="T7" fmla="*/ 0 h 40"/>
                <a:gd name="T8" fmla="*/ 21 w 36"/>
                <a:gd name="T9" fmla="*/ 0 h 40"/>
                <a:gd name="T10" fmla="*/ 21 w 36"/>
                <a:gd name="T11" fmla="*/ 5 h 40"/>
                <a:gd name="T12" fmla="*/ 26 w 36"/>
                <a:gd name="T13" fmla="*/ 10 h 40"/>
                <a:gd name="T14" fmla="*/ 31 w 36"/>
                <a:gd name="T15" fmla="*/ 15 h 40"/>
                <a:gd name="T16" fmla="*/ 36 w 36"/>
                <a:gd name="T17" fmla="*/ 30 h 40"/>
                <a:gd name="T18" fmla="*/ 31 w 36"/>
                <a:gd name="T19" fmla="*/ 25 h 40"/>
                <a:gd name="T20" fmla="*/ 26 w 36"/>
                <a:gd name="T21" fmla="*/ 25 h 40"/>
                <a:gd name="T22" fmla="*/ 26 w 36"/>
                <a:gd name="T23" fmla="*/ 30 h 40"/>
                <a:gd name="T24" fmla="*/ 21 w 36"/>
                <a:gd name="T25" fmla="*/ 30 h 40"/>
                <a:gd name="T26" fmla="*/ 16 w 36"/>
                <a:gd name="T27" fmla="*/ 30 h 40"/>
                <a:gd name="T28" fmla="*/ 16 w 36"/>
                <a:gd name="T29" fmla="*/ 35 h 40"/>
                <a:gd name="T30" fmla="*/ 10 w 36"/>
                <a:gd name="T31" fmla="*/ 40 h 40"/>
                <a:gd name="T32" fmla="*/ 5 w 36"/>
                <a:gd name="T33" fmla="*/ 35 h 40"/>
                <a:gd name="T34" fmla="*/ 0 w 36"/>
                <a:gd name="T35" fmla="*/ 30 h 40"/>
                <a:gd name="T36" fmla="*/ 5 w 36"/>
                <a:gd name="T37" fmla="*/ 30 h 40"/>
                <a:gd name="T38" fmla="*/ 5 w 36"/>
                <a:gd name="T39" fmla="*/ 30 h 40"/>
                <a:gd name="T40" fmla="*/ 5 w 36"/>
                <a:gd name="T41" fmla="*/ 30 h 40"/>
                <a:gd name="T42" fmla="*/ 5 w 36"/>
                <a:gd name="T43" fmla="*/ 30 h 40"/>
                <a:gd name="T44" fmla="*/ 5 w 36"/>
                <a:gd name="T45" fmla="*/ 30 h 40"/>
                <a:gd name="T46" fmla="*/ 5 w 36"/>
                <a:gd name="T47" fmla="*/ 25 h 40"/>
                <a:gd name="T48" fmla="*/ 5 w 36"/>
                <a:gd name="T49" fmla="*/ 25 h 40"/>
                <a:gd name="T50" fmla="*/ 5 w 36"/>
                <a:gd name="T51" fmla="*/ 25 h 40"/>
                <a:gd name="T52" fmla="*/ 10 w 36"/>
                <a:gd name="T53" fmla="*/ 20 h 40"/>
                <a:gd name="T54" fmla="*/ 10 w 36"/>
                <a:gd name="T55" fmla="*/ 20 h 40"/>
                <a:gd name="T56" fmla="*/ 10 w 36"/>
                <a:gd name="T57" fmla="*/ 20 h 40"/>
                <a:gd name="T58" fmla="*/ 10 w 36"/>
                <a:gd name="T59" fmla="*/ 20 h 40"/>
                <a:gd name="T60" fmla="*/ 10 w 36"/>
                <a:gd name="T61" fmla="*/ 20 h 40"/>
                <a:gd name="T62" fmla="*/ 10 w 36"/>
                <a:gd name="T63" fmla="*/ 20 h 40"/>
                <a:gd name="T64" fmla="*/ 10 w 36"/>
                <a:gd name="T65" fmla="*/ 20 h 40"/>
                <a:gd name="T66" fmla="*/ 10 w 36"/>
                <a:gd name="T67" fmla="*/ 20 h 40"/>
                <a:gd name="T68" fmla="*/ 10 w 36"/>
                <a:gd name="T69" fmla="*/ 15 h 40"/>
                <a:gd name="T70" fmla="*/ 10 w 36"/>
                <a:gd name="T71" fmla="*/ 15 h 40"/>
                <a:gd name="T72" fmla="*/ 10 w 36"/>
                <a:gd name="T73" fmla="*/ 15 h 40"/>
                <a:gd name="T74" fmla="*/ 10 w 36"/>
                <a:gd name="T75" fmla="*/ 15 h 40"/>
                <a:gd name="T76" fmla="*/ 10 w 36"/>
                <a:gd name="T77" fmla="*/ 10 h 40"/>
                <a:gd name="T78" fmla="*/ 5 w 36"/>
                <a:gd name="T79" fmla="*/ 10 h 40"/>
                <a:gd name="T80" fmla="*/ 10 w 36"/>
                <a:gd name="T81" fmla="*/ 10 h 40"/>
                <a:gd name="T82" fmla="*/ 10 w 36"/>
                <a:gd name="T83" fmla="*/ 10 h 40"/>
                <a:gd name="T84" fmla="*/ 10 w 36"/>
                <a:gd name="T85" fmla="*/ 10 h 40"/>
                <a:gd name="T86" fmla="*/ 10 w 36"/>
                <a:gd name="T87" fmla="*/ 5 h 40"/>
                <a:gd name="T88" fmla="*/ 10 w 36"/>
                <a:gd name="T89" fmla="*/ 5 h 40"/>
                <a:gd name="T90" fmla="*/ 10 w 36"/>
                <a:gd name="T91" fmla="*/ 5 h 40"/>
                <a:gd name="T92" fmla="*/ 10 w 36"/>
                <a:gd name="T93" fmla="*/ 5 h 40"/>
                <a:gd name="T94" fmla="*/ 10 w 36"/>
                <a:gd name="T95" fmla="*/ 5 h 40"/>
                <a:gd name="T96" fmla="*/ 10 w 36"/>
                <a:gd name="T97" fmla="*/ 5 h 40"/>
                <a:gd name="T98" fmla="*/ 10 w 36"/>
                <a:gd name="T99" fmla="*/ 5 h 40"/>
                <a:gd name="T100" fmla="*/ 10 w 36"/>
                <a:gd name="T101" fmla="*/ 5 h 40"/>
                <a:gd name="T102" fmla="*/ 10 w 36"/>
                <a:gd name="T10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4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1" y="15"/>
                  </a:lnTo>
                  <a:lnTo>
                    <a:pt x="36" y="30"/>
                  </a:lnTo>
                  <a:lnTo>
                    <a:pt x="31" y="25"/>
                  </a:lnTo>
                  <a:lnTo>
                    <a:pt x="26" y="25"/>
                  </a:lnTo>
                  <a:lnTo>
                    <a:pt x="26" y="30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4" name="Freeform 108"/>
            <p:cNvSpPr>
              <a:spLocks/>
            </p:cNvSpPr>
            <p:nvPr/>
          </p:nvSpPr>
          <p:spPr bwMode="auto">
            <a:xfrm>
              <a:off x="5734051" y="4419600"/>
              <a:ext cx="55563" cy="33338"/>
            </a:xfrm>
            <a:custGeom>
              <a:avLst/>
              <a:gdLst>
                <a:gd name="T0" fmla="*/ 15 w 35"/>
                <a:gd name="T1" fmla="*/ 16 h 21"/>
                <a:gd name="T2" fmla="*/ 15 w 35"/>
                <a:gd name="T3" fmla="*/ 16 h 21"/>
                <a:gd name="T4" fmla="*/ 10 w 35"/>
                <a:gd name="T5" fmla="*/ 21 h 21"/>
                <a:gd name="T6" fmla="*/ 5 w 35"/>
                <a:gd name="T7" fmla="*/ 16 h 21"/>
                <a:gd name="T8" fmla="*/ 5 w 35"/>
                <a:gd name="T9" fmla="*/ 11 h 21"/>
                <a:gd name="T10" fmla="*/ 10 w 35"/>
                <a:gd name="T11" fmla="*/ 11 h 21"/>
                <a:gd name="T12" fmla="*/ 10 w 35"/>
                <a:gd name="T13" fmla="*/ 11 h 21"/>
                <a:gd name="T14" fmla="*/ 10 w 35"/>
                <a:gd name="T15" fmla="*/ 11 h 21"/>
                <a:gd name="T16" fmla="*/ 5 w 35"/>
                <a:gd name="T17" fmla="*/ 11 h 21"/>
                <a:gd name="T18" fmla="*/ 5 w 35"/>
                <a:gd name="T19" fmla="*/ 11 h 21"/>
                <a:gd name="T20" fmla="*/ 5 w 35"/>
                <a:gd name="T21" fmla="*/ 11 h 21"/>
                <a:gd name="T22" fmla="*/ 5 w 35"/>
                <a:gd name="T23" fmla="*/ 11 h 21"/>
                <a:gd name="T24" fmla="*/ 0 w 35"/>
                <a:gd name="T25" fmla="*/ 11 h 21"/>
                <a:gd name="T26" fmla="*/ 0 w 35"/>
                <a:gd name="T27" fmla="*/ 6 h 21"/>
                <a:gd name="T28" fmla="*/ 0 w 35"/>
                <a:gd name="T29" fmla="*/ 6 h 21"/>
                <a:gd name="T30" fmla="*/ 0 w 35"/>
                <a:gd name="T31" fmla="*/ 6 h 21"/>
                <a:gd name="T32" fmla="*/ 0 w 35"/>
                <a:gd name="T33" fmla="*/ 6 h 21"/>
                <a:gd name="T34" fmla="*/ 0 w 35"/>
                <a:gd name="T35" fmla="*/ 6 h 21"/>
                <a:gd name="T36" fmla="*/ 0 w 35"/>
                <a:gd name="T37" fmla="*/ 6 h 21"/>
                <a:gd name="T38" fmla="*/ 0 w 35"/>
                <a:gd name="T39" fmla="*/ 6 h 21"/>
                <a:gd name="T40" fmla="*/ 0 w 35"/>
                <a:gd name="T41" fmla="*/ 6 h 21"/>
                <a:gd name="T42" fmla="*/ 0 w 35"/>
                <a:gd name="T43" fmla="*/ 6 h 21"/>
                <a:gd name="T44" fmla="*/ 0 w 35"/>
                <a:gd name="T45" fmla="*/ 6 h 21"/>
                <a:gd name="T46" fmla="*/ 5 w 35"/>
                <a:gd name="T47" fmla="*/ 6 h 21"/>
                <a:gd name="T48" fmla="*/ 10 w 35"/>
                <a:gd name="T49" fmla="*/ 0 h 21"/>
                <a:gd name="T50" fmla="*/ 15 w 35"/>
                <a:gd name="T51" fmla="*/ 0 h 21"/>
                <a:gd name="T52" fmla="*/ 20 w 35"/>
                <a:gd name="T53" fmla="*/ 0 h 21"/>
                <a:gd name="T54" fmla="*/ 20 w 35"/>
                <a:gd name="T55" fmla="*/ 6 h 21"/>
                <a:gd name="T56" fmla="*/ 20 w 35"/>
                <a:gd name="T57" fmla="*/ 6 h 21"/>
                <a:gd name="T58" fmla="*/ 20 w 35"/>
                <a:gd name="T59" fmla="*/ 6 h 21"/>
                <a:gd name="T60" fmla="*/ 20 w 35"/>
                <a:gd name="T61" fmla="*/ 6 h 21"/>
                <a:gd name="T62" fmla="*/ 20 w 35"/>
                <a:gd name="T63" fmla="*/ 6 h 21"/>
                <a:gd name="T64" fmla="*/ 20 w 35"/>
                <a:gd name="T65" fmla="*/ 6 h 21"/>
                <a:gd name="T66" fmla="*/ 20 w 35"/>
                <a:gd name="T67" fmla="*/ 6 h 21"/>
                <a:gd name="T68" fmla="*/ 20 w 35"/>
                <a:gd name="T69" fmla="*/ 6 h 21"/>
                <a:gd name="T70" fmla="*/ 25 w 35"/>
                <a:gd name="T71" fmla="*/ 6 h 21"/>
                <a:gd name="T72" fmla="*/ 25 w 35"/>
                <a:gd name="T73" fmla="*/ 6 h 21"/>
                <a:gd name="T74" fmla="*/ 25 w 35"/>
                <a:gd name="T75" fmla="*/ 6 h 21"/>
                <a:gd name="T76" fmla="*/ 25 w 35"/>
                <a:gd name="T77" fmla="*/ 6 h 21"/>
                <a:gd name="T78" fmla="*/ 25 w 35"/>
                <a:gd name="T79" fmla="*/ 6 h 21"/>
                <a:gd name="T80" fmla="*/ 25 w 35"/>
                <a:gd name="T81" fmla="*/ 6 h 21"/>
                <a:gd name="T82" fmla="*/ 25 w 35"/>
                <a:gd name="T83" fmla="*/ 6 h 21"/>
                <a:gd name="T84" fmla="*/ 35 w 35"/>
                <a:gd name="T85" fmla="*/ 6 h 21"/>
                <a:gd name="T86" fmla="*/ 35 w 35"/>
                <a:gd name="T87" fmla="*/ 11 h 21"/>
                <a:gd name="T88" fmla="*/ 35 w 35"/>
                <a:gd name="T89" fmla="*/ 16 h 21"/>
                <a:gd name="T90" fmla="*/ 30 w 35"/>
                <a:gd name="T91" fmla="*/ 16 h 21"/>
                <a:gd name="T92" fmla="*/ 30 w 35"/>
                <a:gd name="T93" fmla="*/ 16 h 21"/>
                <a:gd name="T94" fmla="*/ 30 w 35"/>
                <a:gd name="T95" fmla="*/ 21 h 21"/>
                <a:gd name="T96" fmla="*/ 30 w 35"/>
                <a:gd name="T97" fmla="*/ 21 h 21"/>
                <a:gd name="T98" fmla="*/ 25 w 35"/>
                <a:gd name="T99" fmla="*/ 16 h 21"/>
                <a:gd name="T100" fmla="*/ 25 w 35"/>
                <a:gd name="T101" fmla="*/ 16 h 21"/>
                <a:gd name="T102" fmla="*/ 20 w 35"/>
                <a:gd name="T103" fmla="*/ 21 h 21"/>
                <a:gd name="T104" fmla="*/ 20 w 35"/>
                <a:gd name="T105" fmla="*/ 21 h 21"/>
                <a:gd name="T106" fmla="*/ 15 w 35"/>
                <a:gd name="T10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" h="21">
                  <a:moveTo>
                    <a:pt x="15" y="16"/>
                  </a:moveTo>
                  <a:lnTo>
                    <a:pt x="15" y="16"/>
                  </a:lnTo>
                  <a:lnTo>
                    <a:pt x="10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6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5" name="Freeform 109"/>
            <p:cNvSpPr>
              <a:spLocks/>
            </p:cNvSpPr>
            <p:nvPr/>
          </p:nvSpPr>
          <p:spPr bwMode="auto">
            <a:xfrm>
              <a:off x="5765801" y="4356100"/>
              <a:ext cx="88900" cy="63500"/>
            </a:xfrm>
            <a:custGeom>
              <a:avLst/>
              <a:gdLst>
                <a:gd name="T0" fmla="*/ 25 w 56"/>
                <a:gd name="T1" fmla="*/ 5 h 40"/>
                <a:gd name="T2" fmla="*/ 56 w 56"/>
                <a:gd name="T3" fmla="*/ 0 h 40"/>
                <a:gd name="T4" fmla="*/ 56 w 56"/>
                <a:gd name="T5" fmla="*/ 10 h 40"/>
                <a:gd name="T6" fmla="*/ 56 w 56"/>
                <a:gd name="T7" fmla="*/ 15 h 40"/>
                <a:gd name="T8" fmla="*/ 56 w 56"/>
                <a:gd name="T9" fmla="*/ 15 h 40"/>
                <a:gd name="T10" fmla="*/ 56 w 56"/>
                <a:gd name="T11" fmla="*/ 15 h 40"/>
                <a:gd name="T12" fmla="*/ 56 w 56"/>
                <a:gd name="T13" fmla="*/ 15 h 40"/>
                <a:gd name="T14" fmla="*/ 56 w 56"/>
                <a:gd name="T15" fmla="*/ 20 h 40"/>
                <a:gd name="T16" fmla="*/ 56 w 56"/>
                <a:gd name="T17" fmla="*/ 20 h 40"/>
                <a:gd name="T18" fmla="*/ 56 w 56"/>
                <a:gd name="T19" fmla="*/ 20 h 40"/>
                <a:gd name="T20" fmla="*/ 56 w 56"/>
                <a:gd name="T21" fmla="*/ 20 h 40"/>
                <a:gd name="T22" fmla="*/ 51 w 56"/>
                <a:gd name="T23" fmla="*/ 20 h 40"/>
                <a:gd name="T24" fmla="*/ 51 w 56"/>
                <a:gd name="T25" fmla="*/ 20 h 40"/>
                <a:gd name="T26" fmla="*/ 51 w 56"/>
                <a:gd name="T27" fmla="*/ 20 h 40"/>
                <a:gd name="T28" fmla="*/ 51 w 56"/>
                <a:gd name="T29" fmla="*/ 20 h 40"/>
                <a:gd name="T30" fmla="*/ 51 w 56"/>
                <a:gd name="T31" fmla="*/ 20 h 40"/>
                <a:gd name="T32" fmla="*/ 51 w 56"/>
                <a:gd name="T33" fmla="*/ 25 h 40"/>
                <a:gd name="T34" fmla="*/ 51 w 56"/>
                <a:gd name="T35" fmla="*/ 25 h 40"/>
                <a:gd name="T36" fmla="*/ 51 w 56"/>
                <a:gd name="T37" fmla="*/ 25 h 40"/>
                <a:gd name="T38" fmla="*/ 51 w 56"/>
                <a:gd name="T39" fmla="*/ 25 h 40"/>
                <a:gd name="T40" fmla="*/ 51 w 56"/>
                <a:gd name="T41" fmla="*/ 25 h 40"/>
                <a:gd name="T42" fmla="*/ 30 w 56"/>
                <a:gd name="T43" fmla="*/ 25 h 40"/>
                <a:gd name="T44" fmla="*/ 30 w 56"/>
                <a:gd name="T45" fmla="*/ 25 h 40"/>
                <a:gd name="T46" fmla="*/ 30 w 56"/>
                <a:gd name="T47" fmla="*/ 25 h 40"/>
                <a:gd name="T48" fmla="*/ 30 w 56"/>
                <a:gd name="T49" fmla="*/ 25 h 40"/>
                <a:gd name="T50" fmla="*/ 30 w 56"/>
                <a:gd name="T51" fmla="*/ 25 h 40"/>
                <a:gd name="T52" fmla="*/ 30 w 56"/>
                <a:gd name="T53" fmla="*/ 25 h 40"/>
                <a:gd name="T54" fmla="*/ 30 w 56"/>
                <a:gd name="T55" fmla="*/ 25 h 40"/>
                <a:gd name="T56" fmla="*/ 30 w 56"/>
                <a:gd name="T57" fmla="*/ 25 h 40"/>
                <a:gd name="T58" fmla="*/ 30 w 56"/>
                <a:gd name="T59" fmla="*/ 25 h 40"/>
                <a:gd name="T60" fmla="*/ 30 w 56"/>
                <a:gd name="T61" fmla="*/ 25 h 40"/>
                <a:gd name="T62" fmla="*/ 30 w 56"/>
                <a:gd name="T63" fmla="*/ 30 h 40"/>
                <a:gd name="T64" fmla="*/ 30 w 56"/>
                <a:gd name="T65" fmla="*/ 30 h 40"/>
                <a:gd name="T66" fmla="*/ 30 w 56"/>
                <a:gd name="T67" fmla="*/ 30 h 40"/>
                <a:gd name="T68" fmla="*/ 25 w 56"/>
                <a:gd name="T69" fmla="*/ 30 h 40"/>
                <a:gd name="T70" fmla="*/ 25 w 56"/>
                <a:gd name="T71" fmla="*/ 35 h 40"/>
                <a:gd name="T72" fmla="*/ 25 w 56"/>
                <a:gd name="T73" fmla="*/ 35 h 40"/>
                <a:gd name="T74" fmla="*/ 20 w 56"/>
                <a:gd name="T75" fmla="*/ 40 h 40"/>
                <a:gd name="T76" fmla="*/ 15 w 56"/>
                <a:gd name="T77" fmla="*/ 35 h 40"/>
                <a:gd name="T78" fmla="*/ 15 w 56"/>
                <a:gd name="T79" fmla="*/ 35 h 40"/>
                <a:gd name="T80" fmla="*/ 15 w 56"/>
                <a:gd name="T81" fmla="*/ 35 h 40"/>
                <a:gd name="T82" fmla="*/ 15 w 56"/>
                <a:gd name="T83" fmla="*/ 35 h 40"/>
                <a:gd name="T84" fmla="*/ 10 w 56"/>
                <a:gd name="T85" fmla="*/ 35 h 40"/>
                <a:gd name="T86" fmla="*/ 10 w 56"/>
                <a:gd name="T87" fmla="*/ 30 h 40"/>
                <a:gd name="T88" fmla="*/ 10 w 56"/>
                <a:gd name="T89" fmla="*/ 30 h 40"/>
                <a:gd name="T90" fmla="*/ 0 w 56"/>
                <a:gd name="T91" fmla="*/ 15 h 40"/>
                <a:gd name="T92" fmla="*/ 10 w 56"/>
                <a:gd name="T93" fmla="*/ 10 h 40"/>
                <a:gd name="T94" fmla="*/ 10 w 56"/>
                <a:gd name="T95" fmla="*/ 5 h 40"/>
                <a:gd name="T96" fmla="*/ 15 w 56"/>
                <a:gd name="T97" fmla="*/ 10 h 40"/>
                <a:gd name="T98" fmla="*/ 25 w 56"/>
                <a:gd name="T9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40">
                  <a:moveTo>
                    <a:pt x="25" y="5"/>
                  </a:moveTo>
                  <a:lnTo>
                    <a:pt x="25" y="5"/>
                  </a:lnTo>
                  <a:lnTo>
                    <a:pt x="30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35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6" name="Freeform 110"/>
            <p:cNvSpPr>
              <a:spLocks/>
            </p:cNvSpPr>
            <p:nvPr/>
          </p:nvSpPr>
          <p:spPr bwMode="auto">
            <a:xfrm>
              <a:off x="5846764" y="4445000"/>
              <a:ext cx="47625" cy="39688"/>
            </a:xfrm>
            <a:custGeom>
              <a:avLst/>
              <a:gdLst>
                <a:gd name="T0" fmla="*/ 30 w 30"/>
                <a:gd name="T1" fmla="*/ 5 h 25"/>
                <a:gd name="T2" fmla="*/ 30 w 30"/>
                <a:gd name="T3" fmla="*/ 5 h 25"/>
                <a:gd name="T4" fmla="*/ 30 w 30"/>
                <a:gd name="T5" fmla="*/ 10 h 25"/>
                <a:gd name="T6" fmla="*/ 25 w 30"/>
                <a:gd name="T7" fmla="*/ 10 h 25"/>
                <a:gd name="T8" fmla="*/ 25 w 30"/>
                <a:gd name="T9" fmla="*/ 10 h 25"/>
                <a:gd name="T10" fmla="*/ 25 w 30"/>
                <a:gd name="T11" fmla="*/ 10 h 25"/>
                <a:gd name="T12" fmla="*/ 25 w 30"/>
                <a:gd name="T13" fmla="*/ 15 h 25"/>
                <a:gd name="T14" fmla="*/ 25 w 30"/>
                <a:gd name="T15" fmla="*/ 15 h 25"/>
                <a:gd name="T16" fmla="*/ 20 w 30"/>
                <a:gd name="T17" fmla="*/ 20 h 25"/>
                <a:gd name="T18" fmla="*/ 20 w 30"/>
                <a:gd name="T19" fmla="*/ 25 h 25"/>
                <a:gd name="T20" fmla="*/ 20 w 30"/>
                <a:gd name="T21" fmla="*/ 25 h 25"/>
                <a:gd name="T22" fmla="*/ 20 w 30"/>
                <a:gd name="T23" fmla="*/ 25 h 25"/>
                <a:gd name="T24" fmla="*/ 15 w 30"/>
                <a:gd name="T25" fmla="*/ 20 h 25"/>
                <a:gd name="T26" fmla="*/ 10 w 30"/>
                <a:gd name="T27" fmla="*/ 20 h 25"/>
                <a:gd name="T28" fmla="*/ 10 w 30"/>
                <a:gd name="T29" fmla="*/ 20 h 25"/>
                <a:gd name="T30" fmla="*/ 10 w 30"/>
                <a:gd name="T31" fmla="*/ 20 h 25"/>
                <a:gd name="T32" fmla="*/ 10 w 30"/>
                <a:gd name="T33" fmla="*/ 15 h 25"/>
                <a:gd name="T34" fmla="*/ 10 w 30"/>
                <a:gd name="T35" fmla="*/ 15 h 25"/>
                <a:gd name="T36" fmla="*/ 10 w 30"/>
                <a:gd name="T37" fmla="*/ 15 h 25"/>
                <a:gd name="T38" fmla="*/ 10 w 30"/>
                <a:gd name="T39" fmla="*/ 15 h 25"/>
                <a:gd name="T40" fmla="*/ 10 w 30"/>
                <a:gd name="T41" fmla="*/ 15 h 25"/>
                <a:gd name="T42" fmla="*/ 10 w 30"/>
                <a:gd name="T43" fmla="*/ 10 h 25"/>
                <a:gd name="T44" fmla="*/ 10 w 30"/>
                <a:gd name="T45" fmla="*/ 10 h 25"/>
                <a:gd name="T46" fmla="*/ 10 w 30"/>
                <a:gd name="T47" fmla="*/ 10 h 25"/>
                <a:gd name="T48" fmla="*/ 10 w 30"/>
                <a:gd name="T49" fmla="*/ 10 h 25"/>
                <a:gd name="T50" fmla="*/ 5 w 30"/>
                <a:gd name="T51" fmla="*/ 10 h 25"/>
                <a:gd name="T52" fmla="*/ 5 w 30"/>
                <a:gd name="T53" fmla="*/ 10 h 25"/>
                <a:gd name="T54" fmla="*/ 5 w 30"/>
                <a:gd name="T55" fmla="*/ 10 h 25"/>
                <a:gd name="T56" fmla="*/ 5 w 30"/>
                <a:gd name="T57" fmla="*/ 10 h 25"/>
                <a:gd name="T58" fmla="*/ 5 w 30"/>
                <a:gd name="T59" fmla="*/ 10 h 25"/>
                <a:gd name="T60" fmla="*/ 5 w 30"/>
                <a:gd name="T61" fmla="*/ 10 h 25"/>
                <a:gd name="T62" fmla="*/ 5 w 30"/>
                <a:gd name="T63" fmla="*/ 5 h 25"/>
                <a:gd name="T64" fmla="*/ 0 w 30"/>
                <a:gd name="T65" fmla="*/ 5 h 25"/>
                <a:gd name="T66" fmla="*/ 0 w 30"/>
                <a:gd name="T67" fmla="*/ 5 h 25"/>
                <a:gd name="T68" fmla="*/ 5 w 30"/>
                <a:gd name="T69" fmla="*/ 5 h 25"/>
                <a:gd name="T70" fmla="*/ 5 w 30"/>
                <a:gd name="T71" fmla="*/ 5 h 25"/>
                <a:gd name="T72" fmla="*/ 5 w 30"/>
                <a:gd name="T73" fmla="*/ 5 h 25"/>
                <a:gd name="T74" fmla="*/ 5 w 30"/>
                <a:gd name="T75" fmla="*/ 5 h 25"/>
                <a:gd name="T76" fmla="*/ 10 w 30"/>
                <a:gd name="T77" fmla="*/ 5 h 25"/>
                <a:gd name="T78" fmla="*/ 10 w 30"/>
                <a:gd name="T79" fmla="*/ 5 h 25"/>
                <a:gd name="T80" fmla="*/ 10 w 30"/>
                <a:gd name="T81" fmla="*/ 0 h 25"/>
                <a:gd name="T82" fmla="*/ 10 w 30"/>
                <a:gd name="T83" fmla="*/ 0 h 25"/>
                <a:gd name="T84" fmla="*/ 15 w 30"/>
                <a:gd name="T85" fmla="*/ 5 h 25"/>
                <a:gd name="T86" fmla="*/ 25 w 30"/>
                <a:gd name="T87" fmla="*/ 0 h 25"/>
                <a:gd name="T88" fmla="*/ 30 w 30"/>
                <a:gd name="T8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25">
                  <a:moveTo>
                    <a:pt x="30" y="5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7" name="Freeform 111"/>
            <p:cNvSpPr>
              <a:spLocks/>
            </p:cNvSpPr>
            <p:nvPr/>
          </p:nvSpPr>
          <p:spPr bwMode="auto">
            <a:xfrm>
              <a:off x="5781676" y="4429125"/>
              <a:ext cx="23813" cy="31750"/>
            </a:xfrm>
            <a:custGeom>
              <a:avLst/>
              <a:gdLst>
                <a:gd name="T0" fmla="*/ 10 w 15"/>
                <a:gd name="T1" fmla="*/ 15 h 20"/>
                <a:gd name="T2" fmla="*/ 10 w 15"/>
                <a:gd name="T3" fmla="*/ 15 h 20"/>
                <a:gd name="T4" fmla="*/ 15 w 15"/>
                <a:gd name="T5" fmla="*/ 20 h 20"/>
                <a:gd name="T6" fmla="*/ 15 w 15"/>
                <a:gd name="T7" fmla="*/ 20 h 20"/>
                <a:gd name="T8" fmla="*/ 10 w 15"/>
                <a:gd name="T9" fmla="*/ 20 h 20"/>
                <a:gd name="T10" fmla="*/ 10 w 15"/>
                <a:gd name="T11" fmla="*/ 20 h 20"/>
                <a:gd name="T12" fmla="*/ 5 w 15"/>
                <a:gd name="T13" fmla="*/ 20 h 20"/>
                <a:gd name="T14" fmla="*/ 5 w 15"/>
                <a:gd name="T15" fmla="*/ 15 h 20"/>
                <a:gd name="T16" fmla="*/ 5 w 15"/>
                <a:gd name="T17" fmla="*/ 15 h 20"/>
                <a:gd name="T18" fmla="*/ 5 w 15"/>
                <a:gd name="T19" fmla="*/ 15 h 20"/>
                <a:gd name="T20" fmla="*/ 5 w 15"/>
                <a:gd name="T21" fmla="*/ 15 h 20"/>
                <a:gd name="T22" fmla="*/ 0 w 15"/>
                <a:gd name="T23" fmla="*/ 15 h 20"/>
                <a:gd name="T24" fmla="*/ 0 w 15"/>
                <a:gd name="T25" fmla="*/ 15 h 20"/>
                <a:gd name="T26" fmla="*/ 0 w 15"/>
                <a:gd name="T27" fmla="*/ 15 h 20"/>
                <a:gd name="T28" fmla="*/ 0 w 15"/>
                <a:gd name="T29" fmla="*/ 10 h 20"/>
                <a:gd name="T30" fmla="*/ 0 w 15"/>
                <a:gd name="T31" fmla="*/ 10 h 20"/>
                <a:gd name="T32" fmla="*/ 0 w 15"/>
                <a:gd name="T33" fmla="*/ 10 h 20"/>
                <a:gd name="T34" fmla="*/ 5 w 15"/>
                <a:gd name="T35" fmla="*/ 10 h 20"/>
                <a:gd name="T36" fmla="*/ 5 w 15"/>
                <a:gd name="T37" fmla="*/ 5 h 20"/>
                <a:gd name="T38" fmla="*/ 5 w 15"/>
                <a:gd name="T39" fmla="*/ 0 h 20"/>
                <a:gd name="T40" fmla="*/ 5 w 15"/>
                <a:gd name="T41" fmla="*/ 5 h 20"/>
                <a:gd name="T42" fmla="*/ 5 w 15"/>
                <a:gd name="T43" fmla="*/ 5 h 20"/>
                <a:gd name="T44" fmla="*/ 5 w 15"/>
                <a:gd name="T45" fmla="*/ 5 h 20"/>
                <a:gd name="T46" fmla="*/ 5 w 15"/>
                <a:gd name="T47" fmla="*/ 5 h 20"/>
                <a:gd name="T48" fmla="*/ 5 w 15"/>
                <a:gd name="T49" fmla="*/ 5 h 20"/>
                <a:gd name="T50" fmla="*/ 5 w 15"/>
                <a:gd name="T51" fmla="*/ 5 h 20"/>
                <a:gd name="T52" fmla="*/ 5 w 15"/>
                <a:gd name="T53" fmla="*/ 5 h 20"/>
                <a:gd name="T54" fmla="*/ 5 w 15"/>
                <a:gd name="T55" fmla="*/ 5 h 20"/>
                <a:gd name="T56" fmla="*/ 5 w 15"/>
                <a:gd name="T57" fmla="*/ 5 h 20"/>
                <a:gd name="T58" fmla="*/ 5 w 15"/>
                <a:gd name="T59" fmla="*/ 5 h 20"/>
                <a:gd name="T60" fmla="*/ 5 w 15"/>
                <a:gd name="T61" fmla="*/ 5 h 20"/>
                <a:gd name="T62" fmla="*/ 10 w 15"/>
                <a:gd name="T63" fmla="*/ 10 h 20"/>
                <a:gd name="T64" fmla="*/ 10 w 15"/>
                <a:gd name="T65" fmla="*/ 10 h 20"/>
                <a:gd name="T66" fmla="*/ 10 w 15"/>
                <a:gd name="T67" fmla="*/ 10 h 20"/>
                <a:gd name="T68" fmla="*/ 10 w 15"/>
                <a:gd name="T69" fmla="*/ 10 h 20"/>
                <a:gd name="T70" fmla="*/ 10 w 15"/>
                <a:gd name="T71" fmla="*/ 10 h 20"/>
                <a:gd name="T72" fmla="*/ 10 w 15"/>
                <a:gd name="T73" fmla="*/ 10 h 20"/>
                <a:gd name="T74" fmla="*/ 10 w 15"/>
                <a:gd name="T7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20">
                  <a:moveTo>
                    <a:pt x="10" y="15"/>
                  </a:moveTo>
                  <a:lnTo>
                    <a:pt x="10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8" name="Freeform 112"/>
            <p:cNvSpPr>
              <a:spLocks/>
            </p:cNvSpPr>
            <p:nvPr/>
          </p:nvSpPr>
          <p:spPr bwMode="auto">
            <a:xfrm>
              <a:off x="5726114" y="4445000"/>
              <a:ext cx="63500" cy="39688"/>
            </a:xfrm>
            <a:custGeom>
              <a:avLst/>
              <a:gdLst>
                <a:gd name="T0" fmla="*/ 10 w 40"/>
                <a:gd name="T1" fmla="*/ 25 h 25"/>
                <a:gd name="T2" fmla="*/ 10 w 40"/>
                <a:gd name="T3" fmla="*/ 25 h 25"/>
                <a:gd name="T4" fmla="*/ 10 w 40"/>
                <a:gd name="T5" fmla="*/ 25 h 25"/>
                <a:gd name="T6" fmla="*/ 10 w 40"/>
                <a:gd name="T7" fmla="*/ 25 h 25"/>
                <a:gd name="T8" fmla="*/ 5 w 40"/>
                <a:gd name="T9" fmla="*/ 25 h 25"/>
                <a:gd name="T10" fmla="*/ 0 w 40"/>
                <a:gd name="T11" fmla="*/ 20 h 25"/>
                <a:gd name="T12" fmla="*/ 0 w 40"/>
                <a:gd name="T13" fmla="*/ 20 h 25"/>
                <a:gd name="T14" fmla="*/ 0 w 40"/>
                <a:gd name="T15" fmla="*/ 15 h 25"/>
                <a:gd name="T16" fmla="*/ 0 w 40"/>
                <a:gd name="T17" fmla="*/ 15 h 25"/>
                <a:gd name="T18" fmla="*/ 0 w 40"/>
                <a:gd name="T19" fmla="*/ 15 h 25"/>
                <a:gd name="T20" fmla="*/ 5 w 40"/>
                <a:gd name="T21" fmla="*/ 15 h 25"/>
                <a:gd name="T22" fmla="*/ 5 w 40"/>
                <a:gd name="T23" fmla="*/ 15 h 25"/>
                <a:gd name="T24" fmla="*/ 5 w 40"/>
                <a:gd name="T25" fmla="*/ 15 h 25"/>
                <a:gd name="T26" fmla="*/ 5 w 40"/>
                <a:gd name="T27" fmla="*/ 10 h 25"/>
                <a:gd name="T28" fmla="*/ 5 w 40"/>
                <a:gd name="T29" fmla="*/ 10 h 25"/>
                <a:gd name="T30" fmla="*/ 5 w 40"/>
                <a:gd name="T31" fmla="*/ 10 h 25"/>
                <a:gd name="T32" fmla="*/ 5 w 40"/>
                <a:gd name="T33" fmla="*/ 5 h 25"/>
                <a:gd name="T34" fmla="*/ 10 w 40"/>
                <a:gd name="T35" fmla="*/ 0 h 25"/>
                <a:gd name="T36" fmla="*/ 15 w 40"/>
                <a:gd name="T37" fmla="*/ 5 h 25"/>
                <a:gd name="T38" fmla="*/ 20 w 40"/>
                <a:gd name="T39" fmla="*/ 0 h 25"/>
                <a:gd name="T40" fmla="*/ 25 w 40"/>
                <a:gd name="T41" fmla="*/ 5 h 25"/>
                <a:gd name="T42" fmla="*/ 25 w 40"/>
                <a:gd name="T43" fmla="*/ 5 h 25"/>
                <a:gd name="T44" fmla="*/ 30 w 40"/>
                <a:gd name="T45" fmla="*/ 0 h 25"/>
                <a:gd name="T46" fmla="*/ 30 w 40"/>
                <a:gd name="T47" fmla="*/ 0 h 25"/>
                <a:gd name="T48" fmla="*/ 35 w 40"/>
                <a:gd name="T49" fmla="*/ 5 h 25"/>
                <a:gd name="T50" fmla="*/ 35 w 40"/>
                <a:gd name="T51" fmla="*/ 5 h 25"/>
                <a:gd name="T52" fmla="*/ 35 w 40"/>
                <a:gd name="T53" fmla="*/ 0 h 25"/>
                <a:gd name="T54" fmla="*/ 35 w 40"/>
                <a:gd name="T55" fmla="*/ 0 h 25"/>
                <a:gd name="T56" fmla="*/ 35 w 40"/>
                <a:gd name="T57" fmla="*/ 5 h 25"/>
                <a:gd name="T58" fmla="*/ 35 w 40"/>
                <a:gd name="T59" fmla="*/ 5 h 25"/>
                <a:gd name="T60" fmla="*/ 35 w 40"/>
                <a:gd name="T61" fmla="*/ 5 h 25"/>
                <a:gd name="T62" fmla="*/ 40 w 40"/>
                <a:gd name="T63" fmla="*/ 5 h 25"/>
                <a:gd name="T64" fmla="*/ 40 w 40"/>
                <a:gd name="T65" fmla="*/ 5 h 25"/>
                <a:gd name="T66" fmla="*/ 35 w 40"/>
                <a:gd name="T67" fmla="*/ 5 h 25"/>
                <a:gd name="T68" fmla="*/ 35 w 40"/>
                <a:gd name="T69" fmla="*/ 10 h 25"/>
                <a:gd name="T70" fmla="*/ 30 w 40"/>
                <a:gd name="T71" fmla="*/ 10 h 25"/>
                <a:gd name="T72" fmla="*/ 25 w 40"/>
                <a:gd name="T73" fmla="*/ 10 h 25"/>
                <a:gd name="T74" fmla="*/ 20 w 40"/>
                <a:gd name="T75" fmla="*/ 10 h 25"/>
                <a:gd name="T76" fmla="*/ 25 w 40"/>
                <a:gd name="T77" fmla="*/ 15 h 25"/>
                <a:gd name="T78" fmla="*/ 15 w 40"/>
                <a:gd name="T79" fmla="*/ 15 h 25"/>
                <a:gd name="T80" fmla="*/ 15 w 40"/>
                <a:gd name="T81" fmla="*/ 15 h 25"/>
                <a:gd name="T82" fmla="*/ 10 w 40"/>
                <a:gd name="T83" fmla="*/ 15 h 25"/>
                <a:gd name="T84" fmla="*/ 10 w 40"/>
                <a:gd name="T85" fmla="*/ 20 h 25"/>
                <a:gd name="T86" fmla="*/ 10 w 40"/>
                <a:gd name="T87" fmla="*/ 20 h 25"/>
                <a:gd name="T88" fmla="*/ 10 w 40"/>
                <a:gd name="T89" fmla="*/ 20 h 25"/>
                <a:gd name="T90" fmla="*/ 10 w 40"/>
                <a:gd name="T91" fmla="*/ 20 h 25"/>
                <a:gd name="T92" fmla="*/ 10 w 40"/>
                <a:gd name="T93" fmla="*/ 20 h 25"/>
                <a:gd name="T94" fmla="*/ 10 w 40"/>
                <a:gd name="T95" fmla="*/ 20 h 25"/>
                <a:gd name="T96" fmla="*/ 10 w 40"/>
                <a:gd name="T97" fmla="*/ 20 h 25"/>
                <a:gd name="T98" fmla="*/ 10 w 40"/>
                <a:gd name="T99" fmla="*/ 20 h 25"/>
                <a:gd name="T100" fmla="*/ 15 w 40"/>
                <a:gd name="T101" fmla="*/ 20 h 25"/>
                <a:gd name="T102" fmla="*/ 15 w 40"/>
                <a:gd name="T103" fmla="*/ 20 h 25"/>
                <a:gd name="T104" fmla="*/ 15 w 40"/>
                <a:gd name="T105" fmla="*/ 20 h 25"/>
                <a:gd name="T106" fmla="*/ 15 w 40"/>
                <a:gd name="T107" fmla="*/ 20 h 25"/>
                <a:gd name="T108" fmla="*/ 15 w 40"/>
                <a:gd name="T109" fmla="*/ 20 h 25"/>
                <a:gd name="T110" fmla="*/ 15 w 40"/>
                <a:gd name="T111" fmla="*/ 20 h 25"/>
                <a:gd name="T112" fmla="*/ 10 w 40"/>
                <a:gd name="T1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" h="25">
                  <a:moveTo>
                    <a:pt x="10" y="25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9" name="Freeform 113"/>
            <p:cNvSpPr>
              <a:spLocks/>
            </p:cNvSpPr>
            <p:nvPr/>
          </p:nvSpPr>
          <p:spPr bwMode="auto">
            <a:xfrm>
              <a:off x="5813426" y="4411663"/>
              <a:ext cx="25400" cy="33338"/>
            </a:xfrm>
            <a:custGeom>
              <a:avLst/>
              <a:gdLst>
                <a:gd name="T0" fmla="*/ 16 w 16"/>
                <a:gd name="T1" fmla="*/ 21 h 21"/>
                <a:gd name="T2" fmla="*/ 11 w 16"/>
                <a:gd name="T3" fmla="*/ 16 h 21"/>
                <a:gd name="T4" fmla="*/ 11 w 16"/>
                <a:gd name="T5" fmla="*/ 16 h 21"/>
                <a:gd name="T6" fmla="*/ 11 w 16"/>
                <a:gd name="T7" fmla="*/ 16 h 21"/>
                <a:gd name="T8" fmla="*/ 11 w 16"/>
                <a:gd name="T9" fmla="*/ 16 h 21"/>
                <a:gd name="T10" fmla="*/ 5 w 16"/>
                <a:gd name="T11" fmla="*/ 11 h 21"/>
                <a:gd name="T12" fmla="*/ 5 w 16"/>
                <a:gd name="T13" fmla="*/ 11 h 21"/>
                <a:gd name="T14" fmla="*/ 5 w 16"/>
                <a:gd name="T15" fmla="*/ 11 h 21"/>
                <a:gd name="T16" fmla="*/ 5 w 16"/>
                <a:gd name="T17" fmla="*/ 11 h 21"/>
                <a:gd name="T18" fmla="*/ 5 w 16"/>
                <a:gd name="T19" fmla="*/ 5 h 21"/>
                <a:gd name="T20" fmla="*/ 5 w 16"/>
                <a:gd name="T21" fmla="*/ 0 h 21"/>
                <a:gd name="T22" fmla="*/ 5 w 16"/>
                <a:gd name="T23" fmla="*/ 0 h 21"/>
                <a:gd name="T24" fmla="*/ 5 w 16"/>
                <a:gd name="T25" fmla="*/ 0 h 21"/>
                <a:gd name="T26" fmla="*/ 5 w 16"/>
                <a:gd name="T27" fmla="*/ 0 h 21"/>
                <a:gd name="T28" fmla="*/ 11 w 16"/>
                <a:gd name="T29" fmla="*/ 0 h 21"/>
                <a:gd name="T30" fmla="*/ 11 w 16"/>
                <a:gd name="T31" fmla="*/ 0 h 21"/>
                <a:gd name="T32" fmla="*/ 11 w 16"/>
                <a:gd name="T33" fmla="*/ 5 h 21"/>
                <a:gd name="T34" fmla="*/ 11 w 16"/>
                <a:gd name="T35" fmla="*/ 5 h 21"/>
                <a:gd name="T36" fmla="*/ 11 w 16"/>
                <a:gd name="T37" fmla="*/ 5 h 21"/>
                <a:gd name="T38" fmla="*/ 11 w 16"/>
                <a:gd name="T39" fmla="*/ 5 h 21"/>
                <a:gd name="T40" fmla="*/ 16 w 16"/>
                <a:gd name="T41" fmla="*/ 5 h 21"/>
                <a:gd name="T42" fmla="*/ 16 w 16"/>
                <a:gd name="T43" fmla="*/ 5 h 21"/>
                <a:gd name="T44" fmla="*/ 16 w 16"/>
                <a:gd name="T45" fmla="*/ 5 h 21"/>
                <a:gd name="T46" fmla="*/ 11 w 16"/>
                <a:gd name="T47" fmla="*/ 11 h 21"/>
                <a:gd name="T48" fmla="*/ 11 w 16"/>
                <a:gd name="T49" fmla="*/ 11 h 21"/>
                <a:gd name="T50" fmla="*/ 11 w 16"/>
                <a:gd name="T51" fmla="*/ 16 h 21"/>
                <a:gd name="T52" fmla="*/ 16 w 16"/>
                <a:gd name="T53" fmla="*/ 16 h 21"/>
                <a:gd name="T54" fmla="*/ 16 w 16"/>
                <a:gd name="T55" fmla="*/ 16 h 21"/>
                <a:gd name="T56" fmla="*/ 16 w 16"/>
                <a:gd name="T57" fmla="*/ 16 h 21"/>
                <a:gd name="T58" fmla="*/ 16 w 16"/>
                <a:gd name="T59" fmla="*/ 16 h 21"/>
                <a:gd name="T60" fmla="*/ 16 w 16"/>
                <a:gd name="T61" fmla="*/ 16 h 21"/>
                <a:gd name="T62" fmla="*/ 16 w 16"/>
                <a:gd name="T63" fmla="*/ 21 h 21"/>
                <a:gd name="T64" fmla="*/ 16 w 16"/>
                <a:gd name="T65" fmla="*/ 21 h 21"/>
                <a:gd name="T66" fmla="*/ 16 w 16"/>
                <a:gd name="T6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lnTo>
                    <a:pt x="16" y="21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0" name="Freeform 114"/>
            <p:cNvSpPr>
              <a:spLocks/>
            </p:cNvSpPr>
            <p:nvPr/>
          </p:nvSpPr>
          <p:spPr bwMode="auto">
            <a:xfrm>
              <a:off x="5789614" y="4437063"/>
              <a:ext cx="23813" cy="2381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5 w 15"/>
                <a:gd name="T9" fmla="*/ 0 h 15"/>
                <a:gd name="T10" fmla="*/ 5 w 15"/>
                <a:gd name="T11" fmla="*/ 0 h 15"/>
                <a:gd name="T12" fmla="*/ 5 w 15"/>
                <a:gd name="T13" fmla="*/ 0 h 15"/>
                <a:gd name="T14" fmla="*/ 5 w 15"/>
                <a:gd name="T15" fmla="*/ 0 h 15"/>
                <a:gd name="T16" fmla="*/ 5 w 15"/>
                <a:gd name="T17" fmla="*/ 0 h 15"/>
                <a:gd name="T18" fmla="*/ 5 w 15"/>
                <a:gd name="T19" fmla="*/ 0 h 15"/>
                <a:gd name="T20" fmla="*/ 5 w 15"/>
                <a:gd name="T21" fmla="*/ 0 h 15"/>
                <a:gd name="T22" fmla="*/ 5 w 15"/>
                <a:gd name="T23" fmla="*/ 0 h 15"/>
                <a:gd name="T24" fmla="*/ 10 w 15"/>
                <a:gd name="T25" fmla="*/ 5 h 15"/>
                <a:gd name="T26" fmla="*/ 10 w 15"/>
                <a:gd name="T27" fmla="*/ 5 h 15"/>
                <a:gd name="T28" fmla="*/ 10 w 15"/>
                <a:gd name="T29" fmla="*/ 5 h 15"/>
                <a:gd name="T30" fmla="*/ 10 w 15"/>
                <a:gd name="T31" fmla="*/ 10 h 15"/>
                <a:gd name="T32" fmla="*/ 10 w 15"/>
                <a:gd name="T33" fmla="*/ 10 h 15"/>
                <a:gd name="T34" fmla="*/ 10 w 15"/>
                <a:gd name="T35" fmla="*/ 10 h 15"/>
                <a:gd name="T36" fmla="*/ 15 w 15"/>
                <a:gd name="T37" fmla="*/ 5 h 15"/>
                <a:gd name="T38" fmla="*/ 15 w 15"/>
                <a:gd name="T39" fmla="*/ 5 h 15"/>
                <a:gd name="T40" fmla="*/ 15 w 15"/>
                <a:gd name="T41" fmla="*/ 5 h 15"/>
                <a:gd name="T42" fmla="*/ 15 w 15"/>
                <a:gd name="T43" fmla="*/ 10 h 15"/>
                <a:gd name="T44" fmla="*/ 15 w 15"/>
                <a:gd name="T45" fmla="*/ 10 h 15"/>
                <a:gd name="T46" fmla="*/ 15 w 15"/>
                <a:gd name="T47" fmla="*/ 10 h 15"/>
                <a:gd name="T48" fmla="*/ 15 w 15"/>
                <a:gd name="T49" fmla="*/ 10 h 15"/>
                <a:gd name="T50" fmla="*/ 10 w 15"/>
                <a:gd name="T51" fmla="*/ 15 h 15"/>
                <a:gd name="T52" fmla="*/ 5 w 15"/>
                <a:gd name="T53" fmla="*/ 10 h 15"/>
                <a:gd name="T54" fmla="*/ 5 w 15"/>
                <a:gd name="T55" fmla="*/ 5 h 15"/>
                <a:gd name="T56" fmla="*/ 5 w 15"/>
                <a:gd name="T57" fmla="*/ 5 h 15"/>
                <a:gd name="T58" fmla="*/ 5 w 15"/>
                <a:gd name="T59" fmla="*/ 5 h 15"/>
                <a:gd name="T60" fmla="*/ 5 w 15"/>
                <a:gd name="T61" fmla="*/ 5 h 15"/>
                <a:gd name="T62" fmla="*/ 5 w 15"/>
                <a:gd name="T63" fmla="*/ 5 h 15"/>
                <a:gd name="T64" fmla="*/ 5 w 15"/>
                <a:gd name="T65" fmla="*/ 5 h 15"/>
                <a:gd name="T66" fmla="*/ 0 w 15"/>
                <a:gd name="T67" fmla="*/ 0 h 15"/>
                <a:gd name="T68" fmla="*/ 0 w 15"/>
                <a:gd name="T69" fmla="*/ 0 h 15"/>
                <a:gd name="T70" fmla="*/ 0 w 15"/>
                <a:gd name="T71" fmla="*/ 0 h 15"/>
                <a:gd name="T72" fmla="*/ 0 w 15"/>
                <a:gd name="T73" fmla="*/ 0 h 15"/>
                <a:gd name="T74" fmla="*/ 0 w 15"/>
                <a:gd name="T7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1" name="Freeform 115"/>
            <p:cNvSpPr>
              <a:spLocks/>
            </p:cNvSpPr>
            <p:nvPr/>
          </p:nvSpPr>
          <p:spPr bwMode="auto">
            <a:xfrm>
              <a:off x="5781676" y="4476750"/>
              <a:ext cx="39688" cy="23813"/>
            </a:xfrm>
            <a:custGeom>
              <a:avLst/>
              <a:gdLst>
                <a:gd name="T0" fmla="*/ 15 w 25"/>
                <a:gd name="T1" fmla="*/ 0 h 15"/>
                <a:gd name="T2" fmla="*/ 15 w 25"/>
                <a:gd name="T3" fmla="*/ 0 h 15"/>
                <a:gd name="T4" fmla="*/ 20 w 25"/>
                <a:gd name="T5" fmla="*/ 5 h 15"/>
                <a:gd name="T6" fmla="*/ 20 w 25"/>
                <a:gd name="T7" fmla="*/ 5 h 15"/>
                <a:gd name="T8" fmla="*/ 20 w 25"/>
                <a:gd name="T9" fmla="*/ 5 h 15"/>
                <a:gd name="T10" fmla="*/ 20 w 25"/>
                <a:gd name="T11" fmla="*/ 5 h 15"/>
                <a:gd name="T12" fmla="*/ 20 w 25"/>
                <a:gd name="T13" fmla="*/ 5 h 15"/>
                <a:gd name="T14" fmla="*/ 20 w 25"/>
                <a:gd name="T15" fmla="*/ 5 h 15"/>
                <a:gd name="T16" fmla="*/ 20 w 25"/>
                <a:gd name="T17" fmla="*/ 5 h 15"/>
                <a:gd name="T18" fmla="*/ 25 w 25"/>
                <a:gd name="T19" fmla="*/ 10 h 15"/>
                <a:gd name="T20" fmla="*/ 25 w 25"/>
                <a:gd name="T21" fmla="*/ 10 h 15"/>
                <a:gd name="T22" fmla="*/ 25 w 25"/>
                <a:gd name="T23" fmla="*/ 10 h 15"/>
                <a:gd name="T24" fmla="*/ 25 w 25"/>
                <a:gd name="T25" fmla="*/ 10 h 15"/>
                <a:gd name="T26" fmla="*/ 25 w 25"/>
                <a:gd name="T27" fmla="*/ 10 h 15"/>
                <a:gd name="T28" fmla="*/ 25 w 25"/>
                <a:gd name="T29" fmla="*/ 10 h 15"/>
                <a:gd name="T30" fmla="*/ 25 w 25"/>
                <a:gd name="T31" fmla="*/ 10 h 15"/>
                <a:gd name="T32" fmla="*/ 25 w 25"/>
                <a:gd name="T33" fmla="*/ 10 h 15"/>
                <a:gd name="T34" fmla="*/ 25 w 25"/>
                <a:gd name="T35" fmla="*/ 15 h 15"/>
                <a:gd name="T36" fmla="*/ 25 w 25"/>
                <a:gd name="T37" fmla="*/ 15 h 15"/>
                <a:gd name="T38" fmla="*/ 25 w 25"/>
                <a:gd name="T39" fmla="*/ 15 h 15"/>
                <a:gd name="T40" fmla="*/ 20 w 25"/>
                <a:gd name="T41" fmla="*/ 15 h 15"/>
                <a:gd name="T42" fmla="*/ 20 w 25"/>
                <a:gd name="T43" fmla="*/ 15 h 15"/>
                <a:gd name="T44" fmla="*/ 20 w 25"/>
                <a:gd name="T45" fmla="*/ 15 h 15"/>
                <a:gd name="T46" fmla="*/ 20 w 25"/>
                <a:gd name="T47" fmla="*/ 15 h 15"/>
                <a:gd name="T48" fmla="*/ 20 w 25"/>
                <a:gd name="T49" fmla="*/ 15 h 15"/>
                <a:gd name="T50" fmla="*/ 20 w 25"/>
                <a:gd name="T51" fmla="*/ 15 h 15"/>
                <a:gd name="T52" fmla="*/ 15 w 25"/>
                <a:gd name="T53" fmla="*/ 15 h 15"/>
                <a:gd name="T54" fmla="*/ 15 w 25"/>
                <a:gd name="T55" fmla="*/ 15 h 15"/>
                <a:gd name="T56" fmla="*/ 10 w 25"/>
                <a:gd name="T57" fmla="*/ 15 h 15"/>
                <a:gd name="T58" fmla="*/ 10 w 25"/>
                <a:gd name="T59" fmla="*/ 15 h 15"/>
                <a:gd name="T60" fmla="*/ 10 w 25"/>
                <a:gd name="T61" fmla="*/ 15 h 15"/>
                <a:gd name="T62" fmla="*/ 10 w 25"/>
                <a:gd name="T63" fmla="*/ 15 h 15"/>
                <a:gd name="T64" fmla="*/ 10 w 25"/>
                <a:gd name="T65" fmla="*/ 15 h 15"/>
                <a:gd name="T66" fmla="*/ 10 w 25"/>
                <a:gd name="T67" fmla="*/ 15 h 15"/>
                <a:gd name="T68" fmla="*/ 10 w 25"/>
                <a:gd name="T69" fmla="*/ 15 h 15"/>
                <a:gd name="T70" fmla="*/ 10 w 25"/>
                <a:gd name="T71" fmla="*/ 15 h 15"/>
                <a:gd name="T72" fmla="*/ 5 w 25"/>
                <a:gd name="T73" fmla="*/ 15 h 15"/>
                <a:gd name="T74" fmla="*/ 5 w 25"/>
                <a:gd name="T75" fmla="*/ 15 h 15"/>
                <a:gd name="T76" fmla="*/ 5 w 25"/>
                <a:gd name="T77" fmla="*/ 15 h 15"/>
                <a:gd name="T78" fmla="*/ 5 w 25"/>
                <a:gd name="T79" fmla="*/ 15 h 15"/>
                <a:gd name="T80" fmla="*/ 5 w 25"/>
                <a:gd name="T81" fmla="*/ 15 h 15"/>
                <a:gd name="T82" fmla="*/ 5 w 25"/>
                <a:gd name="T83" fmla="*/ 15 h 15"/>
                <a:gd name="T84" fmla="*/ 5 w 25"/>
                <a:gd name="T85" fmla="*/ 10 h 15"/>
                <a:gd name="T86" fmla="*/ 5 w 25"/>
                <a:gd name="T87" fmla="*/ 10 h 15"/>
                <a:gd name="T88" fmla="*/ 0 w 25"/>
                <a:gd name="T89" fmla="*/ 10 h 15"/>
                <a:gd name="T90" fmla="*/ 0 w 25"/>
                <a:gd name="T91" fmla="*/ 5 h 15"/>
                <a:gd name="T92" fmla="*/ 0 w 25"/>
                <a:gd name="T93" fmla="*/ 5 h 15"/>
                <a:gd name="T94" fmla="*/ 0 w 25"/>
                <a:gd name="T95" fmla="*/ 5 h 15"/>
                <a:gd name="T96" fmla="*/ 0 w 25"/>
                <a:gd name="T97" fmla="*/ 5 h 15"/>
                <a:gd name="T98" fmla="*/ 0 w 25"/>
                <a:gd name="T99" fmla="*/ 0 h 15"/>
                <a:gd name="T100" fmla="*/ 0 w 25"/>
                <a:gd name="T101" fmla="*/ 0 h 15"/>
                <a:gd name="T102" fmla="*/ 0 w 25"/>
                <a:gd name="T103" fmla="*/ 0 h 15"/>
                <a:gd name="T104" fmla="*/ 10 w 25"/>
                <a:gd name="T105" fmla="*/ 0 h 15"/>
                <a:gd name="T106" fmla="*/ 10 w 25"/>
                <a:gd name="T107" fmla="*/ 0 h 15"/>
                <a:gd name="T108" fmla="*/ 15 w 25"/>
                <a:gd name="T109" fmla="*/ 0 h 15"/>
                <a:gd name="T110" fmla="*/ 15 w 25"/>
                <a:gd name="T111" fmla="*/ 0 h 15"/>
                <a:gd name="T112" fmla="*/ 15 w 25"/>
                <a:gd name="T1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" h="15">
                  <a:moveTo>
                    <a:pt x="15" y="0"/>
                  </a:moveTo>
                  <a:lnTo>
                    <a:pt x="15" y="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2" name="Freeform 116"/>
            <p:cNvSpPr>
              <a:spLocks/>
            </p:cNvSpPr>
            <p:nvPr/>
          </p:nvSpPr>
          <p:spPr bwMode="auto">
            <a:xfrm>
              <a:off x="5862639" y="4387850"/>
              <a:ext cx="39688" cy="4127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5 w 25"/>
                <a:gd name="T9" fmla="*/ 0 h 26"/>
                <a:gd name="T10" fmla="*/ 15 w 25"/>
                <a:gd name="T11" fmla="*/ 5 h 26"/>
                <a:gd name="T12" fmla="*/ 15 w 25"/>
                <a:gd name="T13" fmla="*/ 5 h 26"/>
                <a:gd name="T14" fmla="*/ 20 w 25"/>
                <a:gd name="T15" fmla="*/ 0 h 26"/>
                <a:gd name="T16" fmla="*/ 25 w 25"/>
                <a:gd name="T17" fmla="*/ 0 h 26"/>
                <a:gd name="T18" fmla="*/ 25 w 25"/>
                <a:gd name="T19" fmla="*/ 0 h 26"/>
                <a:gd name="T20" fmla="*/ 25 w 25"/>
                <a:gd name="T21" fmla="*/ 5 h 26"/>
                <a:gd name="T22" fmla="*/ 25 w 25"/>
                <a:gd name="T23" fmla="*/ 5 h 26"/>
                <a:gd name="T24" fmla="*/ 25 w 25"/>
                <a:gd name="T25" fmla="*/ 5 h 26"/>
                <a:gd name="T26" fmla="*/ 25 w 25"/>
                <a:gd name="T27" fmla="*/ 10 h 26"/>
                <a:gd name="T28" fmla="*/ 25 w 25"/>
                <a:gd name="T29" fmla="*/ 10 h 26"/>
                <a:gd name="T30" fmla="*/ 20 w 25"/>
                <a:gd name="T31" fmla="*/ 15 h 26"/>
                <a:gd name="T32" fmla="*/ 20 w 25"/>
                <a:gd name="T33" fmla="*/ 20 h 26"/>
                <a:gd name="T34" fmla="*/ 20 w 25"/>
                <a:gd name="T35" fmla="*/ 20 h 26"/>
                <a:gd name="T36" fmla="*/ 20 w 25"/>
                <a:gd name="T37" fmla="*/ 20 h 26"/>
                <a:gd name="T38" fmla="*/ 20 w 25"/>
                <a:gd name="T39" fmla="*/ 20 h 26"/>
                <a:gd name="T40" fmla="*/ 20 w 25"/>
                <a:gd name="T41" fmla="*/ 20 h 26"/>
                <a:gd name="T42" fmla="*/ 20 w 25"/>
                <a:gd name="T43" fmla="*/ 20 h 26"/>
                <a:gd name="T44" fmla="*/ 20 w 25"/>
                <a:gd name="T45" fmla="*/ 20 h 26"/>
                <a:gd name="T46" fmla="*/ 20 w 25"/>
                <a:gd name="T47" fmla="*/ 20 h 26"/>
                <a:gd name="T48" fmla="*/ 15 w 25"/>
                <a:gd name="T49" fmla="*/ 20 h 26"/>
                <a:gd name="T50" fmla="*/ 15 w 25"/>
                <a:gd name="T51" fmla="*/ 20 h 26"/>
                <a:gd name="T52" fmla="*/ 15 w 25"/>
                <a:gd name="T53" fmla="*/ 20 h 26"/>
                <a:gd name="T54" fmla="*/ 15 w 25"/>
                <a:gd name="T55" fmla="*/ 20 h 26"/>
                <a:gd name="T56" fmla="*/ 15 w 25"/>
                <a:gd name="T57" fmla="*/ 20 h 26"/>
                <a:gd name="T58" fmla="*/ 15 w 25"/>
                <a:gd name="T59" fmla="*/ 20 h 26"/>
                <a:gd name="T60" fmla="*/ 15 w 25"/>
                <a:gd name="T61" fmla="*/ 20 h 26"/>
                <a:gd name="T62" fmla="*/ 15 w 25"/>
                <a:gd name="T63" fmla="*/ 20 h 26"/>
                <a:gd name="T64" fmla="*/ 10 w 25"/>
                <a:gd name="T65" fmla="*/ 26 h 26"/>
                <a:gd name="T66" fmla="*/ 10 w 25"/>
                <a:gd name="T67" fmla="*/ 20 h 26"/>
                <a:gd name="T68" fmla="*/ 10 w 25"/>
                <a:gd name="T69" fmla="*/ 20 h 26"/>
                <a:gd name="T70" fmla="*/ 10 w 25"/>
                <a:gd name="T71" fmla="*/ 20 h 26"/>
                <a:gd name="T72" fmla="*/ 10 w 25"/>
                <a:gd name="T73" fmla="*/ 20 h 26"/>
                <a:gd name="T74" fmla="*/ 10 w 25"/>
                <a:gd name="T75" fmla="*/ 20 h 26"/>
                <a:gd name="T76" fmla="*/ 5 w 25"/>
                <a:gd name="T77" fmla="*/ 15 h 26"/>
                <a:gd name="T78" fmla="*/ 5 w 25"/>
                <a:gd name="T79" fmla="*/ 15 h 26"/>
                <a:gd name="T80" fmla="*/ 5 w 25"/>
                <a:gd name="T81" fmla="*/ 15 h 26"/>
                <a:gd name="T82" fmla="*/ 5 w 25"/>
                <a:gd name="T83" fmla="*/ 15 h 26"/>
                <a:gd name="T84" fmla="*/ 5 w 25"/>
                <a:gd name="T85" fmla="*/ 15 h 26"/>
                <a:gd name="T86" fmla="*/ 5 w 25"/>
                <a:gd name="T87" fmla="*/ 15 h 26"/>
                <a:gd name="T88" fmla="*/ 5 w 25"/>
                <a:gd name="T89" fmla="*/ 20 h 26"/>
                <a:gd name="T90" fmla="*/ 5 w 25"/>
                <a:gd name="T91" fmla="*/ 20 h 26"/>
                <a:gd name="T92" fmla="*/ 0 w 25"/>
                <a:gd name="T93" fmla="*/ 20 h 26"/>
                <a:gd name="T94" fmla="*/ 0 w 25"/>
                <a:gd name="T95" fmla="*/ 15 h 26"/>
                <a:gd name="T96" fmla="*/ 0 w 25"/>
                <a:gd name="T97" fmla="*/ 10 h 26"/>
                <a:gd name="T98" fmla="*/ 0 w 25"/>
                <a:gd name="T99" fmla="*/ 5 h 26"/>
                <a:gd name="T100" fmla="*/ 0 w 25"/>
                <a:gd name="T101" fmla="*/ 5 h 26"/>
                <a:gd name="T102" fmla="*/ 0 w 25"/>
                <a:gd name="T103" fmla="*/ 5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2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3" name="Freeform 117"/>
            <p:cNvSpPr>
              <a:spLocks/>
            </p:cNvSpPr>
            <p:nvPr/>
          </p:nvSpPr>
          <p:spPr bwMode="auto">
            <a:xfrm>
              <a:off x="5741989" y="4452938"/>
              <a:ext cx="47625" cy="47625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5 h 30"/>
                <a:gd name="T4" fmla="*/ 30 w 30"/>
                <a:gd name="T5" fmla="*/ 5 h 30"/>
                <a:gd name="T6" fmla="*/ 25 w 30"/>
                <a:gd name="T7" fmla="*/ 5 h 30"/>
                <a:gd name="T8" fmla="*/ 25 w 30"/>
                <a:gd name="T9" fmla="*/ 5 h 30"/>
                <a:gd name="T10" fmla="*/ 25 w 30"/>
                <a:gd name="T11" fmla="*/ 10 h 30"/>
                <a:gd name="T12" fmla="*/ 25 w 30"/>
                <a:gd name="T13" fmla="*/ 10 h 30"/>
                <a:gd name="T14" fmla="*/ 25 w 30"/>
                <a:gd name="T15" fmla="*/ 15 h 30"/>
                <a:gd name="T16" fmla="*/ 25 w 30"/>
                <a:gd name="T17" fmla="*/ 15 h 30"/>
                <a:gd name="T18" fmla="*/ 20 w 30"/>
                <a:gd name="T19" fmla="*/ 15 h 30"/>
                <a:gd name="T20" fmla="*/ 20 w 30"/>
                <a:gd name="T21" fmla="*/ 20 h 30"/>
                <a:gd name="T22" fmla="*/ 15 w 30"/>
                <a:gd name="T23" fmla="*/ 15 h 30"/>
                <a:gd name="T24" fmla="*/ 15 w 30"/>
                <a:gd name="T25" fmla="*/ 15 h 30"/>
                <a:gd name="T26" fmla="*/ 15 w 30"/>
                <a:gd name="T27" fmla="*/ 15 h 30"/>
                <a:gd name="T28" fmla="*/ 15 w 30"/>
                <a:gd name="T29" fmla="*/ 20 h 30"/>
                <a:gd name="T30" fmla="*/ 15 w 30"/>
                <a:gd name="T31" fmla="*/ 25 h 30"/>
                <a:gd name="T32" fmla="*/ 15 w 30"/>
                <a:gd name="T33" fmla="*/ 30 h 30"/>
                <a:gd name="T34" fmla="*/ 15 w 30"/>
                <a:gd name="T35" fmla="*/ 25 h 30"/>
                <a:gd name="T36" fmla="*/ 5 w 30"/>
                <a:gd name="T37" fmla="*/ 25 h 30"/>
                <a:gd name="T38" fmla="*/ 0 w 30"/>
                <a:gd name="T39" fmla="*/ 20 h 30"/>
                <a:gd name="T40" fmla="*/ 0 w 30"/>
                <a:gd name="T41" fmla="*/ 20 h 30"/>
                <a:gd name="T42" fmla="*/ 5 w 30"/>
                <a:gd name="T43" fmla="*/ 15 h 30"/>
                <a:gd name="T44" fmla="*/ 5 w 30"/>
                <a:gd name="T45" fmla="*/ 15 h 30"/>
                <a:gd name="T46" fmla="*/ 5 w 30"/>
                <a:gd name="T47" fmla="*/ 15 h 30"/>
                <a:gd name="T48" fmla="*/ 0 w 30"/>
                <a:gd name="T49" fmla="*/ 15 h 30"/>
                <a:gd name="T50" fmla="*/ 0 w 30"/>
                <a:gd name="T51" fmla="*/ 15 h 30"/>
                <a:gd name="T52" fmla="*/ 0 w 30"/>
                <a:gd name="T53" fmla="*/ 15 h 30"/>
                <a:gd name="T54" fmla="*/ 0 w 30"/>
                <a:gd name="T55" fmla="*/ 15 h 30"/>
                <a:gd name="T56" fmla="*/ 0 w 30"/>
                <a:gd name="T57" fmla="*/ 10 h 30"/>
                <a:gd name="T58" fmla="*/ 5 w 30"/>
                <a:gd name="T59" fmla="*/ 10 h 30"/>
                <a:gd name="T60" fmla="*/ 10 w 30"/>
                <a:gd name="T61" fmla="*/ 5 h 30"/>
                <a:gd name="T62" fmla="*/ 20 w 30"/>
                <a:gd name="T63" fmla="*/ 5 h 30"/>
                <a:gd name="T64" fmla="*/ 25 w 30"/>
                <a:gd name="T65" fmla="*/ 0 h 30"/>
                <a:gd name="T66" fmla="*/ 30 w 3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4" name="Freeform 118"/>
            <p:cNvSpPr>
              <a:spLocks/>
            </p:cNvSpPr>
            <p:nvPr/>
          </p:nvSpPr>
          <p:spPr bwMode="auto">
            <a:xfrm>
              <a:off x="5781676" y="4500563"/>
              <a:ext cx="39688" cy="31750"/>
            </a:xfrm>
            <a:custGeom>
              <a:avLst/>
              <a:gdLst>
                <a:gd name="T0" fmla="*/ 20 w 25"/>
                <a:gd name="T1" fmla="*/ 20 h 20"/>
                <a:gd name="T2" fmla="*/ 20 w 25"/>
                <a:gd name="T3" fmla="*/ 20 h 20"/>
                <a:gd name="T4" fmla="*/ 20 w 25"/>
                <a:gd name="T5" fmla="*/ 20 h 20"/>
                <a:gd name="T6" fmla="*/ 15 w 25"/>
                <a:gd name="T7" fmla="*/ 20 h 20"/>
                <a:gd name="T8" fmla="*/ 15 w 25"/>
                <a:gd name="T9" fmla="*/ 15 h 20"/>
                <a:gd name="T10" fmla="*/ 10 w 25"/>
                <a:gd name="T11" fmla="*/ 15 h 20"/>
                <a:gd name="T12" fmla="*/ 5 w 25"/>
                <a:gd name="T13" fmla="*/ 15 h 20"/>
                <a:gd name="T14" fmla="*/ 5 w 25"/>
                <a:gd name="T15" fmla="*/ 10 h 20"/>
                <a:gd name="T16" fmla="*/ 0 w 25"/>
                <a:gd name="T17" fmla="*/ 5 h 20"/>
                <a:gd name="T18" fmla="*/ 0 w 25"/>
                <a:gd name="T19" fmla="*/ 0 h 20"/>
                <a:gd name="T20" fmla="*/ 5 w 25"/>
                <a:gd name="T21" fmla="*/ 0 h 20"/>
                <a:gd name="T22" fmla="*/ 5 w 25"/>
                <a:gd name="T23" fmla="*/ 0 h 20"/>
                <a:gd name="T24" fmla="*/ 5 w 25"/>
                <a:gd name="T25" fmla="*/ 0 h 20"/>
                <a:gd name="T26" fmla="*/ 5 w 25"/>
                <a:gd name="T27" fmla="*/ 0 h 20"/>
                <a:gd name="T28" fmla="*/ 5 w 25"/>
                <a:gd name="T29" fmla="*/ 0 h 20"/>
                <a:gd name="T30" fmla="*/ 5 w 25"/>
                <a:gd name="T31" fmla="*/ 0 h 20"/>
                <a:gd name="T32" fmla="*/ 5 w 25"/>
                <a:gd name="T33" fmla="*/ 0 h 20"/>
                <a:gd name="T34" fmla="*/ 5 w 25"/>
                <a:gd name="T35" fmla="*/ 0 h 20"/>
                <a:gd name="T36" fmla="*/ 5 w 25"/>
                <a:gd name="T37" fmla="*/ 0 h 20"/>
                <a:gd name="T38" fmla="*/ 10 w 25"/>
                <a:gd name="T39" fmla="*/ 0 h 20"/>
                <a:gd name="T40" fmla="*/ 10 w 25"/>
                <a:gd name="T41" fmla="*/ 0 h 20"/>
                <a:gd name="T42" fmla="*/ 10 w 25"/>
                <a:gd name="T43" fmla="*/ 0 h 20"/>
                <a:gd name="T44" fmla="*/ 10 w 25"/>
                <a:gd name="T45" fmla="*/ 0 h 20"/>
                <a:gd name="T46" fmla="*/ 10 w 25"/>
                <a:gd name="T47" fmla="*/ 0 h 20"/>
                <a:gd name="T48" fmla="*/ 10 w 25"/>
                <a:gd name="T49" fmla="*/ 0 h 20"/>
                <a:gd name="T50" fmla="*/ 10 w 25"/>
                <a:gd name="T51" fmla="*/ 0 h 20"/>
                <a:gd name="T52" fmla="*/ 10 w 25"/>
                <a:gd name="T53" fmla="*/ 0 h 20"/>
                <a:gd name="T54" fmla="*/ 15 w 25"/>
                <a:gd name="T55" fmla="*/ 0 h 20"/>
                <a:gd name="T56" fmla="*/ 15 w 25"/>
                <a:gd name="T57" fmla="*/ 0 h 20"/>
                <a:gd name="T58" fmla="*/ 20 w 25"/>
                <a:gd name="T59" fmla="*/ 0 h 20"/>
                <a:gd name="T60" fmla="*/ 20 w 25"/>
                <a:gd name="T61" fmla="*/ 0 h 20"/>
                <a:gd name="T62" fmla="*/ 20 w 25"/>
                <a:gd name="T63" fmla="*/ 0 h 20"/>
                <a:gd name="T64" fmla="*/ 20 w 25"/>
                <a:gd name="T65" fmla="*/ 0 h 20"/>
                <a:gd name="T66" fmla="*/ 20 w 25"/>
                <a:gd name="T67" fmla="*/ 0 h 20"/>
                <a:gd name="T68" fmla="*/ 20 w 25"/>
                <a:gd name="T69" fmla="*/ 0 h 20"/>
                <a:gd name="T70" fmla="*/ 25 w 25"/>
                <a:gd name="T71" fmla="*/ 0 h 20"/>
                <a:gd name="T72" fmla="*/ 25 w 25"/>
                <a:gd name="T73" fmla="*/ 5 h 20"/>
                <a:gd name="T74" fmla="*/ 25 w 25"/>
                <a:gd name="T75" fmla="*/ 5 h 20"/>
                <a:gd name="T76" fmla="*/ 25 w 25"/>
                <a:gd name="T77" fmla="*/ 5 h 20"/>
                <a:gd name="T78" fmla="*/ 25 w 25"/>
                <a:gd name="T79" fmla="*/ 5 h 20"/>
                <a:gd name="T80" fmla="*/ 25 w 25"/>
                <a:gd name="T81" fmla="*/ 10 h 20"/>
                <a:gd name="T82" fmla="*/ 25 w 25"/>
                <a:gd name="T83" fmla="*/ 10 h 20"/>
                <a:gd name="T84" fmla="*/ 25 w 25"/>
                <a:gd name="T85" fmla="*/ 10 h 20"/>
                <a:gd name="T86" fmla="*/ 25 w 25"/>
                <a:gd name="T87" fmla="*/ 10 h 20"/>
                <a:gd name="T88" fmla="*/ 25 w 25"/>
                <a:gd name="T89" fmla="*/ 10 h 20"/>
                <a:gd name="T90" fmla="*/ 25 w 25"/>
                <a:gd name="T91" fmla="*/ 10 h 20"/>
                <a:gd name="T92" fmla="*/ 25 w 25"/>
                <a:gd name="T93" fmla="*/ 10 h 20"/>
                <a:gd name="T94" fmla="*/ 25 w 25"/>
                <a:gd name="T95" fmla="*/ 10 h 20"/>
                <a:gd name="T96" fmla="*/ 20 w 25"/>
                <a:gd name="T97" fmla="*/ 15 h 20"/>
                <a:gd name="T98" fmla="*/ 20 w 25"/>
                <a:gd name="T99" fmla="*/ 15 h 20"/>
                <a:gd name="T100" fmla="*/ 20 w 25"/>
                <a:gd name="T101" fmla="*/ 15 h 20"/>
                <a:gd name="T102" fmla="*/ 20 w 25"/>
                <a:gd name="T103" fmla="*/ 20 h 20"/>
                <a:gd name="T104" fmla="*/ 20 w 25"/>
                <a:gd name="T105" fmla="*/ 20 h 20"/>
                <a:gd name="T106" fmla="*/ 20 w 25"/>
                <a:gd name="T107" fmla="*/ 20 h 20"/>
                <a:gd name="T108" fmla="*/ 20 w 25"/>
                <a:gd name="T10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0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5" name="Freeform 119"/>
            <p:cNvSpPr>
              <a:spLocks/>
            </p:cNvSpPr>
            <p:nvPr/>
          </p:nvSpPr>
          <p:spPr bwMode="auto">
            <a:xfrm>
              <a:off x="5838826" y="4419600"/>
              <a:ext cx="23813" cy="33338"/>
            </a:xfrm>
            <a:custGeom>
              <a:avLst/>
              <a:gdLst>
                <a:gd name="T0" fmla="*/ 0 w 15"/>
                <a:gd name="T1" fmla="*/ 11 h 21"/>
                <a:gd name="T2" fmla="*/ 0 w 15"/>
                <a:gd name="T3" fmla="*/ 11 h 21"/>
                <a:gd name="T4" fmla="*/ 0 w 15"/>
                <a:gd name="T5" fmla="*/ 11 h 21"/>
                <a:gd name="T6" fmla="*/ 0 w 15"/>
                <a:gd name="T7" fmla="*/ 11 h 21"/>
                <a:gd name="T8" fmla="*/ 0 w 15"/>
                <a:gd name="T9" fmla="*/ 11 h 21"/>
                <a:gd name="T10" fmla="*/ 0 w 15"/>
                <a:gd name="T11" fmla="*/ 11 h 21"/>
                <a:gd name="T12" fmla="*/ 0 w 15"/>
                <a:gd name="T13" fmla="*/ 6 h 21"/>
                <a:gd name="T14" fmla="*/ 0 w 15"/>
                <a:gd name="T15" fmla="*/ 6 h 21"/>
                <a:gd name="T16" fmla="*/ 0 w 15"/>
                <a:gd name="T17" fmla="*/ 6 h 21"/>
                <a:gd name="T18" fmla="*/ 0 w 15"/>
                <a:gd name="T19" fmla="*/ 6 h 21"/>
                <a:gd name="T20" fmla="*/ 5 w 15"/>
                <a:gd name="T21" fmla="*/ 6 h 21"/>
                <a:gd name="T22" fmla="*/ 5 w 15"/>
                <a:gd name="T23" fmla="*/ 6 h 21"/>
                <a:gd name="T24" fmla="*/ 5 w 15"/>
                <a:gd name="T25" fmla="*/ 6 h 21"/>
                <a:gd name="T26" fmla="*/ 10 w 15"/>
                <a:gd name="T27" fmla="*/ 6 h 21"/>
                <a:gd name="T28" fmla="*/ 10 w 15"/>
                <a:gd name="T29" fmla="*/ 0 h 21"/>
                <a:gd name="T30" fmla="*/ 10 w 15"/>
                <a:gd name="T31" fmla="*/ 6 h 21"/>
                <a:gd name="T32" fmla="*/ 15 w 15"/>
                <a:gd name="T33" fmla="*/ 11 h 21"/>
                <a:gd name="T34" fmla="*/ 15 w 15"/>
                <a:gd name="T35" fmla="*/ 11 h 21"/>
                <a:gd name="T36" fmla="*/ 15 w 15"/>
                <a:gd name="T37" fmla="*/ 11 h 21"/>
                <a:gd name="T38" fmla="*/ 15 w 15"/>
                <a:gd name="T39" fmla="*/ 16 h 21"/>
                <a:gd name="T40" fmla="*/ 15 w 15"/>
                <a:gd name="T41" fmla="*/ 16 h 21"/>
                <a:gd name="T42" fmla="*/ 15 w 15"/>
                <a:gd name="T43" fmla="*/ 16 h 21"/>
                <a:gd name="T44" fmla="*/ 15 w 15"/>
                <a:gd name="T45" fmla="*/ 16 h 21"/>
                <a:gd name="T46" fmla="*/ 15 w 15"/>
                <a:gd name="T47" fmla="*/ 16 h 21"/>
                <a:gd name="T48" fmla="*/ 15 w 15"/>
                <a:gd name="T49" fmla="*/ 16 h 21"/>
                <a:gd name="T50" fmla="*/ 15 w 15"/>
                <a:gd name="T51" fmla="*/ 16 h 21"/>
                <a:gd name="T52" fmla="*/ 15 w 15"/>
                <a:gd name="T53" fmla="*/ 21 h 21"/>
                <a:gd name="T54" fmla="*/ 15 w 15"/>
                <a:gd name="T55" fmla="*/ 21 h 21"/>
                <a:gd name="T56" fmla="*/ 15 w 15"/>
                <a:gd name="T57" fmla="*/ 21 h 21"/>
                <a:gd name="T58" fmla="*/ 15 w 15"/>
                <a:gd name="T59" fmla="*/ 21 h 21"/>
                <a:gd name="T60" fmla="*/ 10 w 15"/>
                <a:gd name="T61" fmla="*/ 21 h 21"/>
                <a:gd name="T62" fmla="*/ 10 w 15"/>
                <a:gd name="T63" fmla="*/ 21 h 21"/>
                <a:gd name="T64" fmla="*/ 10 w 15"/>
                <a:gd name="T65" fmla="*/ 21 h 21"/>
                <a:gd name="T66" fmla="*/ 10 w 15"/>
                <a:gd name="T67" fmla="*/ 21 h 21"/>
                <a:gd name="T68" fmla="*/ 10 w 15"/>
                <a:gd name="T69" fmla="*/ 21 h 21"/>
                <a:gd name="T70" fmla="*/ 10 w 15"/>
                <a:gd name="T71" fmla="*/ 21 h 21"/>
                <a:gd name="T72" fmla="*/ 10 w 15"/>
                <a:gd name="T73" fmla="*/ 21 h 21"/>
                <a:gd name="T74" fmla="*/ 10 w 15"/>
                <a:gd name="T75" fmla="*/ 16 h 21"/>
                <a:gd name="T76" fmla="*/ 5 w 15"/>
                <a:gd name="T77" fmla="*/ 16 h 21"/>
                <a:gd name="T78" fmla="*/ 5 w 15"/>
                <a:gd name="T79" fmla="*/ 16 h 21"/>
                <a:gd name="T80" fmla="*/ 0 w 15"/>
                <a:gd name="T81" fmla="*/ 16 h 21"/>
                <a:gd name="T82" fmla="*/ 0 w 15"/>
                <a:gd name="T83" fmla="*/ 16 h 21"/>
                <a:gd name="T84" fmla="*/ 0 w 15"/>
                <a:gd name="T85" fmla="*/ 16 h 21"/>
                <a:gd name="T86" fmla="*/ 0 w 15"/>
                <a:gd name="T87" fmla="*/ 16 h 21"/>
                <a:gd name="T88" fmla="*/ 0 w 15"/>
                <a:gd name="T89" fmla="*/ 16 h 21"/>
                <a:gd name="T90" fmla="*/ 0 w 15"/>
                <a:gd name="T91" fmla="*/ 16 h 21"/>
                <a:gd name="T92" fmla="*/ 0 w 15"/>
                <a:gd name="T93" fmla="*/ 11 h 21"/>
                <a:gd name="T94" fmla="*/ 0 w 15"/>
                <a:gd name="T95" fmla="*/ 11 h 21"/>
                <a:gd name="T96" fmla="*/ 0 w 15"/>
                <a:gd name="T97" fmla="*/ 11 h 21"/>
                <a:gd name="T98" fmla="*/ 0 w 15"/>
                <a:gd name="T99" fmla="*/ 11 h 21"/>
                <a:gd name="T100" fmla="*/ 0 w 15"/>
                <a:gd name="T10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1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6" name="Freeform 120"/>
            <p:cNvSpPr>
              <a:spLocks/>
            </p:cNvSpPr>
            <p:nvPr/>
          </p:nvSpPr>
          <p:spPr bwMode="auto">
            <a:xfrm>
              <a:off x="5838826" y="4371975"/>
              <a:ext cx="23813" cy="47625"/>
            </a:xfrm>
            <a:custGeom>
              <a:avLst/>
              <a:gdLst>
                <a:gd name="T0" fmla="*/ 10 w 15"/>
                <a:gd name="T1" fmla="*/ 5 h 30"/>
                <a:gd name="T2" fmla="*/ 10 w 15"/>
                <a:gd name="T3" fmla="*/ 0 h 30"/>
                <a:gd name="T4" fmla="*/ 15 w 15"/>
                <a:gd name="T5" fmla="*/ 5 h 30"/>
                <a:gd name="T6" fmla="*/ 15 w 15"/>
                <a:gd name="T7" fmla="*/ 10 h 30"/>
                <a:gd name="T8" fmla="*/ 15 w 15"/>
                <a:gd name="T9" fmla="*/ 10 h 30"/>
                <a:gd name="T10" fmla="*/ 15 w 15"/>
                <a:gd name="T11" fmla="*/ 10 h 30"/>
                <a:gd name="T12" fmla="*/ 15 w 15"/>
                <a:gd name="T13" fmla="*/ 10 h 30"/>
                <a:gd name="T14" fmla="*/ 15 w 15"/>
                <a:gd name="T15" fmla="*/ 15 h 30"/>
                <a:gd name="T16" fmla="*/ 15 w 15"/>
                <a:gd name="T17" fmla="*/ 15 h 30"/>
                <a:gd name="T18" fmla="*/ 15 w 15"/>
                <a:gd name="T19" fmla="*/ 25 h 30"/>
                <a:gd name="T20" fmla="*/ 10 w 15"/>
                <a:gd name="T21" fmla="*/ 30 h 30"/>
                <a:gd name="T22" fmla="*/ 5 w 15"/>
                <a:gd name="T23" fmla="*/ 25 h 30"/>
                <a:gd name="T24" fmla="*/ 5 w 15"/>
                <a:gd name="T25" fmla="*/ 25 h 30"/>
                <a:gd name="T26" fmla="*/ 0 w 15"/>
                <a:gd name="T27" fmla="*/ 25 h 30"/>
                <a:gd name="T28" fmla="*/ 5 w 15"/>
                <a:gd name="T29" fmla="*/ 20 h 30"/>
                <a:gd name="T30" fmla="*/ 5 w 15"/>
                <a:gd name="T31" fmla="*/ 20 h 30"/>
                <a:gd name="T32" fmla="*/ 5 w 15"/>
                <a:gd name="T33" fmla="*/ 20 h 30"/>
                <a:gd name="T34" fmla="*/ 5 w 15"/>
                <a:gd name="T35" fmla="*/ 20 h 30"/>
                <a:gd name="T36" fmla="*/ 5 w 15"/>
                <a:gd name="T37" fmla="*/ 20 h 30"/>
                <a:gd name="T38" fmla="*/ 5 w 15"/>
                <a:gd name="T39" fmla="*/ 20 h 30"/>
                <a:gd name="T40" fmla="*/ 5 w 15"/>
                <a:gd name="T41" fmla="*/ 15 h 30"/>
                <a:gd name="T42" fmla="*/ 5 w 15"/>
                <a:gd name="T43" fmla="*/ 15 h 30"/>
                <a:gd name="T44" fmla="*/ 5 w 15"/>
                <a:gd name="T45" fmla="*/ 15 h 30"/>
                <a:gd name="T46" fmla="*/ 5 w 15"/>
                <a:gd name="T47" fmla="*/ 15 h 30"/>
                <a:gd name="T48" fmla="*/ 5 w 15"/>
                <a:gd name="T49" fmla="*/ 15 h 30"/>
                <a:gd name="T50" fmla="*/ 5 w 15"/>
                <a:gd name="T51" fmla="*/ 15 h 30"/>
                <a:gd name="T52" fmla="*/ 5 w 15"/>
                <a:gd name="T53" fmla="*/ 10 h 30"/>
                <a:gd name="T54" fmla="*/ 5 w 15"/>
                <a:gd name="T55" fmla="*/ 10 h 30"/>
                <a:gd name="T56" fmla="*/ 5 w 15"/>
                <a:gd name="T57" fmla="*/ 10 h 30"/>
                <a:gd name="T58" fmla="*/ 5 w 15"/>
                <a:gd name="T59" fmla="*/ 10 h 30"/>
                <a:gd name="T60" fmla="*/ 5 w 15"/>
                <a:gd name="T61" fmla="*/ 10 h 30"/>
                <a:gd name="T62" fmla="*/ 10 w 15"/>
                <a:gd name="T63" fmla="*/ 10 h 30"/>
                <a:gd name="T64" fmla="*/ 10 w 15"/>
                <a:gd name="T65" fmla="*/ 10 h 30"/>
                <a:gd name="T66" fmla="*/ 10 w 15"/>
                <a:gd name="T67" fmla="*/ 10 h 30"/>
                <a:gd name="T68" fmla="*/ 10 w 15"/>
                <a:gd name="T69" fmla="*/ 10 h 30"/>
                <a:gd name="T70" fmla="*/ 10 w 15"/>
                <a:gd name="T71" fmla="*/ 5 h 30"/>
                <a:gd name="T72" fmla="*/ 10 w 15"/>
                <a:gd name="T73" fmla="*/ 5 h 30"/>
                <a:gd name="T74" fmla="*/ 10 w 15"/>
                <a:gd name="T75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0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7" name="Freeform 121"/>
            <p:cNvSpPr>
              <a:spLocks/>
            </p:cNvSpPr>
            <p:nvPr/>
          </p:nvSpPr>
          <p:spPr bwMode="auto">
            <a:xfrm>
              <a:off x="5781676" y="4452938"/>
              <a:ext cx="39688" cy="31750"/>
            </a:xfrm>
            <a:custGeom>
              <a:avLst/>
              <a:gdLst>
                <a:gd name="T0" fmla="*/ 25 w 25"/>
                <a:gd name="T1" fmla="*/ 0 h 20"/>
                <a:gd name="T2" fmla="*/ 25 w 25"/>
                <a:gd name="T3" fmla="*/ 0 h 20"/>
                <a:gd name="T4" fmla="*/ 25 w 25"/>
                <a:gd name="T5" fmla="*/ 5 h 20"/>
                <a:gd name="T6" fmla="*/ 25 w 25"/>
                <a:gd name="T7" fmla="*/ 5 h 20"/>
                <a:gd name="T8" fmla="*/ 25 w 25"/>
                <a:gd name="T9" fmla="*/ 5 h 20"/>
                <a:gd name="T10" fmla="*/ 20 w 25"/>
                <a:gd name="T11" fmla="*/ 5 h 20"/>
                <a:gd name="T12" fmla="*/ 20 w 25"/>
                <a:gd name="T13" fmla="*/ 10 h 20"/>
                <a:gd name="T14" fmla="*/ 20 w 25"/>
                <a:gd name="T15" fmla="*/ 10 h 20"/>
                <a:gd name="T16" fmla="*/ 20 w 25"/>
                <a:gd name="T17" fmla="*/ 10 h 20"/>
                <a:gd name="T18" fmla="*/ 20 w 25"/>
                <a:gd name="T19" fmla="*/ 10 h 20"/>
                <a:gd name="T20" fmla="*/ 20 w 25"/>
                <a:gd name="T21" fmla="*/ 10 h 20"/>
                <a:gd name="T22" fmla="*/ 20 w 25"/>
                <a:gd name="T23" fmla="*/ 10 h 20"/>
                <a:gd name="T24" fmla="*/ 20 w 25"/>
                <a:gd name="T25" fmla="*/ 10 h 20"/>
                <a:gd name="T26" fmla="*/ 20 w 25"/>
                <a:gd name="T27" fmla="*/ 10 h 20"/>
                <a:gd name="T28" fmla="*/ 20 w 25"/>
                <a:gd name="T29" fmla="*/ 10 h 20"/>
                <a:gd name="T30" fmla="*/ 20 w 25"/>
                <a:gd name="T31" fmla="*/ 10 h 20"/>
                <a:gd name="T32" fmla="*/ 20 w 25"/>
                <a:gd name="T33" fmla="*/ 20 h 20"/>
                <a:gd name="T34" fmla="*/ 20 w 25"/>
                <a:gd name="T35" fmla="*/ 20 h 20"/>
                <a:gd name="T36" fmla="*/ 20 w 25"/>
                <a:gd name="T37" fmla="*/ 20 h 20"/>
                <a:gd name="T38" fmla="*/ 15 w 25"/>
                <a:gd name="T39" fmla="*/ 15 h 20"/>
                <a:gd name="T40" fmla="*/ 15 w 25"/>
                <a:gd name="T41" fmla="*/ 15 h 20"/>
                <a:gd name="T42" fmla="*/ 15 w 25"/>
                <a:gd name="T43" fmla="*/ 15 h 20"/>
                <a:gd name="T44" fmla="*/ 10 w 25"/>
                <a:gd name="T45" fmla="*/ 15 h 20"/>
                <a:gd name="T46" fmla="*/ 10 w 25"/>
                <a:gd name="T47" fmla="*/ 15 h 20"/>
                <a:gd name="T48" fmla="*/ 0 w 25"/>
                <a:gd name="T49" fmla="*/ 15 h 20"/>
                <a:gd name="T50" fmla="*/ 0 w 25"/>
                <a:gd name="T51" fmla="*/ 15 h 20"/>
                <a:gd name="T52" fmla="*/ 0 w 25"/>
                <a:gd name="T53" fmla="*/ 10 h 20"/>
                <a:gd name="T54" fmla="*/ 0 w 25"/>
                <a:gd name="T55" fmla="*/ 10 h 20"/>
                <a:gd name="T56" fmla="*/ 0 w 25"/>
                <a:gd name="T57" fmla="*/ 10 h 20"/>
                <a:gd name="T58" fmla="*/ 0 w 25"/>
                <a:gd name="T59" fmla="*/ 10 h 20"/>
                <a:gd name="T60" fmla="*/ 0 w 25"/>
                <a:gd name="T61" fmla="*/ 10 h 20"/>
                <a:gd name="T62" fmla="*/ 0 w 25"/>
                <a:gd name="T63" fmla="*/ 5 h 20"/>
                <a:gd name="T64" fmla="*/ 0 w 25"/>
                <a:gd name="T65" fmla="*/ 5 h 20"/>
                <a:gd name="T66" fmla="*/ 0 w 25"/>
                <a:gd name="T67" fmla="*/ 5 h 20"/>
                <a:gd name="T68" fmla="*/ 5 w 25"/>
                <a:gd name="T69" fmla="*/ 5 h 20"/>
                <a:gd name="T70" fmla="*/ 5 w 25"/>
                <a:gd name="T71" fmla="*/ 5 h 20"/>
                <a:gd name="T72" fmla="*/ 5 w 25"/>
                <a:gd name="T73" fmla="*/ 5 h 20"/>
                <a:gd name="T74" fmla="*/ 5 w 25"/>
                <a:gd name="T75" fmla="*/ 5 h 20"/>
                <a:gd name="T76" fmla="*/ 5 w 25"/>
                <a:gd name="T77" fmla="*/ 5 h 20"/>
                <a:gd name="T78" fmla="*/ 10 w 25"/>
                <a:gd name="T79" fmla="*/ 5 h 20"/>
                <a:gd name="T80" fmla="*/ 10 w 25"/>
                <a:gd name="T81" fmla="*/ 5 h 20"/>
                <a:gd name="T82" fmla="*/ 15 w 25"/>
                <a:gd name="T83" fmla="*/ 5 h 20"/>
                <a:gd name="T84" fmla="*/ 15 w 25"/>
                <a:gd name="T85" fmla="*/ 5 h 20"/>
                <a:gd name="T86" fmla="*/ 20 w 25"/>
                <a:gd name="T87" fmla="*/ 0 h 20"/>
                <a:gd name="T88" fmla="*/ 20 w 25"/>
                <a:gd name="T89" fmla="*/ 0 h 20"/>
                <a:gd name="T90" fmla="*/ 20 w 25"/>
                <a:gd name="T91" fmla="*/ 0 h 20"/>
                <a:gd name="T92" fmla="*/ 25 w 25"/>
                <a:gd name="T9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" h="20">
                  <a:moveTo>
                    <a:pt x="25" y="0"/>
                  </a:move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8" name="Freeform 122"/>
            <p:cNvSpPr>
              <a:spLocks/>
            </p:cNvSpPr>
            <p:nvPr/>
          </p:nvSpPr>
          <p:spPr bwMode="auto">
            <a:xfrm>
              <a:off x="5789614" y="4429125"/>
              <a:ext cx="31750" cy="23813"/>
            </a:xfrm>
            <a:custGeom>
              <a:avLst/>
              <a:gdLst>
                <a:gd name="T0" fmla="*/ 20 w 20"/>
                <a:gd name="T1" fmla="*/ 10 h 15"/>
                <a:gd name="T2" fmla="*/ 20 w 20"/>
                <a:gd name="T3" fmla="*/ 10 h 15"/>
                <a:gd name="T4" fmla="*/ 20 w 20"/>
                <a:gd name="T5" fmla="*/ 15 h 15"/>
                <a:gd name="T6" fmla="*/ 20 w 20"/>
                <a:gd name="T7" fmla="*/ 15 h 15"/>
                <a:gd name="T8" fmla="*/ 15 w 20"/>
                <a:gd name="T9" fmla="*/ 15 h 15"/>
                <a:gd name="T10" fmla="*/ 15 w 20"/>
                <a:gd name="T11" fmla="*/ 15 h 15"/>
                <a:gd name="T12" fmla="*/ 15 w 20"/>
                <a:gd name="T13" fmla="*/ 15 h 15"/>
                <a:gd name="T14" fmla="*/ 15 w 20"/>
                <a:gd name="T15" fmla="*/ 15 h 15"/>
                <a:gd name="T16" fmla="*/ 15 w 20"/>
                <a:gd name="T17" fmla="*/ 10 h 15"/>
                <a:gd name="T18" fmla="*/ 15 w 20"/>
                <a:gd name="T19" fmla="*/ 10 h 15"/>
                <a:gd name="T20" fmla="*/ 15 w 20"/>
                <a:gd name="T21" fmla="*/ 10 h 15"/>
                <a:gd name="T22" fmla="*/ 10 w 20"/>
                <a:gd name="T23" fmla="*/ 15 h 15"/>
                <a:gd name="T24" fmla="*/ 10 w 20"/>
                <a:gd name="T25" fmla="*/ 15 h 15"/>
                <a:gd name="T26" fmla="*/ 10 w 20"/>
                <a:gd name="T27" fmla="*/ 15 h 15"/>
                <a:gd name="T28" fmla="*/ 10 w 20"/>
                <a:gd name="T29" fmla="*/ 10 h 15"/>
                <a:gd name="T30" fmla="*/ 10 w 20"/>
                <a:gd name="T31" fmla="*/ 10 h 15"/>
                <a:gd name="T32" fmla="*/ 10 w 20"/>
                <a:gd name="T33" fmla="*/ 10 h 15"/>
                <a:gd name="T34" fmla="*/ 5 w 20"/>
                <a:gd name="T35" fmla="*/ 5 h 15"/>
                <a:gd name="T36" fmla="*/ 5 w 20"/>
                <a:gd name="T37" fmla="*/ 5 h 15"/>
                <a:gd name="T38" fmla="*/ 5 w 20"/>
                <a:gd name="T39" fmla="*/ 5 h 15"/>
                <a:gd name="T40" fmla="*/ 5 w 20"/>
                <a:gd name="T41" fmla="*/ 5 h 15"/>
                <a:gd name="T42" fmla="*/ 5 w 20"/>
                <a:gd name="T43" fmla="*/ 5 h 15"/>
                <a:gd name="T44" fmla="*/ 5 w 20"/>
                <a:gd name="T45" fmla="*/ 5 h 15"/>
                <a:gd name="T46" fmla="*/ 5 w 20"/>
                <a:gd name="T47" fmla="*/ 5 h 15"/>
                <a:gd name="T48" fmla="*/ 5 w 20"/>
                <a:gd name="T49" fmla="*/ 5 h 15"/>
                <a:gd name="T50" fmla="*/ 0 w 20"/>
                <a:gd name="T51" fmla="*/ 5 h 15"/>
                <a:gd name="T52" fmla="*/ 5 w 20"/>
                <a:gd name="T53" fmla="*/ 5 h 15"/>
                <a:gd name="T54" fmla="*/ 5 w 20"/>
                <a:gd name="T55" fmla="*/ 0 h 15"/>
                <a:gd name="T56" fmla="*/ 5 w 20"/>
                <a:gd name="T57" fmla="*/ 0 h 15"/>
                <a:gd name="T58" fmla="*/ 5 w 20"/>
                <a:gd name="T59" fmla="*/ 0 h 15"/>
                <a:gd name="T60" fmla="*/ 5 w 20"/>
                <a:gd name="T61" fmla="*/ 0 h 15"/>
                <a:gd name="T62" fmla="*/ 5 w 20"/>
                <a:gd name="T63" fmla="*/ 0 h 15"/>
                <a:gd name="T64" fmla="*/ 5 w 20"/>
                <a:gd name="T65" fmla="*/ 5 h 15"/>
                <a:gd name="T66" fmla="*/ 5 w 20"/>
                <a:gd name="T67" fmla="*/ 5 h 15"/>
                <a:gd name="T68" fmla="*/ 5 w 20"/>
                <a:gd name="T69" fmla="*/ 5 h 15"/>
                <a:gd name="T70" fmla="*/ 5 w 20"/>
                <a:gd name="T71" fmla="*/ 5 h 15"/>
                <a:gd name="T72" fmla="*/ 10 w 20"/>
                <a:gd name="T73" fmla="*/ 5 h 15"/>
                <a:gd name="T74" fmla="*/ 10 w 20"/>
                <a:gd name="T75" fmla="*/ 0 h 15"/>
                <a:gd name="T76" fmla="*/ 10 w 20"/>
                <a:gd name="T77" fmla="*/ 0 h 15"/>
                <a:gd name="T78" fmla="*/ 15 w 20"/>
                <a:gd name="T79" fmla="*/ 0 h 15"/>
                <a:gd name="T80" fmla="*/ 15 w 20"/>
                <a:gd name="T81" fmla="*/ 0 h 15"/>
                <a:gd name="T82" fmla="*/ 15 w 20"/>
                <a:gd name="T83" fmla="*/ 0 h 15"/>
                <a:gd name="T84" fmla="*/ 15 w 20"/>
                <a:gd name="T85" fmla="*/ 0 h 15"/>
                <a:gd name="T86" fmla="*/ 15 w 20"/>
                <a:gd name="T87" fmla="*/ 5 h 15"/>
                <a:gd name="T88" fmla="*/ 20 w 20"/>
                <a:gd name="T89" fmla="*/ 10 h 15"/>
                <a:gd name="T90" fmla="*/ 20 w 20"/>
                <a:gd name="T91" fmla="*/ 10 h 15"/>
                <a:gd name="T92" fmla="*/ 20 w 20"/>
                <a:gd name="T93" fmla="*/ 10 h 15"/>
                <a:gd name="T94" fmla="*/ 20 w 20"/>
                <a:gd name="T9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" h="15">
                  <a:moveTo>
                    <a:pt x="20" y="10"/>
                  </a:moveTo>
                  <a:lnTo>
                    <a:pt x="20" y="1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9" name="Freeform 123"/>
            <p:cNvSpPr>
              <a:spLocks/>
            </p:cNvSpPr>
            <p:nvPr/>
          </p:nvSpPr>
          <p:spPr bwMode="auto">
            <a:xfrm>
              <a:off x="5629276" y="3432175"/>
              <a:ext cx="330200" cy="465138"/>
            </a:xfrm>
            <a:custGeom>
              <a:avLst/>
              <a:gdLst>
                <a:gd name="T0" fmla="*/ 147 w 208"/>
                <a:gd name="T1" fmla="*/ 25 h 293"/>
                <a:gd name="T2" fmla="*/ 172 w 208"/>
                <a:gd name="T3" fmla="*/ 40 h 293"/>
                <a:gd name="T4" fmla="*/ 177 w 208"/>
                <a:gd name="T5" fmla="*/ 50 h 293"/>
                <a:gd name="T6" fmla="*/ 182 w 208"/>
                <a:gd name="T7" fmla="*/ 61 h 293"/>
                <a:gd name="T8" fmla="*/ 192 w 208"/>
                <a:gd name="T9" fmla="*/ 76 h 293"/>
                <a:gd name="T10" fmla="*/ 208 w 208"/>
                <a:gd name="T11" fmla="*/ 157 h 293"/>
                <a:gd name="T12" fmla="*/ 197 w 208"/>
                <a:gd name="T13" fmla="*/ 162 h 293"/>
                <a:gd name="T14" fmla="*/ 157 w 208"/>
                <a:gd name="T15" fmla="*/ 202 h 293"/>
                <a:gd name="T16" fmla="*/ 147 w 208"/>
                <a:gd name="T17" fmla="*/ 217 h 293"/>
                <a:gd name="T18" fmla="*/ 162 w 208"/>
                <a:gd name="T19" fmla="*/ 217 h 293"/>
                <a:gd name="T20" fmla="*/ 182 w 208"/>
                <a:gd name="T21" fmla="*/ 243 h 293"/>
                <a:gd name="T22" fmla="*/ 192 w 208"/>
                <a:gd name="T23" fmla="*/ 243 h 293"/>
                <a:gd name="T24" fmla="*/ 182 w 208"/>
                <a:gd name="T25" fmla="*/ 268 h 293"/>
                <a:gd name="T26" fmla="*/ 157 w 208"/>
                <a:gd name="T27" fmla="*/ 273 h 293"/>
                <a:gd name="T28" fmla="*/ 152 w 208"/>
                <a:gd name="T29" fmla="*/ 293 h 293"/>
                <a:gd name="T30" fmla="*/ 127 w 208"/>
                <a:gd name="T31" fmla="*/ 288 h 293"/>
                <a:gd name="T32" fmla="*/ 111 w 208"/>
                <a:gd name="T33" fmla="*/ 293 h 293"/>
                <a:gd name="T34" fmla="*/ 71 w 208"/>
                <a:gd name="T35" fmla="*/ 293 h 293"/>
                <a:gd name="T36" fmla="*/ 51 w 208"/>
                <a:gd name="T37" fmla="*/ 293 h 293"/>
                <a:gd name="T38" fmla="*/ 66 w 208"/>
                <a:gd name="T39" fmla="*/ 283 h 293"/>
                <a:gd name="T40" fmla="*/ 40 w 208"/>
                <a:gd name="T41" fmla="*/ 263 h 293"/>
                <a:gd name="T42" fmla="*/ 25 w 208"/>
                <a:gd name="T43" fmla="*/ 258 h 293"/>
                <a:gd name="T44" fmla="*/ 15 w 208"/>
                <a:gd name="T45" fmla="*/ 228 h 293"/>
                <a:gd name="T46" fmla="*/ 5 w 208"/>
                <a:gd name="T47" fmla="*/ 217 h 293"/>
                <a:gd name="T48" fmla="*/ 5 w 208"/>
                <a:gd name="T49" fmla="*/ 197 h 293"/>
                <a:gd name="T50" fmla="*/ 10 w 208"/>
                <a:gd name="T51" fmla="*/ 172 h 293"/>
                <a:gd name="T52" fmla="*/ 15 w 208"/>
                <a:gd name="T53" fmla="*/ 157 h 293"/>
                <a:gd name="T54" fmla="*/ 15 w 208"/>
                <a:gd name="T55" fmla="*/ 136 h 293"/>
                <a:gd name="T56" fmla="*/ 10 w 208"/>
                <a:gd name="T57" fmla="*/ 126 h 293"/>
                <a:gd name="T58" fmla="*/ 25 w 208"/>
                <a:gd name="T59" fmla="*/ 116 h 293"/>
                <a:gd name="T60" fmla="*/ 25 w 208"/>
                <a:gd name="T61" fmla="*/ 116 h 293"/>
                <a:gd name="T62" fmla="*/ 0 w 208"/>
                <a:gd name="T63" fmla="*/ 111 h 293"/>
                <a:gd name="T64" fmla="*/ 10 w 208"/>
                <a:gd name="T65" fmla="*/ 86 h 293"/>
                <a:gd name="T66" fmla="*/ 0 w 208"/>
                <a:gd name="T67" fmla="*/ 71 h 293"/>
                <a:gd name="T68" fmla="*/ 5 w 208"/>
                <a:gd name="T69" fmla="*/ 61 h 293"/>
                <a:gd name="T70" fmla="*/ 0 w 208"/>
                <a:gd name="T71" fmla="*/ 45 h 293"/>
                <a:gd name="T72" fmla="*/ 30 w 208"/>
                <a:gd name="T73" fmla="*/ 30 h 293"/>
                <a:gd name="T74" fmla="*/ 30 w 208"/>
                <a:gd name="T75" fmla="*/ 45 h 293"/>
                <a:gd name="T76" fmla="*/ 61 w 208"/>
                <a:gd name="T77" fmla="*/ 40 h 293"/>
                <a:gd name="T78" fmla="*/ 71 w 208"/>
                <a:gd name="T79" fmla="*/ 30 h 293"/>
                <a:gd name="T80" fmla="*/ 56 w 208"/>
                <a:gd name="T81" fmla="*/ 25 h 293"/>
                <a:gd name="T82" fmla="*/ 86 w 208"/>
                <a:gd name="T83" fmla="*/ 15 h 293"/>
                <a:gd name="T84" fmla="*/ 91 w 208"/>
                <a:gd name="T85" fmla="*/ 0 h 293"/>
                <a:gd name="T86" fmla="*/ 111 w 208"/>
                <a:gd name="T87" fmla="*/ 15 h 293"/>
                <a:gd name="T88" fmla="*/ 111 w 208"/>
                <a:gd name="T89" fmla="*/ 45 h 293"/>
                <a:gd name="T90" fmla="*/ 121 w 208"/>
                <a:gd name="T91" fmla="*/ 55 h 293"/>
                <a:gd name="T92" fmla="*/ 127 w 208"/>
                <a:gd name="T93" fmla="*/ 45 h 293"/>
                <a:gd name="T94" fmla="*/ 142 w 208"/>
                <a:gd name="T95" fmla="*/ 3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293">
                  <a:moveTo>
                    <a:pt x="147" y="25"/>
                  </a:moveTo>
                  <a:lnTo>
                    <a:pt x="147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62" y="35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72" y="40"/>
                  </a:lnTo>
                  <a:lnTo>
                    <a:pt x="172" y="45"/>
                  </a:lnTo>
                  <a:lnTo>
                    <a:pt x="177" y="45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7" y="55"/>
                  </a:lnTo>
                  <a:lnTo>
                    <a:pt x="177" y="55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7" y="61"/>
                  </a:lnTo>
                  <a:lnTo>
                    <a:pt x="187" y="66"/>
                  </a:lnTo>
                  <a:lnTo>
                    <a:pt x="192" y="71"/>
                  </a:lnTo>
                  <a:lnTo>
                    <a:pt x="192" y="76"/>
                  </a:lnTo>
                  <a:lnTo>
                    <a:pt x="208" y="116"/>
                  </a:lnTo>
                  <a:lnTo>
                    <a:pt x="208" y="126"/>
                  </a:lnTo>
                  <a:lnTo>
                    <a:pt x="208" y="142"/>
                  </a:lnTo>
                  <a:lnTo>
                    <a:pt x="208" y="157"/>
                  </a:lnTo>
                  <a:lnTo>
                    <a:pt x="203" y="157"/>
                  </a:lnTo>
                  <a:lnTo>
                    <a:pt x="203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2" y="182"/>
                  </a:lnTo>
                  <a:lnTo>
                    <a:pt x="157" y="202"/>
                  </a:lnTo>
                  <a:lnTo>
                    <a:pt x="157" y="207"/>
                  </a:lnTo>
                  <a:lnTo>
                    <a:pt x="152" y="207"/>
                  </a:lnTo>
                  <a:lnTo>
                    <a:pt x="147" y="212"/>
                  </a:lnTo>
                  <a:lnTo>
                    <a:pt x="147" y="217"/>
                  </a:lnTo>
                  <a:lnTo>
                    <a:pt x="147" y="217"/>
                  </a:lnTo>
                  <a:lnTo>
                    <a:pt x="152" y="217"/>
                  </a:lnTo>
                  <a:lnTo>
                    <a:pt x="162" y="217"/>
                  </a:lnTo>
                  <a:lnTo>
                    <a:pt x="162" y="217"/>
                  </a:lnTo>
                  <a:lnTo>
                    <a:pt x="167" y="223"/>
                  </a:lnTo>
                  <a:lnTo>
                    <a:pt x="172" y="223"/>
                  </a:lnTo>
                  <a:lnTo>
                    <a:pt x="177" y="228"/>
                  </a:lnTo>
                  <a:lnTo>
                    <a:pt x="182" y="243"/>
                  </a:lnTo>
                  <a:lnTo>
                    <a:pt x="187" y="248"/>
                  </a:lnTo>
                  <a:lnTo>
                    <a:pt x="192" y="243"/>
                  </a:lnTo>
                  <a:lnTo>
                    <a:pt x="197" y="243"/>
                  </a:lnTo>
                  <a:lnTo>
                    <a:pt x="192" y="243"/>
                  </a:lnTo>
                  <a:lnTo>
                    <a:pt x="192" y="253"/>
                  </a:lnTo>
                  <a:lnTo>
                    <a:pt x="197" y="258"/>
                  </a:lnTo>
                  <a:lnTo>
                    <a:pt x="192" y="258"/>
                  </a:lnTo>
                  <a:lnTo>
                    <a:pt x="182" y="268"/>
                  </a:lnTo>
                  <a:lnTo>
                    <a:pt x="177" y="268"/>
                  </a:lnTo>
                  <a:lnTo>
                    <a:pt x="172" y="268"/>
                  </a:lnTo>
                  <a:lnTo>
                    <a:pt x="162" y="273"/>
                  </a:lnTo>
                  <a:lnTo>
                    <a:pt x="157" y="273"/>
                  </a:lnTo>
                  <a:lnTo>
                    <a:pt x="152" y="273"/>
                  </a:lnTo>
                  <a:lnTo>
                    <a:pt x="152" y="283"/>
                  </a:lnTo>
                  <a:lnTo>
                    <a:pt x="152" y="288"/>
                  </a:lnTo>
                  <a:lnTo>
                    <a:pt x="152" y="293"/>
                  </a:lnTo>
                  <a:lnTo>
                    <a:pt x="142" y="293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1" y="293"/>
                  </a:lnTo>
                  <a:lnTo>
                    <a:pt x="106" y="288"/>
                  </a:lnTo>
                  <a:lnTo>
                    <a:pt x="96" y="293"/>
                  </a:lnTo>
                  <a:lnTo>
                    <a:pt x="86" y="288"/>
                  </a:lnTo>
                  <a:lnTo>
                    <a:pt x="71" y="293"/>
                  </a:lnTo>
                  <a:lnTo>
                    <a:pt x="61" y="293"/>
                  </a:lnTo>
                  <a:lnTo>
                    <a:pt x="56" y="293"/>
                  </a:lnTo>
                  <a:lnTo>
                    <a:pt x="51" y="293"/>
                  </a:lnTo>
                  <a:lnTo>
                    <a:pt x="51" y="293"/>
                  </a:lnTo>
                  <a:lnTo>
                    <a:pt x="51" y="288"/>
                  </a:lnTo>
                  <a:lnTo>
                    <a:pt x="51" y="288"/>
                  </a:lnTo>
                  <a:lnTo>
                    <a:pt x="61" y="288"/>
                  </a:lnTo>
                  <a:lnTo>
                    <a:pt x="66" y="283"/>
                  </a:lnTo>
                  <a:lnTo>
                    <a:pt x="66" y="278"/>
                  </a:lnTo>
                  <a:lnTo>
                    <a:pt x="51" y="273"/>
                  </a:lnTo>
                  <a:lnTo>
                    <a:pt x="46" y="268"/>
                  </a:lnTo>
                  <a:lnTo>
                    <a:pt x="40" y="263"/>
                  </a:lnTo>
                  <a:lnTo>
                    <a:pt x="35" y="263"/>
                  </a:lnTo>
                  <a:lnTo>
                    <a:pt x="30" y="263"/>
                  </a:lnTo>
                  <a:lnTo>
                    <a:pt x="25" y="263"/>
                  </a:lnTo>
                  <a:lnTo>
                    <a:pt x="25" y="258"/>
                  </a:lnTo>
                  <a:lnTo>
                    <a:pt x="20" y="253"/>
                  </a:lnTo>
                  <a:lnTo>
                    <a:pt x="20" y="243"/>
                  </a:lnTo>
                  <a:lnTo>
                    <a:pt x="15" y="238"/>
                  </a:lnTo>
                  <a:lnTo>
                    <a:pt x="15" y="228"/>
                  </a:lnTo>
                  <a:lnTo>
                    <a:pt x="10" y="223"/>
                  </a:lnTo>
                  <a:lnTo>
                    <a:pt x="5" y="223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07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10" y="172"/>
                  </a:lnTo>
                  <a:lnTo>
                    <a:pt x="15" y="167"/>
                  </a:lnTo>
                  <a:lnTo>
                    <a:pt x="15" y="162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5" y="152"/>
                  </a:lnTo>
                  <a:lnTo>
                    <a:pt x="15" y="147"/>
                  </a:lnTo>
                  <a:lnTo>
                    <a:pt x="15" y="142"/>
                  </a:lnTo>
                  <a:lnTo>
                    <a:pt x="15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1"/>
                  </a:lnTo>
                  <a:lnTo>
                    <a:pt x="10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5" y="116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6"/>
                  </a:lnTo>
                  <a:lnTo>
                    <a:pt x="20" y="111"/>
                  </a:lnTo>
                  <a:lnTo>
                    <a:pt x="15" y="111"/>
                  </a:lnTo>
                  <a:lnTo>
                    <a:pt x="10" y="116"/>
                  </a:lnTo>
                  <a:lnTo>
                    <a:pt x="0" y="111"/>
                  </a:lnTo>
                  <a:lnTo>
                    <a:pt x="5" y="101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30" y="30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5" y="45"/>
                  </a:lnTo>
                  <a:lnTo>
                    <a:pt x="40" y="50"/>
                  </a:lnTo>
                  <a:lnTo>
                    <a:pt x="51" y="45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1" y="35"/>
                  </a:lnTo>
                  <a:lnTo>
                    <a:pt x="61" y="30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56" y="25"/>
                  </a:lnTo>
                  <a:lnTo>
                    <a:pt x="56" y="20"/>
                  </a:lnTo>
                  <a:lnTo>
                    <a:pt x="66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91" y="10"/>
                  </a:lnTo>
                  <a:lnTo>
                    <a:pt x="91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1" y="5"/>
                  </a:lnTo>
                  <a:lnTo>
                    <a:pt x="106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6" y="2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1" y="45"/>
                  </a:lnTo>
                  <a:lnTo>
                    <a:pt x="116" y="45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21" y="55"/>
                  </a:lnTo>
                  <a:lnTo>
                    <a:pt x="127" y="55"/>
                  </a:lnTo>
                  <a:lnTo>
                    <a:pt x="132" y="50"/>
                  </a:lnTo>
                  <a:lnTo>
                    <a:pt x="127" y="45"/>
                  </a:lnTo>
                  <a:lnTo>
                    <a:pt x="127" y="45"/>
                  </a:lnTo>
                  <a:lnTo>
                    <a:pt x="132" y="30"/>
                  </a:lnTo>
                  <a:lnTo>
                    <a:pt x="137" y="3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7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0" name="Freeform 124"/>
            <p:cNvSpPr>
              <a:spLocks/>
            </p:cNvSpPr>
            <p:nvPr/>
          </p:nvSpPr>
          <p:spPr bwMode="auto">
            <a:xfrm>
              <a:off x="4157664" y="2868613"/>
              <a:ext cx="73025" cy="57150"/>
            </a:xfrm>
            <a:custGeom>
              <a:avLst/>
              <a:gdLst>
                <a:gd name="T0" fmla="*/ 20 w 46"/>
                <a:gd name="T1" fmla="*/ 5 h 36"/>
                <a:gd name="T2" fmla="*/ 20 w 46"/>
                <a:gd name="T3" fmla="*/ 5 h 36"/>
                <a:gd name="T4" fmla="*/ 26 w 46"/>
                <a:gd name="T5" fmla="*/ 0 h 36"/>
                <a:gd name="T6" fmla="*/ 31 w 46"/>
                <a:gd name="T7" fmla="*/ 5 h 36"/>
                <a:gd name="T8" fmla="*/ 26 w 46"/>
                <a:gd name="T9" fmla="*/ 11 h 36"/>
                <a:gd name="T10" fmla="*/ 31 w 46"/>
                <a:gd name="T11" fmla="*/ 11 h 36"/>
                <a:gd name="T12" fmla="*/ 31 w 46"/>
                <a:gd name="T13" fmla="*/ 16 h 36"/>
                <a:gd name="T14" fmla="*/ 31 w 46"/>
                <a:gd name="T15" fmla="*/ 16 h 36"/>
                <a:gd name="T16" fmla="*/ 31 w 46"/>
                <a:gd name="T17" fmla="*/ 21 h 36"/>
                <a:gd name="T18" fmla="*/ 31 w 46"/>
                <a:gd name="T19" fmla="*/ 21 h 36"/>
                <a:gd name="T20" fmla="*/ 36 w 46"/>
                <a:gd name="T21" fmla="*/ 16 h 36"/>
                <a:gd name="T22" fmla="*/ 36 w 46"/>
                <a:gd name="T23" fmla="*/ 16 h 36"/>
                <a:gd name="T24" fmla="*/ 36 w 46"/>
                <a:gd name="T25" fmla="*/ 16 h 36"/>
                <a:gd name="T26" fmla="*/ 36 w 46"/>
                <a:gd name="T27" fmla="*/ 16 h 36"/>
                <a:gd name="T28" fmla="*/ 36 w 46"/>
                <a:gd name="T29" fmla="*/ 16 h 36"/>
                <a:gd name="T30" fmla="*/ 36 w 46"/>
                <a:gd name="T31" fmla="*/ 16 h 36"/>
                <a:gd name="T32" fmla="*/ 46 w 46"/>
                <a:gd name="T33" fmla="*/ 16 h 36"/>
                <a:gd name="T34" fmla="*/ 46 w 46"/>
                <a:gd name="T35" fmla="*/ 21 h 36"/>
                <a:gd name="T36" fmla="*/ 41 w 46"/>
                <a:gd name="T37" fmla="*/ 21 h 36"/>
                <a:gd name="T38" fmla="*/ 36 w 46"/>
                <a:gd name="T39" fmla="*/ 26 h 36"/>
                <a:gd name="T40" fmla="*/ 31 w 46"/>
                <a:gd name="T41" fmla="*/ 26 h 36"/>
                <a:gd name="T42" fmla="*/ 31 w 46"/>
                <a:gd name="T43" fmla="*/ 26 h 36"/>
                <a:gd name="T44" fmla="*/ 20 w 46"/>
                <a:gd name="T45" fmla="*/ 31 h 36"/>
                <a:gd name="T46" fmla="*/ 20 w 46"/>
                <a:gd name="T47" fmla="*/ 31 h 36"/>
                <a:gd name="T48" fmla="*/ 20 w 46"/>
                <a:gd name="T49" fmla="*/ 36 h 36"/>
                <a:gd name="T50" fmla="*/ 15 w 46"/>
                <a:gd name="T51" fmla="*/ 36 h 36"/>
                <a:gd name="T52" fmla="*/ 15 w 46"/>
                <a:gd name="T53" fmla="*/ 36 h 36"/>
                <a:gd name="T54" fmla="*/ 15 w 46"/>
                <a:gd name="T55" fmla="*/ 31 h 36"/>
                <a:gd name="T56" fmla="*/ 5 w 46"/>
                <a:gd name="T57" fmla="*/ 26 h 36"/>
                <a:gd name="T58" fmla="*/ 5 w 46"/>
                <a:gd name="T59" fmla="*/ 21 h 36"/>
                <a:gd name="T60" fmla="*/ 5 w 46"/>
                <a:gd name="T61" fmla="*/ 16 h 36"/>
                <a:gd name="T62" fmla="*/ 0 w 46"/>
                <a:gd name="T63" fmla="*/ 11 h 36"/>
                <a:gd name="T64" fmla="*/ 5 w 46"/>
                <a:gd name="T65" fmla="*/ 11 h 36"/>
                <a:gd name="T66" fmla="*/ 5 w 46"/>
                <a:gd name="T67" fmla="*/ 5 h 36"/>
                <a:gd name="T68" fmla="*/ 5 w 46"/>
                <a:gd name="T69" fmla="*/ 0 h 36"/>
                <a:gd name="T70" fmla="*/ 10 w 46"/>
                <a:gd name="T71" fmla="*/ 0 h 36"/>
                <a:gd name="T72" fmla="*/ 10 w 46"/>
                <a:gd name="T73" fmla="*/ 0 h 36"/>
                <a:gd name="T74" fmla="*/ 15 w 46"/>
                <a:gd name="T75" fmla="*/ 0 h 36"/>
                <a:gd name="T76" fmla="*/ 20 w 46"/>
                <a:gd name="T7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36">
                  <a:moveTo>
                    <a:pt x="20" y="5"/>
                  </a:moveTo>
                  <a:lnTo>
                    <a:pt x="20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6" y="16"/>
                  </a:lnTo>
                  <a:lnTo>
                    <a:pt x="46" y="21"/>
                  </a:lnTo>
                  <a:lnTo>
                    <a:pt x="41" y="21"/>
                  </a:lnTo>
                  <a:lnTo>
                    <a:pt x="36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1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1" name="Freeform 125"/>
            <p:cNvSpPr>
              <a:spLocks/>
            </p:cNvSpPr>
            <p:nvPr/>
          </p:nvSpPr>
          <p:spPr bwMode="auto">
            <a:xfrm>
              <a:off x="3803651" y="2644775"/>
              <a:ext cx="104775" cy="128588"/>
            </a:xfrm>
            <a:custGeom>
              <a:avLst/>
              <a:gdLst>
                <a:gd name="T0" fmla="*/ 5 w 66"/>
                <a:gd name="T1" fmla="*/ 40 h 81"/>
                <a:gd name="T2" fmla="*/ 5 w 66"/>
                <a:gd name="T3" fmla="*/ 40 h 81"/>
                <a:gd name="T4" fmla="*/ 0 w 66"/>
                <a:gd name="T5" fmla="*/ 35 h 81"/>
                <a:gd name="T6" fmla="*/ 0 w 66"/>
                <a:gd name="T7" fmla="*/ 35 h 81"/>
                <a:gd name="T8" fmla="*/ 0 w 66"/>
                <a:gd name="T9" fmla="*/ 35 h 81"/>
                <a:gd name="T10" fmla="*/ 0 w 66"/>
                <a:gd name="T11" fmla="*/ 30 h 81"/>
                <a:gd name="T12" fmla="*/ 0 w 66"/>
                <a:gd name="T13" fmla="*/ 25 h 81"/>
                <a:gd name="T14" fmla="*/ 0 w 66"/>
                <a:gd name="T15" fmla="*/ 20 h 81"/>
                <a:gd name="T16" fmla="*/ 0 w 66"/>
                <a:gd name="T17" fmla="*/ 20 h 81"/>
                <a:gd name="T18" fmla="*/ 5 w 66"/>
                <a:gd name="T19" fmla="*/ 20 h 81"/>
                <a:gd name="T20" fmla="*/ 0 w 66"/>
                <a:gd name="T21" fmla="*/ 20 h 81"/>
                <a:gd name="T22" fmla="*/ 11 w 66"/>
                <a:gd name="T23" fmla="*/ 10 h 81"/>
                <a:gd name="T24" fmla="*/ 11 w 66"/>
                <a:gd name="T25" fmla="*/ 10 h 81"/>
                <a:gd name="T26" fmla="*/ 11 w 66"/>
                <a:gd name="T27" fmla="*/ 10 h 81"/>
                <a:gd name="T28" fmla="*/ 26 w 66"/>
                <a:gd name="T29" fmla="*/ 10 h 81"/>
                <a:gd name="T30" fmla="*/ 26 w 66"/>
                <a:gd name="T31" fmla="*/ 5 h 81"/>
                <a:gd name="T32" fmla="*/ 26 w 66"/>
                <a:gd name="T33" fmla="*/ 5 h 81"/>
                <a:gd name="T34" fmla="*/ 31 w 66"/>
                <a:gd name="T35" fmla="*/ 5 h 81"/>
                <a:gd name="T36" fmla="*/ 31 w 66"/>
                <a:gd name="T37" fmla="*/ 0 h 81"/>
                <a:gd name="T38" fmla="*/ 31 w 66"/>
                <a:gd name="T39" fmla="*/ 0 h 81"/>
                <a:gd name="T40" fmla="*/ 31 w 66"/>
                <a:gd name="T41" fmla="*/ 5 h 81"/>
                <a:gd name="T42" fmla="*/ 31 w 66"/>
                <a:gd name="T43" fmla="*/ 5 h 81"/>
                <a:gd name="T44" fmla="*/ 41 w 66"/>
                <a:gd name="T45" fmla="*/ 5 h 81"/>
                <a:gd name="T46" fmla="*/ 46 w 66"/>
                <a:gd name="T47" fmla="*/ 5 h 81"/>
                <a:gd name="T48" fmla="*/ 46 w 66"/>
                <a:gd name="T49" fmla="*/ 10 h 81"/>
                <a:gd name="T50" fmla="*/ 46 w 66"/>
                <a:gd name="T51" fmla="*/ 10 h 81"/>
                <a:gd name="T52" fmla="*/ 46 w 66"/>
                <a:gd name="T53" fmla="*/ 10 h 81"/>
                <a:gd name="T54" fmla="*/ 46 w 66"/>
                <a:gd name="T55" fmla="*/ 15 h 81"/>
                <a:gd name="T56" fmla="*/ 46 w 66"/>
                <a:gd name="T57" fmla="*/ 20 h 81"/>
                <a:gd name="T58" fmla="*/ 51 w 66"/>
                <a:gd name="T59" fmla="*/ 30 h 81"/>
                <a:gd name="T60" fmla="*/ 51 w 66"/>
                <a:gd name="T61" fmla="*/ 30 h 81"/>
                <a:gd name="T62" fmla="*/ 56 w 66"/>
                <a:gd name="T63" fmla="*/ 30 h 81"/>
                <a:gd name="T64" fmla="*/ 56 w 66"/>
                <a:gd name="T65" fmla="*/ 35 h 81"/>
                <a:gd name="T66" fmla="*/ 56 w 66"/>
                <a:gd name="T67" fmla="*/ 40 h 81"/>
                <a:gd name="T68" fmla="*/ 56 w 66"/>
                <a:gd name="T69" fmla="*/ 45 h 81"/>
                <a:gd name="T70" fmla="*/ 61 w 66"/>
                <a:gd name="T71" fmla="*/ 50 h 81"/>
                <a:gd name="T72" fmla="*/ 61 w 66"/>
                <a:gd name="T73" fmla="*/ 60 h 81"/>
                <a:gd name="T74" fmla="*/ 61 w 66"/>
                <a:gd name="T75" fmla="*/ 60 h 81"/>
                <a:gd name="T76" fmla="*/ 61 w 66"/>
                <a:gd name="T77" fmla="*/ 65 h 81"/>
                <a:gd name="T78" fmla="*/ 61 w 66"/>
                <a:gd name="T79" fmla="*/ 76 h 81"/>
                <a:gd name="T80" fmla="*/ 66 w 66"/>
                <a:gd name="T81" fmla="*/ 81 h 81"/>
                <a:gd name="T82" fmla="*/ 61 w 66"/>
                <a:gd name="T83" fmla="*/ 81 h 81"/>
                <a:gd name="T84" fmla="*/ 56 w 66"/>
                <a:gd name="T85" fmla="*/ 81 h 81"/>
                <a:gd name="T86" fmla="*/ 46 w 66"/>
                <a:gd name="T87" fmla="*/ 81 h 81"/>
                <a:gd name="T88" fmla="*/ 46 w 66"/>
                <a:gd name="T89" fmla="*/ 76 h 81"/>
                <a:gd name="T90" fmla="*/ 41 w 66"/>
                <a:gd name="T91" fmla="*/ 65 h 81"/>
                <a:gd name="T92" fmla="*/ 36 w 66"/>
                <a:gd name="T93" fmla="*/ 71 h 81"/>
                <a:gd name="T94" fmla="*/ 31 w 66"/>
                <a:gd name="T95" fmla="*/ 71 h 81"/>
                <a:gd name="T96" fmla="*/ 36 w 66"/>
                <a:gd name="T97" fmla="*/ 65 h 81"/>
                <a:gd name="T98" fmla="*/ 31 w 66"/>
                <a:gd name="T99" fmla="*/ 65 h 81"/>
                <a:gd name="T100" fmla="*/ 31 w 66"/>
                <a:gd name="T101" fmla="*/ 55 h 81"/>
                <a:gd name="T102" fmla="*/ 21 w 66"/>
                <a:gd name="T103" fmla="*/ 55 h 81"/>
                <a:gd name="T104" fmla="*/ 21 w 66"/>
                <a:gd name="T105" fmla="*/ 55 h 81"/>
                <a:gd name="T106" fmla="*/ 26 w 66"/>
                <a:gd name="T107" fmla="*/ 50 h 81"/>
                <a:gd name="T108" fmla="*/ 26 w 66"/>
                <a:gd name="T109" fmla="*/ 45 h 81"/>
                <a:gd name="T110" fmla="*/ 16 w 66"/>
                <a:gd name="T111" fmla="*/ 45 h 81"/>
                <a:gd name="T112" fmla="*/ 11 w 66"/>
                <a:gd name="T113" fmla="*/ 45 h 81"/>
                <a:gd name="T114" fmla="*/ 5 w 66"/>
                <a:gd name="T115" fmla="*/ 45 h 81"/>
                <a:gd name="T116" fmla="*/ 5 w 66"/>
                <a:gd name="T11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81">
                  <a:moveTo>
                    <a:pt x="5" y="40"/>
                  </a:moveTo>
                  <a:lnTo>
                    <a:pt x="5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2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6" y="45"/>
                  </a:lnTo>
                  <a:lnTo>
                    <a:pt x="61" y="50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1" y="65"/>
                  </a:lnTo>
                  <a:lnTo>
                    <a:pt x="61" y="76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56" y="81"/>
                  </a:lnTo>
                  <a:lnTo>
                    <a:pt x="46" y="81"/>
                  </a:lnTo>
                  <a:lnTo>
                    <a:pt x="46" y="76"/>
                  </a:lnTo>
                  <a:lnTo>
                    <a:pt x="41" y="65"/>
                  </a:lnTo>
                  <a:lnTo>
                    <a:pt x="36" y="71"/>
                  </a:lnTo>
                  <a:lnTo>
                    <a:pt x="31" y="71"/>
                  </a:lnTo>
                  <a:lnTo>
                    <a:pt x="36" y="65"/>
                  </a:lnTo>
                  <a:lnTo>
                    <a:pt x="31" y="65"/>
                  </a:lnTo>
                  <a:lnTo>
                    <a:pt x="3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6" y="50"/>
                  </a:lnTo>
                  <a:lnTo>
                    <a:pt x="26" y="45"/>
                  </a:lnTo>
                  <a:lnTo>
                    <a:pt x="16" y="45"/>
                  </a:lnTo>
                  <a:lnTo>
                    <a:pt x="11" y="45"/>
                  </a:lnTo>
                  <a:lnTo>
                    <a:pt x="5" y="45"/>
                  </a:lnTo>
                  <a:lnTo>
                    <a:pt x="5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2" name="Freeform 126"/>
            <p:cNvSpPr>
              <a:spLocks/>
            </p:cNvSpPr>
            <p:nvPr/>
          </p:nvSpPr>
          <p:spPr bwMode="auto">
            <a:xfrm>
              <a:off x="3708401" y="2789238"/>
              <a:ext cx="215900" cy="168275"/>
            </a:xfrm>
            <a:custGeom>
              <a:avLst/>
              <a:gdLst>
                <a:gd name="T0" fmla="*/ 126 w 136"/>
                <a:gd name="T1" fmla="*/ 40 h 106"/>
                <a:gd name="T2" fmla="*/ 126 w 136"/>
                <a:gd name="T3" fmla="*/ 61 h 106"/>
                <a:gd name="T4" fmla="*/ 126 w 136"/>
                <a:gd name="T5" fmla="*/ 71 h 106"/>
                <a:gd name="T6" fmla="*/ 116 w 136"/>
                <a:gd name="T7" fmla="*/ 76 h 106"/>
                <a:gd name="T8" fmla="*/ 111 w 136"/>
                <a:gd name="T9" fmla="*/ 81 h 106"/>
                <a:gd name="T10" fmla="*/ 101 w 136"/>
                <a:gd name="T11" fmla="*/ 86 h 106"/>
                <a:gd name="T12" fmla="*/ 96 w 136"/>
                <a:gd name="T13" fmla="*/ 91 h 106"/>
                <a:gd name="T14" fmla="*/ 91 w 136"/>
                <a:gd name="T15" fmla="*/ 91 h 106"/>
                <a:gd name="T16" fmla="*/ 86 w 136"/>
                <a:gd name="T17" fmla="*/ 91 h 106"/>
                <a:gd name="T18" fmla="*/ 76 w 136"/>
                <a:gd name="T19" fmla="*/ 96 h 106"/>
                <a:gd name="T20" fmla="*/ 71 w 136"/>
                <a:gd name="T21" fmla="*/ 96 h 106"/>
                <a:gd name="T22" fmla="*/ 55 w 136"/>
                <a:gd name="T23" fmla="*/ 96 h 106"/>
                <a:gd name="T24" fmla="*/ 40 w 136"/>
                <a:gd name="T25" fmla="*/ 96 h 106"/>
                <a:gd name="T26" fmla="*/ 35 w 136"/>
                <a:gd name="T27" fmla="*/ 101 h 106"/>
                <a:gd name="T28" fmla="*/ 20 w 136"/>
                <a:gd name="T29" fmla="*/ 101 h 106"/>
                <a:gd name="T30" fmla="*/ 15 w 136"/>
                <a:gd name="T31" fmla="*/ 96 h 106"/>
                <a:gd name="T32" fmla="*/ 15 w 136"/>
                <a:gd name="T33" fmla="*/ 81 h 106"/>
                <a:gd name="T34" fmla="*/ 15 w 136"/>
                <a:gd name="T35" fmla="*/ 76 h 106"/>
                <a:gd name="T36" fmla="*/ 25 w 136"/>
                <a:gd name="T37" fmla="*/ 61 h 106"/>
                <a:gd name="T38" fmla="*/ 25 w 136"/>
                <a:gd name="T39" fmla="*/ 55 h 106"/>
                <a:gd name="T40" fmla="*/ 10 w 136"/>
                <a:gd name="T41" fmla="*/ 50 h 106"/>
                <a:gd name="T42" fmla="*/ 0 w 136"/>
                <a:gd name="T43" fmla="*/ 45 h 106"/>
                <a:gd name="T44" fmla="*/ 15 w 136"/>
                <a:gd name="T45" fmla="*/ 35 h 106"/>
                <a:gd name="T46" fmla="*/ 25 w 136"/>
                <a:gd name="T47" fmla="*/ 35 h 106"/>
                <a:gd name="T48" fmla="*/ 35 w 136"/>
                <a:gd name="T49" fmla="*/ 30 h 106"/>
                <a:gd name="T50" fmla="*/ 40 w 136"/>
                <a:gd name="T51" fmla="*/ 35 h 106"/>
                <a:gd name="T52" fmla="*/ 45 w 136"/>
                <a:gd name="T53" fmla="*/ 30 h 106"/>
                <a:gd name="T54" fmla="*/ 55 w 136"/>
                <a:gd name="T55" fmla="*/ 20 h 106"/>
                <a:gd name="T56" fmla="*/ 71 w 136"/>
                <a:gd name="T57" fmla="*/ 10 h 106"/>
                <a:gd name="T58" fmla="*/ 76 w 136"/>
                <a:gd name="T59" fmla="*/ 10 h 106"/>
                <a:gd name="T60" fmla="*/ 91 w 136"/>
                <a:gd name="T61" fmla="*/ 5 h 106"/>
                <a:gd name="T62" fmla="*/ 111 w 136"/>
                <a:gd name="T63" fmla="*/ 5 h 106"/>
                <a:gd name="T64" fmla="*/ 126 w 136"/>
                <a:gd name="T65" fmla="*/ 0 h 106"/>
                <a:gd name="T66" fmla="*/ 136 w 136"/>
                <a:gd name="T67" fmla="*/ 5 h 106"/>
                <a:gd name="T68" fmla="*/ 136 w 136"/>
                <a:gd name="T69" fmla="*/ 10 h 106"/>
                <a:gd name="T70" fmla="*/ 126 w 136"/>
                <a:gd name="T71" fmla="*/ 15 h 106"/>
                <a:gd name="T72" fmla="*/ 121 w 136"/>
                <a:gd name="T73" fmla="*/ 30 h 106"/>
                <a:gd name="T74" fmla="*/ 126 w 136"/>
                <a:gd name="T75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06">
                  <a:moveTo>
                    <a:pt x="126" y="40"/>
                  </a:moveTo>
                  <a:lnTo>
                    <a:pt x="126" y="40"/>
                  </a:lnTo>
                  <a:lnTo>
                    <a:pt x="131" y="55"/>
                  </a:lnTo>
                  <a:lnTo>
                    <a:pt x="126" y="61"/>
                  </a:lnTo>
                  <a:lnTo>
                    <a:pt x="126" y="66"/>
                  </a:lnTo>
                  <a:lnTo>
                    <a:pt x="126" y="71"/>
                  </a:lnTo>
                  <a:lnTo>
                    <a:pt x="121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86" y="91"/>
                  </a:lnTo>
                  <a:lnTo>
                    <a:pt x="81" y="91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0" y="101"/>
                  </a:lnTo>
                  <a:lnTo>
                    <a:pt x="55" y="96"/>
                  </a:lnTo>
                  <a:lnTo>
                    <a:pt x="50" y="101"/>
                  </a:lnTo>
                  <a:lnTo>
                    <a:pt x="40" y="96"/>
                  </a:lnTo>
                  <a:lnTo>
                    <a:pt x="40" y="101"/>
                  </a:lnTo>
                  <a:lnTo>
                    <a:pt x="35" y="101"/>
                  </a:lnTo>
                  <a:lnTo>
                    <a:pt x="25" y="106"/>
                  </a:lnTo>
                  <a:lnTo>
                    <a:pt x="20" y="101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20" y="91"/>
                  </a:lnTo>
                  <a:lnTo>
                    <a:pt x="15" y="81"/>
                  </a:lnTo>
                  <a:lnTo>
                    <a:pt x="20" y="76"/>
                  </a:lnTo>
                  <a:lnTo>
                    <a:pt x="15" y="76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55"/>
                  </a:lnTo>
                  <a:lnTo>
                    <a:pt x="15" y="55"/>
                  </a:lnTo>
                  <a:lnTo>
                    <a:pt x="10" y="50"/>
                  </a:lnTo>
                  <a:lnTo>
                    <a:pt x="5" y="50"/>
                  </a:lnTo>
                  <a:lnTo>
                    <a:pt x="0" y="45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0" y="35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50" y="25"/>
                  </a:lnTo>
                  <a:lnTo>
                    <a:pt x="55" y="20"/>
                  </a:lnTo>
                  <a:lnTo>
                    <a:pt x="65" y="15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91" y="5"/>
                  </a:lnTo>
                  <a:lnTo>
                    <a:pt x="106" y="10"/>
                  </a:lnTo>
                  <a:lnTo>
                    <a:pt x="111" y="5"/>
                  </a:lnTo>
                  <a:lnTo>
                    <a:pt x="121" y="5"/>
                  </a:lnTo>
                  <a:lnTo>
                    <a:pt x="126" y="0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6" y="10"/>
                  </a:lnTo>
                  <a:lnTo>
                    <a:pt x="131" y="15"/>
                  </a:lnTo>
                  <a:lnTo>
                    <a:pt x="126" y="15"/>
                  </a:lnTo>
                  <a:lnTo>
                    <a:pt x="126" y="25"/>
                  </a:lnTo>
                  <a:lnTo>
                    <a:pt x="121" y="30"/>
                  </a:lnTo>
                  <a:lnTo>
                    <a:pt x="126" y="35"/>
                  </a:lnTo>
                  <a:lnTo>
                    <a:pt x="126" y="40"/>
                  </a:lnTo>
                  <a:lnTo>
                    <a:pt x="126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3" name="Freeform 127"/>
            <p:cNvSpPr>
              <a:spLocks/>
            </p:cNvSpPr>
            <p:nvPr/>
          </p:nvSpPr>
          <p:spPr bwMode="auto">
            <a:xfrm>
              <a:off x="3916364" y="2949575"/>
              <a:ext cx="144463" cy="136525"/>
            </a:xfrm>
            <a:custGeom>
              <a:avLst/>
              <a:gdLst>
                <a:gd name="T0" fmla="*/ 41 w 91"/>
                <a:gd name="T1" fmla="*/ 81 h 86"/>
                <a:gd name="T2" fmla="*/ 41 w 91"/>
                <a:gd name="T3" fmla="*/ 86 h 86"/>
                <a:gd name="T4" fmla="*/ 36 w 91"/>
                <a:gd name="T5" fmla="*/ 81 h 86"/>
                <a:gd name="T6" fmla="*/ 31 w 91"/>
                <a:gd name="T7" fmla="*/ 76 h 86"/>
                <a:gd name="T8" fmla="*/ 26 w 91"/>
                <a:gd name="T9" fmla="*/ 81 h 86"/>
                <a:gd name="T10" fmla="*/ 21 w 91"/>
                <a:gd name="T11" fmla="*/ 81 h 86"/>
                <a:gd name="T12" fmla="*/ 15 w 91"/>
                <a:gd name="T13" fmla="*/ 76 h 86"/>
                <a:gd name="T14" fmla="*/ 10 w 91"/>
                <a:gd name="T15" fmla="*/ 66 h 86"/>
                <a:gd name="T16" fmla="*/ 10 w 91"/>
                <a:gd name="T17" fmla="*/ 61 h 86"/>
                <a:gd name="T18" fmla="*/ 5 w 91"/>
                <a:gd name="T19" fmla="*/ 56 h 86"/>
                <a:gd name="T20" fmla="*/ 5 w 91"/>
                <a:gd name="T21" fmla="*/ 51 h 86"/>
                <a:gd name="T22" fmla="*/ 5 w 91"/>
                <a:gd name="T23" fmla="*/ 46 h 86"/>
                <a:gd name="T24" fmla="*/ 5 w 91"/>
                <a:gd name="T25" fmla="*/ 35 h 86"/>
                <a:gd name="T26" fmla="*/ 10 w 91"/>
                <a:gd name="T27" fmla="*/ 35 h 86"/>
                <a:gd name="T28" fmla="*/ 10 w 91"/>
                <a:gd name="T29" fmla="*/ 30 h 86"/>
                <a:gd name="T30" fmla="*/ 15 w 91"/>
                <a:gd name="T31" fmla="*/ 20 h 86"/>
                <a:gd name="T32" fmla="*/ 21 w 91"/>
                <a:gd name="T33" fmla="*/ 10 h 86"/>
                <a:gd name="T34" fmla="*/ 36 w 91"/>
                <a:gd name="T35" fmla="*/ 15 h 86"/>
                <a:gd name="T36" fmla="*/ 36 w 91"/>
                <a:gd name="T37" fmla="*/ 10 h 86"/>
                <a:gd name="T38" fmla="*/ 36 w 91"/>
                <a:gd name="T39" fmla="*/ 5 h 86"/>
                <a:gd name="T40" fmla="*/ 46 w 91"/>
                <a:gd name="T41" fmla="*/ 0 h 86"/>
                <a:gd name="T42" fmla="*/ 56 w 91"/>
                <a:gd name="T43" fmla="*/ 0 h 86"/>
                <a:gd name="T44" fmla="*/ 66 w 91"/>
                <a:gd name="T45" fmla="*/ 0 h 86"/>
                <a:gd name="T46" fmla="*/ 76 w 91"/>
                <a:gd name="T47" fmla="*/ 15 h 86"/>
                <a:gd name="T48" fmla="*/ 76 w 91"/>
                <a:gd name="T49" fmla="*/ 25 h 86"/>
                <a:gd name="T50" fmla="*/ 86 w 91"/>
                <a:gd name="T51" fmla="*/ 25 h 86"/>
                <a:gd name="T52" fmla="*/ 91 w 91"/>
                <a:gd name="T53" fmla="*/ 30 h 86"/>
                <a:gd name="T54" fmla="*/ 91 w 91"/>
                <a:gd name="T55" fmla="*/ 41 h 86"/>
                <a:gd name="T56" fmla="*/ 91 w 91"/>
                <a:gd name="T57" fmla="*/ 61 h 86"/>
                <a:gd name="T58" fmla="*/ 86 w 91"/>
                <a:gd name="T59" fmla="*/ 61 h 86"/>
                <a:gd name="T60" fmla="*/ 76 w 91"/>
                <a:gd name="T61" fmla="*/ 61 h 86"/>
                <a:gd name="T62" fmla="*/ 71 w 91"/>
                <a:gd name="T63" fmla="*/ 66 h 86"/>
                <a:gd name="T64" fmla="*/ 66 w 91"/>
                <a:gd name="T65" fmla="*/ 71 h 86"/>
                <a:gd name="T66" fmla="*/ 61 w 91"/>
                <a:gd name="T67" fmla="*/ 71 h 86"/>
                <a:gd name="T68" fmla="*/ 51 w 91"/>
                <a:gd name="T69" fmla="*/ 76 h 86"/>
                <a:gd name="T70" fmla="*/ 41 w 91"/>
                <a:gd name="T71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86">
                  <a:moveTo>
                    <a:pt x="41" y="81"/>
                  </a:moveTo>
                  <a:lnTo>
                    <a:pt x="41" y="81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5" y="56"/>
                  </a:lnTo>
                  <a:lnTo>
                    <a:pt x="0" y="5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6" y="20"/>
                  </a:lnTo>
                  <a:lnTo>
                    <a:pt x="76" y="25"/>
                  </a:lnTo>
                  <a:lnTo>
                    <a:pt x="81" y="30"/>
                  </a:lnTo>
                  <a:lnTo>
                    <a:pt x="86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1" y="35"/>
                  </a:lnTo>
                  <a:lnTo>
                    <a:pt x="91" y="41"/>
                  </a:lnTo>
                  <a:lnTo>
                    <a:pt x="91" y="56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6" y="61"/>
                  </a:lnTo>
                  <a:lnTo>
                    <a:pt x="81" y="61"/>
                  </a:lnTo>
                  <a:lnTo>
                    <a:pt x="76" y="61"/>
                  </a:lnTo>
                  <a:lnTo>
                    <a:pt x="76" y="66"/>
                  </a:lnTo>
                  <a:lnTo>
                    <a:pt x="71" y="66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1" y="71"/>
                  </a:lnTo>
                  <a:lnTo>
                    <a:pt x="56" y="71"/>
                  </a:lnTo>
                  <a:lnTo>
                    <a:pt x="51" y="76"/>
                  </a:lnTo>
                  <a:lnTo>
                    <a:pt x="46" y="76"/>
                  </a:lnTo>
                  <a:lnTo>
                    <a:pt x="41" y="81"/>
                  </a:lnTo>
                  <a:lnTo>
                    <a:pt x="41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4" name="Freeform 128"/>
            <p:cNvSpPr>
              <a:spLocks/>
            </p:cNvSpPr>
            <p:nvPr/>
          </p:nvSpPr>
          <p:spPr bwMode="auto">
            <a:xfrm>
              <a:off x="3965576" y="3046413"/>
              <a:ext cx="233363" cy="120650"/>
            </a:xfrm>
            <a:custGeom>
              <a:avLst/>
              <a:gdLst>
                <a:gd name="T0" fmla="*/ 141 w 147"/>
                <a:gd name="T1" fmla="*/ 30 h 76"/>
                <a:gd name="T2" fmla="*/ 147 w 147"/>
                <a:gd name="T3" fmla="*/ 35 h 76"/>
                <a:gd name="T4" fmla="*/ 147 w 147"/>
                <a:gd name="T5" fmla="*/ 40 h 76"/>
                <a:gd name="T6" fmla="*/ 141 w 147"/>
                <a:gd name="T7" fmla="*/ 50 h 76"/>
                <a:gd name="T8" fmla="*/ 136 w 147"/>
                <a:gd name="T9" fmla="*/ 61 h 76"/>
                <a:gd name="T10" fmla="*/ 121 w 147"/>
                <a:gd name="T11" fmla="*/ 71 h 76"/>
                <a:gd name="T12" fmla="*/ 111 w 147"/>
                <a:gd name="T13" fmla="*/ 76 h 76"/>
                <a:gd name="T14" fmla="*/ 101 w 147"/>
                <a:gd name="T15" fmla="*/ 76 h 76"/>
                <a:gd name="T16" fmla="*/ 101 w 147"/>
                <a:gd name="T17" fmla="*/ 71 h 76"/>
                <a:gd name="T18" fmla="*/ 106 w 147"/>
                <a:gd name="T19" fmla="*/ 71 h 76"/>
                <a:gd name="T20" fmla="*/ 91 w 147"/>
                <a:gd name="T21" fmla="*/ 61 h 76"/>
                <a:gd name="T22" fmla="*/ 86 w 147"/>
                <a:gd name="T23" fmla="*/ 55 h 76"/>
                <a:gd name="T24" fmla="*/ 76 w 147"/>
                <a:gd name="T25" fmla="*/ 50 h 76"/>
                <a:gd name="T26" fmla="*/ 71 w 147"/>
                <a:gd name="T27" fmla="*/ 50 h 76"/>
                <a:gd name="T28" fmla="*/ 66 w 147"/>
                <a:gd name="T29" fmla="*/ 50 h 76"/>
                <a:gd name="T30" fmla="*/ 60 w 147"/>
                <a:gd name="T31" fmla="*/ 50 h 76"/>
                <a:gd name="T32" fmla="*/ 60 w 147"/>
                <a:gd name="T33" fmla="*/ 50 h 76"/>
                <a:gd name="T34" fmla="*/ 55 w 147"/>
                <a:gd name="T35" fmla="*/ 55 h 76"/>
                <a:gd name="T36" fmla="*/ 55 w 147"/>
                <a:gd name="T37" fmla="*/ 61 h 76"/>
                <a:gd name="T38" fmla="*/ 55 w 147"/>
                <a:gd name="T39" fmla="*/ 61 h 76"/>
                <a:gd name="T40" fmla="*/ 45 w 147"/>
                <a:gd name="T41" fmla="*/ 66 h 76"/>
                <a:gd name="T42" fmla="*/ 40 w 147"/>
                <a:gd name="T43" fmla="*/ 61 h 76"/>
                <a:gd name="T44" fmla="*/ 40 w 147"/>
                <a:gd name="T45" fmla="*/ 61 h 76"/>
                <a:gd name="T46" fmla="*/ 35 w 147"/>
                <a:gd name="T47" fmla="*/ 61 h 76"/>
                <a:gd name="T48" fmla="*/ 20 w 147"/>
                <a:gd name="T49" fmla="*/ 66 h 76"/>
                <a:gd name="T50" fmla="*/ 15 w 147"/>
                <a:gd name="T51" fmla="*/ 61 h 76"/>
                <a:gd name="T52" fmla="*/ 10 w 147"/>
                <a:gd name="T53" fmla="*/ 66 h 76"/>
                <a:gd name="T54" fmla="*/ 10 w 147"/>
                <a:gd name="T55" fmla="*/ 66 h 76"/>
                <a:gd name="T56" fmla="*/ 0 w 147"/>
                <a:gd name="T57" fmla="*/ 55 h 76"/>
                <a:gd name="T58" fmla="*/ 5 w 147"/>
                <a:gd name="T59" fmla="*/ 45 h 76"/>
                <a:gd name="T60" fmla="*/ 10 w 147"/>
                <a:gd name="T61" fmla="*/ 40 h 76"/>
                <a:gd name="T62" fmla="*/ 10 w 147"/>
                <a:gd name="T63" fmla="*/ 25 h 76"/>
                <a:gd name="T64" fmla="*/ 10 w 147"/>
                <a:gd name="T65" fmla="*/ 25 h 76"/>
                <a:gd name="T66" fmla="*/ 10 w 147"/>
                <a:gd name="T67" fmla="*/ 20 h 76"/>
                <a:gd name="T68" fmla="*/ 20 w 147"/>
                <a:gd name="T69" fmla="*/ 15 h 76"/>
                <a:gd name="T70" fmla="*/ 30 w 147"/>
                <a:gd name="T71" fmla="*/ 10 h 76"/>
                <a:gd name="T72" fmla="*/ 35 w 147"/>
                <a:gd name="T73" fmla="*/ 10 h 76"/>
                <a:gd name="T74" fmla="*/ 40 w 147"/>
                <a:gd name="T75" fmla="*/ 5 h 76"/>
                <a:gd name="T76" fmla="*/ 45 w 147"/>
                <a:gd name="T77" fmla="*/ 0 h 76"/>
                <a:gd name="T78" fmla="*/ 55 w 147"/>
                <a:gd name="T79" fmla="*/ 0 h 76"/>
                <a:gd name="T80" fmla="*/ 60 w 147"/>
                <a:gd name="T81" fmla="*/ 0 h 76"/>
                <a:gd name="T82" fmla="*/ 71 w 147"/>
                <a:gd name="T83" fmla="*/ 0 h 76"/>
                <a:gd name="T84" fmla="*/ 76 w 147"/>
                <a:gd name="T85" fmla="*/ 5 h 76"/>
                <a:gd name="T86" fmla="*/ 96 w 147"/>
                <a:gd name="T87" fmla="*/ 10 h 76"/>
                <a:gd name="T88" fmla="*/ 106 w 147"/>
                <a:gd name="T89" fmla="*/ 10 h 76"/>
                <a:gd name="T90" fmla="*/ 116 w 147"/>
                <a:gd name="T91" fmla="*/ 10 h 76"/>
                <a:gd name="T92" fmla="*/ 111 w 147"/>
                <a:gd name="T93" fmla="*/ 15 h 76"/>
                <a:gd name="T94" fmla="*/ 116 w 147"/>
                <a:gd name="T95" fmla="*/ 35 h 76"/>
                <a:gd name="T96" fmla="*/ 121 w 147"/>
                <a:gd name="T97" fmla="*/ 30 h 76"/>
                <a:gd name="T98" fmla="*/ 131 w 147"/>
                <a:gd name="T99" fmla="*/ 30 h 76"/>
                <a:gd name="T100" fmla="*/ 141 w 147"/>
                <a:gd name="T101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7" h="76">
                  <a:moveTo>
                    <a:pt x="141" y="30"/>
                  </a:moveTo>
                  <a:lnTo>
                    <a:pt x="141" y="30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40"/>
                  </a:lnTo>
                  <a:lnTo>
                    <a:pt x="147" y="45"/>
                  </a:lnTo>
                  <a:lnTo>
                    <a:pt x="141" y="50"/>
                  </a:lnTo>
                  <a:lnTo>
                    <a:pt x="141" y="55"/>
                  </a:lnTo>
                  <a:lnTo>
                    <a:pt x="136" y="61"/>
                  </a:lnTo>
                  <a:lnTo>
                    <a:pt x="131" y="66"/>
                  </a:lnTo>
                  <a:lnTo>
                    <a:pt x="121" y="71"/>
                  </a:lnTo>
                  <a:lnTo>
                    <a:pt x="116" y="76"/>
                  </a:lnTo>
                  <a:lnTo>
                    <a:pt x="111" y="76"/>
                  </a:lnTo>
                  <a:lnTo>
                    <a:pt x="106" y="76"/>
                  </a:lnTo>
                  <a:lnTo>
                    <a:pt x="101" y="76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76" y="55"/>
                  </a:lnTo>
                  <a:lnTo>
                    <a:pt x="76" y="50"/>
                  </a:lnTo>
                  <a:lnTo>
                    <a:pt x="76" y="55"/>
                  </a:lnTo>
                  <a:lnTo>
                    <a:pt x="71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5" y="50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5" y="6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5" y="61"/>
                  </a:lnTo>
                  <a:lnTo>
                    <a:pt x="0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10" y="40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1" y="5"/>
                  </a:lnTo>
                  <a:lnTo>
                    <a:pt x="76" y="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6" y="10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6" y="25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21" y="30"/>
                  </a:lnTo>
                  <a:lnTo>
                    <a:pt x="126" y="30"/>
                  </a:lnTo>
                  <a:lnTo>
                    <a:pt x="131" y="30"/>
                  </a:lnTo>
                  <a:lnTo>
                    <a:pt x="136" y="35"/>
                  </a:lnTo>
                  <a:lnTo>
                    <a:pt x="141" y="3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5" name="Freeform 129"/>
            <p:cNvSpPr>
              <a:spLocks/>
            </p:cNvSpPr>
            <p:nvPr/>
          </p:nvSpPr>
          <p:spPr bwMode="auto">
            <a:xfrm>
              <a:off x="4052889" y="2965450"/>
              <a:ext cx="136525" cy="104775"/>
            </a:xfrm>
            <a:custGeom>
              <a:avLst/>
              <a:gdLst>
                <a:gd name="T0" fmla="*/ 71 w 86"/>
                <a:gd name="T1" fmla="*/ 25 h 66"/>
                <a:gd name="T2" fmla="*/ 71 w 86"/>
                <a:gd name="T3" fmla="*/ 25 h 66"/>
                <a:gd name="T4" fmla="*/ 81 w 86"/>
                <a:gd name="T5" fmla="*/ 20 h 66"/>
                <a:gd name="T6" fmla="*/ 81 w 86"/>
                <a:gd name="T7" fmla="*/ 25 h 66"/>
                <a:gd name="T8" fmla="*/ 86 w 86"/>
                <a:gd name="T9" fmla="*/ 31 h 66"/>
                <a:gd name="T10" fmla="*/ 81 w 86"/>
                <a:gd name="T11" fmla="*/ 31 h 66"/>
                <a:gd name="T12" fmla="*/ 76 w 86"/>
                <a:gd name="T13" fmla="*/ 36 h 66"/>
                <a:gd name="T14" fmla="*/ 76 w 86"/>
                <a:gd name="T15" fmla="*/ 41 h 66"/>
                <a:gd name="T16" fmla="*/ 81 w 86"/>
                <a:gd name="T17" fmla="*/ 51 h 66"/>
                <a:gd name="T18" fmla="*/ 81 w 86"/>
                <a:gd name="T19" fmla="*/ 51 h 66"/>
                <a:gd name="T20" fmla="*/ 76 w 86"/>
                <a:gd name="T21" fmla="*/ 51 h 66"/>
                <a:gd name="T22" fmla="*/ 76 w 86"/>
                <a:gd name="T23" fmla="*/ 56 h 66"/>
                <a:gd name="T24" fmla="*/ 76 w 86"/>
                <a:gd name="T25" fmla="*/ 61 h 66"/>
                <a:gd name="T26" fmla="*/ 76 w 86"/>
                <a:gd name="T27" fmla="*/ 61 h 66"/>
                <a:gd name="T28" fmla="*/ 71 w 86"/>
                <a:gd name="T29" fmla="*/ 66 h 66"/>
                <a:gd name="T30" fmla="*/ 66 w 86"/>
                <a:gd name="T31" fmla="*/ 56 h 66"/>
                <a:gd name="T32" fmla="*/ 61 w 86"/>
                <a:gd name="T33" fmla="*/ 61 h 66"/>
                <a:gd name="T34" fmla="*/ 61 w 86"/>
                <a:gd name="T35" fmla="*/ 61 h 66"/>
                <a:gd name="T36" fmla="*/ 56 w 86"/>
                <a:gd name="T37" fmla="*/ 61 h 66"/>
                <a:gd name="T38" fmla="*/ 51 w 86"/>
                <a:gd name="T39" fmla="*/ 61 h 66"/>
                <a:gd name="T40" fmla="*/ 41 w 86"/>
                <a:gd name="T41" fmla="*/ 61 h 66"/>
                <a:gd name="T42" fmla="*/ 41 w 86"/>
                <a:gd name="T43" fmla="*/ 61 h 66"/>
                <a:gd name="T44" fmla="*/ 36 w 86"/>
                <a:gd name="T45" fmla="*/ 61 h 66"/>
                <a:gd name="T46" fmla="*/ 21 w 86"/>
                <a:gd name="T47" fmla="*/ 56 h 66"/>
                <a:gd name="T48" fmla="*/ 16 w 86"/>
                <a:gd name="T49" fmla="*/ 56 h 66"/>
                <a:gd name="T50" fmla="*/ 16 w 86"/>
                <a:gd name="T51" fmla="*/ 51 h 66"/>
                <a:gd name="T52" fmla="*/ 11 w 86"/>
                <a:gd name="T53" fmla="*/ 51 h 66"/>
                <a:gd name="T54" fmla="*/ 5 w 86"/>
                <a:gd name="T55" fmla="*/ 51 h 66"/>
                <a:gd name="T56" fmla="*/ 5 w 86"/>
                <a:gd name="T57" fmla="*/ 46 h 66"/>
                <a:gd name="T58" fmla="*/ 5 w 86"/>
                <a:gd name="T59" fmla="*/ 31 h 66"/>
                <a:gd name="T60" fmla="*/ 5 w 86"/>
                <a:gd name="T61" fmla="*/ 25 h 66"/>
                <a:gd name="T62" fmla="*/ 5 w 86"/>
                <a:gd name="T63" fmla="*/ 20 h 66"/>
                <a:gd name="T64" fmla="*/ 0 w 86"/>
                <a:gd name="T65" fmla="*/ 20 h 66"/>
                <a:gd name="T66" fmla="*/ 0 w 86"/>
                <a:gd name="T67" fmla="*/ 15 h 66"/>
                <a:gd name="T68" fmla="*/ 5 w 86"/>
                <a:gd name="T69" fmla="*/ 10 h 66"/>
                <a:gd name="T70" fmla="*/ 16 w 86"/>
                <a:gd name="T71" fmla="*/ 15 h 66"/>
                <a:gd name="T72" fmla="*/ 16 w 86"/>
                <a:gd name="T73" fmla="*/ 15 h 66"/>
                <a:gd name="T74" fmla="*/ 16 w 86"/>
                <a:gd name="T75" fmla="*/ 15 h 66"/>
                <a:gd name="T76" fmla="*/ 21 w 86"/>
                <a:gd name="T77" fmla="*/ 15 h 66"/>
                <a:gd name="T78" fmla="*/ 31 w 86"/>
                <a:gd name="T79" fmla="*/ 15 h 66"/>
                <a:gd name="T80" fmla="*/ 31 w 86"/>
                <a:gd name="T81" fmla="*/ 10 h 66"/>
                <a:gd name="T82" fmla="*/ 36 w 86"/>
                <a:gd name="T83" fmla="*/ 10 h 66"/>
                <a:gd name="T84" fmla="*/ 36 w 86"/>
                <a:gd name="T85" fmla="*/ 5 h 66"/>
                <a:gd name="T86" fmla="*/ 36 w 86"/>
                <a:gd name="T87" fmla="*/ 5 h 66"/>
                <a:gd name="T88" fmla="*/ 36 w 86"/>
                <a:gd name="T89" fmla="*/ 5 h 66"/>
                <a:gd name="T90" fmla="*/ 46 w 86"/>
                <a:gd name="T91" fmla="*/ 0 h 66"/>
                <a:gd name="T92" fmla="*/ 46 w 86"/>
                <a:gd name="T93" fmla="*/ 5 h 66"/>
                <a:gd name="T94" fmla="*/ 51 w 86"/>
                <a:gd name="T95" fmla="*/ 5 h 66"/>
                <a:gd name="T96" fmla="*/ 61 w 86"/>
                <a:gd name="T97" fmla="*/ 15 h 66"/>
                <a:gd name="T98" fmla="*/ 66 w 86"/>
                <a:gd name="T99" fmla="*/ 15 h 66"/>
                <a:gd name="T100" fmla="*/ 61 w 86"/>
                <a:gd name="T101" fmla="*/ 15 h 66"/>
                <a:gd name="T102" fmla="*/ 61 w 86"/>
                <a:gd name="T103" fmla="*/ 20 h 66"/>
                <a:gd name="T104" fmla="*/ 71 w 86"/>
                <a:gd name="T105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66">
                  <a:moveTo>
                    <a:pt x="71" y="25"/>
                  </a:moveTo>
                  <a:lnTo>
                    <a:pt x="71" y="25"/>
                  </a:lnTo>
                  <a:lnTo>
                    <a:pt x="81" y="20"/>
                  </a:lnTo>
                  <a:lnTo>
                    <a:pt x="81" y="25"/>
                  </a:lnTo>
                  <a:lnTo>
                    <a:pt x="86" y="31"/>
                  </a:lnTo>
                  <a:lnTo>
                    <a:pt x="81" y="31"/>
                  </a:lnTo>
                  <a:lnTo>
                    <a:pt x="76" y="36"/>
                  </a:lnTo>
                  <a:lnTo>
                    <a:pt x="76" y="4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76" y="51"/>
                  </a:lnTo>
                  <a:lnTo>
                    <a:pt x="76" y="56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1" y="66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5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36" y="61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6" y="51"/>
                  </a:lnTo>
                  <a:lnTo>
                    <a:pt x="11" y="5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1" y="15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71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6" name="Freeform 130"/>
            <p:cNvSpPr>
              <a:spLocks/>
            </p:cNvSpPr>
            <p:nvPr/>
          </p:nvSpPr>
          <p:spPr bwMode="auto">
            <a:xfrm>
              <a:off x="4013201" y="2886075"/>
              <a:ext cx="96838" cy="111125"/>
            </a:xfrm>
            <a:custGeom>
              <a:avLst/>
              <a:gdLst>
                <a:gd name="T0" fmla="*/ 41 w 61"/>
                <a:gd name="T1" fmla="*/ 65 h 70"/>
                <a:gd name="T2" fmla="*/ 41 w 61"/>
                <a:gd name="T3" fmla="*/ 65 h 70"/>
                <a:gd name="T4" fmla="*/ 30 w 61"/>
                <a:gd name="T5" fmla="*/ 60 h 70"/>
                <a:gd name="T6" fmla="*/ 25 w 61"/>
                <a:gd name="T7" fmla="*/ 65 h 70"/>
                <a:gd name="T8" fmla="*/ 20 w 61"/>
                <a:gd name="T9" fmla="*/ 70 h 70"/>
                <a:gd name="T10" fmla="*/ 15 w 61"/>
                <a:gd name="T11" fmla="*/ 65 h 70"/>
                <a:gd name="T12" fmla="*/ 15 w 61"/>
                <a:gd name="T13" fmla="*/ 60 h 70"/>
                <a:gd name="T14" fmla="*/ 15 w 61"/>
                <a:gd name="T15" fmla="*/ 55 h 70"/>
                <a:gd name="T16" fmla="*/ 10 w 61"/>
                <a:gd name="T17" fmla="*/ 55 h 70"/>
                <a:gd name="T18" fmla="*/ 5 w 61"/>
                <a:gd name="T19" fmla="*/ 40 h 70"/>
                <a:gd name="T20" fmla="*/ 0 w 61"/>
                <a:gd name="T21" fmla="*/ 35 h 70"/>
                <a:gd name="T22" fmla="*/ 0 w 61"/>
                <a:gd name="T23" fmla="*/ 30 h 70"/>
                <a:gd name="T24" fmla="*/ 0 w 61"/>
                <a:gd name="T25" fmla="*/ 25 h 70"/>
                <a:gd name="T26" fmla="*/ 0 w 61"/>
                <a:gd name="T27" fmla="*/ 25 h 70"/>
                <a:gd name="T28" fmla="*/ 0 w 61"/>
                <a:gd name="T29" fmla="*/ 25 h 70"/>
                <a:gd name="T30" fmla="*/ 5 w 61"/>
                <a:gd name="T31" fmla="*/ 20 h 70"/>
                <a:gd name="T32" fmla="*/ 10 w 61"/>
                <a:gd name="T33" fmla="*/ 20 h 70"/>
                <a:gd name="T34" fmla="*/ 20 w 61"/>
                <a:gd name="T35" fmla="*/ 15 h 70"/>
                <a:gd name="T36" fmla="*/ 25 w 61"/>
                <a:gd name="T37" fmla="*/ 10 h 70"/>
                <a:gd name="T38" fmla="*/ 25 w 61"/>
                <a:gd name="T39" fmla="*/ 10 h 70"/>
                <a:gd name="T40" fmla="*/ 36 w 61"/>
                <a:gd name="T41" fmla="*/ 5 h 70"/>
                <a:gd name="T42" fmla="*/ 46 w 61"/>
                <a:gd name="T43" fmla="*/ 5 h 70"/>
                <a:gd name="T44" fmla="*/ 46 w 61"/>
                <a:gd name="T45" fmla="*/ 5 h 70"/>
                <a:gd name="T46" fmla="*/ 46 w 61"/>
                <a:gd name="T47" fmla="*/ 5 h 70"/>
                <a:gd name="T48" fmla="*/ 51 w 61"/>
                <a:gd name="T49" fmla="*/ 10 h 70"/>
                <a:gd name="T50" fmla="*/ 51 w 61"/>
                <a:gd name="T51" fmla="*/ 10 h 70"/>
                <a:gd name="T52" fmla="*/ 51 w 61"/>
                <a:gd name="T53" fmla="*/ 10 h 70"/>
                <a:gd name="T54" fmla="*/ 56 w 61"/>
                <a:gd name="T55" fmla="*/ 5 h 70"/>
                <a:gd name="T56" fmla="*/ 56 w 61"/>
                <a:gd name="T57" fmla="*/ 5 h 70"/>
                <a:gd name="T58" fmla="*/ 56 w 61"/>
                <a:gd name="T59" fmla="*/ 0 h 70"/>
                <a:gd name="T60" fmla="*/ 56 w 61"/>
                <a:gd name="T61" fmla="*/ 0 h 70"/>
                <a:gd name="T62" fmla="*/ 56 w 61"/>
                <a:gd name="T63" fmla="*/ 5 h 70"/>
                <a:gd name="T64" fmla="*/ 56 w 61"/>
                <a:gd name="T65" fmla="*/ 5 h 70"/>
                <a:gd name="T66" fmla="*/ 56 w 61"/>
                <a:gd name="T67" fmla="*/ 10 h 70"/>
                <a:gd name="T68" fmla="*/ 51 w 61"/>
                <a:gd name="T69" fmla="*/ 15 h 70"/>
                <a:gd name="T70" fmla="*/ 56 w 61"/>
                <a:gd name="T71" fmla="*/ 15 h 70"/>
                <a:gd name="T72" fmla="*/ 56 w 61"/>
                <a:gd name="T73" fmla="*/ 20 h 70"/>
                <a:gd name="T74" fmla="*/ 56 w 61"/>
                <a:gd name="T75" fmla="*/ 25 h 70"/>
                <a:gd name="T76" fmla="*/ 61 w 61"/>
                <a:gd name="T77" fmla="*/ 35 h 70"/>
                <a:gd name="T78" fmla="*/ 61 w 61"/>
                <a:gd name="T79" fmla="*/ 35 h 70"/>
                <a:gd name="T80" fmla="*/ 56 w 61"/>
                <a:gd name="T81" fmla="*/ 40 h 70"/>
                <a:gd name="T82" fmla="*/ 56 w 61"/>
                <a:gd name="T83" fmla="*/ 40 h 70"/>
                <a:gd name="T84" fmla="*/ 56 w 61"/>
                <a:gd name="T85" fmla="*/ 45 h 70"/>
                <a:gd name="T86" fmla="*/ 61 w 61"/>
                <a:gd name="T87" fmla="*/ 50 h 70"/>
                <a:gd name="T88" fmla="*/ 61 w 61"/>
                <a:gd name="T89" fmla="*/ 55 h 70"/>
                <a:gd name="T90" fmla="*/ 61 w 61"/>
                <a:gd name="T91" fmla="*/ 55 h 70"/>
                <a:gd name="T92" fmla="*/ 61 w 61"/>
                <a:gd name="T93" fmla="*/ 55 h 70"/>
                <a:gd name="T94" fmla="*/ 61 w 61"/>
                <a:gd name="T95" fmla="*/ 60 h 70"/>
                <a:gd name="T96" fmla="*/ 56 w 61"/>
                <a:gd name="T97" fmla="*/ 60 h 70"/>
                <a:gd name="T98" fmla="*/ 56 w 61"/>
                <a:gd name="T99" fmla="*/ 65 h 70"/>
                <a:gd name="T100" fmla="*/ 46 w 61"/>
                <a:gd name="T101" fmla="*/ 65 h 70"/>
                <a:gd name="T102" fmla="*/ 41 w 61"/>
                <a:gd name="T103" fmla="*/ 65 h 70"/>
                <a:gd name="T104" fmla="*/ 41 w 61"/>
                <a:gd name="T105" fmla="*/ 65 h 70"/>
                <a:gd name="T106" fmla="*/ 41 w 61"/>
                <a:gd name="T10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70">
                  <a:moveTo>
                    <a:pt x="41" y="65"/>
                  </a:moveTo>
                  <a:lnTo>
                    <a:pt x="41" y="65"/>
                  </a:lnTo>
                  <a:lnTo>
                    <a:pt x="30" y="60"/>
                  </a:lnTo>
                  <a:lnTo>
                    <a:pt x="25" y="65"/>
                  </a:lnTo>
                  <a:lnTo>
                    <a:pt x="20" y="70"/>
                  </a:lnTo>
                  <a:lnTo>
                    <a:pt x="15" y="65"/>
                  </a:lnTo>
                  <a:lnTo>
                    <a:pt x="15" y="60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3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56" y="20"/>
                  </a:lnTo>
                  <a:lnTo>
                    <a:pt x="56" y="2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5"/>
                  </a:lnTo>
                  <a:lnTo>
                    <a:pt x="61" y="50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56" y="60"/>
                  </a:lnTo>
                  <a:lnTo>
                    <a:pt x="56" y="65"/>
                  </a:lnTo>
                  <a:lnTo>
                    <a:pt x="46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7" name="Freeform 131"/>
            <p:cNvSpPr>
              <a:spLocks/>
            </p:cNvSpPr>
            <p:nvPr/>
          </p:nvSpPr>
          <p:spPr bwMode="auto">
            <a:xfrm>
              <a:off x="3787776" y="2886075"/>
              <a:ext cx="241300" cy="119063"/>
            </a:xfrm>
            <a:custGeom>
              <a:avLst/>
              <a:gdLst>
                <a:gd name="T0" fmla="*/ 86 w 152"/>
                <a:gd name="T1" fmla="*/ 75 h 75"/>
                <a:gd name="T2" fmla="*/ 86 w 152"/>
                <a:gd name="T3" fmla="*/ 75 h 75"/>
                <a:gd name="T4" fmla="*/ 81 w 152"/>
                <a:gd name="T5" fmla="*/ 70 h 75"/>
                <a:gd name="T6" fmla="*/ 81 w 152"/>
                <a:gd name="T7" fmla="*/ 70 h 75"/>
                <a:gd name="T8" fmla="*/ 76 w 152"/>
                <a:gd name="T9" fmla="*/ 60 h 75"/>
                <a:gd name="T10" fmla="*/ 61 w 152"/>
                <a:gd name="T11" fmla="*/ 50 h 75"/>
                <a:gd name="T12" fmla="*/ 51 w 152"/>
                <a:gd name="T13" fmla="*/ 55 h 75"/>
                <a:gd name="T14" fmla="*/ 36 w 152"/>
                <a:gd name="T15" fmla="*/ 70 h 75"/>
                <a:gd name="T16" fmla="*/ 31 w 152"/>
                <a:gd name="T17" fmla="*/ 70 h 75"/>
                <a:gd name="T18" fmla="*/ 31 w 152"/>
                <a:gd name="T19" fmla="*/ 70 h 75"/>
                <a:gd name="T20" fmla="*/ 15 w 152"/>
                <a:gd name="T21" fmla="*/ 70 h 75"/>
                <a:gd name="T22" fmla="*/ 15 w 152"/>
                <a:gd name="T23" fmla="*/ 60 h 75"/>
                <a:gd name="T24" fmla="*/ 5 w 152"/>
                <a:gd name="T25" fmla="*/ 55 h 75"/>
                <a:gd name="T26" fmla="*/ 5 w 152"/>
                <a:gd name="T27" fmla="*/ 45 h 75"/>
                <a:gd name="T28" fmla="*/ 0 w 152"/>
                <a:gd name="T29" fmla="*/ 40 h 75"/>
                <a:gd name="T30" fmla="*/ 10 w 152"/>
                <a:gd name="T31" fmla="*/ 40 h 75"/>
                <a:gd name="T32" fmla="*/ 21 w 152"/>
                <a:gd name="T33" fmla="*/ 35 h 75"/>
                <a:gd name="T34" fmla="*/ 31 w 152"/>
                <a:gd name="T35" fmla="*/ 30 h 75"/>
                <a:gd name="T36" fmla="*/ 41 w 152"/>
                <a:gd name="T37" fmla="*/ 30 h 75"/>
                <a:gd name="T38" fmla="*/ 46 w 152"/>
                <a:gd name="T39" fmla="*/ 30 h 75"/>
                <a:gd name="T40" fmla="*/ 51 w 152"/>
                <a:gd name="T41" fmla="*/ 30 h 75"/>
                <a:gd name="T42" fmla="*/ 61 w 152"/>
                <a:gd name="T43" fmla="*/ 20 h 75"/>
                <a:gd name="T44" fmla="*/ 66 w 152"/>
                <a:gd name="T45" fmla="*/ 15 h 75"/>
                <a:gd name="T46" fmla="*/ 71 w 152"/>
                <a:gd name="T47" fmla="*/ 15 h 75"/>
                <a:gd name="T48" fmla="*/ 76 w 152"/>
                <a:gd name="T49" fmla="*/ 5 h 75"/>
                <a:gd name="T50" fmla="*/ 86 w 152"/>
                <a:gd name="T51" fmla="*/ 5 h 75"/>
                <a:gd name="T52" fmla="*/ 96 w 152"/>
                <a:gd name="T53" fmla="*/ 5 h 75"/>
                <a:gd name="T54" fmla="*/ 107 w 152"/>
                <a:gd name="T55" fmla="*/ 5 h 75"/>
                <a:gd name="T56" fmla="*/ 117 w 152"/>
                <a:gd name="T57" fmla="*/ 5 h 75"/>
                <a:gd name="T58" fmla="*/ 122 w 152"/>
                <a:gd name="T59" fmla="*/ 15 h 75"/>
                <a:gd name="T60" fmla="*/ 132 w 152"/>
                <a:gd name="T61" fmla="*/ 10 h 75"/>
                <a:gd name="T62" fmla="*/ 142 w 152"/>
                <a:gd name="T63" fmla="*/ 15 h 75"/>
                <a:gd name="T64" fmla="*/ 147 w 152"/>
                <a:gd name="T65" fmla="*/ 15 h 75"/>
                <a:gd name="T66" fmla="*/ 152 w 152"/>
                <a:gd name="T67" fmla="*/ 20 h 75"/>
                <a:gd name="T68" fmla="*/ 142 w 152"/>
                <a:gd name="T69" fmla="*/ 25 h 75"/>
                <a:gd name="T70" fmla="*/ 142 w 152"/>
                <a:gd name="T71" fmla="*/ 25 h 75"/>
                <a:gd name="T72" fmla="*/ 142 w 152"/>
                <a:gd name="T73" fmla="*/ 35 h 75"/>
                <a:gd name="T74" fmla="*/ 142 w 152"/>
                <a:gd name="T75" fmla="*/ 40 h 75"/>
                <a:gd name="T76" fmla="*/ 132 w 152"/>
                <a:gd name="T77" fmla="*/ 45 h 75"/>
                <a:gd name="T78" fmla="*/ 122 w 152"/>
                <a:gd name="T79" fmla="*/ 45 h 75"/>
                <a:gd name="T80" fmla="*/ 117 w 152"/>
                <a:gd name="T81" fmla="*/ 45 h 75"/>
                <a:gd name="T82" fmla="*/ 117 w 152"/>
                <a:gd name="T83" fmla="*/ 50 h 75"/>
                <a:gd name="T84" fmla="*/ 117 w 152"/>
                <a:gd name="T85" fmla="*/ 55 h 75"/>
                <a:gd name="T86" fmla="*/ 96 w 152"/>
                <a:gd name="T87" fmla="*/ 55 h 75"/>
                <a:gd name="T88" fmla="*/ 96 w 152"/>
                <a:gd name="T89" fmla="*/ 60 h 75"/>
                <a:gd name="T90" fmla="*/ 91 w 152"/>
                <a:gd name="T91" fmla="*/ 75 h 75"/>
                <a:gd name="T92" fmla="*/ 86 w 152"/>
                <a:gd name="T9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" h="75">
                  <a:moveTo>
                    <a:pt x="86" y="75"/>
                  </a:move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0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6" y="65"/>
                  </a:lnTo>
                  <a:lnTo>
                    <a:pt x="76" y="60"/>
                  </a:lnTo>
                  <a:lnTo>
                    <a:pt x="66" y="50"/>
                  </a:lnTo>
                  <a:lnTo>
                    <a:pt x="61" y="50"/>
                  </a:lnTo>
                  <a:lnTo>
                    <a:pt x="56" y="50"/>
                  </a:lnTo>
                  <a:lnTo>
                    <a:pt x="51" y="5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1" y="75"/>
                  </a:lnTo>
                  <a:lnTo>
                    <a:pt x="15" y="7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6" y="35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1" y="30"/>
                  </a:lnTo>
                  <a:lnTo>
                    <a:pt x="51" y="25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76" y="10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2" y="5"/>
                  </a:lnTo>
                  <a:lnTo>
                    <a:pt x="107" y="5"/>
                  </a:lnTo>
                  <a:lnTo>
                    <a:pt x="112" y="10"/>
                  </a:lnTo>
                  <a:lnTo>
                    <a:pt x="117" y="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7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7" y="15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47" y="20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30"/>
                  </a:lnTo>
                  <a:lnTo>
                    <a:pt x="142" y="35"/>
                  </a:lnTo>
                  <a:lnTo>
                    <a:pt x="147" y="40"/>
                  </a:lnTo>
                  <a:lnTo>
                    <a:pt x="142" y="40"/>
                  </a:lnTo>
                  <a:lnTo>
                    <a:pt x="137" y="40"/>
                  </a:lnTo>
                  <a:lnTo>
                    <a:pt x="132" y="45"/>
                  </a:lnTo>
                  <a:lnTo>
                    <a:pt x="127" y="40"/>
                  </a:lnTo>
                  <a:lnTo>
                    <a:pt x="122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02" y="50"/>
                  </a:lnTo>
                  <a:lnTo>
                    <a:pt x="96" y="55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1" y="70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6" y="7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8" name="Freeform 132"/>
            <p:cNvSpPr>
              <a:spLocks/>
            </p:cNvSpPr>
            <p:nvPr/>
          </p:nvSpPr>
          <p:spPr bwMode="auto">
            <a:xfrm>
              <a:off x="4094164" y="2886075"/>
              <a:ext cx="120650" cy="119063"/>
            </a:xfrm>
            <a:custGeom>
              <a:avLst/>
              <a:gdLst>
                <a:gd name="T0" fmla="*/ 71 w 76"/>
                <a:gd name="T1" fmla="*/ 40 h 75"/>
                <a:gd name="T2" fmla="*/ 71 w 76"/>
                <a:gd name="T3" fmla="*/ 40 h 75"/>
                <a:gd name="T4" fmla="*/ 71 w 76"/>
                <a:gd name="T5" fmla="*/ 40 h 75"/>
                <a:gd name="T6" fmla="*/ 76 w 76"/>
                <a:gd name="T7" fmla="*/ 45 h 75"/>
                <a:gd name="T8" fmla="*/ 71 w 76"/>
                <a:gd name="T9" fmla="*/ 50 h 75"/>
                <a:gd name="T10" fmla="*/ 66 w 76"/>
                <a:gd name="T11" fmla="*/ 50 h 75"/>
                <a:gd name="T12" fmla="*/ 66 w 76"/>
                <a:gd name="T13" fmla="*/ 50 h 75"/>
                <a:gd name="T14" fmla="*/ 66 w 76"/>
                <a:gd name="T15" fmla="*/ 55 h 75"/>
                <a:gd name="T16" fmla="*/ 66 w 76"/>
                <a:gd name="T17" fmla="*/ 60 h 75"/>
                <a:gd name="T18" fmla="*/ 60 w 76"/>
                <a:gd name="T19" fmla="*/ 65 h 75"/>
                <a:gd name="T20" fmla="*/ 60 w 76"/>
                <a:gd name="T21" fmla="*/ 65 h 75"/>
                <a:gd name="T22" fmla="*/ 60 w 76"/>
                <a:gd name="T23" fmla="*/ 70 h 75"/>
                <a:gd name="T24" fmla="*/ 55 w 76"/>
                <a:gd name="T25" fmla="*/ 75 h 75"/>
                <a:gd name="T26" fmla="*/ 55 w 76"/>
                <a:gd name="T27" fmla="*/ 70 h 75"/>
                <a:gd name="T28" fmla="*/ 45 w 76"/>
                <a:gd name="T29" fmla="*/ 75 h 75"/>
                <a:gd name="T30" fmla="*/ 35 w 76"/>
                <a:gd name="T31" fmla="*/ 70 h 75"/>
                <a:gd name="T32" fmla="*/ 35 w 76"/>
                <a:gd name="T33" fmla="*/ 65 h 75"/>
                <a:gd name="T34" fmla="*/ 40 w 76"/>
                <a:gd name="T35" fmla="*/ 65 h 75"/>
                <a:gd name="T36" fmla="*/ 35 w 76"/>
                <a:gd name="T37" fmla="*/ 65 h 75"/>
                <a:gd name="T38" fmla="*/ 25 w 76"/>
                <a:gd name="T39" fmla="*/ 55 h 75"/>
                <a:gd name="T40" fmla="*/ 20 w 76"/>
                <a:gd name="T41" fmla="*/ 55 h 75"/>
                <a:gd name="T42" fmla="*/ 20 w 76"/>
                <a:gd name="T43" fmla="*/ 50 h 75"/>
                <a:gd name="T44" fmla="*/ 10 w 76"/>
                <a:gd name="T45" fmla="*/ 55 h 75"/>
                <a:gd name="T46" fmla="*/ 10 w 76"/>
                <a:gd name="T47" fmla="*/ 50 h 75"/>
                <a:gd name="T48" fmla="*/ 5 w 76"/>
                <a:gd name="T49" fmla="*/ 45 h 75"/>
                <a:gd name="T50" fmla="*/ 5 w 76"/>
                <a:gd name="T51" fmla="*/ 40 h 75"/>
                <a:gd name="T52" fmla="*/ 5 w 76"/>
                <a:gd name="T53" fmla="*/ 40 h 75"/>
                <a:gd name="T54" fmla="*/ 10 w 76"/>
                <a:gd name="T55" fmla="*/ 35 h 75"/>
                <a:gd name="T56" fmla="*/ 10 w 76"/>
                <a:gd name="T57" fmla="*/ 35 h 75"/>
                <a:gd name="T58" fmla="*/ 5 w 76"/>
                <a:gd name="T59" fmla="*/ 25 h 75"/>
                <a:gd name="T60" fmla="*/ 5 w 76"/>
                <a:gd name="T61" fmla="*/ 20 h 75"/>
                <a:gd name="T62" fmla="*/ 5 w 76"/>
                <a:gd name="T63" fmla="*/ 15 h 75"/>
                <a:gd name="T64" fmla="*/ 0 w 76"/>
                <a:gd name="T65" fmla="*/ 15 h 75"/>
                <a:gd name="T66" fmla="*/ 5 w 76"/>
                <a:gd name="T67" fmla="*/ 10 h 75"/>
                <a:gd name="T68" fmla="*/ 5 w 76"/>
                <a:gd name="T69" fmla="*/ 5 h 75"/>
                <a:gd name="T70" fmla="*/ 15 w 76"/>
                <a:gd name="T71" fmla="*/ 5 h 75"/>
                <a:gd name="T72" fmla="*/ 15 w 76"/>
                <a:gd name="T73" fmla="*/ 5 h 75"/>
                <a:gd name="T74" fmla="*/ 20 w 76"/>
                <a:gd name="T75" fmla="*/ 5 h 75"/>
                <a:gd name="T76" fmla="*/ 30 w 76"/>
                <a:gd name="T77" fmla="*/ 0 h 75"/>
                <a:gd name="T78" fmla="*/ 40 w 76"/>
                <a:gd name="T79" fmla="*/ 0 h 75"/>
                <a:gd name="T80" fmla="*/ 45 w 76"/>
                <a:gd name="T81" fmla="*/ 5 h 75"/>
                <a:gd name="T82" fmla="*/ 45 w 76"/>
                <a:gd name="T83" fmla="*/ 10 h 75"/>
                <a:gd name="T84" fmla="*/ 45 w 76"/>
                <a:gd name="T85" fmla="*/ 15 h 75"/>
                <a:gd name="T86" fmla="*/ 55 w 76"/>
                <a:gd name="T87" fmla="*/ 20 h 75"/>
                <a:gd name="T88" fmla="*/ 55 w 76"/>
                <a:gd name="T89" fmla="*/ 25 h 75"/>
                <a:gd name="T90" fmla="*/ 55 w 76"/>
                <a:gd name="T91" fmla="*/ 25 h 75"/>
                <a:gd name="T92" fmla="*/ 60 w 76"/>
                <a:gd name="T93" fmla="*/ 25 h 75"/>
                <a:gd name="T94" fmla="*/ 60 w 76"/>
                <a:gd name="T95" fmla="*/ 20 h 75"/>
                <a:gd name="T96" fmla="*/ 66 w 76"/>
                <a:gd name="T97" fmla="*/ 25 h 75"/>
                <a:gd name="T98" fmla="*/ 66 w 76"/>
                <a:gd name="T99" fmla="*/ 30 h 75"/>
                <a:gd name="T100" fmla="*/ 71 w 76"/>
                <a:gd name="T101" fmla="*/ 35 h 75"/>
                <a:gd name="T102" fmla="*/ 71 w 76"/>
                <a:gd name="T103" fmla="*/ 40 h 75"/>
                <a:gd name="T104" fmla="*/ 71 w 76"/>
                <a:gd name="T105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75"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71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6" y="60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70"/>
                  </a:lnTo>
                  <a:lnTo>
                    <a:pt x="55" y="75"/>
                  </a:lnTo>
                  <a:lnTo>
                    <a:pt x="55" y="70"/>
                  </a:lnTo>
                  <a:lnTo>
                    <a:pt x="45" y="75"/>
                  </a:lnTo>
                  <a:lnTo>
                    <a:pt x="35" y="70"/>
                  </a:lnTo>
                  <a:lnTo>
                    <a:pt x="35" y="65"/>
                  </a:lnTo>
                  <a:lnTo>
                    <a:pt x="40" y="65"/>
                  </a:lnTo>
                  <a:lnTo>
                    <a:pt x="35" y="65"/>
                  </a:lnTo>
                  <a:lnTo>
                    <a:pt x="25" y="55"/>
                  </a:lnTo>
                  <a:lnTo>
                    <a:pt x="20" y="55"/>
                  </a:lnTo>
                  <a:lnTo>
                    <a:pt x="20" y="50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45" y="10"/>
                  </a:lnTo>
                  <a:lnTo>
                    <a:pt x="45" y="15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20"/>
                  </a:lnTo>
                  <a:lnTo>
                    <a:pt x="66" y="25"/>
                  </a:lnTo>
                  <a:lnTo>
                    <a:pt x="66" y="30"/>
                  </a:lnTo>
                  <a:lnTo>
                    <a:pt x="71" y="35"/>
                  </a:lnTo>
                  <a:lnTo>
                    <a:pt x="71" y="40"/>
                  </a:lnTo>
                  <a:lnTo>
                    <a:pt x="71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9" name="Freeform 133"/>
            <p:cNvSpPr>
              <a:spLocks/>
            </p:cNvSpPr>
            <p:nvPr/>
          </p:nvSpPr>
          <p:spPr bwMode="auto">
            <a:xfrm>
              <a:off x="3900489" y="2813050"/>
              <a:ext cx="160338" cy="104775"/>
            </a:xfrm>
            <a:custGeom>
              <a:avLst/>
              <a:gdLst>
                <a:gd name="T0" fmla="*/ 96 w 101"/>
                <a:gd name="T1" fmla="*/ 56 h 66"/>
                <a:gd name="T2" fmla="*/ 96 w 101"/>
                <a:gd name="T3" fmla="*/ 56 h 66"/>
                <a:gd name="T4" fmla="*/ 91 w 101"/>
                <a:gd name="T5" fmla="*/ 61 h 66"/>
                <a:gd name="T6" fmla="*/ 81 w 101"/>
                <a:gd name="T7" fmla="*/ 66 h 66"/>
                <a:gd name="T8" fmla="*/ 81 w 101"/>
                <a:gd name="T9" fmla="*/ 66 h 66"/>
                <a:gd name="T10" fmla="*/ 76 w 101"/>
                <a:gd name="T11" fmla="*/ 61 h 66"/>
                <a:gd name="T12" fmla="*/ 71 w 101"/>
                <a:gd name="T13" fmla="*/ 61 h 66"/>
                <a:gd name="T14" fmla="*/ 71 w 101"/>
                <a:gd name="T15" fmla="*/ 61 h 66"/>
                <a:gd name="T16" fmla="*/ 61 w 101"/>
                <a:gd name="T17" fmla="*/ 56 h 66"/>
                <a:gd name="T18" fmla="*/ 61 w 101"/>
                <a:gd name="T19" fmla="*/ 56 h 66"/>
                <a:gd name="T20" fmla="*/ 56 w 101"/>
                <a:gd name="T21" fmla="*/ 56 h 66"/>
                <a:gd name="T22" fmla="*/ 51 w 101"/>
                <a:gd name="T23" fmla="*/ 61 h 66"/>
                <a:gd name="T24" fmla="*/ 51 w 101"/>
                <a:gd name="T25" fmla="*/ 61 h 66"/>
                <a:gd name="T26" fmla="*/ 46 w 101"/>
                <a:gd name="T27" fmla="*/ 51 h 66"/>
                <a:gd name="T28" fmla="*/ 41 w 101"/>
                <a:gd name="T29" fmla="*/ 56 h 66"/>
                <a:gd name="T30" fmla="*/ 36 w 101"/>
                <a:gd name="T31" fmla="*/ 51 h 66"/>
                <a:gd name="T32" fmla="*/ 31 w 101"/>
                <a:gd name="T33" fmla="*/ 51 h 66"/>
                <a:gd name="T34" fmla="*/ 25 w 101"/>
                <a:gd name="T35" fmla="*/ 51 h 66"/>
                <a:gd name="T36" fmla="*/ 20 w 101"/>
                <a:gd name="T37" fmla="*/ 51 h 66"/>
                <a:gd name="T38" fmla="*/ 15 w 101"/>
                <a:gd name="T39" fmla="*/ 51 h 66"/>
                <a:gd name="T40" fmla="*/ 5 w 101"/>
                <a:gd name="T41" fmla="*/ 46 h 66"/>
                <a:gd name="T42" fmla="*/ 10 w 101"/>
                <a:gd name="T43" fmla="*/ 40 h 66"/>
                <a:gd name="T44" fmla="*/ 5 w 101"/>
                <a:gd name="T45" fmla="*/ 25 h 66"/>
                <a:gd name="T46" fmla="*/ 5 w 101"/>
                <a:gd name="T47" fmla="*/ 25 h 66"/>
                <a:gd name="T48" fmla="*/ 5 w 101"/>
                <a:gd name="T49" fmla="*/ 20 h 66"/>
                <a:gd name="T50" fmla="*/ 0 w 101"/>
                <a:gd name="T51" fmla="*/ 15 h 66"/>
                <a:gd name="T52" fmla="*/ 5 w 101"/>
                <a:gd name="T53" fmla="*/ 10 h 66"/>
                <a:gd name="T54" fmla="*/ 5 w 101"/>
                <a:gd name="T55" fmla="*/ 0 h 66"/>
                <a:gd name="T56" fmla="*/ 10 w 101"/>
                <a:gd name="T57" fmla="*/ 0 h 66"/>
                <a:gd name="T58" fmla="*/ 10 w 101"/>
                <a:gd name="T59" fmla="*/ 0 h 66"/>
                <a:gd name="T60" fmla="*/ 15 w 101"/>
                <a:gd name="T61" fmla="*/ 0 h 66"/>
                <a:gd name="T62" fmla="*/ 20 w 101"/>
                <a:gd name="T63" fmla="*/ 0 h 66"/>
                <a:gd name="T64" fmla="*/ 20 w 101"/>
                <a:gd name="T65" fmla="*/ 5 h 66"/>
                <a:gd name="T66" fmla="*/ 36 w 101"/>
                <a:gd name="T67" fmla="*/ 0 h 66"/>
                <a:gd name="T68" fmla="*/ 41 w 101"/>
                <a:gd name="T69" fmla="*/ 5 h 66"/>
                <a:gd name="T70" fmla="*/ 46 w 101"/>
                <a:gd name="T71" fmla="*/ 0 h 66"/>
                <a:gd name="T72" fmla="*/ 51 w 101"/>
                <a:gd name="T73" fmla="*/ 10 h 66"/>
                <a:gd name="T74" fmla="*/ 56 w 101"/>
                <a:gd name="T75" fmla="*/ 15 h 66"/>
                <a:gd name="T76" fmla="*/ 61 w 101"/>
                <a:gd name="T77" fmla="*/ 15 h 66"/>
                <a:gd name="T78" fmla="*/ 66 w 101"/>
                <a:gd name="T79" fmla="*/ 15 h 66"/>
                <a:gd name="T80" fmla="*/ 71 w 101"/>
                <a:gd name="T81" fmla="*/ 10 h 66"/>
                <a:gd name="T82" fmla="*/ 76 w 101"/>
                <a:gd name="T83" fmla="*/ 10 h 66"/>
                <a:gd name="T84" fmla="*/ 81 w 101"/>
                <a:gd name="T85" fmla="*/ 10 h 66"/>
                <a:gd name="T86" fmla="*/ 81 w 101"/>
                <a:gd name="T87" fmla="*/ 10 h 66"/>
                <a:gd name="T88" fmla="*/ 86 w 101"/>
                <a:gd name="T89" fmla="*/ 10 h 66"/>
                <a:gd name="T90" fmla="*/ 86 w 101"/>
                <a:gd name="T91" fmla="*/ 10 h 66"/>
                <a:gd name="T92" fmla="*/ 86 w 101"/>
                <a:gd name="T93" fmla="*/ 10 h 66"/>
                <a:gd name="T94" fmla="*/ 91 w 101"/>
                <a:gd name="T95" fmla="*/ 15 h 66"/>
                <a:gd name="T96" fmla="*/ 91 w 101"/>
                <a:gd name="T97" fmla="*/ 15 h 66"/>
                <a:gd name="T98" fmla="*/ 96 w 101"/>
                <a:gd name="T99" fmla="*/ 20 h 66"/>
                <a:gd name="T100" fmla="*/ 101 w 101"/>
                <a:gd name="T101" fmla="*/ 25 h 66"/>
                <a:gd name="T102" fmla="*/ 101 w 101"/>
                <a:gd name="T103" fmla="*/ 30 h 66"/>
                <a:gd name="T104" fmla="*/ 101 w 101"/>
                <a:gd name="T105" fmla="*/ 35 h 66"/>
                <a:gd name="T106" fmla="*/ 101 w 101"/>
                <a:gd name="T107" fmla="*/ 40 h 66"/>
                <a:gd name="T108" fmla="*/ 101 w 101"/>
                <a:gd name="T109" fmla="*/ 46 h 66"/>
                <a:gd name="T110" fmla="*/ 96 w 101"/>
                <a:gd name="T111" fmla="*/ 51 h 66"/>
                <a:gd name="T112" fmla="*/ 96 w 101"/>
                <a:gd name="T113" fmla="*/ 56 h 66"/>
                <a:gd name="T114" fmla="*/ 96 w 101"/>
                <a:gd name="T11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66">
                  <a:moveTo>
                    <a:pt x="96" y="56"/>
                  </a:moveTo>
                  <a:lnTo>
                    <a:pt x="96" y="56"/>
                  </a:lnTo>
                  <a:lnTo>
                    <a:pt x="91" y="61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76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56" y="56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6" y="51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20" y="51"/>
                  </a:lnTo>
                  <a:lnTo>
                    <a:pt x="15" y="51"/>
                  </a:lnTo>
                  <a:lnTo>
                    <a:pt x="5" y="46"/>
                  </a:lnTo>
                  <a:lnTo>
                    <a:pt x="10" y="4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36" y="0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10"/>
                  </a:lnTo>
                  <a:lnTo>
                    <a:pt x="56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6" y="20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1" y="46"/>
                  </a:lnTo>
                  <a:lnTo>
                    <a:pt x="96" y="51"/>
                  </a:lnTo>
                  <a:lnTo>
                    <a:pt x="96" y="56"/>
                  </a:lnTo>
                  <a:lnTo>
                    <a:pt x="96" y="5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0" name="Freeform 134"/>
            <p:cNvSpPr>
              <a:spLocks/>
            </p:cNvSpPr>
            <p:nvPr/>
          </p:nvSpPr>
          <p:spPr bwMode="auto">
            <a:xfrm>
              <a:off x="4044951" y="2797175"/>
              <a:ext cx="128588" cy="104775"/>
            </a:xfrm>
            <a:custGeom>
              <a:avLst/>
              <a:gdLst>
                <a:gd name="T0" fmla="*/ 56 w 81"/>
                <a:gd name="T1" fmla="*/ 0 h 66"/>
                <a:gd name="T2" fmla="*/ 76 w 81"/>
                <a:gd name="T3" fmla="*/ 5 h 66"/>
                <a:gd name="T4" fmla="*/ 81 w 81"/>
                <a:gd name="T5" fmla="*/ 15 h 66"/>
                <a:gd name="T6" fmla="*/ 76 w 81"/>
                <a:gd name="T7" fmla="*/ 25 h 66"/>
                <a:gd name="T8" fmla="*/ 81 w 81"/>
                <a:gd name="T9" fmla="*/ 30 h 66"/>
                <a:gd name="T10" fmla="*/ 76 w 81"/>
                <a:gd name="T11" fmla="*/ 40 h 66"/>
                <a:gd name="T12" fmla="*/ 81 w 81"/>
                <a:gd name="T13" fmla="*/ 45 h 66"/>
                <a:gd name="T14" fmla="*/ 76 w 81"/>
                <a:gd name="T15" fmla="*/ 45 h 66"/>
                <a:gd name="T16" fmla="*/ 76 w 81"/>
                <a:gd name="T17" fmla="*/ 56 h 66"/>
                <a:gd name="T18" fmla="*/ 61 w 81"/>
                <a:gd name="T19" fmla="*/ 56 h 66"/>
                <a:gd name="T20" fmla="*/ 46 w 81"/>
                <a:gd name="T21" fmla="*/ 61 h 66"/>
                <a:gd name="T22" fmla="*/ 36 w 81"/>
                <a:gd name="T23" fmla="*/ 61 h 66"/>
                <a:gd name="T24" fmla="*/ 36 w 81"/>
                <a:gd name="T25" fmla="*/ 56 h 66"/>
                <a:gd name="T26" fmla="*/ 36 w 81"/>
                <a:gd name="T27" fmla="*/ 61 h 66"/>
                <a:gd name="T28" fmla="*/ 31 w 81"/>
                <a:gd name="T29" fmla="*/ 66 h 66"/>
                <a:gd name="T30" fmla="*/ 31 w 81"/>
                <a:gd name="T31" fmla="*/ 66 h 66"/>
                <a:gd name="T32" fmla="*/ 26 w 81"/>
                <a:gd name="T33" fmla="*/ 61 h 66"/>
                <a:gd name="T34" fmla="*/ 16 w 81"/>
                <a:gd name="T35" fmla="*/ 61 h 66"/>
                <a:gd name="T36" fmla="*/ 5 w 81"/>
                <a:gd name="T37" fmla="*/ 66 h 66"/>
                <a:gd name="T38" fmla="*/ 5 w 81"/>
                <a:gd name="T39" fmla="*/ 61 h 66"/>
                <a:gd name="T40" fmla="*/ 10 w 81"/>
                <a:gd name="T41" fmla="*/ 50 h 66"/>
                <a:gd name="T42" fmla="*/ 10 w 81"/>
                <a:gd name="T43" fmla="*/ 40 h 66"/>
                <a:gd name="T44" fmla="*/ 5 w 81"/>
                <a:gd name="T45" fmla="*/ 30 h 66"/>
                <a:gd name="T46" fmla="*/ 0 w 81"/>
                <a:gd name="T47" fmla="*/ 25 h 66"/>
                <a:gd name="T48" fmla="*/ 0 w 81"/>
                <a:gd name="T49" fmla="*/ 15 h 66"/>
                <a:gd name="T50" fmla="*/ 5 w 81"/>
                <a:gd name="T51" fmla="*/ 15 h 66"/>
                <a:gd name="T52" fmla="*/ 5 w 81"/>
                <a:gd name="T53" fmla="*/ 5 h 66"/>
                <a:gd name="T54" fmla="*/ 5 w 81"/>
                <a:gd name="T55" fmla="*/ 5 h 66"/>
                <a:gd name="T56" fmla="*/ 5 w 81"/>
                <a:gd name="T57" fmla="*/ 5 h 66"/>
                <a:gd name="T58" fmla="*/ 5 w 81"/>
                <a:gd name="T59" fmla="*/ 5 h 66"/>
                <a:gd name="T60" fmla="*/ 21 w 81"/>
                <a:gd name="T61" fmla="*/ 5 h 66"/>
                <a:gd name="T62" fmla="*/ 31 w 81"/>
                <a:gd name="T63" fmla="*/ 5 h 66"/>
                <a:gd name="T64" fmla="*/ 41 w 81"/>
                <a:gd name="T65" fmla="*/ 5 h 66"/>
                <a:gd name="T66" fmla="*/ 46 w 81"/>
                <a:gd name="T67" fmla="*/ 5 h 66"/>
                <a:gd name="T68" fmla="*/ 51 w 81"/>
                <a:gd name="T6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66">
                  <a:moveTo>
                    <a:pt x="56" y="0"/>
                  </a:moveTo>
                  <a:lnTo>
                    <a:pt x="56" y="0"/>
                  </a:lnTo>
                  <a:lnTo>
                    <a:pt x="61" y="0"/>
                  </a:lnTo>
                  <a:lnTo>
                    <a:pt x="76" y="5"/>
                  </a:lnTo>
                  <a:lnTo>
                    <a:pt x="81" y="10"/>
                  </a:lnTo>
                  <a:lnTo>
                    <a:pt x="81" y="15"/>
                  </a:lnTo>
                  <a:lnTo>
                    <a:pt x="76" y="20"/>
                  </a:lnTo>
                  <a:lnTo>
                    <a:pt x="76" y="25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6" y="35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6" y="45"/>
                  </a:lnTo>
                  <a:lnTo>
                    <a:pt x="76" y="50"/>
                  </a:lnTo>
                  <a:lnTo>
                    <a:pt x="76" y="56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1" y="6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16" y="6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10" y="56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6" y="0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1" name="Freeform 135"/>
            <p:cNvSpPr>
              <a:spLocks/>
            </p:cNvSpPr>
            <p:nvPr/>
          </p:nvSpPr>
          <p:spPr bwMode="auto">
            <a:xfrm>
              <a:off x="3916364" y="2724150"/>
              <a:ext cx="136525" cy="112713"/>
            </a:xfrm>
            <a:custGeom>
              <a:avLst/>
              <a:gdLst>
                <a:gd name="T0" fmla="*/ 0 w 86"/>
                <a:gd name="T1" fmla="*/ 56 h 71"/>
                <a:gd name="T2" fmla="*/ 5 w 86"/>
                <a:gd name="T3" fmla="*/ 46 h 71"/>
                <a:gd name="T4" fmla="*/ 15 w 86"/>
                <a:gd name="T5" fmla="*/ 41 h 71"/>
                <a:gd name="T6" fmla="*/ 10 w 86"/>
                <a:gd name="T7" fmla="*/ 36 h 71"/>
                <a:gd name="T8" fmla="*/ 15 w 86"/>
                <a:gd name="T9" fmla="*/ 31 h 71"/>
                <a:gd name="T10" fmla="*/ 31 w 86"/>
                <a:gd name="T11" fmla="*/ 26 h 71"/>
                <a:gd name="T12" fmla="*/ 36 w 86"/>
                <a:gd name="T13" fmla="*/ 10 h 71"/>
                <a:gd name="T14" fmla="*/ 36 w 86"/>
                <a:gd name="T15" fmla="*/ 5 h 71"/>
                <a:gd name="T16" fmla="*/ 46 w 86"/>
                <a:gd name="T17" fmla="*/ 0 h 71"/>
                <a:gd name="T18" fmla="*/ 51 w 86"/>
                <a:gd name="T19" fmla="*/ 5 h 71"/>
                <a:gd name="T20" fmla="*/ 61 w 86"/>
                <a:gd name="T21" fmla="*/ 0 h 71"/>
                <a:gd name="T22" fmla="*/ 76 w 86"/>
                <a:gd name="T23" fmla="*/ 5 h 71"/>
                <a:gd name="T24" fmla="*/ 81 w 86"/>
                <a:gd name="T25" fmla="*/ 0 h 71"/>
                <a:gd name="T26" fmla="*/ 86 w 86"/>
                <a:gd name="T27" fmla="*/ 5 h 71"/>
                <a:gd name="T28" fmla="*/ 86 w 86"/>
                <a:gd name="T29" fmla="*/ 10 h 71"/>
                <a:gd name="T30" fmla="*/ 86 w 86"/>
                <a:gd name="T31" fmla="*/ 21 h 71"/>
                <a:gd name="T32" fmla="*/ 86 w 86"/>
                <a:gd name="T33" fmla="*/ 36 h 71"/>
                <a:gd name="T34" fmla="*/ 86 w 86"/>
                <a:gd name="T35" fmla="*/ 41 h 71"/>
                <a:gd name="T36" fmla="*/ 86 w 86"/>
                <a:gd name="T37" fmla="*/ 46 h 71"/>
                <a:gd name="T38" fmla="*/ 86 w 86"/>
                <a:gd name="T39" fmla="*/ 46 h 71"/>
                <a:gd name="T40" fmla="*/ 86 w 86"/>
                <a:gd name="T41" fmla="*/ 51 h 71"/>
                <a:gd name="T42" fmla="*/ 86 w 86"/>
                <a:gd name="T43" fmla="*/ 51 h 71"/>
                <a:gd name="T44" fmla="*/ 86 w 86"/>
                <a:gd name="T45" fmla="*/ 51 h 71"/>
                <a:gd name="T46" fmla="*/ 86 w 86"/>
                <a:gd name="T47" fmla="*/ 61 h 71"/>
                <a:gd name="T48" fmla="*/ 81 w 86"/>
                <a:gd name="T49" fmla="*/ 66 h 71"/>
                <a:gd name="T50" fmla="*/ 81 w 86"/>
                <a:gd name="T51" fmla="*/ 71 h 71"/>
                <a:gd name="T52" fmla="*/ 76 w 86"/>
                <a:gd name="T53" fmla="*/ 66 h 71"/>
                <a:gd name="T54" fmla="*/ 76 w 86"/>
                <a:gd name="T55" fmla="*/ 66 h 71"/>
                <a:gd name="T56" fmla="*/ 71 w 86"/>
                <a:gd name="T57" fmla="*/ 66 h 71"/>
                <a:gd name="T58" fmla="*/ 61 w 86"/>
                <a:gd name="T59" fmla="*/ 66 h 71"/>
                <a:gd name="T60" fmla="*/ 51 w 86"/>
                <a:gd name="T61" fmla="*/ 71 h 71"/>
                <a:gd name="T62" fmla="*/ 41 w 86"/>
                <a:gd name="T63" fmla="*/ 66 h 71"/>
                <a:gd name="T64" fmla="*/ 31 w 86"/>
                <a:gd name="T65" fmla="*/ 61 h 71"/>
                <a:gd name="T66" fmla="*/ 10 w 86"/>
                <a:gd name="T67" fmla="*/ 61 h 71"/>
                <a:gd name="T68" fmla="*/ 5 w 86"/>
                <a:gd name="T69" fmla="*/ 56 h 71"/>
                <a:gd name="T70" fmla="*/ 0 w 86"/>
                <a:gd name="T7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71">
                  <a:moveTo>
                    <a:pt x="0" y="56"/>
                  </a:moveTo>
                  <a:lnTo>
                    <a:pt x="0" y="56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10" y="46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71" y="5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5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5"/>
                  </a:lnTo>
                  <a:lnTo>
                    <a:pt x="86" y="21"/>
                  </a:lnTo>
                  <a:lnTo>
                    <a:pt x="86" y="26"/>
                  </a:lnTo>
                  <a:lnTo>
                    <a:pt x="86" y="36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61"/>
                  </a:lnTo>
                  <a:lnTo>
                    <a:pt x="86" y="61"/>
                  </a:lnTo>
                  <a:lnTo>
                    <a:pt x="81" y="61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46" y="71"/>
                  </a:lnTo>
                  <a:lnTo>
                    <a:pt x="41" y="66"/>
                  </a:lnTo>
                  <a:lnTo>
                    <a:pt x="36" y="56"/>
                  </a:lnTo>
                  <a:lnTo>
                    <a:pt x="31" y="61"/>
                  </a:lnTo>
                  <a:lnTo>
                    <a:pt x="26" y="56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5" y="56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2" name="Freeform 136"/>
            <p:cNvSpPr>
              <a:spLocks/>
            </p:cNvSpPr>
            <p:nvPr/>
          </p:nvSpPr>
          <p:spPr bwMode="auto">
            <a:xfrm>
              <a:off x="4052889" y="2692400"/>
              <a:ext cx="153988" cy="112713"/>
            </a:xfrm>
            <a:custGeom>
              <a:avLst/>
              <a:gdLst>
                <a:gd name="T0" fmla="*/ 51 w 97"/>
                <a:gd name="T1" fmla="*/ 0 h 71"/>
                <a:gd name="T2" fmla="*/ 56 w 97"/>
                <a:gd name="T3" fmla="*/ 0 h 71"/>
                <a:gd name="T4" fmla="*/ 61 w 97"/>
                <a:gd name="T5" fmla="*/ 5 h 71"/>
                <a:gd name="T6" fmla="*/ 66 w 97"/>
                <a:gd name="T7" fmla="*/ 15 h 71"/>
                <a:gd name="T8" fmla="*/ 76 w 97"/>
                <a:gd name="T9" fmla="*/ 15 h 71"/>
                <a:gd name="T10" fmla="*/ 81 w 97"/>
                <a:gd name="T11" fmla="*/ 25 h 71"/>
                <a:gd name="T12" fmla="*/ 81 w 97"/>
                <a:gd name="T13" fmla="*/ 35 h 71"/>
                <a:gd name="T14" fmla="*/ 81 w 97"/>
                <a:gd name="T15" fmla="*/ 51 h 71"/>
                <a:gd name="T16" fmla="*/ 86 w 97"/>
                <a:gd name="T17" fmla="*/ 56 h 71"/>
                <a:gd name="T18" fmla="*/ 97 w 97"/>
                <a:gd name="T19" fmla="*/ 61 h 71"/>
                <a:gd name="T20" fmla="*/ 92 w 97"/>
                <a:gd name="T21" fmla="*/ 66 h 71"/>
                <a:gd name="T22" fmla="*/ 81 w 97"/>
                <a:gd name="T23" fmla="*/ 66 h 71"/>
                <a:gd name="T24" fmla="*/ 71 w 97"/>
                <a:gd name="T25" fmla="*/ 71 h 71"/>
                <a:gd name="T26" fmla="*/ 51 w 97"/>
                <a:gd name="T27" fmla="*/ 66 h 71"/>
                <a:gd name="T28" fmla="*/ 41 w 97"/>
                <a:gd name="T29" fmla="*/ 71 h 71"/>
                <a:gd name="T30" fmla="*/ 36 w 97"/>
                <a:gd name="T31" fmla="*/ 66 h 71"/>
                <a:gd name="T32" fmla="*/ 31 w 97"/>
                <a:gd name="T33" fmla="*/ 66 h 71"/>
                <a:gd name="T34" fmla="*/ 21 w 97"/>
                <a:gd name="T35" fmla="*/ 66 h 71"/>
                <a:gd name="T36" fmla="*/ 0 w 97"/>
                <a:gd name="T37" fmla="*/ 71 h 71"/>
                <a:gd name="T38" fmla="*/ 0 w 97"/>
                <a:gd name="T39" fmla="*/ 71 h 71"/>
                <a:gd name="T40" fmla="*/ 0 w 97"/>
                <a:gd name="T41" fmla="*/ 66 h 71"/>
                <a:gd name="T42" fmla="*/ 0 w 97"/>
                <a:gd name="T43" fmla="*/ 66 h 71"/>
                <a:gd name="T44" fmla="*/ 0 w 97"/>
                <a:gd name="T45" fmla="*/ 61 h 71"/>
                <a:gd name="T46" fmla="*/ 0 w 97"/>
                <a:gd name="T47" fmla="*/ 56 h 71"/>
                <a:gd name="T48" fmla="*/ 0 w 97"/>
                <a:gd name="T49" fmla="*/ 41 h 71"/>
                <a:gd name="T50" fmla="*/ 0 w 97"/>
                <a:gd name="T51" fmla="*/ 30 h 71"/>
                <a:gd name="T52" fmla="*/ 5 w 97"/>
                <a:gd name="T53" fmla="*/ 30 h 71"/>
                <a:gd name="T54" fmla="*/ 11 w 97"/>
                <a:gd name="T55" fmla="*/ 25 h 71"/>
                <a:gd name="T56" fmla="*/ 11 w 97"/>
                <a:gd name="T57" fmla="*/ 20 h 71"/>
                <a:gd name="T58" fmla="*/ 11 w 97"/>
                <a:gd name="T59" fmla="*/ 15 h 71"/>
                <a:gd name="T60" fmla="*/ 21 w 97"/>
                <a:gd name="T61" fmla="*/ 10 h 71"/>
                <a:gd name="T62" fmla="*/ 26 w 97"/>
                <a:gd name="T63" fmla="*/ 10 h 71"/>
                <a:gd name="T64" fmla="*/ 31 w 97"/>
                <a:gd name="T65" fmla="*/ 15 h 71"/>
                <a:gd name="T66" fmla="*/ 31 w 97"/>
                <a:gd name="T67" fmla="*/ 10 h 71"/>
                <a:gd name="T68" fmla="*/ 41 w 97"/>
                <a:gd name="T69" fmla="*/ 5 h 71"/>
                <a:gd name="T70" fmla="*/ 46 w 97"/>
                <a:gd name="T7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71">
                  <a:moveTo>
                    <a:pt x="51" y="0"/>
                  </a:move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6" y="15"/>
                  </a:lnTo>
                  <a:lnTo>
                    <a:pt x="76" y="20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81" y="35"/>
                  </a:lnTo>
                  <a:lnTo>
                    <a:pt x="81" y="41"/>
                  </a:lnTo>
                  <a:lnTo>
                    <a:pt x="81" y="51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92" y="56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2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71" y="71"/>
                  </a:lnTo>
                  <a:lnTo>
                    <a:pt x="56" y="66"/>
                  </a:lnTo>
                  <a:lnTo>
                    <a:pt x="51" y="66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36" y="66"/>
                  </a:lnTo>
                  <a:lnTo>
                    <a:pt x="36" y="71"/>
                  </a:lnTo>
                  <a:lnTo>
                    <a:pt x="31" y="66"/>
                  </a:lnTo>
                  <a:lnTo>
                    <a:pt x="26" y="71"/>
                  </a:lnTo>
                  <a:lnTo>
                    <a:pt x="21" y="66"/>
                  </a:lnTo>
                  <a:lnTo>
                    <a:pt x="16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11" y="30"/>
                  </a:lnTo>
                  <a:lnTo>
                    <a:pt x="11" y="25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3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3" name="Freeform 137"/>
            <p:cNvSpPr>
              <a:spLocks/>
            </p:cNvSpPr>
            <p:nvPr/>
          </p:nvSpPr>
          <p:spPr bwMode="auto">
            <a:xfrm>
              <a:off x="4165601" y="2684463"/>
              <a:ext cx="104775" cy="144463"/>
            </a:xfrm>
            <a:custGeom>
              <a:avLst/>
              <a:gdLst>
                <a:gd name="T0" fmla="*/ 15 w 66"/>
                <a:gd name="T1" fmla="*/ 5 h 91"/>
                <a:gd name="T2" fmla="*/ 26 w 66"/>
                <a:gd name="T3" fmla="*/ 0 h 91"/>
                <a:gd name="T4" fmla="*/ 26 w 66"/>
                <a:gd name="T5" fmla="*/ 0 h 91"/>
                <a:gd name="T6" fmla="*/ 21 w 66"/>
                <a:gd name="T7" fmla="*/ 20 h 91"/>
                <a:gd name="T8" fmla="*/ 26 w 66"/>
                <a:gd name="T9" fmla="*/ 20 h 91"/>
                <a:gd name="T10" fmla="*/ 36 w 66"/>
                <a:gd name="T11" fmla="*/ 30 h 91"/>
                <a:gd name="T12" fmla="*/ 36 w 66"/>
                <a:gd name="T13" fmla="*/ 35 h 91"/>
                <a:gd name="T14" fmla="*/ 41 w 66"/>
                <a:gd name="T15" fmla="*/ 46 h 91"/>
                <a:gd name="T16" fmla="*/ 41 w 66"/>
                <a:gd name="T17" fmla="*/ 46 h 91"/>
                <a:gd name="T18" fmla="*/ 46 w 66"/>
                <a:gd name="T19" fmla="*/ 51 h 91"/>
                <a:gd name="T20" fmla="*/ 46 w 66"/>
                <a:gd name="T21" fmla="*/ 61 h 91"/>
                <a:gd name="T22" fmla="*/ 51 w 66"/>
                <a:gd name="T23" fmla="*/ 71 h 91"/>
                <a:gd name="T24" fmla="*/ 56 w 66"/>
                <a:gd name="T25" fmla="*/ 76 h 91"/>
                <a:gd name="T26" fmla="*/ 61 w 66"/>
                <a:gd name="T27" fmla="*/ 81 h 91"/>
                <a:gd name="T28" fmla="*/ 51 w 66"/>
                <a:gd name="T29" fmla="*/ 66 h 91"/>
                <a:gd name="T30" fmla="*/ 56 w 66"/>
                <a:gd name="T31" fmla="*/ 61 h 91"/>
                <a:gd name="T32" fmla="*/ 66 w 66"/>
                <a:gd name="T33" fmla="*/ 71 h 91"/>
                <a:gd name="T34" fmla="*/ 66 w 66"/>
                <a:gd name="T35" fmla="*/ 86 h 91"/>
                <a:gd name="T36" fmla="*/ 56 w 66"/>
                <a:gd name="T37" fmla="*/ 91 h 91"/>
                <a:gd name="T38" fmla="*/ 51 w 66"/>
                <a:gd name="T39" fmla="*/ 86 h 91"/>
                <a:gd name="T40" fmla="*/ 46 w 66"/>
                <a:gd name="T41" fmla="*/ 86 h 91"/>
                <a:gd name="T42" fmla="*/ 31 w 66"/>
                <a:gd name="T43" fmla="*/ 81 h 91"/>
                <a:gd name="T44" fmla="*/ 21 w 66"/>
                <a:gd name="T45" fmla="*/ 81 h 91"/>
                <a:gd name="T46" fmla="*/ 15 w 66"/>
                <a:gd name="T47" fmla="*/ 81 h 91"/>
                <a:gd name="T48" fmla="*/ 10 w 66"/>
                <a:gd name="T49" fmla="*/ 81 h 91"/>
                <a:gd name="T50" fmla="*/ 10 w 66"/>
                <a:gd name="T51" fmla="*/ 71 h 91"/>
                <a:gd name="T52" fmla="*/ 21 w 66"/>
                <a:gd name="T53" fmla="*/ 71 h 91"/>
                <a:gd name="T54" fmla="*/ 26 w 66"/>
                <a:gd name="T55" fmla="*/ 66 h 91"/>
                <a:gd name="T56" fmla="*/ 15 w 66"/>
                <a:gd name="T57" fmla="*/ 61 h 91"/>
                <a:gd name="T58" fmla="*/ 10 w 66"/>
                <a:gd name="T59" fmla="*/ 56 h 91"/>
                <a:gd name="T60" fmla="*/ 10 w 66"/>
                <a:gd name="T61" fmla="*/ 40 h 91"/>
                <a:gd name="T62" fmla="*/ 10 w 66"/>
                <a:gd name="T63" fmla="*/ 30 h 91"/>
                <a:gd name="T64" fmla="*/ 5 w 66"/>
                <a:gd name="T65" fmla="*/ 20 h 91"/>
                <a:gd name="T66" fmla="*/ 10 w 66"/>
                <a:gd name="T67" fmla="*/ 10 h 91"/>
                <a:gd name="T68" fmla="*/ 15 w 66"/>
                <a:gd name="T6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91">
                  <a:moveTo>
                    <a:pt x="15" y="5"/>
                  </a:moveTo>
                  <a:lnTo>
                    <a:pt x="15" y="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6" y="20"/>
                  </a:lnTo>
                  <a:lnTo>
                    <a:pt x="31" y="25"/>
                  </a:lnTo>
                  <a:lnTo>
                    <a:pt x="36" y="30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6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71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76"/>
                  </a:lnTo>
                  <a:lnTo>
                    <a:pt x="51" y="66"/>
                  </a:lnTo>
                  <a:lnTo>
                    <a:pt x="51" y="61"/>
                  </a:lnTo>
                  <a:lnTo>
                    <a:pt x="56" y="61"/>
                  </a:lnTo>
                  <a:lnTo>
                    <a:pt x="61" y="66"/>
                  </a:lnTo>
                  <a:lnTo>
                    <a:pt x="66" y="71"/>
                  </a:lnTo>
                  <a:lnTo>
                    <a:pt x="66" y="81"/>
                  </a:lnTo>
                  <a:lnTo>
                    <a:pt x="66" y="86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26" y="86"/>
                  </a:lnTo>
                  <a:lnTo>
                    <a:pt x="21" y="81"/>
                  </a:lnTo>
                  <a:lnTo>
                    <a:pt x="21" y="86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21" y="71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1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56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4" name="Freeform 138"/>
            <p:cNvSpPr>
              <a:spLocks/>
            </p:cNvSpPr>
            <p:nvPr/>
          </p:nvSpPr>
          <p:spPr bwMode="auto">
            <a:xfrm>
              <a:off x="4206876" y="2820988"/>
              <a:ext cx="63500" cy="39688"/>
            </a:xfrm>
            <a:custGeom>
              <a:avLst/>
              <a:gdLst>
                <a:gd name="T0" fmla="*/ 30 w 40"/>
                <a:gd name="T1" fmla="*/ 5 h 25"/>
                <a:gd name="T2" fmla="*/ 30 w 40"/>
                <a:gd name="T3" fmla="*/ 5 h 25"/>
                <a:gd name="T4" fmla="*/ 40 w 40"/>
                <a:gd name="T5" fmla="*/ 0 h 25"/>
                <a:gd name="T6" fmla="*/ 40 w 40"/>
                <a:gd name="T7" fmla="*/ 5 h 25"/>
                <a:gd name="T8" fmla="*/ 35 w 40"/>
                <a:gd name="T9" fmla="*/ 10 h 25"/>
                <a:gd name="T10" fmla="*/ 35 w 40"/>
                <a:gd name="T11" fmla="*/ 15 h 25"/>
                <a:gd name="T12" fmla="*/ 30 w 40"/>
                <a:gd name="T13" fmla="*/ 15 h 25"/>
                <a:gd name="T14" fmla="*/ 15 w 40"/>
                <a:gd name="T15" fmla="*/ 20 h 25"/>
                <a:gd name="T16" fmla="*/ 10 w 40"/>
                <a:gd name="T17" fmla="*/ 20 h 25"/>
                <a:gd name="T18" fmla="*/ 5 w 40"/>
                <a:gd name="T19" fmla="*/ 25 h 25"/>
                <a:gd name="T20" fmla="*/ 5 w 40"/>
                <a:gd name="T21" fmla="*/ 25 h 25"/>
                <a:gd name="T22" fmla="*/ 5 w 40"/>
                <a:gd name="T23" fmla="*/ 25 h 25"/>
                <a:gd name="T24" fmla="*/ 5 w 40"/>
                <a:gd name="T25" fmla="*/ 20 h 25"/>
                <a:gd name="T26" fmla="*/ 5 w 40"/>
                <a:gd name="T27" fmla="*/ 20 h 25"/>
                <a:gd name="T28" fmla="*/ 0 w 40"/>
                <a:gd name="T29" fmla="*/ 15 h 25"/>
                <a:gd name="T30" fmla="*/ 5 w 40"/>
                <a:gd name="T31" fmla="*/ 5 h 25"/>
                <a:gd name="T32" fmla="*/ 5 w 40"/>
                <a:gd name="T33" fmla="*/ 5 h 25"/>
                <a:gd name="T34" fmla="*/ 5 w 40"/>
                <a:gd name="T35" fmla="*/ 0 h 25"/>
                <a:gd name="T36" fmla="*/ 5 w 40"/>
                <a:gd name="T37" fmla="*/ 0 h 25"/>
                <a:gd name="T38" fmla="*/ 20 w 40"/>
                <a:gd name="T39" fmla="*/ 0 h 25"/>
                <a:gd name="T40" fmla="*/ 20 w 40"/>
                <a:gd name="T41" fmla="*/ 0 h 25"/>
                <a:gd name="T42" fmla="*/ 25 w 40"/>
                <a:gd name="T43" fmla="*/ 0 h 25"/>
                <a:gd name="T44" fmla="*/ 25 w 40"/>
                <a:gd name="T45" fmla="*/ 0 h 25"/>
                <a:gd name="T46" fmla="*/ 30 w 40"/>
                <a:gd name="T47" fmla="*/ 5 h 25"/>
                <a:gd name="T48" fmla="*/ 30 w 40"/>
                <a:gd name="T4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5">
                  <a:moveTo>
                    <a:pt x="30" y="5"/>
                  </a:moveTo>
                  <a:lnTo>
                    <a:pt x="30" y="5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5" y="15"/>
                  </a:lnTo>
                  <a:lnTo>
                    <a:pt x="30" y="15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5" name="Freeform 139"/>
            <p:cNvSpPr>
              <a:spLocks/>
            </p:cNvSpPr>
            <p:nvPr/>
          </p:nvSpPr>
          <p:spPr bwMode="auto">
            <a:xfrm>
              <a:off x="4165601" y="2805113"/>
              <a:ext cx="49213" cy="71438"/>
            </a:xfrm>
            <a:custGeom>
              <a:avLst/>
              <a:gdLst>
                <a:gd name="T0" fmla="*/ 31 w 31"/>
                <a:gd name="T1" fmla="*/ 30 h 45"/>
                <a:gd name="T2" fmla="*/ 31 w 31"/>
                <a:gd name="T3" fmla="*/ 30 h 45"/>
                <a:gd name="T4" fmla="*/ 31 w 31"/>
                <a:gd name="T5" fmla="*/ 35 h 45"/>
                <a:gd name="T6" fmla="*/ 31 w 31"/>
                <a:gd name="T7" fmla="*/ 35 h 45"/>
                <a:gd name="T8" fmla="*/ 31 w 31"/>
                <a:gd name="T9" fmla="*/ 40 h 45"/>
                <a:gd name="T10" fmla="*/ 26 w 31"/>
                <a:gd name="T11" fmla="*/ 45 h 45"/>
                <a:gd name="T12" fmla="*/ 21 w 31"/>
                <a:gd name="T13" fmla="*/ 40 h 45"/>
                <a:gd name="T14" fmla="*/ 15 w 31"/>
                <a:gd name="T15" fmla="*/ 45 h 45"/>
                <a:gd name="T16" fmla="*/ 10 w 31"/>
                <a:gd name="T17" fmla="*/ 40 h 45"/>
                <a:gd name="T18" fmla="*/ 5 w 31"/>
                <a:gd name="T19" fmla="*/ 40 h 45"/>
                <a:gd name="T20" fmla="*/ 0 w 31"/>
                <a:gd name="T21" fmla="*/ 40 h 45"/>
                <a:gd name="T22" fmla="*/ 0 w 31"/>
                <a:gd name="T23" fmla="*/ 35 h 45"/>
                <a:gd name="T24" fmla="*/ 0 w 31"/>
                <a:gd name="T25" fmla="*/ 30 h 45"/>
                <a:gd name="T26" fmla="*/ 5 w 31"/>
                <a:gd name="T27" fmla="*/ 25 h 45"/>
                <a:gd name="T28" fmla="*/ 5 w 31"/>
                <a:gd name="T29" fmla="*/ 25 h 45"/>
                <a:gd name="T30" fmla="*/ 0 w 31"/>
                <a:gd name="T31" fmla="*/ 20 h 45"/>
                <a:gd name="T32" fmla="*/ 0 w 31"/>
                <a:gd name="T33" fmla="*/ 15 h 45"/>
                <a:gd name="T34" fmla="*/ 5 w 31"/>
                <a:gd name="T35" fmla="*/ 10 h 45"/>
                <a:gd name="T36" fmla="*/ 5 w 31"/>
                <a:gd name="T37" fmla="*/ 5 h 45"/>
                <a:gd name="T38" fmla="*/ 0 w 31"/>
                <a:gd name="T39" fmla="*/ 0 h 45"/>
                <a:gd name="T40" fmla="*/ 10 w 31"/>
                <a:gd name="T41" fmla="*/ 0 h 45"/>
                <a:gd name="T42" fmla="*/ 10 w 31"/>
                <a:gd name="T43" fmla="*/ 5 h 45"/>
                <a:gd name="T44" fmla="*/ 15 w 31"/>
                <a:gd name="T45" fmla="*/ 5 h 45"/>
                <a:gd name="T46" fmla="*/ 15 w 31"/>
                <a:gd name="T47" fmla="*/ 5 h 45"/>
                <a:gd name="T48" fmla="*/ 21 w 31"/>
                <a:gd name="T49" fmla="*/ 10 h 45"/>
                <a:gd name="T50" fmla="*/ 21 w 31"/>
                <a:gd name="T51" fmla="*/ 5 h 45"/>
                <a:gd name="T52" fmla="*/ 26 w 31"/>
                <a:gd name="T53" fmla="*/ 10 h 45"/>
                <a:gd name="T54" fmla="*/ 31 w 31"/>
                <a:gd name="T55" fmla="*/ 5 h 45"/>
                <a:gd name="T56" fmla="*/ 31 w 31"/>
                <a:gd name="T57" fmla="*/ 10 h 45"/>
                <a:gd name="T58" fmla="*/ 31 w 31"/>
                <a:gd name="T59" fmla="*/ 10 h 45"/>
                <a:gd name="T60" fmla="*/ 31 w 31"/>
                <a:gd name="T61" fmla="*/ 15 h 45"/>
                <a:gd name="T62" fmla="*/ 31 w 31"/>
                <a:gd name="T63" fmla="*/ 15 h 45"/>
                <a:gd name="T64" fmla="*/ 26 w 31"/>
                <a:gd name="T65" fmla="*/ 25 h 45"/>
                <a:gd name="T66" fmla="*/ 31 w 31"/>
                <a:gd name="T67" fmla="*/ 30 h 45"/>
                <a:gd name="T68" fmla="*/ 31 w 31"/>
                <a:gd name="T6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5">
                  <a:moveTo>
                    <a:pt x="31" y="30"/>
                  </a:moveTo>
                  <a:lnTo>
                    <a:pt x="31" y="30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40"/>
                  </a:lnTo>
                  <a:lnTo>
                    <a:pt x="26" y="45"/>
                  </a:lnTo>
                  <a:lnTo>
                    <a:pt x="21" y="40"/>
                  </a:lnTo>
                  <a:lnTo>
                    <a:pt x="15" y="45"/>
                  </a:lnTo>
                  <a:lnTo>
                    <a:pt x="10" y="40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6" y="25"/>
                  </a:lnTo>
                  <a:lnTo>
                    <a:pt x="31" y="30"/>
                  </a:lnTo>
                  <a:lnTo>
                    <a:pt x="31" y="3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6" name="Freeform 140"/>
            <p:cNvSpPr>
              <a:spLocks/>
            </p:cNvSpPr>
            <p:nvPr/>
          </p:nvSpPr>
          <p:spPr bwMode="auto">
            <a:xfrm>
              <a:off x="4214814" y="2860675"/>
              <a:ext cx="87313" cy="33338"/>
            </a:xfrm>
            <a:custGeom>
              <a:avLst/>
              <a:gdLst>
                <a:gd name="T0" fmla="*/ 0 w 55"/>
                <a:gd name="T1" fmla="*/ 21 h 21"/>
                <a:gd name="T2" fmla="*/ 0 w 55"/>
                <a:gd name="T3" fmla="*/ 21 h 21"/>
                <a:gd name="T4" fmla="*/ 0 w 55"/>
                <a:gd name="T5" fmla="*/ 21 h 21"/>
                <a:gd name="T6" fmla="*/ 0 w 55"/>
                <a:gd name="T7" fmla="*/ 21 h 21"/>
                <a:gd name="T8" fmla="*/ 5 w 55"/>
                <a:gd name="T9" fmla="*/ 10 h 21"/>
                <a:gd name="T10" fmla="*/ 5 w 55"/>
                <a:gd name="T11" fmla="*/ 10 h 21"/>
                <a:gd name="T12" fmla="*/ 15 w 55"/>
                <a:gd name="T13" fmla="*/ 10 h 21"/>
                <a:gd name="T14" fmla="*/ 20 w 55"/>
                <a:gd name="T15" fmla="*/ 5 h 21"/>
                <a:gd name="T16" fmla="*/ 25 w 55"/>
                <a:gd name="T17" fmla="*/ 0 h 21"/>
                <a:gd name="T18" fmla="*/ 25 w 55"/>
                <a:gd name="T19" fmla="*/ 5 h 21"/>
                <a:gd name="T20" fmla="*/ 30 w 55"/>
                <a:gd name="T21" fmla="*/ 5 h 21"/>
                <a:gd name="T22" fmla="*/ 30 w 55"/>
                <a:gd name="T23" fmla="*/ 5 h 21"/>
                <a:gd name="T24" fmla="*/ 55 w 55"/>
                <a:gd name="T25" fmla="*/ 5 h 21"/>
                <a:gd name="T26" fmla="*/ 55 w 55"/>
                <a:gd name="T27" fmla="*/ 5 h 21"/>
                <a:gd name="T28" fmla="*/ 55 w 55"/>
                <a:gd name="T29" fmla="*/ 5 h 21"/>
                <a:gd name="T30" fmla="*/ 55 w 55"/>
                <a:gd name="T31" fmla="*/ 10 h 21"/>
                <a:gd name="T32" fmla="*/ 50 w 55"/>
                <a:gd name="T33" fmla="*/ 10 h 21"/>
                <a:gd name="T34" fmla="*/ 50 w 55"/>
                <a:gd name="T35" fmla="*/ 10 h 21"/>
                <a:gd name="T36" fmla="*/ 45 w 55"/>
                <a:gd name="T37" fmla="*/ 16 h 21"/>
                <a:gd name="T38" fmla="*/ 45 w 55"/>
                <a:gd name="T39" fmla="*/ 21 h 21"/>
                <a:gd name="T40" fmla="*/ 40 w 55"/>
                <a:gd name="T41" fmla="*/ 21 h 21"/>
                <a:gd name="T42" fmla="*/ 30 w 55"/>
                <a:gd name="T43" fmla="*/ 21 h 21"/>
                <a:gd name="T44" fmla="*/ 25 w 55"/>
                <a:gd name="T45" fmla="*/ 21 h 21"/>
                <a:gd name="T46" fmla="*/ 20 w 55"/>
                <a:gd name="T47" fmla="*/ 21 h 21"/>
                <a:gd name="T48" fmla="*/ 15 w 55"/>
                <a:gd name="T49" fmla="*/ 21 h 21"/>
                <a:gd name="T50" fmla="*/ 10 w 55"/>
                <a:gd name="T51" fmla="*/ 21 h 21"/>
                <a:gd name="T52" fmla="*/ 0 w 55"/>
                <a:gd name="T5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1"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5" y="16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7" name="Freeform 141"/>
            <p:cNvSpPr>
              <a:spLocks/>
            </p:cNvSpPr>
            <p:nvPr/>
          </p:nvSpPr>
          <p:spPr bwMode="auto">
            <a:xfrm>
              <a:off x="4141789" y="2949575"/>
              <a:ext cx="152400" cy="152400"/>
            </a:xfrm>
            <a:custGeom>
              <a:avLst/>
              <a:gdLst>
                <a:gd name="T0" fmla="*/ 71 w 96"/>
                <a:gd name="T1" fmla="*/ 81 h 96"/>
                <a:gd name="T2" fmla="*/ 61 w 96"/>
                <a:gd name="T3" fmla="*/ 76 h 96"/>
                <a:gd name="T4" fmla="*/ 46 w 96"/>
                <a:gd name="T5" fmla="*/ 81 h 96"/>
                <a:gd name="T6" fmla="*/ 41 w 96"/>
                <a:gd name="T7" fmla="*/ 81 h 96"/>
                <a:gd name="T8" fmla="*/ 36 w 96"/>
                <a:gd name="T9" fmla="*/ 96 h 96"/>
                <a:gd name="T10" fmla="*/ 30 w 96"/>
                <a:gd name="T11" fmla="*/ 91 h 96"/>
                <a:gd name="T12" fmla="*/ 20 w 96"/>
                <a:gd name="T13" fmla="*/ 91 h 96"/>
                <a:gd name="T14" fmla="*/ 10 w 96"/>
                <a:gd name="T15" fmla="*/ 91 h 96"/>
                <a:gd name="T16" fmla="*/ 5 w 96"/>
                <a:gd name="T17" fmla="*/ 96 h 96"/>
                <a:gd name="T18" fmla="*/ 0 w 96"/>
                <a:gd name="T19" fmla="*/ 76 h 96"/>
                <a:gd name="T20" fmla="*/ 5 w 96"/>
                <a:gd name="T21" fmla="*/ 71 h 96"/>
                <a:gd name="T22" fmla="*/ 10 w 96"/>
                <a:gd name="T23" fmla="*/ 66 h 96"/>
                <a:gd name="T24" fmla="*/ 20 w 96"/>
                <a:gd name="T25" fmla="*/ 71 h 96"/>
                <a:gd name="T26" fmla="*/ 20 w 96"/>
                <a:gd name="T27" fmla="*/ 66 h 96"/>
                <a:gd name="T28" fmla="*/ 25 w 96"/>
                <a:gd name="T29" fmla="*/ 61 h 96"/>
                <a:gd name="T30" fmla="*/ 20 w 96"/>
                <a:gd name="T31" fmla="*/ 51 h 96"/>
                <a:gd name="T32" fmla="*/ 25 w 96"/>
                <a:gd name="T33" fmla="*/ 41 h 96"/>
                <a:gd name="T34" fmla="*/ 25 w 96"/>
                <a:gd name="T35" fmla="*/ 35 h 96"/>
                <a:gd name="T36" fmla="*/ 30 w 96"/>
                <a:gd name="T37" fmla="*/ 25 h 96"/>
                <a:gd name="T38" fmla="*/ 36 w 96"/>
                <a:gd name="T39" fmla="*/ 20 h 96"/>
                <a:gd name="T40" fmla="*/ 36 w 96"/>
                <a:gd name="T41" fmla="*/ 10 h 96"/>
                <a:gd name="T42" fmla="*/ 41 w 96"/>
                <a:gd name="T43" fmla="*/ 10 h 96"/>
                <a:gd name="T44" fmla="*/ 51 w 96"/>
                <a:gd name="T45" fmla="*/ 0 h 96"/>
                <a:gd name="T46" fmla="*/ 56 w 96"/>
                <a:gd name="T47" fmla="*/ 10 h 96"/>
                <a:gd name="T48" fmla="*/ 66 w 96"/>
                <a:gd name="T49" fmla="*/ 15 h 96"/>
                <a:gd name="T50" fmla="*/ 81 w 96"/>
                <a:gd name="T51" fmla="*/ 15 h 96"/>
                <a:gd name="T52" fmla="*/ 81 w 96"/>
                <a:gd name="T53" fmla="*/ 15 h 96"/>
                <a:gd name="T54" fmla="*/ 86 w 96"/>
                <a:gd name="T55" fmla="*/ 15 h 96"/>
                <a:gd name="T56" fmla="*/ 86 w 96"/>
                <a:gd name="T57" fmla="*/ 15 h 96"/>
                <a:gd name="T58" fmla="*/ 86 w 96"/>
                <a:gd name="T59" fmla="*/ 20 h 96"/>
                <a:gd name="T60" fmla="*/ 76 w 96"/>
                <a:gd name="T61" fmla="*/ 41 h 96"/>
                <a:gd name="T62" fmla="*/ 66 w 96"/>
                <a:gd name="T63" fmla="*/ 46 h 96"/>
                <a:gd name="T64" fmla="*/ 86 w 96"/>
                <a:gd name="T65" fmla="*/ 41 h 96"/>
                <a:gd name="T66" fmla="*/ 96 w 96"/>
                <a:gd name="T67" fmla="*/ 46 h 96"/>
                <a:gd name="T68" fmla="*/ 96 w 96"/>
                <a:gd name="T69" fmla="*/ 66 h 96"/>
                <a:gd name="T70" fmla="*/ 81 w 96"/>
                <a:gd name="T71" fmla="*/ 76 h 96"/>
                <a:gd name="T72" fmla="*/ 81 w 96"/>
                <a:gd name="T73" fmla="*/ 76 h 96"/>
                <a:gd name="T74" fmla="*/ 76 w 96"/>
                <a:gd name="T75" fmla="*/ 81 h 96"/>
                <a:gd name="T76" fmla="*/ 76 w 96"/>
                <a:gd name="T77" fmla="*/ 81 h 96"/>
                <a:gd name="T78" fmla="*/ 71 w 96"/>
                <a:gd name="T7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6">
                  <a:moveTo>
                    <a:pt x="71" y="81"/>
                  </a:moveTo>
                  <a:lnTo>
                    <a:pt x="71" y="81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51" y="76"/>
                  </a:lnTo>
                  <a:lnTo>
                    <a:pt x="46" y="81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36" y="8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0" y="91"/>
                  </a:lnTo>
                  <a:lnTo>
                    <a:pt x="25" y="96"/>
                  </a:lnTo>
                  <a:lnTo>
                    <a:pt x="20" y="91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10" y="66"/>
                  </a:lnTo>
                  <a:lnTo>
                    <a:pt x="15" y="76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5" y="41"/>
                  </a:lnTo>
                  <a:lnTo>
                    <a:pt x="30" y="41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6" y="10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1" y="35"/>
                  </a:lnTo>
                  <a:lnTo>
                    <a:pt x="76" y="41"/>
                  </a:lnTo>
                  <a:lnTo>
                    <a:pt x="71" y="41"/>
                  </a:lnTo>
                  <a:lnTo>
                    <a:pt x="66" y="46"/>
                  </a:lnTo>
                  <a:lnTo>
                    <a:pt x="76" y="46"/>
                  </a:lnTo>
                  <a:lnTo>
                    <a:pt x="86" y="41"/>
                  </a:lnTo>
                  <a:lnTo>
                    <a:pt x="91" y="35"/>
                  </a:lnTo>
                  <a:lnTo>
                    <a:pt x="96" y="46"/>
                  </a:lnTo>
                  <a:lnTo>
                    <a:pt x="96" y="56"/>
                  </a:lnTo>
                  <a:lnTo>
                    <a:pt x="96" y="66"/>
                  </a:lnTo>
                  <a:lnTo>
                    <a:pt x="91" y="71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71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8" name="Freeform 142"/>
            <p:cNvSpPr>
              <a:spLocks/>
            </p:cNvSpPr>
            <p:nvPr/>
          </p:nvSpPr>
          <p:spPr bwMode="auto">
            <a:xfrm>
              <a:off x="3965576" y="2587625"/>
              <a:ext cx="95250" cy="144463"/>
            </a:xfrm>
            <a:custGeom>
              <a:avLst/>
              <a:gdLst>
                <a:gd name="T0" fmla="*/ 5 w 60"/>
                <a:gd name="T1" fmla="*/ 15 h 91"/>
                <a:gd name="T2" fmla="*/ 5 w 60"/>
                <a:gd name="T3" fmla="*/ 15 h 91"/>
                <a:gd name="T4" fmla="*/ 5 w 60"/>
                <a:gd name="T5" fmla="*/ 15 h 91"/>
                <a:gd name="T6" fmla="*/ 5 w 60"/>
                <a:gd name="T7" fmla="*/ 10 h 91"/>
                <a:gd name="T8" fmla="*/ 20 w 60"/>
                <a:gd name="T9" fmla="*/ 10 h 91"/>
                <a:gd name="T10" fmla="*/ 40 w 60"/>
                <a:gd name="T11" fmla="*/ 5 h 91"/>
                <a:gd name="T12" fmla="*/ 50 w 60"/>
                <a:gd name="T13" fmla="*/ 5 h 91"/>
                <a:gd name="T14" fmla="*/ 55 w 60"/>
                <a:gd name="T15" fmla="*/ 5 h 91"/>
                <a:gd name="T16" fmla="*/ 55 w 60"/>
                <a:gd name="T17" fmla="*/ 0 h 91"/>
                <a:gd name="T18" fmla="*/ 55 w 60"/>
                <a:gd name="T19" fmla="*/ 0 h 91"/>
                <a:gd name="T20" fmla="*/ 55 w 60"/>
                <a:gd name="T21" fmla="*/ 0 h 91"/>
                <a:gd name="T22" fmla="*/ 60 w 60"/>
                <a:gd name="T23" fmla="*/ 5 h 91"/>
                <a:gd name="T24" fmla="*/ 55 w 60"/>
                <a:gd name="T25" fmla="*/ 10 h 91"/>
                <a:gd name="T26" fmla="*/ 60 w 60"/>
                <a:gd name="T27" fmla="*/ 10 h 91"/>
                <a:gd name="T28" fmla="*/ 55 w 60"/>
                <a:gd name="T29" fmla="*/ 20 h 91"/>
                <a:gd name="T30" fmla="*/ 60 w 60"/>
                <a:gd name="T31" fmla="*/ 26 h 91"/>
                <a:gd name="T32" fmla="*/ 60 w 60"/>
                <a:gd name="T33" fmla="*/ 26 h 91"/>
                <a:gd name="T34" fmla="*/ 55 w 60"/>
                <a:gd name="T35" fmla="*/ 26 h 91"/>
                <a:gd name="T36" fmla="*/ 50 w 60"/>
                <a:gd name="T37" fmla="*/ 31 h 91"/>
                <a:gd name="T38" fmla="*/ 45 w 60"/>
                <a:gd name="T39" fmla="*/ 41 h 91"/>
                <a:gd name="T40" fmla="*/ 45 w 60"/>
                <a:gd name="T41" fmla="*/ 41 h 91"/>
                <a:gd name="T42" fmla="*/ 40 w 60"/>
                <a:gd name="T43" fmla="*/ 46 h 91"/>
                <a:gd name="T44" fmla="*/ 45 w 60"/>
                <a:gd name="T45" fmla="*/ 51 h 91"/>
                <a:gd name="T46" fmla="*/ 45 w 60"/>
                <a:gd name="T47" fmla="*/ 56 h 91"/>
                <a:gd name="T48" fmla="*/ 45 w 60"/>
                <a:gd name="T49" fmla="*/ 61 h 91"/>
                <a:gd name="T50" fmla="*/ 40 w 60"/>
                <a:gd name="T51" fmla="*/ 61 h 91"/>
                <a:gd name="T52" fmla="*/ 45 w 60"/>
                <a:gd name="T53" fmla="*/ 71 h 91"/>
                <a:gd name="T54" fmla="*/ 50 w 60"/>
                <a:gd name="T55" fmla="*/ 76 h 91"/>
                <a:gd name="T56" fmla="*/ 45 w 60"/>
                <a:gd name="T57" fmla="*/ 81 h 91"/>
                <a:gd name="T58" fmla="*/ 50 w 60"/>
                <a:gd name="T59" fmla="*/ 81 h 91"/>
                <a:gd name="T60" fmla="*/ 50 w 60"/>
                <a:gd name="T61" fmla="*/ 86 h 91"/>
                <a:gd name="T62" fmla="*/ 50 w 60"/>
                <a:gd name="T63" fmla="*/ 86 h 91"/>
                <a:gd name="T64" fmla="*/ 50 w 60"/>
                <a:gd name="T65" fmla="*/ 91 h 91"/>
                <a:gd name="T66" fmla="*/ 45 w 60"/>
                <a:gd name="T67" fmla="*/ 91 h 91"/>
                <a:gd name="T68" fmla="*/ 40 w 60"/>
                <a:gd name="T69" fmla="*/ 91 h 91"/>
                <a:gd name="T70" fmla="*/ 30 w 60"/>
                <a:gd name="T71" fmla="*/ 86 h 91"/>
                <a:gd name="T72" fmla="*/ 30 w 60"/>
                <a:gd name="T73" fmla="*/ 91 h 91"/>
                <a:gd name="T74" fmla="*/ 20 w 60"/>
                <a:gd name="T75" fmla="*/ 91 h 91"/>
                <a:gd name="T76" fmla="*/ 20 w 60"/>
                <a:gd name="T77" fmla="*/ 86 h 91"/>
                <a:gd name="T78" fmla="*/ 15 w 60"/>
                <a:gd name="T79" fmla="*/ 86 h 91"/>
                <a:gd name="T80" fmla="*/ 10 w 60"/>
                <a:gd name="T81" fmla="*/ 91 h 91"/>
                <a:gd name="T82" fmla="*/ 5 w 60"/>
                <a:gd name="T83" fmla="*/ 91 h 91"/>
                <a:gd name="T84" fmla="*/ 5 w 60"/>
                <a:gd name="T85" fmla="*/ 76 h 91"/>
                <a:gd name="T86" fmla="*/ 5 w 60"/>
                <a:gd name="T87" fmla="*/ 76 h 91"/>
                <a:gd name="T88" fmla="*/ 5 w 60"/>
                <a:gd name="T89" fmla="*/ 71 h 91"/>
                <a:gd name="T90" fmla="*/ 10 w 60"/>
                <a:gd name="T91" fmla="*/ 66 h 91"/>
                <a:gd name="T92" fmla="*/ 5 w 60"/>
                <a:gd name="T93" fmla="*/ 66 h 91"/>
                <a:gd name="T94" fmla="*/ 5 w 60"/>
                <a:gd name="T95" fmla="*/ 61 h 91"/>
                <a:gd name="T96" fmla="*/ 5 w 60"/>
                <a:gd name="T97" fmla="*/ 51 h 91"/>
                <a:gd name="T98" fmla="*/ 5 w 60"/>
                <a:gd name="T99" fmla="*/ 46 h 91"/>
                <a:gd name="T100" fmla="*/ 5 w 60"/>
                <a:gd name="T101" fmla="*/ 36 h 91"/>
                <a:gd name="T102" fmla="*/ 0 w 60"/>
                <a:gd name="T103" fmla="*/ 26 h 91"/>
                <a:gd name="T104" fmla="*/ 0 w 60"/>
                <a:gd name="T105" fmla="*/ 26 h 91"/>
                <a:gd name="T106" fmla="*/ 0 w 60"/>
                <a:gd name="T107" fmla="*/ 20 h 91"/>
                <a:gd name="T108" fmla="*/ 5 w 60"/>
                <a:gd name="T109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1"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20" y="10"/>
                  </a:lnTo>
                  <a:lnTo>
                    <a:pt x="40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0" y="5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55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5" y="26"/>
                  </a:lnTo>
                  <a:lnTo>
                    <a:pt x="50" y="3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0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5" y="61"/>
                  </a:lnTo>
                  <a:lnTo>
                    <a:pt x="40" y="61"/>
                  </a:lnTo>
                  <a:lnTo>
                    <a:pt x="45" y="71"/>
                  </a:lnTo>
                  <a:lnTo>
                    <a:pt x="50" y="76"/>
                  </a:lnTo>
                  <a:lnTo>
                    <a:pt x="45" y="81"/>
                  </a:lnTo>
                  <a:lnTo>
                    <a:pt x="50" y="81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91"/>
                  </a:lnTo>
                  <a:lnTo>
                    <a:pt x="45" y="91"/>
                  </a:lnTo>
                  <a:lnTo>
                    <a:pt x="40" y="91"/>
                  </a:lnTo>
                  <a:lnTo>
                    <a:pt x="30" y="86"/>
                  </a:lnTo>
                  <a:lnTo>
                    <a:pt x="30" y="91"/>
                  </a:lnTo>
                  <a:lnTo>
                    <a:pt x="20" y="91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10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9" name="Freeform 143"/>
            <p:cNvSpPr>
              <a:spLocks/>
            </p:cNvSpPr>
            <p:nvPr/>
          </p:nvSpPr>
          <p:spPr bwMode="auto">
            <a:xfrm>
              <a:off x="4029076" y="2628900"/>
              <a:ext cx="112713" cy="111125"/>
            </a:xfrm>
            <a:custGeom>
              <a:avLst/>
              <a:gdLst>
                <a:gd name="T0" fmla="*/ 15 w 71"/>
                <a:gd name="T1" fmla="*/ 70 h 70"/>
                <a:gd name="T2" fmla="*/ 15 w 71"/>
                <a:gd name="T3" fmla="*/ 70 h 70"/>
                <a:gd name="T4" fmla="*/ 15 w 71"/>
                <a:gd name="T5" fmla="*/ 65 h 70"/>
                <a:gd name="T6" fmla="*/ 10 w 71"/>
                <a:gd name="T7" fmla="*/ 60 h 70"/>
                <a:gd name="T8" fmla="*/ 10 w 71"/>
                <a:gd name="T9" fmla="*/ 55 h 70"/>
                <a:gd name="T10" fmla="*/ 5 w 71"/>
                <a:gd name="T11" fmla="*/ 55 h 70"/>
                <a:gd name="T12" fmla="*/ 10 w 71"/>
                <a:gd name="T13" fmla="*/ 50 h 70"/>
                <a:gd name="T14" fmla="*/ 5 w 71"/>
                <a:gd name="T15" fmla="*/ 45 h 70"/>
                <a:gd name="T16" fmla="*/ 0 w 71"/>
                <a:gd name="T17" fmla="*/ 35 h 70"/>
                <a:gd name="T18" fmla="*/ 5 w 71"/>
                <a:gd name="T19" fmla="*/ 35 h 70"/>
                <a:gd name="T20" fmla="*/ 5 w 71"/>
                <a:gd name="T21" fmla="*/ 30 h 70"/>
                <a:gd name="T22" fmla="*/ 5 w 71"/>
                <a:gd name="T23" fmla="*/ 25 h 70"/>
                <a:gd name="T24" fmla="*/ 0 w 71"/>
                <a:gd name="T25" fmla="*/ 20 h 70"/>
                <a:gd name="T26" fmla="*/ 5 w 71"/>
                <a:gd name="T27" fmla="*/ 15 h 70"/>
                <a:gd name="T28" fmla="*/ 5 w 71"/>
                <a:gd name="T29" fmla="*/ 15 h 70"/>
                <a:gd name="T30" fmla="*/ 10 w 71"/>
                <a:gd name="T31" fmla="*/ 5 h 70"/>
                <a:gd name="T32" fmla="*/ 15 w 71"/>
                <a:gd name="T33" fmla="*/ 0 h 70"/>
                <a:gd name="T34" fmla="*/ 20 w 71"/>
                <a:gd name="T35" fmla="*/ 0 h 70"/>
                <a:gd name="T36" fmla="*/ 20 w 71"/>
                <a:gd name="T37" fmla="*/ 0 h 70"/>
                <a:gd name="T38" fmla="*/ 26 w 71"/>
                <a:gd name="T39" fmla="*/ 0 h 70"/>
                <a:gd name="T40" fmla="*/ 31 w 71"/>
                <a:gd name="T41" fmla="*/ 5 h 70"/>
                <a:gd name="T42" fmla="*/ 31 w 71"/>
                <a:gd name="T43" fmla="*/ 0 h 70"/>
                <a:gd name="T44" fmla="*/ 31 w 71"/>
                <a:gd name="T45" fmla="*/ 5 h 70"/>
                <a:gd name="T46" fmla="*/ 36 w 71"/>
                <a:gd name="T47" fmla="*/ 5 h 70"/>
                <a:gd name="T48" fmla="*/ 41 w 71"/>
                <a:gd name="T49" fmla="*/ 5 h 70"/>
                <a:gd name="T50" fmla="*/ 41 w 71"/>
                <a:gd name="T51" fmla="*/ 5 h 70"/>
                <a:gd name="T52" fmla="*/ 46 w 71"/>
                <a:gd name="T53" fmla="*/ 5 h 70"/>
                <a:gd name="T54" fmla="*/ 46 w 71"/>
                <a:gd name="T55" fmla="*/ 15 h 70"/>
                <a:gd name="T56" fmla="*/ 51 w 71"/>
                <a:gd name="T57" fmla="*/ 15 h 70"/>
                <a:gd name="T58" fmla="*/ 66 w 71"/>
                <a:gd name="T59" fmla="*/ 10 h 70"/>
                <a:gd name="T60" fmla="*/ 66 w 71"/>
                <a:gd name="T61" fmla="*/ 20 h 70"/>
                <a:gd name="T62" fmla="*/ 66 w 71"/>
                <a:gd name="T63" fmla="*/ 20 h 70"/>
                <a:gd name="T64" fmla="*/ 66 w 71"/>
                <a:gd name="T65" fmla="*/ 25 h 70"/>
                <a:gd name="T66" fmla="*/ 66 w 71"/>
                <a:gd name="T67" fmla="*/ 25 h 70"/>
                <a:gd name="T68" fmla="*/ 71 w 71"/>
                <a:gd name="T69" fmla="*/ 35 h 70"/>
                <a:gd name="T70" fmla="*/ 71 w 71"/>
                <a:gd name="T71" fmla="*/ 40 h 70"/>
                <a:gd name="T72" fmla="*/ 71 w 71"/>
                <a:gd name="T73" fmla="*/ 40 h 70"/>
                <a:gd name="T74" fmla="*/ 66 w 71"/>
                <a:gd name="T75" fmla="*/ 40 h 70"/>
                <a:gd name="T76" fmla="*/ 61 w 71"/>
                <a:gd name="T77" fmla="*/ 45 h 70"/>
                <a:gd name="T78" fmla="*/ 56 w 71"/>
                <a:gd name="T79" fmla="*/ 45 h 70"/>
                <a:gd name="T80" fmla="*/ 56 w 71"/>
                <a:gd name="T81" fmla="*/ 45 h 70"/>
                <a:gd name="T82" fmla="*/ 46 w 71"/>
                <a:gd name="T83" fmla="*/ 45 h 70"/>
                <a:gd name="T84" fmla="*/ 46 w 71"/>
                <a:gd name="T85" fmla="*/ 50 h 70"/>
                <a:gd name="T86" fmla="*/ 46 w 71"/>
                <a:gd name="T87" fmla="*/ 55 h 70"/>
                <a:gd name="T88" fmla="*/ 46 w 71"/>
                <a:gd name="T89" fmla="*/ 55 h 70"/>
                <a:gd name="T90" fmla="*/ 46 w 71"/>
                <a:gd name="T91" fmla="*/ 50 h 70"/>
                <a:gd name="T92" fmla="*/ 41 w 71"/>
                <a:gd name="T93" fmla="*/ 50 h 70"/>
                <a:gd name="T94" fmla="*/ 41 w 71"/>
                <a:gd name="T95" fmla="*/ 55 h 70"/>
                <a:gd name="T96" fmla="*/ 36 w 71"/>
                <a:gd name="T97" fmla="*/ 50 h 70"/>
                <a:gd name="T98" fmla="*/ 31 w 71"/>
                <a:gd name="T99" fmla="*/ 55 h 70"/>
                <a:gd name="T100" fmla="*/ 26 w 71"/>
                <a:gd name="T101" fmla="*/ 55 h 70"/>
                <a:gd name="T102" fmla="*/ 26 w 71"/>
                <a:gd name="T103" fmla="*/ 55 h 70"/>
                <a:gd name="T104" fmla="*/ 26 w 71"/>
                <a:gd name="T105" fmla="*/ 60 h 70"/>
                <a:gd name="T106" fmla="*/ 31 w 71"/>
                <a:gd name="T107" fmla="*/ 60 h 70"/>
                <a:gd name="T108" fmla="*/ 26 w 71"/>
                <a:gd name="T109" fmla="*/ 65 h 70"/>
                <a:gd name="T110" fmla="*/ 26 w 71"/>
                <a:gd name="T111" fmla="*/ 70 h 70"/>
                <a:gd name="T112" fmla="*/ 20 w 71"/>
                <a:gd name="T113" fmla="*/ 70 h 70"/>
                <a:gd name="T114" fmla="*/ 15 w 71"/>
                <a:gd name="T1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" h="70">
                  <a:moveTo>
                    <a:pt x="15" y="70"/>
                  </a:moveTo>
                  <a:lnTo>
                    <a:pt x="15" y="70"/>
                  </a:lnTo>
                  <a:lnTo>
                    <a:pt x="15" y="65"/>
                  </a:lnTo>
                  <a:lnTo>
                    <a:pt x="10" y="60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10" y="50"/>
                  </a:lnTo>
                  <a:lnTo>
                    <a:pt x="5" y="45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66" y="1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71" y="35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46" y="45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50"/>
                  </a:lnTo>
                  <a:lnTo>
                    <a:pt x="41" y="50"/>
                  </a:lnTo>
                  <a:lnTo>
                    <a:pt x="41" y="55"/>
                  </a:lnTo>
                  <a:lnTo>
                    <a:pt x="36" y="50"/>
                  </a:lnTo>
                  <a:lnTo>
                    <a:pt x="31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31" y="60"/>
                  </a:lnTo>
                  <a:lnTo>
                    <a:pt x="26" y="65"/>
                  </a:lnTo>
                  <a:lnTo>
                    <a:pt x="26" y="70"/>
                  </a:lnTo>
                  <a:lnTo>
                    <a:pt x="20" y="70"/>
                  </a:lnTo>
                  <a:lnTo>
                    <a:pt x="15" y="7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0" name="Freeform 144"/>
            <p:cNvSpPr>
              <a:spLocks/>
            </p:cNvSpPr>
            <p:nvPr/>
          </p:nvSpPr>
          <p:spPr bwMode="auto">
            <a:xfrm>
              <a:off x="3876676" y="2595563"/>
              <a:ext cx="104775" cy="177800"/>
            </a:xfrm>
            <a:custGeom>
              <a:avLst/>
              <a:gdLst>
                <a:gd name="T0" fmla="*/ 0 w 66"/>
                <a:gd name="T1" fmla="*/ 41 h 112"/>
                <a:gd name="T2" fmla="*/ 0 w 66"/>
                <a:gd name="T3" fmla="*/ 41 h 112"/>
                <a:gd name="T4" fmla="*/ 0 w 66"/>
                <a:gd name="T5" fmla="*/ 41 h 112"/>
                <a:gd name="T6" fmla="*/ 0 w 66"/>
                <a:gd name="T7" fmla="*/ 41 h 112"/>
                <a:gd name="T8" fmla="*/ 5 w 66"/>
                <a:gd name="T9" fmla="*/ 41 h 112"/>
                <a:gd name="T10" fmla="*/ 10 w 66"/>
                <a:gd name="T11" fmla="*/ 41 h 112"/>
                <a:gd name="T12" fmla="*/ 15 w 66"/>
                <a:gd name="T13" fmla="*/ 41 h 112"/>
                <a:gd name="T14" fmla="*/ 20 w 66"/>
                <a:gd name="T15" fmla="*/ 41 h 112"/>
                <a:gd name="T16" fmla="*/ 25 w 66"/>
                <a:gd name="T17" fmla="*/ 36 h 112"/>
                <a:gd name="T18" fmla="*/ 25 w 66"/>
                <a:gd name="T19" fmla="*/ 36 h 112"/>
                <a:gd name="T20" fmla="*/ 25 w 66"/>
                <a:gd name="T21" fmla="*/ 31 h 112"/>
                <a:gd name="T22" fmla="*/ 30 w 66"/>
                <a:gd name="T23" fmla="*/ 26 h 112"/>
                <a:gd name="T24" fmla="*/ 30 w 66"/>
                <a:gd name="T25" fmla="*/ 21 h 112"/>
                <a:gd name="T26" fmla="*/ 35 w 66"/>
                <a:gd name="T27" fmla="*/ 21 h 112"/>
                <a:gd name="T28" fmla="*/ 35 w 66"/>
                <a:gd name="T29" fmla="*/ 15 h 112"/>
                <a:gd name="T30" fmla="*/ 35 w 66"/>
                <a:gd name="T31" fmla="*/ 5 h 112"/>
                <a:gd name="T32" fmla="*/ 40 w 66"/>
                <a:gd name="T33" fmla="*/ 0 h 112"/>
                <a:gd name="T34" fmla="*/ 40 w 66"/>
                <a:gd name="T35" fmla="*/ 0 h 112"/>
                <a:gd name="T36" fmla="*/ 51 w 66"/>
                <a:gd name="T37" fmla="*/ 5 h 112"/>
                <a:gd name="T38" fmla="*/ 51 w 66"/>
                <a:gd name="T39" fmla="*/ 5 h 112"/>
                <a:gd name="T40" fmla="*/ 61 w 66"/>
                <a:gd name="T41" fmla="*/ 5 h 112"/>
                <a:gd name="T42" fmla="*/ 61 w 66"/>
                <a:gd name="T43" fmla="*/ 10 h 112"/>
                <a:gd name="T44" fmla="*/ 61 w 66"/>
                <a:gd name="T45" fmla="*/ 10 h 112"/>
                <a:gd name="T46" fmla="*/ 56 w 66"/>
                <a:gd name="T47" fmla="*/ 15 h 112"/>
                <a:gd name="T48" fmla="*/ 56 w 66"/>
                <a:gd name="T49" fmla="*/ 21 h 112"/>
                <a:gd name="T50" fmla="*/ 56 w 66"/>
                <a:gd name="T51" fmla="*/ 21 h 112"/>
                <a:gd name="T52" fmla="*/ 61 w 66"/>
                <a:gd name="T53" fmla="*/ 31 h 112"/>
                <a:gd name="T54" fmla="*/ 61 w 66"/>
                <a:gd name="T55" fmla="*/ 41 h 112"/>
                <a:gd name="T56" fmla="*/ 61 w 66"/>
                <a:gd name="T57" fmla="*/ 46 h 112"/>
                <a:gd name="T58" fmla="*/ 61 w 66"/>
                <a:gd name="T59" fmla="*/ 56 h 112"/>
                <a:gd name="T60" fmla="*/ 61 w 66"/>
                <a:gd name="T61" fmla="*/ 61 h 112"/>
                <a:gd name="T62" fmla="*/ 66 w 66"/>
                <a:gd name="T63" fmla="*/ 61 h 112"/>
                <a:gd name="T64" fmla="*/ 61 w 66"/>
                <a:gd name="T65" fmla="*/ 66 h 112"/>
                <a:gd name="T66" fmla="*/ 61 w 66"/>
                <a:gd name="T67" fmla="*/ 71 h 112"/>
                <a:gd name="T68" fmla="*/ 61 w 66"/>
                <a:gd name="T69" fmla="*/ 71 h 112"/>
                <a:gd name="T70" fmla="*/ 61 w 66"/>
                <a:gd name="T71" fmla="*/ 86 h 112"/>
                <a:gd name="T72" fmla="*/ 66 w 66"/>
                <a:gd name="T73" fmla="*/ 91 h 112"/>
                <a:gd name="T74" fmla="*/ 61 w 66"/>
                <a:gd name="T75" fmla="*/ 91 h 112"/>
                <a:gd name="T76" fmla="*/ 61 w 66"/>
                <a:gd name="T77" fmla="*/ 102 h 112"/>
                <a:gd name="T78" fmla="*/ 56 w 66"/>
                <a:gd name="T79" fmla="*/ 107 h 112"/>
                <a:gd name="T80" fmla="*/ 40 w 66"/>
                <a:gd name="T81" fmla="*/ 102 h 112"/>
                <a:gd name="T82" fmla="*/ 40 w 66"/>
                <a:gd name="T83" fmla="*/ 112 h 112"/>
                <a:gd name="T84" fmla="*/ 35 w 66"/>
                <a:gd name="T85" fmla="*/ 112 h 112"/>
                <a:gd name="T86" fmla="*/ 30 w 66"/>
                <a:gd name="T87" fmla="*/ 112 h 112"/>
                <a:gd name="T88" fmla="*/ 25 w 66"/>
                <a:gd name="T89" fmla="*/ 112 h 112"/>
                <a:gd name="T90" fmla="*/ 25 w 66"/>
                <a:gd name="T91" fmla="*/ 112 h 112"/>
                <a:gd name="T92" fmla="*/ 20 w 66"/>
                <a:gd name="T93" fmla="*/ 112 h 112"/>
                <a:gd name="T94" fmla="*/ 15 w 66"/>
                <a:gd name="T95" fmla="*/ 107 h 112"/>
                <a:gd name="T96" fmla="*/ 15 w 66"/>
                <a:gd name="T97" fmla="*/ 96 h 112"/>
                <a:gd name="T98" fmla="*/ 15 w 66"/>
                <a:gd name="T99" fmla="*/ 91 h 112"/>
                <a:gd name="T100" fmla="*/ 15 w 66"/>
                <a:gd name="T101" fmla="*/ 91 h 112"/>
                <a:gd name="T102" fmla="*/ 15 w 66"/>
                <a:gd name="T103" fmla="*/ 81 h 112"/>
                <a:gd name="T104" fmla="*/ 10 w 66"/>
                <a:gd name="T105" fmla="*/ 76 h 112"/>
                <a:gd name="T106" fmla="*/ 10 w 66"/>
                <a:gd name="T107" fmla="*/ 71 h 112"/>
                <a:gd name="T108" fmla="*/ 10 w 66"/>
                <a:gd name="T109" fmla="*/ 66 h 112"/>
                <a:gd name="T110" fmla="*/ 10 w 66"/>
                <a:gd name="T111" fmla="*/ 61 h 112"/>
                <a:gd name="T112" fmla="*/ 5 w 66"/>
                <a:gd name="T113" fmla="*/ 61 h 112"/>
                <a:gd name="T114" fmla="*/ 5 w 66"/>
                <a:gd name="T115" fmla="*/ 61 h 112"/>
                <a:gd name="T116" fmla="*/ 0 w 66"/>
                <a:gd name="T117" fmla="*/ 51 h 112"/>
                <a:gd name="T118" fmla="*/ 0 w 66"/>
                <a:gd name="T119" fmla="*/ 46 h 112"/>
                <a:gd name="T120" fmla="*/ 0 w 66"/>
                <a:gd name="T121" fmla="*/ 4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112"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5" y="41"/>
                  </a:lnTo>
                  <a:lnTo>
                    <a:pt x="20" y="41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1"/>
                  </a:lnTo>
                  <a:lnTo>
                    <a:pt x="30" y="26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61" y="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61" y="31"/>
                  </a:lnTo>
                  <a:lnTo>
                    <a:pt x="61" y="41"/>
                  </a:lnTo>
                  <a:lnTo>
                    <a:pt x="61" y="46"/>
                  </a:lnTo>
                  <a:lnTo>
                    <a:pt x="61" y="56"/>
                  </a:lnTo>
                  <a:lnTo>
                    <a:pt x="61" y="61"/>
                  </a:lnTo>
                  <a:lnTo>
                    <a:pt x="66" y="61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86"/>
                  </a:lnTo>
                  <a:lnTo>
                    <a:pt x="66" y="91"/>
                  </a:lnTo>
                  <a:lnTo>
                    <a:pt x="61" y="91"/>
                  </a:lnTo>
                  <a:lnTo>
                    <a:pt x="61" y="102"/>
                  </a:lnTo>
                  <a:lnTo>
                    <a:pt x="56" y="107"/>
                  </a:lnTo>
                  <a:lnTo>
                    <a:pt x="40" y="102"/>
                  </a:lnTo>
                  <a:lnTo>
                    <a:pt x="40" y="112"/>
                  </a:lnTo>
                  <a:lnTo>
                    <a:pt x="35" y="112"/>
                  </a:lnTo>
                  <a:lnTo>
                    <a:pt x="30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0" y="112"/>
                  </a:lnTo>
                  <a:lnTo>
                    <a:pt x="15" y="107"/>
                  </a:lnTo>
                  <a:lnTo>
                    <a:pt x="15" y="9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1" name="Freeform 145"/>
            <p:cNvSpPr>
              <a:spLocks/>
            </p:cNvSpPr>
            <p:nvPr/>
          </p:nvSpPr>
          <p:spPr bwMode="auto">
            <a:xfrm>
              <a:off x="4189414" y="2894013"/>
              <a:ext cx="57150" cy="63500"/>
            </a:xfrm>
            <a:custGeom>
              <a:avLst/>
              <a:gdLst>
                <a:gd name="T0" fmla="*/ 31 w 36"/>
                <a:gd name="T1" fmla="*/ 20 h 40"/>
                <a:gd name="T2" fmla="*/ 31 w 36"/>
                <a:gd name="T3" fmla="*/ 20 h 40"/>
                <a:gd name="T4" fmla="*/ 21 w 36"/>
                <a:gd name="T5" fmla="*/ 25 h 40"/>
                <a:gd name="T6" fmla="*/ 21 w 36"/>
                <a:gd name="T7" fmla="*/ 35 h 40"/>
                <a:gd name="T8" fmla="*/ 21 w 36"/>
                <a:gd name="T9" fmla="*/ 35 h 40"/>
                <a:gd name="T10" fmla="*/ 16 w 36"/>
                <a:gd name="T11" fmla="*/ 40 h 40"/>
                <a:gd name="T12" fmla="*/ 11 w 36"/>
                <a:gd name="T13" fmla="*/ 35 h 40"/>
                <a:gd name="T14" fmla="*/ 11 w 36"/>
                <a:gd name="T15" fmla="*/ 35 h 40"/>
                <a:gd name="T16" fmla="*/ 11 w 36"/>
                <a:gd name="T17" fmla="*/ 35 h 40"/>
                <a:gd name="T18" fmla="*/ 11 w 36"/>
                <a:gd name="T19" fmla="*/ 30 h 40"/>
                <a:gd name="T20" fmla="*/ 6 w 36"/>
                <a:gd name="T21" fmla="*/ 25 h 40"/>
                <a:gd name="T22" fmla="*/ 6 w 36"/>
                <a:gd name="T23" fmla="*/ 20 h 40"/>
                <a:gd name="T24" fmla="*/ 0 w 36"/>
                <a:gd name="T25" fmla="*/ 15 h 40"/>
                <a:gd name="T26" fmla="*/ 0 w 36"/>
                <a:gd name="T27" fmla="*/ 15 h 40"/>
                <a:gd name="T28" fmla="*/ 11 w 36"/>
                <a:gd name="T29" fmla="*/ 10 h 40"/>
                <a:gd name="T30" fmla="*/ 11 w 36"/>
                <a:gd name="T31" fmla="*/ 10 h 40"/>
                <a:gd name="T32" fmla="*/ 16 w 36"/>
                <a:gd name="T33" fmla="*/ 10 h 40"/>
                <a:gd name="T34" fmla="*/ 21 w 36"/>
                <a:gd name="T35" fmla="*/ 5 h 40"/>
                <a:gd name="T36" fmla="*/ 26 w 36"/>
                <a:gd name="T37" fmla="*/ 5 h 40"/>
                <a:gd name="T38" fmla="*/ 26 w 36"/>
                <a:gd name="T39" fmla="*/ 0 h 40"/>
                <a:gd name="T40" fmla="*/ 31 w 36"/>
                <a:gd name="T41" fmla="*/ 0 h 40"/>
                <a:gd name="T42" fmla="*/ 36 w 36"/>
                <a:gd name="T43" fmla="*/ 0 h 40"/>
                <a:gd name="T44" fmla="*/ 36 w 36"/>
                <a:gd name="T45" fmla="*/ 10 h 40"/>
                <a:gd name="T46" fmla="*/ 36 w 36"/>
                <a:gd name="T47" fmla="*/ 10 h 40"/>
                <a:gd name="T48" fmla="*/ 36 w 36"/>
                <a:gd name="T49" fmla="*/ 10 h 40"/>
                <a:gd name="T50" fmla="*/ 31 w 36"/>
                <a:gd name="T51" fmla="*/ 15 h 40"/>
                <a:gd name="T52" fmla="*/ 31 w 36"/>
                <a:gd name="T53" fmla="*/ 20 h 40"/>
                <a:gd name="T54" fmla="*/ 31 w 36"/>
                <a:gd name="T5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0">
                  <a:moveTo>
                    <a:pt x="31" y="20"/>
                  </a:moveTo>
                  <a:lnTo>
                    <a:pt x="31" y="20"/>
                  </a:lnTo>
                  <a:lnTo>
                    <a:pt x="21" y="2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6" y="4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0"/>
                  </a:lnTo>
                  <a:lnTo>
                    <a:pt x="6" y="25"/>
                  </a:lnTo>
                  <a:lnTo>
                    <a:pt x="6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1" y="15"/>
                  </a:lnTo>
                  <a:lnTo>
                    <a:pt x="31" y="20"/>
                  </a:lnTo>
                  <a:lnTo>
                    <a:pt x="31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2" name="Freeform 146"/>
            <p:cNvSpPr>
              <a:spLocks/>
            </p:cNvSpPr>
            <p:nvPr/>
          </p:nvSpPr>
          <p:spPr bwMode="auto">
            <a:xfrm>
              <a:off x="4430714" y="4114800"/>
              <a:ext cx="346075" cy="217488"/>
            </a:xfrm>
            <a:custGeom>
              <a:avLst/>
              <a:gdLst>
                <a:gd name="T0" fmla="*/ 132 w 218"/>
                <a:gd name="T1" fmla="*/ 137 h 137"/>
                <a:gd name="T2" fmla="*/ 127 w 218"/>
                <a:gd name="T3" fmla="*/ 137 h 137"/>
                <a:gd name="T4" fmla="*/ 122 w 218"/>
                <a:gd name="T5" fmla="*/ 137 h 137"/>
                <a:gd name="T6" fmla="*/ 102 w 218"/>
                <a:gd name="T7" fmla="*/ 132 h 137"/>
                <a:gd name="T8" fmla="*/ 81 w 218"/>
                <a:gd name="T9" fmla="*/ 127 h 137"/>
                <a:gd name="T10" fmla="*/ 81 w 218"/>
                <a:gd name="T11" fmla="*/ 117 h 137"/>
                <a:gd name="T12" fmla="*/ 81 w 218"/>
                <a:gd name="T13" fmla="*/ 117 h 137"/>
                <a:gd name="T14" fmla="*/ 76 w 218"/>
                <a:gd name="T15" fmla="*/ 106 h 137"/>
                <a:gd name="T16" fmla="*/ 76 w 218"/>
                <a:gd name="T17" fmla="*/ 101 h 137"/>
                <a:gd name="T18" fmla="*/ 76 w 218"/>
                <a:gd name="T19" fmla="*/ 101 h 137"/>
                <a:gd name="T20" fmla="*/ 71 w 218"/>
                <a:gd name="T21" fmla="*/ 106 h 137"/>
                <a:gd name="T22" fmla="*/ 66 w 218"/>
                <a:gd name="T23" fmla="*/ 106 h 137"/>
                <a:gd name="T24" fmla="*/ 61 w 218"/>
                <a:gd name="T25" fmla="*/ 106 h 137"/>
                <a:gd name="T26" fmla="*/ 56 w 218"/>
                <a:gd name="T27" fmla="*/ 111 h 137"/>
                <a:gd name="T28" fmla="*/ 31 w 218"/>
                <a:gd name="T29" fmla="*/ 111 h 137"/>
                <a:gd name="T30" fmla="*/ 26 w 218"/>
                <a:gd name="T31" fmla="*/ 111 h 137"/>
                <a:gd name="T32" fmla="*/ 26 w 218"/>
                <a:gd name="T33" fmla="*/ 96 h 137"/>
                <a:gd name="T34" fmla="*/ 21 w 218"/>
                <a:gd name="T35" fmla="*/ 86 h 137"/>
                <a:gd name="T36" fmla="*/ 16 w 218"/>
                <a:gd name="T37" fmla="*/ 86 h 137"/>
                <a:gd name="T38" fmla="*/ 5 w 218"/>
                <a:gd name="T39" fmla="*/ 86 h 137"/>
                <a:gd name="T40" fmla="*/ 0 w 218"/>
                <a:gd name="T41" fmla="*/ 81 h 137"/>
                <a:gd name="T42" fmla="*/ 11 w 218"/>
                <a:gd name="T43" fmla="*/ 81 h 137"/>
                <a:gd name="T44" fmla="*/ 11 w 218"/>
                <a:gd name="T45" fmla="*/ 71 h 137"/>
                <a:gd name="T46" fmla="*/ 11 w 218"/>
                <a:gd name="T47" fmla="*/ 66 h 137"/>
                <a:gd name="T48" fmla="*/ 26 w 218"/>
                <a:gd name="T49" fmla="*/ 56 h 137"/>
                <a:gd name="T50" fmla="*/ 51 w 218"/>
                <a:gd name="T51" fmla="*/ 51 h 137"/>
                <a:gd name="T52" fmla="*/ 51 w 218"/>
                <a:gd name="T53" fmla="*/ 41 h 137"/>
                <a:gd name="T54" fmla="*/ 46 w 218"/>
                <a:gd name="T55" fmla="*/ 25 h 137"/>
                <a:gd name="T56" fmla="*/ 56 w 218"/>
                <a:gd name="T57" fmla="*/ 20 h 137"/>
                <a:gd name="T58" fmla="*/ 86 w 218"/>
                <a:gd name="T59" fmla="*/ 25 h 137"/>
                <a:gd name="T60" fmla="*/ 107 w 218"/>
                <a:gd name="T61" fmla="*/ 25 h 137"/>
                <a:gd name="T62" fmla="*/ 127 w 218"/>
                <a:gd name="T63" fmla="*/ 10 h 137"/>
                <a:gd name="T64" fmla="*/ 142 w 218"/>
                <a:gd name="T65" fmla="*/ 10 h 137"/>
                <a:gd name="T66" fmla="*/ 157 w 218"/>
                <a:gd name="T67" fmla="*/ 5 h 137"/>
                <a:gd name="T68" fmla="*/ 168 w 218"/>
                <a:gd name="T69" fmla="*/ 0 h 137"/>
                <a:gd name="T70" fmla="*/ 178 w 218"/>
                <a:gd name="T71" fmla="*/ 0 h 137"/>
                <a:gd name="T72" fmla="*/ 193 w 218"/>
                <a:gd name="T73" fmla="*/ 10 h 137"/>
                <a:gd name="T74" fmla="*/ 203 w 218"/>
                <a:gd name="T75" fmla="*/ 5 h 137"/>
                <a:gd name="T76" fmla="*/ 203 w 218"/>
                <a:gd name="T77" fmla="*/ 15 h 137"/>
                <a:gd name="T78" fmla="*/ 213 w 218"/>
                <a:gd name="T79" fmla="*/ 25 h 137"/>
                <a:gd name="T80" fmla="*/ 208 w 218"/>
                <a:gd name="T81" fmla="*/ 36 h 137"/>
                <a:gd name="T82" fmla="*/ 208 w 218"/>
                <a:gd name="T83" fmla="*/ 56 h 137"/>
                <a:gd name="T84" fmla="*/ 203 w 218"/>
                <a:gd name="T85" fmla="*/ 61 h 137"/>
                <a:gd name="T86" fmla="*/ 198 w 218"/>
                <a:gd name="T87" fmla="*/ 81 h 137"/>
                <a:gd name="T88" fmla="*/ 183 w 218"/>
                <a:gd name="T89" fmla="*/ 106 h 137"/>
                <a:gd name="T90" fmla="*/ 168 w 218"/>
                <a:gd name="T91" fmla="*/ 101 h 137"/>
                <a:gd name="T92" fmla="*/ 162 w 218"/>
                <a:gd name="T93" fmla="*/ 111 h 137"/>
                <a:gd name="T94" fmla="*/ 157 w 218"/>
                <a:gd name="T95" fmla="*/ 111 h 137"/>
                <a:gd name="T96" fmla="*/ 142 w 218"/>
                <a:gd name="T97" fmla="*/ 111 h 137"/>
                <a:gd name="T98" fmla="*/ 137 w 218"/>
                <a:gd name="T99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137">
                  <a:moveTo>
                    <a:pt x="132" y="137"/>
                  </a:moveTo>
                  <a:lnTo>
                    <a:pt x="132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2" y="137"/>
                  </a:lnTo>
                  <a:lnTo>
                    <a:pt x="117" y="137"/>
                  </a:lnTo>
                  <a:lnTo>
                    <a:pt x="107" y="132"/>
                  </a:lnTo>
                  <a:lnTo>
                    <a:pt x="102" y="132"/>
                  </a:lnTo>
                  <a:lnTo>
                    <a:pt x="86" y="137"/>
                  </a:lnTo>
                  <a:lnTo>
                    <a:pt x="81" y="132"/>
                  </a:lnTo>
                  <a:lnTo>
                    <a:pt x="81" y="127"/>
                  </a:lnTo>
                  <a:lnTo>
                    <a:pt x="76" y="122"/>
                  </a:lnTo>
                  <a:lnTo>
                    <a:pt x="71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6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6" y="111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6"/>
                  </a:lnTo>
                  <a:lnTo>
                    <a:pt x="76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1"/>
                  </a:lnTo>
                  <a:lnTo>
                    <a:pt x="61" y="101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6" y="111"/>
                  </a:lnTo>
                  <a:lnTo>
                    <a:pt x="56" y="111"/>
                  </a:lnTo>
                  <a:lnTo>
                    <a:pt x="51" y="111"/>
                  </a:lnTo>
                  <a:lnTo>
                    <a:pt x="36" y="111"/>
                  </a:lnTo>
                  <a:lnTo>
                    <a:pt x="31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6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11" y="81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11" y="66"/>
                  </a:lnTo>
                  <a:lnTo>
                    <a:pt x="16" y="61"/>
                  </a:lnTo>
                  <a:lnTo>
                    <a:pt x="21" y="56"/>
                  </a:lnTo>
                  <a:lnTo>
                    <a:pt x="26" y="56"/>
                  </a:lnTo>
                  <a:lnTo>
                    <a:pt x="31" y="61"/>
                  </a:lnTo>
                  <a:lnTo>
                    <a:pt x="36" y="56"/>
                  </a:lnTo>
                  <a:lnTo>
                    <a:pt x="51" y="51"/>
                  </a:lnTo>
                  <a:lnTo>
                    <a:pt x="56" y="46"/>
                  </a:lnTo>
                  <a:lnTo>
                    <a:pt x="56" y="41"/>
                  </a:lnTo>
                  <a:lnTo>
                    <a:pt x="51" y="41"/>
                  </a:lnTo>
                  <a:lnTo>
                    <a:pt x="51" y="36"/>
                  </a:lnTo>
                  <a:lnTo>
                    <a:pt x="51" y="30"/>
                  </a:lnTo>
                  <a:lnTo>
                    <a:pt x="46" y="25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56" y="20"/>
                  </a:lnTo>
                  <a:lnTo>
                    <a:pt x="71" y="25"/>
                  </a:lnTo>
                  <a:lnTo>
                    <a:pt x="81" y="25"/>
                  </a:lnTo>
                  <a:lnTo>
                    <a:pt x="86" y="25"/>
                  </a:lnTo>
                  <a:lnTo>
                    <a:pt x="92" y="25"/>
                  </a:lnTo>
                  <a:lnTo>
                    <a:pt x="97" y="25"/>
                  </a:lnTo>
                  <a:lnTo>
                    <a:pt x="107" y="25"/>
                  </a:lnTo>
                  <a:lnTo>
                    <a:pt x="112" y="25"/>
                  </a:lnTo>
                  <a:lnTo>
                    <a:pt x="122" y="15"/>
                  </a:lnTo>
                  <a:lnTo>
                    <a:pt x="127" y="10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42" y="10"/>
                  </a:lnTo>
                  <a:lnTo>
                    <a:pt x="147" y="10"/>
                  </a:lnTo>
                  <a:lnTo>
                    <a:pt x="152" y="10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3" y="10"/>
                  </a:lnTo>
                  <a:lnTo>
                    <a:pt x="193" y="10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13" y="20"/>
                  </a:lnTo>
                  <a:lnTo>
                    <a:pt x="213" y="20"/>
                  </a:lnTo>
                  <a:lnTo>
                    <a:pt x="213" y="25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08" y="36"/>
                  </a:lnTo>
                  <a:lnTo>
                    <a:pt x="208" y="46"/>
                  </a:lnTo>
                  <a:lnTo>
                    <a:pt x="203" y="51"/>
                  </a:lnTo>
                  <a:lnTo>
                    <a:pt x="208" y="56"/>
                  </a:lnTo>
                  <a:lnTo>
                    <a:pt x="208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198" y="71"/>
                  </a:lnTo>
                  <a:lnTo>
                    <a:pt x="203" y="76"/>
                  </a:lnTo>
                  <a:lnTo>
                    <a:pt x="198" y="81"/>
                  </a:lnTo>
                  <a:lnTo>
                    <a:pt x="193" y="86"/>
                  </a:lnTo>
                  <a:lnTo>
                    <a:pt x="188" y="96"/>
                  </a:lnTo>
                  <a:lnTo>
                    <a:pt x="183" y="106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68" y="101"/>
                  </a:lnTo>
                  <a:lnTo>
                    <a:pt x="168" y="106"/>
                  </a:lnTo>
                  <a:lnTo>
                    <a:pt x="168" y="111"/>
                  </a:lnTo>
                  <a:lnTo>
                    <a:pt x="162" y="111"/>
                  </a:lnTo>
                  <a:lnTo>
                    <a:pt x="162" y="106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42" y="111"/>
                  </a:lnTo>
                  <a:lnTo>
                    <a:pt x="142" y="117"/>
                  </a:lnTo>
                  <a:lnTo>
                    <a:pt x="142" y="117"/>
                  </a:lnTo>
                  <a:lnTo>
                    <a:pt x="137" y="122"/>
                  </a:lnTo>
                  <a:lnTo>
                    <a:pt x="137" y="127"/>
                  </a:lnTo>
                  <a:lnTo>
                    <a:pt x="132" y="13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3" name="Freeform 147"/>
            <p:cNvSpPr>
              <a:spLocks/>
            </p:cNvSpPr>
            <p:nvPr/>
          </p:nvSpPr>
          <p:spPr bwMode="auto">
            <a:xfrm>
              <a:off x="4464051" y="3914775"/>
              <a:ext cx="312738" cy="239713"/>
            </a:xfrm>
            <a:custGeom>
              <a:avLst/>
              <a:gdLst>
                <a:gd name="T0" fmla="*/ 0 w 197"/>
                <a:gd name="T1" fmla="*/ 126 h 151"/>
                <a:gd name="T2" fmla="*/ 0 w 197"/>
                <a:gd name="T3" fmla="*/ 126 h 151"/>
                <a:gd name="T4" fmla="*/ 5 w 197"/>
                <a:gd name="T5" fmla="*/ 121 h 151"/>
                <a:gd name="T6" fmla="*/ 35 w 197"/>
                <a:gd name="T7" fmla="*/ 116 h 151"/>
                <a:gd name="T8" fmla="*/ 35 w 197"/>
                <a:gd name="T9" fmla="*/ 116 h 151"/>
                <a:gd name="T10" fmla="*/ 40 w 197"/>
                <a:gd name="T11" fmla="*/ 111 h 151"/>
                <a:gd name="T12" fmla="*/ 50 w 197"/>
                <a:gd name="T13" fmla="*/ 111 h 151"/>
                <a:gd name="T14" fmla="*/ 60 w 197"/>
                <a:gd name="T15" fmla="*/ 101 h 151"/>
                <a:gd name="T16" fmla="*/ 65 w 197"/>
                <a:gd name="T17" fmla="*/ 96 h 151"/>
                <a:gd name="T18" fmla="*/ 71 w 197"/>
                <a:gd name="T19" fmla="*/ 96 h 151"/>
                <a:gd name="T20" fmla="*/ 106 w 197"/>
                <a:gd name="T21" fmla="*/ 65 h 151"/>
                <a:gd name="T22" fmla="*/ 116 w 197"/>
                <a:gd name="T23" fmla="*/ 45 h 151"/>
                <a:gd name="T24" fmla="*/ 121 w 197"/>
                <a:gd name="T25" fmla="*/ 25 h 151"/>
                <a:gd name="T26" fmla="*/ 126 w 197"/>
                <a:gd name="T27" fmla="*/ 15 h 151"/>
                <a:gd name="T28" fmla="*/ 126 w 197"/>
                <a:gd name="T29" fmla="*/ 10 h 151"/>
                <a:gd name="T30" fmla="*/ 126 w 197"/>
                <a:gd name="T31" fmla="*/ 5 h 151"/>
                <a:gd name="T32" fmla="*/ 131 w 197"/>
                <a:gd name="T33" fmla="*/ 5 h 151"/>
                <a:gd name="T34" fmla="*/ 136 w 197"/>
                <a:gd name="T35" fmla="*/ 5 h 151"/>
                <a:gd name="T36" fmla="*/ 147 w 197"/>
                <a:gd name="T37" fmla="*/ 0 h 151"/>
                <a:gd name="T38" fmla="*/ 152 w 197"/>
                <a:gd name="T39" fmla="*/ 0 h 151"/>
                <a:gd name="T40" fmla="*/ 162 w 197"/>
                <a:gd name="T41" fmla="*/ 0 h 151"/>
                <a:gd name="T42" fmla="*/ 167 w 197"/>
                <a:gd name="T43" fmla="*/ 5 h 151"/>
                <a:gd name="T44" fmla="*/ 172 w 197"/>
                <a:gd name="T45" fmla="*/ 20 h 151"/>
                <a:gd name="T46" fmla="*/ 182 w 197"/>
                <a:gd name="T47" fmla="*/ 15 h 151"/>
                <a:gd name="T48" fmla="*/ 182 w 197"/>
                <a:gd name="T49" fmla="*/ 25 h 151"/>
                <a:gd name="T50" fmla="*/ 177 w 197"/>
                <a:gd name="T51" fmla="*/ 35 h 151"/>
                <a:gd name="T52" fmla="*/ 192 w 197"/>
                <a:gd name="T53" fmla="*/ 50 h 151"/>
                <a:gd name="T54" fmla="*/ 197 w 197"/>
                <a:gd name="T55" fmla="*/ 55 h 151"/>
                <a:gd name="T56" fmla="*/ 197 w 197"/>
                <a:gd name="T57" fmla="*/ 65 h 151"/>
                <a:gd name="T58" fmla="*/ 182 w 197"/>
                <a:gd name="T59" fmla="*/ 70 h 151"/>
                <a:gd name="T60" fmla="*/ 187 w 197"/>
                <a:gd name="T61" fmla="*/ 75 h 151"/>
                <a:gd name="T62" fmla="*/ 187 w 197"/>
                <a:gd name="T63" fmla="*/ 86 h 151"/>
                <a:gd name="T64" fmla="*/ 182 w 197"/>
                <a:gd name="T65" fmla="*/ 91 h 151"/>
                <a:gd name="T66" fmla="*/ 182 w 197"/>
                <a:gd name="T67" fmla="*/ 96 h 151"/>
                <a:gd name="T68" fmla="*/ 177 w 197"/>
                <a:gd name="T69" fmla="*/ 106 h 151"/>
                <a:gd name="T70" fmla="*/ 177 w 197"/>
                <a:gd name="T71" fmla="*/ 121 h 151"/>
                <a:gd name="T72" fmla="*/ 177 w 197"/>
                <a:gd name="T73" fmla="*/ 131 h 151"/>
                <a:gd name="T74" fmla="*/ 172 w 197"/>
                <a:gd name="T75" fmla="*/ 136 h 151"/>
                <a:gd name="T76" fmla="*/ 162 w 197"/>
                <a:gd name="T77" fmla="*/ 131 h 151"/>
                <a:gd name="T78" fmla="*/ 152 w 197"/>
                <a:gd name="T79" fmla="*/ 131 h 151"/>
                <a:gd name="T80" fmla="*/ 147 w 197"/>
                <a:gd name="T81" fmla="*/ 126 h 151"/>
                <a:gd name="T82" fmla="*/ 141 w 197"/>
                <a:gd name="T83" fmla="*/ 131 h 151"/>
                <a:gd name="T84" fmla="*/ 131 w 197"/>
                <a:gd name="T85" fmla="*/ 136 h 151"/>
                <a:gd name="T86" fmla="*/ 121 w 197"/>
                <a:gd name="T87" fmla="*/ 136 h 151"/>
                <a:gd name="T88" fmla="*/ 116 w 197"/>
                <a:gd name="T89" fmla="*/ 131 h 151"/>
                <a:gd name="T90" fmla="*/ 101 w 197"/>
                <a:gd name="T91" fmla="*/ 141 h 151"/>
                <a:gd name="T92" fmla="*/ 86 w 197"/>
                <a:gd name="T93" fmla="*/ 151 h 151"/>
                <a:gd name="T94" fmla="*/ 71 w 197"/>
                <a:gd name="T95" fmla="*/ 151 h 151"/>
                <a:gd name="T96" fmla="*/ 60 w 197"/>
                <a:gd name="T97" fmla="*/ 151 h 151"/>
                <a:gd name="T98" fmla="*/ 35 w 197"/>
                <a:gd name="T99" fmla="*/ 146 h 151"/>
                <a:gd name="T100" fmla="*/ 25 w 197"/>
                <a:gd name="T101" fmla="*/ 146 h 151"/>
                <a:gd name="T102" fmla="*/ 20 w 197"/>
                <a:gd name="T103" fmla="*/ 146 h 151"/>
                <a:gd name="T104" fmla="*/ 10 w 197"/>
                <a:gd name="T105" fmla="*/ 141 h 151"/>
                <a:gd name="T106" fmla="*/ 10 w 197"/>
                <a:gd name="T107" fmla="*/ 136 h 151"/>
                <a:gd name="T108" fmla="*/ 5 w 197"/>
                <a:gd name="T109" fmla="*/ 136 h 151"/>
                <a:gd name="T110" fmla="*/ 0 w 197"/>
                <a:gd name="T111" fmla="*/ 136 h 151"/>
                <a:gd name="T112" fmla="*/ 0 w 197"/>
                <a:gd name="T113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51">
                  <a:moveTo>
                    <a:pt x="0" y="126"/>
                  </a:move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" y="126"/>
                  </a:lnTo>
                  <a:lnTo>
                    <a:pt x="5" y="121"/>
                  </a:lnTo>
                  <a:lnTo>
                    <a:pt x="10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40" y="116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50" y="111"/>
                  </a:lnTo>
                  <a:lnTo>
                    <a:pt x="55" y="106"/>
                  </a:lnTo>
                  <a:lnTo>
                    <a:pt x="60" y="101"/>
                  </a:lnTo>
                  <a:lnTo>
                    <a:pt x="60" y="96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96" y="81"/>
                  </a:lnTo>
                  <a:lnTo>
                    <a:pt x="106" y="65"/>
                  </a:lnTo>
                  <a:lnTo>
                    <a:pt x="111" y="55"/>
                  </a:lnTo>
                  <a:lnTo>
                    <a:pt x="116" y="45"/>
                  </a:lnTo>
                  <a:lnTo>
                    <a:pt x="121" y="35"/>
                  </a:lnTo>
                  <a:lnTo>
                    <a:pt x="121" y="25"/>
                  </a:lnTo>
                  <a:lnTo>
                    <a:pt x="121" y="20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0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67" y="5"/>
                  </a:lnTo>
                  <a:lnTo>
                    <a:pt x="167" y="15"/>
                  </a:lnTo>
                  <a:lnTo>
                    <a:pt x="172" y="20"/>
                  </a:lnTo>
                  <a:lnTo>
                    <a:pt x="177" y="20"/>
                  </a:lnTo>
                  <a:lnTo>
                    <a:pt x="182" y="15"/>
                  </a:lnTo>
                  <a:lnTo>
                    <a:pt x="187" y="15"/>
                  </a:lnTo>
                  <a:lnTo>
                    <a:pt x="182" y="25"/>
                  </a:lnTo>
                  <a:lnTo>
                    <a:pt x="182" y="30"/>
                  </a:lnTo>
                  <a:lnTo>
                    <a:pt x="177" y="35"/>
                  </a:lnTo>
                  <a:lnTo>
                    <a:pt x="187" y="40"/>
                  </a:lnTo>
                  <a:lnTo>
                    <a:pt x="192" y="50"/>
                  </a:lnTo>
                  <a:lnTo>
                    <a:pt x="192" y="55"/>
                  </a:lnTo>
                  <a:lnTo>
                    <a:pt x="197" y="55"/>
                  </a:lnTo>
                  <a:lnTo>
                    <a:pt x="197" y="60"/>
                  </a:lnTo>
                  <a:lnTo>
                    <a:pt x="197" y="65"/>
                  </a:lnTo>
                  <a:lnTo>
                    <a:pt x="187" y="65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7" y="75"/>
                  </a:lnTo>
                  <a:lnTo>
                    <a:pt x="187" y="81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77" y="106"/>
                  </a:lnTo>
                  <a:lnTo>
                    <a:pt x="177" y="111"/>
                  </a:lnTo>
                  <a:lnTo>
                    <a:pt x="177" y="121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7" y="131"/>
                  </a:lnTo>
                  <a:lnTo>
                    <a:pt x="162" y="131"/>
                  </a:lnTo>
                  <a:lnTo>
                    <a:pt x="157" y="126"/>
                  </a:lnTo>
                  <a:lnTo>
                    <a:pt x="152" y="131"/>
                  </a:lnTo>
                  <a:lnTo>
                    <a:pt x="147" y="131"/>
                  </a:lnTo>
                  <a:lnTo>
                    <a:pt x="147" y="126"/>
                  </a:lnTo>
                  <a:lnTo>
                    <a:pt x="141" y="126"/>
                  </a:lnTo>
                  <a:lnTo>
                    <a:pt x="141" y="131"/>
                  </a:lnTo>
                  <a:lnTo>
                    <a:pt x="136" y="131"/>
                  </a:lnTo>
                  <a:lnTo>
                    <a:pt x="131" y="136"/>
                  </a:lnTo>
                  <a:lnTo>
                    <a:pt x="126" y="136"/>
                  </a:lnTo>
                  <a:lnTo>
                    <a:pt x="121" y="136"/>
                  </a:lnTo>
                  <a:lnTo>
                    <a:pt x="116" y="131"/>
                  </a:lnTo>
                  <a:lnTo>
                    <a:pt x="116" y="131"/>
                  </a:lnTo>
                  <a:lnTo>
                    <a:pt x="106" y="136"/>
                  </a:lnTo>
                  <a:lnTo>
                    <a:pt x="101" y="141"/>
                  </a:lnTo>
                  <a:lnTo>
                    <a:pt x="91" y="151"/>
                  </a:lnTo>
                  <a:lnTo>
                    <a:pt x="86" y="151"/>
                  </a:lnTo>
                  <a:lnTo>
                    <a:pt x="76" y="151"/>
                  </a:lnTo>
                  <a:lnTo>
                    <a:pt x="71" y="151"/>
                  </a:lnTo>
                  <a:lnTo>
                    <a:pt x="65" y="151"/>
                  </a:lnTo>
                  <a:lnTo>
                    <a:pt x="60" y="151"/>
                  </a:lnTo>
                  <a:lnTo>
                    <a:pt x="50" y="151"/>
                  </a:lnTo>
                  <a:lnTo>
                    <a:pt x="3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0" y="146"/>
                  </a:lnTo>
                  <a:lnTo>
                    <a:pt x="15" y="146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4" name="Freeform 148"/>
            <p:cNvSpPr>
              <a:spLocks/>
            </p:cNvSpPr>
            <p:nvPr/>
          </p:nvSpPr>
          <p:spPr bwMode="auto">
            <a:xfrm>
              <a:off x="4270376" y="4106863"/>
              <a:ext cx="249238" cy="249238"/>
            </a:xfrm>
            <a:custGeom>
              <a:avLst/>
              <a:gdLst>
                <a:gd name="T0" fmla="*/ 127 w 157"/>
                <a:gd name="T1" fmla="*/ 116 h 157"/>
                <a:gd name="T2" fmla="*/ 117 w 157"/>
                <a:gd name="T3" fmla="*/ 132 h 157"/>
                <a:gd name="T4" fmla="*/ 112 w 157"/>
                <a:gd name="T5" fmla="*/ 142 h 157"/>
                <a:gd name="T6" fmla="*/ 101 w 157"/>
                <a:gd name="T7" fmla="*/ 142 h 157"/>
                <a:gd name="T8" fmla="*/ 76 w 157"/>
                <a:gd name="T9" fmla="*/ 147 h 157"/>
                <a:gd name="T10" fmla="*/ 66 w 157"/>
                <a:gd name="T11" fmla="*/ 157 h 157"/>
                <a:gd name="T12" fmla="*/ 51 w 157"/>
                <a:gd name="T13" fmla="*/ 147 h 157"/>
                <a:gd name="T14" fmla="*/ 36 w 157"/>
                <a:gd name="T15" fmla="*/ 132 h 157"/>
                <a:gd name="T16" fmla="*/ 51 w 157"/>
                <a:gd name="T17" fmla="*/ 127 h 157"/>
                <a:gd name="T18" fmla="*/ 56 w 157"/>
                <a:gd name="T19" fmla="*/ 127 h 157"/>
                <a:gd name="T20" fmla="*/ 76 w 157"/>
                <a:gd name="T21" fmla="*/ 122 h 157"/>
                <a:gd name="T22" fmla="*/ 86 w 157"/>
                <a:gd name="T23" fmla="*/ 122 h 157"/>
                <a:gd name="T24" fmla="*/ 91 w 157"/>
                <a:gd name="T25" fmla="*/ 96 h 157"/>
                <a:gd name="T26" fmla="*/ 71 w 157"/>
                <a:gd name="T27" fmla="*/ 101 h 157"/>
                <a:gd name="T28" fmla="*/ 76 w 157"/>
                <a:gd name="T29" fmla="*/ 106 h 157"/>
                <a:gd name="T30" fmla="*/ 71 w 157"/>
                <a:gd name="T31" fmla="*/ 116 h 157"/>
                <a:gd name="T32" fmla="*/ 25 w 157"/>
                <a:gd name="T33" fmla="*/ 116 h 157"/>
                <a:gd name="T34" fmla="*/ 20 w 157"/>
                <a:gd name="T35" fmla="*/ 122 h 157"/>
                <a:gd name="T36" fmla="*/ 15 w 157"/>
                <a:gd name="T37" fmla="*/ 111 h 157"/>
                <a:gd name="T38" fmla="*/ 25 w 157"/>
                <a:gd name="T39" fmla="*/ 101 h 157"/>
                <a:gd name="T40" fmla="*/ 36 w 157"/>
                <a:gd name="T41" fmla="*/ 96 h 157"/>
                <a:gd name="T42" fmla="*/ 36 w 157"/>
                <a:gd name="T43" fmla="*/ 76 h 157"/>
                <a:gd name="T44" fmla="*/ 20 w 157"/>
                <a:gd name="T45" fmla="*/ 71 h 157"/>
                <a:gd name="T46" fmla="*/ 0 w 157"/>
                <a:gd name="T47" fmla="*/ 71 h 157"/>
                <a:gd name="T48" fmla="*/ 5 w 157"/>
                <a:gd name="T49" fmla="*/ 66 h 157"/>
                <a:gd name="T50" fmla="*/ 5 w 157"/>
                <a:gd name="T51" fmla="*/ 61 h 157"/>
                <a:gd name="T52" fmla="*/ 15 w 157"/>
                <a:gd name="T53" fmla="*/ 56 h 157"/>
                <a:gd name="T54" fmla="*/ 41 w 157"/>
                <a:gd name="T55" fmla="*/ 46 h 157"/>
                <a:gd name="T56" fmla="*/ 51 w 157"/>
                <a:gd name="T57" fmla="*/ 30 h 157"/>
                <a:gd name="T58" fmla="*/ 51 w 157"/>
                <a:gd name="T59" fmla="*/ 25 h 157"/>
                <a:gd name="T60" fmla="*/ 71 w 157"/>
                <a:gd name="T61" fmla="*/ 30 h 157"/>
                <a:gd name="T62" fmla="*/ 86 w 157"/>
                <a:gd name="T63" fmla="*/ 30 h 157"/>
                <a:gd name="T64" fmla="*/ 91 w 157"/>
                <a:gd name="T65" fmla="*/ 20 h 157"/>
                <a:gd name="T66" fmla="*/ 106 w 157"/>
                <a:gd name="T67" fmla="*/ 15 h 157"/>
                <a:gd name="T68" fmla="*/ 122 w 157"/>
                <a:gd name="T69" fmla="*/ 0 h 157"/>
                <a:gd name="T70" fmla="*/ 122 w 157"/>
                <a:gd name="T71" fmla="*/ 5 h 157"/>
                <a:gd name="T72" fmla="*/ 127 w 157"/>
                <a:gd name="T73" fmla="*/ 15 h 157"/>
                <a:gd name="T74" fmla="*/ 132 w 157"/>
                <a:gd name="T75" fmla="*/ 20 h 157"/>
                <a:gd name="T76" fmla="*/ 147 w 157"/>
                <a:gd name="T77" fmla="*/ 25 h 157"/>
                <a:gd name="T78" fmla="*/ 152 w 157"/>
                <a:gd name="T79" fmla="*/ 46 h 157"/>
                <a:gd name="T80" fmla="*/ 137 w 157"/>
                <a:gd name="T81" fmla="*/ 61 h 157"/>
                <a:gd name="T82" fmla="*/ 117 w 157"/>
                <a:gd name="T83" fmla="*/ 66 h 157"/>
                <a:gd name="T84" fmla="*/ 112 w 157"/>
                <a:gd name="T85" fmla="*/ 76 h 157"/>
                <a:gd name="T86" fmla="*/ 106 w 157"/>
                <a:gd name="T87" fmla="*/ 86 h 157"/>
                <a:gd name="T88" fmla="*/ 106 w 157"/>
                <a:gd name="T89" fmla="*/ 91 h 157"/>
                <a:gd name="T90" fmla="*/ 117 w 157"/>
                <a:gd name="T91" fmla="*/ 91 h 157"/>
                <a:gd name="T92" fmla="*/ 127 w 157"/>
                <a:gd name="T93" fmla="*/ 91 h 157"/>
                <a:gd name="T94" fmla="*/ 127 w 157"/>
                <a:gd name="T95" fmla="*/ 11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57">
                  <a:moveTo>
                    <a:pt x="127" y="116"/>
                  </a:moveTo>
                  <a:lnTo>
                    <a:pt x="127" y="116"/>
                  </a:lnTo>
                  <a:lnTo>
                    <a:pt x="127" y="116"/>
                  </a:lnTo>
                  <a:lnTo>
                    <a:pt x="127" y="116"/>
                  </a:lnTo>
                  <a:lnTo>
                    <a:pt x="122" y="116"/>
                  </a:lnTo>
                  <a:lnTo>
                    <a:pt x="117" y="12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2" y="132"/>
                  </a:lnTo>
                  <a:lnTo>
                    <a:pt x="112" y="142"/>
                  </a:lnTo>
                  <a:lnTo>
                    <a:pt x="106" y="142"/>
                  </a:lnTo>
                  <a:lnTo>
                    <a:pt x="106" y="137"/>
                  </a:lnTo>
                  <a:lnTo>
                    <a:pt x="106" y="142"/>
                  </a:lnTo>
                  <a:lnTo>
                    <a:pt x="101" y="142"/>
                  </a:lnTo>
                  <a:lnTo>
                    <a:pt x="86" y="142"/>
                  </a:lnTo>
                  <a:lnTo>
                    <a:pt x="81" y="142"/>
                  </a:lnTo>
                  <a:lnTo>
                    <a:pt x="76" y="142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66" y="157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51" y="147"/>
                  </a:lnTo>
                  <a:lnTo>
                    <a:pt x="46" y="147"/>
                  </a:lnTo>
                  <a:lnTo>
                    <a:pt x="46" y="142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51" y="132"/>
                  </a:lnTo>
                  <a:lnTo>
                    <a:pt x="51" y="127"/>
                  </a:lnTo>
                  <a:lnTo>
                    <a:pt x="51" y="127"/>
                  </a:lnTo>
                  <a:lnTo>
                    <a:pt x="46" y="127"/>
                  </a:lnTo>
                  <a:lnTo>
                    <a:pt x="51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6" y="122"/>
                  </a:lnTo>
                  <a:lnTo>
                    <a:pt x="76" y="122"/>
                  </a:lnTo>
                  <a:lnTo>
                    <a:pt x="81" y="122"/>
                  </a:lnTo>
                  <a:lnTo>
                    <a:pt x="81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1" y="111"/>
                  </a:lnTo>
                  <a:lnTo>
                    <a:pt x="81" y="106"/>
                  </a:lnTo>
                  <a:lnTo>
                    <a:pt x="86" y="101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8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76" y="10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6"/>
                  </a:lnTo>
                  <a:lnTo>
                    <a:pt x="71" y="116"/>
                  </a:lnTo>
                  <a:lnTo>
                    <a:pt x="61" y="122"/>
                  </a:lnTo>
                  <a:lnTo>
                    <a:pt x="56" y="122"/>
                  </a:lnTo>
                  <a:lnTo>
                    <a:pt x="31" y="116"/>
                  </a:lnTo>
                  <a:lnTo>
                    <a:pt x="25" y="116"/>
                  </a:lnTo>
                  <a:lnTo>
                    <a:pt x="25" y="122"/>
                  </a:lnTo>
                  <a:lnTo>
                    <a:pt x="25" y="127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15" y="111"/>
                  </a:lnTo>
                  <a:lnTo>
                    <a:pt x="10" y="111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5" y="101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76"/>
                  </a:lnTo>
                  <a:lnTo>
                    <a:pt x="36" y="71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31" y="46"/>
                  </a:lnTo>
                  <a:lnTo>
                    <a:pt x="41" y="46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1" y="30"/>
                  </a:lnTo>
                  <a:lnTo>
                    <a:pt x="76" y="25"/>
                  </a:lnTo>
                  <a:lnTo>
                    <a:pt x="81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6" y="15"/>
                  </a:lnTo>
                  <a:lnTo>
                    <a:pt x="106" y="10"/>
                  </a:lnTo>
                  <a:lnTo>
                    <a:pt x="112" y="5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10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32" y="15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7" y="25"/>
                  </a:lnTo>
                  <a:lnTo>
                    <a:pt x="142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30"/>
                  </a:lnTo>
                  <a:lnTo>
                    <a:pt x="152" y="35"/>
                  </a:lnTo>
                  <a:lnTo>
                    <a:pt x="152" y="41"/>
                  </a:lnTo>
                  <a:lnTo>
                    <a:pt x="152" y="46"/>
                  </a:lnTo>
                  <a:lnTo>
                    <a:pt x="157" y="46"/>
                  </a:lnTo>
                  <a:lnTo>
                    <a:pt x="157" y="51"/>
                  </a:lnTo>
                  <a:lnTo>
                    <a:pt x="152" y="56"/>
                  </a:lnTo>
                  <a:lnTo>
                    <a:pt x="137" y="61"/>
                  </a:lnTo>
                  <a:lnTo>
                    <a:pt x="132" y="66"/>
                  </a:lnTo>
                  <a:lnTo>
                    <a:pt x="127" y="61"/>
                  </a:lnTo>
                  <a:lnTo>
                    <a:pt x="122" y="61"/>
                  </a:lnTo>
                  <a:lnTo>
                    <a:pt x="117" y="66"/>
                  </a:lnTo>
                  <a:lnTo>
                    <a:pt x="112" y="71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12" y="76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2" y="86"/>
                  </a:lnTo>
                  <a:lnTo>
                    <a:pt x="106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22" y="91"/>
                  </a:lnTo>
                  <a:lnTo>
                    <a:pt x="122" y="91"/>
                  </a:lnTo>
                  <a:lnTo>
                    <a:pt x="127" y="91"/>
                  </a:lnTo>
                  <a:lnTo>
                    <a:pt x="127" y="96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7" y="111"/>
                  </a:lnTo>
                  <a:lnTo>
                    <a:pt x="127" y="1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5" name="Freeform 149"/>
            <p:cNvSpPr>
              <a:spLocks/>
            </p:cNvSpPr>
            <p:nvPr/>
          </p:nvSpPr>
          <p:spPr bwMode="auto">
            <a:xfrm>
              <a:off x="4970464" y="3367088"/>
              <a:ext cx="144463" cy="193675"/>
            </a:xfrm>
            <a:custGeom>
              <a:avLst/>
              <a:gdLst>
                <a:gd name="T0" fmla="*/ 55 w 91"/>
                <a:gd name="T1" fmla="*/ 107 h 122"/>
                <a:gd name="T2" fmla="*/ 55 w 91"/>
                <a:gd name="T3" fmla="*/ 112 h 122"/>
                <a:gd name="T4" fmla="*/ 55 w 91"/>
                <a:gd name="T5" fmla="*/ 117 h 122"/>
                <a:gd name="T6" fmla="*/ 50 w 91"/>
                <a:gd name="T7" fmla="*/ 112 h 122"/>
                <a:gd name="T8" fmla="*/ 45 w 91"/>
                <a:gd name="T9" fmla="*/ 122 h 122"/>
                <a:gd name="T10" fmla="*/ 35 w 91"/>
                <a:gd name="T11" fmla="*/ 117 h 122"/>
                <a:gd name="T12" fmla="*/ 20 w 91"/>
                <a:gd name="T13" fmla="*/ 107 h 122"/>
                <a:gd name="T14" fmla="*/ 0 w 91"/>
                <a:gd name="T15" fmla="*/ 51 h 122"/>
                <a:gd name="T16" fmla="*/ 0 w 91"/>
                <a:gd name="T17" fmla="*/ 41 h 122"/>
                <a:gd name="T18" fmla="*/ 15 w 91"/>
                <a:gd name="T19" fmla="*/ 21 h 122"/>
                <a:gd name="T20" fmla="*/ 25 w 91"/>
                <a:gd name="T21" fmla="*/ 5 h 122"/>
                <a:gd name="T22" fmla="*/ 25 w 91"/>
                <a:gd name="T23" fmla="*/ 0 h 122"/>
                <a:gd name="T24" fmla="*/ 25 w 91"/>
                <a:gd name="T25" fmla="*/ 5 h 122"/>
                <a:gd name="T26" fmla="*/ 25 w 91"/>
                <a:gd name="T27" fmla="*/ 26 h 122"/>
                <a:gd name="T28" fmla="*/ 20 w 91"/>
                <a:gd name="T29" fmla="*/ 26 h 122"/>
                <a:gd name="T30" fmla="*/ 15 w 91"/>
                <a:gd name="T31" fmla="*/ 36 h 122"/>
                <a:gd name="T32" fmla="*/ 15 w 91"/>
                <a:gd name="T33" fmla="*/ 46 h 122"/>
                <a:gd name="T34" fmla="*/ 10 w 91"/>
                <a:gd name="T35" fmla="*/ 51 h 122"/>
                <a:gd name="T36" fmla="*/ 20 w 91"/>
                <a:gd name="T37" fmla="*/ 51 h 122"/>
                <a:gd name="T38" fmla="*/ 25 w 91"/>
                <a:gd name="T39" fmla="*/ 51 h 122"/>
                <a:gd name="T40" fmla="*/ 40 w 91"/>
                <a:gd name="T41" fmla="*/ 61 h 122"/>
                <a:gd name="T42" fmla="*/ 50 w 91"/>
                <a:gd name="T43" fmla="*/ 71 h 122"/>
                <a:gd name="T44" fmla="*/ 50 w 91"/>
                <a:gd name="T45" fmla="*/ 61 h 122"/>
                <a:gd name="T46" fmla="*/ 55 w 91"/>
                <a:gd name="T47" fmla="*/ 56 h 122"/>
                <a:gd name="T48" fmla="*/ 60 w 91"/>
                <a:gd name="T49" fmla="*/ 61 h 122"/>
                <a:gd name="T50" fmla="*/ 76 w 91"/>
                <a:gd name="T51" fmla="*/ 71 h 122"/>
                <a:gd name="T52" fmla="*/ 86 w 91"/>
                <a:gd name="T53" fmla="*/ 76 h 122"/>
                <a:gd name="T54" fmla="*/ 91 w 91"/>
                <a:gd name="T55" fmla="*/ 81 h 122"/>
                <a:gd name="T56" fmla="*/ 86 w 91"/>
                <a:gd name="T57" fmla="*/ 86 h 122"/>
                <a:gd name="T58" fmla="*/ 76 w 91"/>
                <a:gd name="T59" fmla="*/ 86 h 122"/>
                <a:gd name="T60" fmla="*/ 76 w 91"/>
                <a:gd name="T61" fmla="*/ 91 h 122"/>
                <a:gd name="T62" fmla="*/ 81 w 91"/>
                <a:gd name="T63" fmla="*/ 96 h 122"/>
                <a:gd name="T64" fmla="*/ 71 w 91"/>
                <a:gd name="T65" fmla="*/ 102 h 122"/>
                <a:gd name="T66" fmla="*/ 55 w 91"/>
                <a:gd name="T67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22">
                  <a:moveTo>
                    <a:pt x="55" y="107"/>
                  </a:moveTo>
                  <a:lnTo>
                    <a:pt x="55" y="107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0" y="117"/>
                  </a:lnTo>
                  <a:lnTo>
                    <a:pt x="50" y="112"/>
                  </a:lnTo>
                  <a:lnTo>
                    <a:pt x="45" y="117"/>
                  </a:lnTo>
                  <a:lnTo>
                    <a:pt x="45" y="122"/>
                  </a:lnTo>
                  <a:lnTo>
                    <a:pt x="40" y="117"/>
                  </a:lnTo>
                  <a:lnTo>
                    <a:pt x="35" y="117"/>
                  </a:lnTo>
                  <a:lnTo>
                    <a:pt x="25" y="112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5" y="21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30" y="15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25" y="6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5" y="51"/>
                  </a:lnTo>
                  <a:lnTo>
                    <a:pt x="30" y="56"/>
                  </a:lnTo>
                  <a:lnTo>
                    <a:pt x="40" y="61"/>
                  </a:lnTo>
                  <a:lnTo>
                    <a:pt x="45" y="6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60" y="61"/>
                  </a:lnTo>
                  <a:lnTo>
                    <a:pt x="71" y="76"/>
                  </a:lnTo>
                  <a:lnTo>
                    <a:pt x="76" y="71"/>
                  </a:lnTo>
                  <a:lnTo>
                    <a:pt x="81" y="76"/>
                  </a:lnTo>
                  <a:lnTo>
                    <a:pt x="86" y="76"/>
                  </a:lnTo>
                  <a:lnTo>
                    <a:pt x="86" y="81"/>
                  </a:lnTo>
                  <a:lnTo>
                    <a:pt x="91" y="81"/>
                  </a:lnTo>
                  <a:lnTo>
                    <a:pt x="91" y="86"/>
                  </a:lnTo>
                  <a:lnTo>
                    <a:pt x="86" y="86"/>
                  </a:lnTo>
                  <a:lnTo>
                    <a:pt x="81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91"/>
                  </a:lnTo>
                  <a:lnTo>
                    <a:pt x="76" y="96"/>
                  </a:lnTo>
                  <a:lnTo>
                    <a:pt x="81" y="96"/>
                  </a:lnTo>
                  <a:lnTo>
                    <a:pt x="76" y="102"/>
                  </a:lnTo>
                  <a:lnTo>
                    <a:pt x="71" y="102"/>
                  </a:lnTo>
                  <a:lnTo>
                    <a:pt x="60" y="102"/>
                  </a:lnTo>
                  <a:lnTo>
                    <a:pt x="55" y="107"/>
                  </a:lnTo>
                  <a:lnTo>
                    <a:pt x="55" y="1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6" name="Freeform 150"/>
            <p:cNvSpPr>
              <a:spLocks/>
            </p:cNvSpPr>
            <p:nvPr/>
          </p:nvSpPr>
          <p:spPr bwMode="auto">
            <a:xfrm>
              <a:off x="5041901" y="3544888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5 w 10"/>
                <a:gd name="T5" fmla="*/ 5 h 10"/>
                <a:gd name="T6" fmla="*/ 10 w 10"/>
                <a:gd name="T7" fmla="*/ 5 h 10"/>
                <a:gd name="T8" fmla="*/ 5 w 10"/>
                <a:gd name="T9" fmla="*/ 5 h 10"/>
                <a:gd name="T10" fmla="*/ 5 w 10"/>
                <a:gd name="T11" fmla="*/ 10 h 10"/>
                <a:gd name="T12" fmla="*/ 0 w 10"/>
                <a:gd name="T13" fmla="*/ 10 h 10"/>
                <a:gd name="T14" fmla="*/ 0 w 10"/>
                <a:gd name="T15" fmla="*/ 5 h 10"/>
                <a:gd name="T16" fmla="*/ 5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7" name="Freeform 151"/>
            <p:cNvSpPr>
              <a:spLocks/>
            </p:cNvSpPr>
            <p:nvPr/>
          </p:nvSpPr>
          <p:spPr bwMode="auto">
            <a:xfrm>
              <a:off x="4937126" y="3503613"/>
              <a:ext cx="73025" cy="65088"/>
            </a:xfrm>
            <a:custGeom>
              <a:avLst/>
              <a:gdLst>
                <a:gd name="T0" fmla="*/ 31 w 46"/>
                <a:gd name="T1" fmla="*/ 41 h 41"/>
                <a:gd name="T2" fmla="*/ 31 w 46"/>
                <a:gd name="T3" fmla="*/ 41 h 41"/>
                <a:gd name="T4" fmla="*/ 21 w 46"/>
                <a:gd name="T5" fmla="*/ 36 h 41"/>
                <a:gd name="T6" fmla="*/ 16 w 46"/>
                <a:gd name="T7" fmla="*/ 41 h 41"/>
                <a:gd name="T8" fmla="*/ 16 w 46"/>
                <a:gd name="T9" fmla="*/ 36 h 41"/>
                <a:gd name="T10" fmla="*/ 11 w 46"/>
                <a:gd name="T11" fmla="*/ 26 h 41"/>
                <a:gd name="T12" fmla="*/ 6 w 46"/>
                <a:gd name="T13" fmla="*/ 21 h 41"/>
                <a:gd name="T14" fmla="*/ 0 w 46"/>
                <a:gd name="T15" fmla="*/ 16 h 41"/>
                <a:gd name="T16" fmla="*/ 0 w 46"/>
                <a:gd name="T17" fmla="*/ 10 h 41"/>
                <a:gd name="T18" fmla="*/ 0 w 46"/>
                <a:gd name="T19" fmla="*/ 5 h 41"/>
                <a:gd name="T20" fmla="*/ 6 w 46"/>
                <a:gd name="T21" fmla="*/ 5 h 41"/>
                <a:gd name="T22" fmla="*/ 16 w 46"/>
                <a:gd name="T23" fmla="*/ 5 h 41"/>
                <a:gd name="T24" fmla="*/ 16 w 46"/>
                <a:gd name="T25" fmla="*/ 5 h 41"/>
                <a:gd name="T26" fmla="*/ 26 w 46"/>
                <a:gd name="T27" fmla="*/ 0 h 41"/>
                <a:gd name="T28" fmla="*/ 31 w 46"/>
                <a:gd name="T29" fmla="*/ 0 h 41"/>
                <a:gd name="T30" fmla="*/ 31 w 46"/>
                <a:gd name="T31" fmla="*/ 5 h 41"/>
                <a:gd name="T32" fmla="*/ 41 w 46"/>
                <a:gd name="T33" fmla="*/ 31 h 41"/>
                <a:gd name="T34" fmla="*/ 46 w 46"/>
                <a:gd name="T35" fmla="*/ 36 h 41"/>
                <a:gd name="T36" fmla="*/ 46 w 46"/>
                <a:gd name="T37" fmla="*/ 36 h 41"/>
                <a:gd name="T38" fmla="*/ 46 w 46"/>
                <a:gd name="T39" fmla="*/ 41 h 41"/>
                <a:gd name="T40" fmla="*/ 46 w 46"/>
                <a:gd name="T41" fmla="*/ 41 h 41"/>
                <a:gd name="T42" fmla="*/ 41 w 46"/>
                <a:gd name="T43" fmla="*/ 41 h 41"/>
                <a:gd name="T44" fmla="*/ 36 w 46"/>
                <a:gd name="T45" fmla="*/ 41 h 41"/>
                <a:gd name="T46" fmla="*/ 31 w 46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1">
                  <a:moveTo>
                    <a:pt x="31" y="41"/>
                  </a:moveTo>
                  <a:lnTo>
                    <a:pt x="31" y="41"/>
                  </a:lnTo>
                  <a:lnTo>
                    <a:pt x="21" y="36"/>
                  </a:lnTo>
                  <a:lnTo>
                    <a:pt x="16" y="41"/>
                  </a:lnTo>
                  <a:lnTo>
                    <a:pt x="16" y="36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41" y="31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1" y="41"/>
                  </a:lnTo>
                  <a:lnTo>
                    <a:pt x="36" y="41"/>
                  </a:lnTo>
                  <a:lnTo>
                    <a:pt x="31" y="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8" name="Freeform 152"/>
            <p:cNvSpPr>
              <a:spLocks/>
            </p:cNvSpPr>
            <p:nvPr/>
          </p:nvSpPr>
          <p:spPr bwMode="auto">
            <a:xfrm>
              <a:off x="4962526" y="3529013"/>
              <a:ext cx="320675" cy="207963"/>
            </a:xfrm>
            <a:custGeom>
              <a:avLst/>
              <a:gdLst>
                <a:gd name="T0" fmla="*/ 202 w 202"/>
                <a:gd name="T1" fmla="*/ 50 h 131"/>
                <a:gd name="T2" fmla="*/ 192 w 202"/>
                <a:gd name="T3" fmla="*/ 65 h 131"/>
                <a:gd name="T4" fmla="*/ 177 w 202"/>
                <a:gd name="T5" fmla="*/ 65 h 131"/>
                <a:gd name="T6" fmla="*/ 177 w 202"/>
                <a:gd name="T7" fmla="*/ 70 h 131"/>
                <a:gd name="T8" fmla="*/ 162 w 202"/>
                <a:gd name="T9" fmla="*/ 86 h 131"/>
                <a:gd name="T10" fmla="*/ 146 w 202"/>
                <a:gd name="T11" fmla="*/ 96 h 131"/>
                <a:gd name="T12" fmla="*/ 131 w 202"/>
                <a:gd name="T13" fmla="*/ 101 h 131"/>
                <a:gd name="T14" fmla="*/ 126 w 202"/>
                <a:gd name="T15" fmla="*/ 121 h 131"/>
                <a:gd name="T16" fmla="*/ 116 w 202"/>
                <a:gd name="T17" fmla="*/ 131 h 131"/>
                <a:gd name="T18" fmla="*/ 101 w 202"/>
                <a:gd name="T19" fmla="*/ 131 h 131"/>
                <a:gd name="T20" fmla="*/ 91 w 202"/>
                <a:gd name="T21" fmla="*/ 121 h 131"/>
                <a:gd name="T22" fmla="*/ 65 w 202"/>
                <a:gd name="T23" fmla="*/ 126 h 131"/>
                <a:gd name="T24" fmla="*/ 50 w 202"/>
                <a:gd name="T25" fmla="*/ 121 h 131"/>
                <a:gd name="T26" fmla="*/ 45 w 202"/>
                <a:gd name="T27" fmla="*/ 116 h 131"/>
                <a:gd name="T28" fmla="*/ 40 w 202"/>
                <a:gd name="T29" fmla="*/ 106 h 131"/>
                <a:gd name="T30" fmla="*/ 40 w 202"/>
                <a:gd name="T31" fmla="*/ 101 h 131"/>
                <a:gd name="T32" fmla="*/ 35 w 202"/>
                <a:gd name="T33" fmla="*/ 81 h 131"/>
                <a:gd name="T34" fmla="*/ 25 w 202"/>
                <a:gd name="T35" fmla="*/ 70 h 131"/>
                <a:gd name="T36" fmla="*/ 25 w 202"/>
                <a:gd name="T37" fmla="*/ 65 h 131"/>
                <a:gd name="T38" fmla="*/ 30 w 202"/>
                <a:gd name="T39" fmla="*/ 60 h 131"/>
                <a:gd name="T40" fmla="*/ 30 w 202"/>
                <a:gd name="T41" fmla="*/ 55 h 131"/>
                <a:gd name="T42" fmla="*/ 10 w 202"/>
                <a:gd name="T43" fmla="*/ 40 h 131"/>
                <a:gd name="T44" fmla="*/ 0 w 202"/>
                <a:gd name="T45" fmla="*/ 30 h 131"/>
                <a:gd name="T46" fmla="*/ 15 w 202"/>
                <a:gd name="T47" fmla="*/ 25 h 131"/>
                <a:gd name="T48" fmla="*/ 30 w 202"/>
                <a:gd name="T49" fmla="*/ 25 h 131"/>
                <a:gd name="T50" fmla="*/ 35 w 202"/>
                <a:gd name="T51" fmla="*/ 25 h 131"/>
                <a:gd name="T52" fmla="*/ 45 w 202"/>
                <a:gd name="T53" fmla="*/ 25 h 131"/>
                <a:gd name="T54" fmla="*/ 45 w 202"/>
                <a:gd name="T55" fmla="*/ 25 h 131"/>
                <a:gd name="T56" fmla="*/ 50 w 202"/>
                <a:gd name="T57" fmla="*/ 25 h 131"/>
                <a:gd name="T58" fmla="*/ 65 w 202"/>
                <a:gd name="T59" fmla="*/ 20 h 131"/>
                <a:gd name="T60" fmla="*/ 65 w 202"/>
                <a:gd name="T61" fmla="*/ 15 h 131"/>
                <a:gd name="T62" fmla="*/ 71 w 202"/>
                <a:gd name="T63" fmla="*/ 10 h 131"/>
                <a:gd name="T64" fmla="*/ 71 w 202"/>
                <a:gd name="T65" fmla="*/ 10 h 131"/>
                <a:gd name="T66" fmla="*/ 60 w 202"/>
                <a:gd name="T67" fmla="*/ 10 h 131"/>
                <a:gd name="T68" fmla="*/ 65 w 202"/>
                <a:gd name="T69" fmla="*/ 0 h 131"/>
                <a:gd name="T70" fmla="*/ 86 w 202"/>
                <a:gd name="T71" fmla="*/ 15 h 131"/>
                <a:gd name="T72" fmla="*/ 91 w 202"/>
                <a:gd name="T73" fmla="*/ 20 h 131"/>
                <a:gd name="T74" fmla="*/ 101 w 202"/>
                <a:gd name="T75" fmla="*/ 20 h 131"/>
                <a:gd name="T76" fmla="*/ 121 w 202"/>
                <a:gd name="T77" fmla="*/ 10 h 131"/>
                <a:gd name="T78" fmla="*/ 126 w 202"/>
                <a:gd name="T79" fmla="*/ 5 h 131"/>
                <a:gd name="T80" fmla="*/ 146 w 202"/>
                <a:gd name="T81" fmla="*/ 15 h 131"/>
                <a:gd name="T82" fmla="*/ 162 w 202"/>
                <a:gd name="T83" fmla="*/ 10 h 131"/>
                <a:gd name="T84" fmla="*/ 167 w 202"/>
                <a:gd name="T85" fmla="*/ 20 h 131"/>
                <a:gd name="T86" fmla="*/ 177 w 202"/>
                <a:gd name="T87" fmla="*/ 15 h 131"/>
                <a:gd name="T88" fmla="*/ 192 w 202"/>
                <a:gd name="T89" fmla="*/ 15 h 131"/>
                <a:gd name="T90" fmla="*/ 197 w 202"/>
                <a:gd name="T91" fmla="*/ 10 h 131"/>
                <a:gd name="T92" fmla="*/ 202 w 202"/>
                <a:gd name="T93" fmla="*/ 4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2" h="131">
                  <a:moveTo>
                    <a:pt x="202" y="45"/>
                  </a:moveTo>
                  <a:lnTo>
                    <a:pt x="202" y="45"/>
                  </a:lnTo>
                  <a:lnTo>
                    <a:pt x="202" y="50"/>
                  </a:lnTo>
                  <a:lnTo>
                    <a:pt x="202" y="55"/>
                  </a:lnTo>
                  <a:lnTo>
                    <a:pt x="197" y="65"/>
                  </a:lnTo>
                  <a:lnTo>
                    <a:pt x="192" y="65"/>
                  </a:lnTo>
                  <a:lnTo>
                    <a:pt x="187" y="70"/>
                  </a:lnTo>
                  <a:lnTo>
                    <a:pt x="182" y="70"/>
                  </a:lnTo>
                  <a:lnTo>
                    <a:pt x="177" y="6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7" y="70"/>
                  </a:lnTo>
                  <a:lnTo>
                    <a:pt x="172" y="75"/>
                  </a:lnTo>
                  <a:lnTo>
                    <a:pt x="172" y="75"/>
                  </a:lnTo>
                  <a:lnTo>
                    <a:pt x="162" y="8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46" y="96"/>
                  </a:lnTo>
                  <a:lnTo>
                    <a:pt x="141" y="96"/>
                  </a:lnTo>
                  <a:lnTo>
                    <a:pt x="136" y="101"/>
                  </a:lnTo>
                  <a:lnTo>
                    <a:pt x="131" y="101"/>
                  </a:lnTo>
                  <a:lnTo>
                    <a:pt x="126" y="106"/>
                  </a:lnTo>
                  <a:lnTo>
                    <a:pt x="131" y="116"/>
                  </a:lnTo>
                  <a:lnTo>
                    <a:pt x="126" y="121"/>
                  </a:lnTo>
                  <a:lnTo>
                    <a:pt x="121" y="121"/>
                  </a:lnTo>
                  <a:lnTo>
                    <a:pt x="116" y="126"/>
                  </a:lnTo>
                  <a:lnTo>
                    <a:pt x="116" y="131"/>
                  </a:lnTo>
                  <a:lnTo>
                    <a:pt x="111" y="131"/>
                  </a:lnTo>
                  <a:lnTo>
                    <a:pt x="101" y="126"/>
                  </a:lnTo>
                  <a:lnTo>
                    <a:pt x="101" y="131"/>
                  </a:lnTo>
                  <a:lnTo>
                    <a:pt x="96" y="131"/>
                  </a:lnTo>
                  <a:lnTo>
                    <a:pt x="91" y="131"/>
                  </a:lnTo>
                  <a:lnTo>
                    <a:pt x="91" y="121"/>
                  </a:lnTo>
                  <a:lnTo>
                    <a:pt x="81" y="121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55" y="121"/>
                  </a:lnTo>
                  <a:lnTo>
                    <a:pt x="50" y="121"/>
                  </a:lnTo>
                  <a:lnTo>
                    <a:pt x="45" y="12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0" y="111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1"/>
                  </a:lnTo>
                  <a:lnTo>
                    <a:pt x="40" y="96"/>
                  </a:lnTo>
                  <a:lnTo>
                    <a:pt x="35" y="86"/>
                  </a:lnTo>
                  <a:lnTo>
                    <a:pt x="35" y="81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5"/>
                  </a:lnTo>
                  <a:lnTo>
                    <a:pt x="30" y="65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50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5" y="20"/>
                  </a:lnTo>
                  <a:lnTo>
                    <a:pt x="60" y="20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1" y="10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15"/>
                  </a:lnTo>
                  <a:lnTo>
                    <a:pt x="121" y="10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6" y="5"/>
                  </a:lnTo>
                  <a:lnTo>
                    <a:pt x="131" y="10"/>
                  </a:lnTo>
                  <a:lnTo>
                    <a:pt x="141" y="10"/>
                  </a:lnTo>
                  <a:lnTo>
                    <a:pt x="146" y="15"/>
                  </a:lnTo>
                  <a:lnTo>
                    <a:pt x="152" y="15"/>
                  </a:lnTo>
                  <a:lnTo>
                    <a:pt x="157" y="10"/>
                  </a:lnTo>
                  <a:lnTo>
                    <a:pt x="162" y="10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7" y="15"/>
                  </a:lnTo>
                  <a:lnTo>
                    <a:pt x="177" y="10"/>
                  </a:lnTo>
                  <a:lnTo>
                    <a:pt x="187" y="10"/>
                  </a:lnTo>
                  <a:lnTo>
                    <a:pt x="192" y="1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202" y="15"/>
                  </a:lnTo>
                  <a:lnTo>
                    <a:pt x="202" y="20"/>
                  </a:lnTo>
                  <a:lnTo>
                    <a:pt x="202" y="40"/>
                  </a:lnTo>
                  <a:lnTo>
                    <a:pt x="202" y="4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9" name="Freeform 153"/>
            <p:cNvSpPr>
              <a:spLocks/>
            </p:cNvSpPr>
            <p:nvPr/>
          </p:nvSpPr>
          <p:spPr bwMode="auto">
            <a:xfrm>
              <a:off x="4086226" y="4686300"/>
              <a:ext cx="481013" cy="449263"/>
            </a:xfrm>
            <a:custGeom>
              <a:avLst/>
              <a:gdLst>
                <a:gd name="T0" fmla="*/ 293 w 303"/>
                <a:gd name="T1" fmla="*/ 136 h 283"/>
                <a:gd name="T2" fmla="*/ 303 w 303"/>
                <a:gd name="T3" fmla="*/ 126 h 283"/>
                <a:gd name="T4" fmla="*/ 288 w 303"/>
                <a:gd name="T5" fmla="*/ 111 h 283"/>
                <a:gd name="T6" fmla="*/ 278 w 303"/>
                <a:gd name="T7" fmla="*/ 75 h 283"/>
                <a:gd name="T8" fmla="*/ 268 w 303"/>
                <a:gd name="T9" fmla="*/ 45 h 283"/>
                <a:gd name="T10" fmla="*/ 253 w 303"/>
                <a:gd name="T11" fmla="*/ 40 h 283"/>
                <a:gd name="T12" fmla="*/ 263 w 303"/>
                <a:gd name="T13" fmla="*/ 20 h 283"/>
                <a:gd name="T14" fmla="*/ 243 w 303"/>
                <a:gd name="T15" fmla="*/ 0 h 283"/>
                <a:gd name="T16" fmla="*/ 228 w 303"/>
                <a:gd name="T17" fmla="*/ 50 h 283"/>
                <a:gd name="T18" fmla="*/ 202 w 303"/>
                <a:gd name="T19" fmla="*/ 70 h 283"/>
                <a:gd name="T20" fmla="*/ 192 w 303"/>
                <a:gd name="T21" fmla="*/ 91 h 283"/>
                <a:gd name="T22" fmla="*/ 167 w 303"/>
                <a:gd name="T23" fmla="*/ 96 h 283"/>
                <a:gd name="T24" fmla="*/ 172 w 303"/>
                <a:gd name="T25" fmla="*/ 111 h 283"/>
                <a:gd name="T26" fmla="*/ 162 w 303"/>
                <a:gd name="T27" fmla="*/ 116 h 283"/>
                <a:gd name="T28" fmla="*/ 162 w 303"/>
                <a:gd name="T29" fmla="*/ 106 h 283"/>
                <a:gd name="T30" fmla="*/ 152 w 303"/>
                <a:gd name="T31" fmla="*/ 106 h 283"/>
                <a:gd name="T32" fmla="*/ 141 w 303"/>
                <a:gd name="T33" fmla="*/ 126 h 283"/>
                <a:gd name="T34" fmla="*/ 121 w 303"/>
                <a:gd name="T35" fmla="*/ 146 h 283"/>
                <a:gd name="T36" fmla="*/ 116 w 303"/>
                <a:gd name="T37" fmla="*/ 162 h 283"/>
                <a:gd name="T38" fmla="*/ 76 w 303"/>
                <a:gd name="T39" fmla="*/ 197 h 283"/>
                <a:gd name="T40" fmla="*/ 60 w 303"/>
                <a:gd name="T41" fmla="*/ 207 h 283"/>
                <a:gd name="T42" fmla="*/ 35 w 303"/>
                <a:gd name="T43" fmla="*/ 202 h 283"/>
                <a:gd name="T44" fmla="*/ 5 w 303"/>
                <a:gd name="T45" fmla="*/ 222 h 283"/>
                <a:gd name="T46" fmla="*/ 5 w 303"/>
                <a:gd name="T47" fmla="*/ 232 h 283"/>
                <a:gd name="T48" fmla="*/ 0 w 303"/>
                <a:gd name="T49" fmla="*/ 237 h 283"/>
                <a:gd name="T50" fmla="*/ 25 w 303"/>
                <a:gd name="T51" fmla="*/ 248 h 283"/>
                <a:gd name="T52" fmla="*/ 35 w 303"/>
                <a:gd name="T53" fmla="*/ 232 h 283"/>
                <a:gd name="T54" fmla="*/ 55 w 303"/>
                <a:gd name="T55" fmla="*/ 232 h 283"/>
                <a:gd name="T56" fmla="*/ 86 w 303"/>
                <a:gd name="T57" fmla="*/ 258 h 283"/>
                <a:gd name="T58" fmla="*/ 91 w 303"/>
                <a:gd name="T59" fmla="*/ 273 h 283"/>
                <a:gd name="T60" fmla="*/ 101 w 303"/>
                <a:gd name="T61" fmla="*/ 283 h 283"/>
                <a:gd name="T62" fmla="*/ 116 w 303"/>
                <a:gd name="T63" fmla="*/ 268 h 283"/>
                <a:gd name="T64" fmla="*/ 126 w 303"/>
                <a:gd name="T65" fmla="*/ 248 h 283"/>
                <a:gd name="T66" fmla="*/ 121 w 303"/>
                <a:gd name="T67" fmla="*/ 243 h 283"/>
                <a:gd name="T68" fmla="*/ 121 w 303"/>
                <a:gd name="T69" fmla="*/ 237 h 283"/>
                <a:gd name="T70" fmla="*/ 131 w 303"/>
                <a:gd name="T71" fmla="*/ 227 h 283"/>
                <a:gd name="T72" fmla="*/ 126 w 303"/>
                <a:gd name="T73" fmla="*/ 222 h 283"/>
                <a:gd name="T74" fmla="*/ 136 w 303"/>
                <a:gd name="T75" fmla="*/ 212 h 283"/>
                <a:gd name="T76" fmla="*/ 162 w 303"/>
                <a:gd name="T77" fmla="*/ 212 h 283"/>
                <a:gd name="T78" fmla="*/ 182 w 303"/>
                <a:gd name="T79" fmla="*/ 202 h 283"/>
                <a:gd name="T80" fmla="*/ 187 w 303"/>
                <a:gd name="T81" fmla="*/ 192 h 283"/>
                <a:gd name="T82" fmla="*/ 192 w 303"/>
                <a:gd name="T83" fmla="*/ 182 h 283"/>
                <a:gd name="T84" fmla="*/ 202 w 303"/>
                <a:gd name="T85" fmla="*/ 172 h 283"/>
                <a:gd name="T86" fmla="*/ 207 w 303"/>
                <a:gd name="T87" fmla="*/ 182 h 283"/>
                <a:gd name="T88" fmla="*/ 248 w 303"/>
                <a:gd name="T89" fmla="*/ 177 h 283"/>
                <a:gd name="T90" fmla="*/ 293 w 303"/>
                <a:gd name="T91" fmla="*/ 182 h 283"/>
                <a:gd name="T92" fmla="*/ 298 w 303"/>
                <a:gd name="T93" fmla="*/ 177 h 283"/>
                <a:gd name="T94" fmla="*/ 298 w 303"/>
                <a:gd name="T95" fmla="*/ 172 h 283"/>
                <a:gd name="T96" fmla="*/ 298 w 303"/>
                <a:gd name="T97" fmla="*/ 162 h 283"/>
                <a:gd name="T98" fmla="*/ 298 w 303"/>
                <a:gd name="T99" fmla="*/ 156 h 283"/>
                <a:gd name="T100" fmla="*/ 298 w 303"/>
                <a:gd name="T101" fmla="*/ 146 h 283"/>
                <a:gd name="T102" fmla="*/ 298 w 303"/>
                <a:gd name="T103" fmla="*/ 14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283">
                  <a:moveTo>
                    <a:pt x="298" y="141"/>
                  </a:moveTo>
                  <a:lnTo>
                    <a:pt x="298" y="141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3" y="136"/>
                  </a:lnTo>
                  <a:lnTo>
                    <a:pt x="298" y="136"/>
                  </a:lnTo>
                  <a:lnTo>
                    <a:pt x="298" y="131"/>
                  </a:lnTo>
                  <a:lnTo>
                    <a:pt x="303" y="131"/>
                  </a:lnTo>
                  <a:lnTo>
                    <a:pt x="303" y="131"/>
                  </a:lnTo>
                  <a:lnTo>
                    <a:pt x="303" y="126"/>
                  </a:lnTo>
                  <a:lnTo>
                    <a:pt x="303" y="126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88" y="116"/>
                  </a:lnTo>
                  <a:lnTo>
                    <a:pt x="288" y="111"/>
                  </a:lnTo>
                  <a:lnTo>
                    <a:pt x="288" y="106"/>
                  </a:lnTo>
                  <a:lnTo>
                    <a:pt x="283" y="101"/>
                  </a:lnTo>
                  <a:lnTo>
                    <a:pt x="283" y="91"/>
                  </a:lnTo>
                  <a:lnTo>
                    <a:pt x="278" y="86"/>
                  </a:lnTo>
                  <a:lnTo>
                    <a:pt x="278" y="75"/>
                  </a:lnTo>
                  <a:lnTo>
                    <a:pt x="273" y="70"/>
                  </a:lnTo>
                  <a:lnTo>
                    <a:pt x="273" y="60"/>
                  </a:lnTo>
                  <a:lnTo>
                    <a:pt x="273" y="55"/>
                  </a:lnTo>
                  <a:lnTo>
                    <a:pt x="273" y="50"/>
                  </a:lnTo>
                  <a:lnTo>
                    <a:pt x="268" y="45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3" y="45"/>
                  </a:lnTo>
                  <a:lnTo>
                    <a:pt x="253" y="40"/>
                  </a:lnTo>
                  <a:lnTo>
                    <a:pt x="253" y="40"/>
                  </a:lnTo>
                  <a:lnTo>
                    <a:pt x="253" y="40"/>
                  </a:lnTo>
                  <a:lnTo>
                    <a:pt x="258" y="35"/>
                  </a:lnTo>
                  <a:lnTo>
                    <a:pt x="263" y="30"/>
                  </a:lnTo>
                  <a:lnTo>
                    <a:pt x="263" y="25"/>
                  </a:lnTo>
                  <a:lnTo>
                    <a:pt x="263" y="20"/>
                  </a:lnTo>
                  <a:lnTo>
                    <a:pt x="268" y="20"/>
                  </a:lnTo>
                  <a:lnTo>
                    <a:pt x="263" y="10"/>
                  </a:lnTo>
                  <a:lnTo>
                    <a:pt x="258" y="5"/>
                  </a:lnTo>
                  <a:lnTo>
                    <a:pt x="258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5"/>
                  </a:lnTo>
                  <a:lnTo>
                    <a:pt x="243" y="35"/>
                  </a:lnTo>
                  <a:lnTo>
                    <a:pt x="233" y="45"/>
                  </a:lnTo>
                  <a:lnTo>
                    <a:pt x="228" y="50"/>
                  </a:lnTo>
                  <a:lnTo>
                    <a:pt x="222" y="50"/>
                  </a:lnTo>
                  <a:lnTo>
                    <a:pt x="222" y="55"/>
                  </a:lnTo>
                  <a:lnTo>
                    <a:pt x="217" y="60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197" y="70"/>
                  </a:lnTo>
                  <a:lnTo>
                    <a:pt x="197" y="75"/>
                  </a:lnTo>
                  <a:lnTo>
                    <a:pt x="197" y="81"/>
                  </a:lnTo>
                  <a:lnTo>
                    <a:pt x="197" y="86"/>
                  </a:lnTo>
                  <a:lnTo>
                    <a:pt x="192" y="91"/>
                  </a:lnTo>
                  <a:lnTo>
                    <a:pt x="187" y="96"/>
                  </a:lnTo>
                  <a:lnTo>
                    <a:pt x="182" y="96"/>
                  </a:lnTo>
                  <a:lnTo>
                    <a:pt x="172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7" y="101"/>
                  </a:lnTo>
                  <a:lnTo>
                    <a:pt x="162" y="101"/>
                  </a:lnTo>
                  <a:lnTo>
                    <a:pt x="162" y="106"/>
                  </a:lnTo>
                  <a:lnTo>
                    <a:pt x="167" y="111"/>
                  </a:lnTo>
                  <a:lnTo>
                    <a:pt x="172" y="111"/>
                  </a:lnTo>
                  <a:lnTo>
                    <a:pt x="177" y="116"/>
                  </a:lnTo>
                  <a:lnTo>
                    <a:pt x="177" y="121"/>
                  </a:lnTo>
                  <a:lnTo>
                    <a:pt x="177" y="116"/>
                  </a:lnTo>
                  <a:lnTo>
                    <a:pt x="167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11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6"/>
                  </a:lnTo>
                  <a:lnTo>
                    <a:pt x="152" y="106"/>
                  </a:lnTo>
                  <a:lnTo>
                    <a:pt x="152" y="106"/>
                  </a:lnTo>
                  <a:lnTo>
                    <a:pt x="147" y="111"/>
                  </a:lnTo>
                  <a:lnTo>
                    <a:pt x="141" y="116"/>
                  </a:lnTo>
                  <a:lnTo>
                    <a:pt x="141" y="121"/>
                  </a:lnTo>
                  <a:lnTo>
                    <a:pt x="141" y="126"/>
                  </a:lnTo>
                  <a:lnTo>
                    <a:pt x="141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16" y="146"/>
                  </a:lnTo>
                  <a:lnTo>
                    <a:pt x="116" y="151"/>
                  </a:lnTo>
                  <a:lnTo>
                    <a:pt x="116" y="156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7"/>
                  </a:lnTo>
                  <a:lnTo>
                    <a:pt x="111" y="167"/>
                  </a:lnTo>
                  <a:lnTo>
                    <a:pt x="106" y="172"/>
                  </a:lnTo>
                  <a:lnTo>
                    <a:pt x="81" y="192"/>
                  </a:lnTo>
                  <a:lnTo>
                    <a:pt x="76" y="197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0" y="207"/>
                  </a:lnTo>
                  <a:lnTo>
                    <a:pt x="55" y="207"/>
                  </a:lnTo>
                  <a:lnTo>
                    <a:pt x="50" y="207"/>
                  </a:lnTo>
                  <a:lnTo>
                    <a:pt x="45" y="202"/>
                  </a:lnTo>
                  <a:lnTo>
                    <a:pt x="40" y="202"/>
                  </a:lnTo>
                  <a:lnTo>
                    <a:pt x="35" y="202"/>
                  </a:lnTo>
                  <a:lnTo>
                    <a:pt x="30" y="207"/>
                  </a:lnTo>
                  <a:lnTo>
                    <a:pt x="15" y="212"/>
                  </a:lnTo>
                  <a:lnTo>
                    <a:pt x="10" y="212"/>
                  </a:lnTo>
                  <a:lnTo>
                    <a:pt x="10" y="217"/>
                  </a:lnTo>
                  <a:lnTo>
                    <a:pt x="5" y="222"/>
                  </a:lnTo>
                  <a:lnTo>
                    <a:pt x="5" y="222"/>
                  </a:lnTo>
                  <a:lnTo>
                    <a:pt x="0" y="222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5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10" y="253"/>
                  </a:lnTo>
                  <a:lnTo>
                    <a:pt x="20" y="253"/>
                  </a:lnTo>
                  <a:lnTo>
                    <a:pt x="25" y="248"/>
                  </a:lnTo>
                  <a:lnTo>
                    <a:pt x="30" y="248"/>
                  </a:lnTo>
                  <a:lnTo>
                    <a:pt x="30" y="243"/>
                  </a:lnTo>
                  <a:lnTo>
                    <a:pt x="35" y="243"/>
                  </a:lnTo>
                  <a:lnTo>
                    <a:pt x="35" y="237"/>
                  </a:lnTo>
                  <a:lnTo>
                    <a:pt x="35" y="232"/>
                  </a:lnTo>
                  <a:lnTo>
                    <a:pt x="40" y="227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65" y="237"/>
                  </a:lnTo>
                  <a:lnTo>
                    <a:pt x="76" y="243"/>
                  </a:lnTo>
                  <a:lnTo>
                    <a:pt x="81" y="243"/>
                  </a:lnTo>
                  <a:lnTo>
                    <a:pt x="81" y="248"/>
                  </a:lnTo>
                  <a:lnTo>
                    <a:pt x="86" y="258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86" y="268"/>
                  </a:lnTo>
                  <a:lnTo>
                    <a:pt x="91" y="268"/>
                  </a:lnTo>
                  <a:lnTo>
                    <a:pt x="91" y="273"/>
                  </a:lnTo>
                  <a:lnTo>
                    <a:pt x="91" y="273"/>
                  </a:lnTo>
                  <a:lnTo>
                    <a:pt x="96" y="278"/>
                  </a:lnTo>
                  <a:lnTo>
                    <a:pt x="96" y="283"/>
                  </a:lnTo>
                  <a:lnTo>
                    <a:pt x="101" y="283"/>
                  </a:lnTo>
                  <a:lnTo>
                    <a:pt x="101" y="283"/>
                  </a:lnTo>
                  <a:lnTo>
                    <a:pt x="101" y="273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26" y="258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126" y="248"/>
                  </a:lnTo>
                  <a:lnTo>
                    <a:pt x="126" y="248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16" y="243"/>
                  </a:lnTo>
                  <a:lnTo>
                    <a:pt x="116" y="243"/>
                  </a:lnTo>
                  <a:lnTo>
                    <a:pt x="116" y="243"/>
                  </a:lnTo>
                  <a:lnTo>
                    <a:pt x="121" y="237"/>
                  </a:lnTo>
                  <a:lnTo>
                    <a:pt x="121" y="237"/>
                  </a:lnTo>
                  <a:lnTo>
                    <a:pt x="126" y="23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31" y="217"/>
                  </a:lnTo>
                  <a:lnTo>
                    <a:pt x="131" y="217"/>
                  </a:lnTo>
                  <a:lnTo>
                    <a:pt x="131" y="212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36" y="227"/>
                  </a:lnTo>
                  <a:lnTo>
                    <a:pt x="141" y="227"/>
                  </a:lnTo>
                  <a:lnTo>
                    <a:pt x="147" y="217"/>
                  </a:lnTo>
                  <a:lnTo>
                    <a:pt x="152" y="212"/>
                  </a:lnTo>
                  <a:lnTo>
                    <a:pt x="162" y="212"/>
                  </a:lnTo>
                  <a:lnTo>
                    <a:pt x="162" y="207"/>
                  </a:lnTo>
                  <a:lnTo>
                    <a:pt x="167" y="207"/>
                  </a:lnTo>
                  <a:lnTo>
                    <a:pt x="172" y="202"/>
                  </a:lnTo>
                  <a:lnTo>
                    <a:pt x="182" y="207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7" y="197"/>
                  </a:lnTo>
                  <a:lnTo>
                    <a:pt x="187" y="197"/>
                  </a:lnTo>
                  <a:lnTo>
                    <a:pt x="187" y="192"/>
                  </a:lnTo>
                  <a:lnTo>
                    <a:pt x="187" y="192"/>
                  </a:lnTo>
                  <a:lnTo>
                    <a:pt x="187" y="187"/>
                  </a:lnTo>
                  <a:lnTo>
                    <a:pt x="187" y="187"/>
                  </a:lnTo>
                  <a:lnTo>
                    <a:pt x="187" y="187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7" y="177"/>
                  </a:lnTo>
                  <a:lnTo>
                    <a:pt x="202" y="177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7" y="17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12" y="182"/>
                  </a:lnTo>
                  <a:lnTo>
                    <a:pt x="212" y="177"/>
                  </a:lnTo>
                  <a:lnTo>
                    <a:pt x="243" y="177"/>
                  </a:lnTo>
                  <a:lnTo>
                    <a:pt x="248" y="177"/>
                  </a:lnTo>
                  <a:lnTo>
                    <a:pt x="263" y="167"/>
                  </a:lnTo>
                  <a:lnTo>
                    <a:pt x="273" y="167"/>
                  </a:lnTo>
                  <a:lnTo>
                    <a:pt x="288" y="172"/>
                  </a:lnTo>
                  <a:lnTo>
                    <a:pt x="293" y="177"/>
                  </a:lnTo>
                  <a:lnTo>
                    <a:pt x="293" y="182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298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2"/>
                  </a:lnTo>
                  <a:lnTo>
                    <a:pt x="298" y="172"/>
                  </a:lnTo>
                  <a:lnTo>
                    <a:pt x="298" y="172"/>
                  </a:lnTo>
                  <a:lnTo>
                    <a:pt x="298" y="172"/>
                  </a:lnTo>
                  <a:lnTo>
                    <a:pt x="293" y="172"/>
                  </a:lnTo>
                  <a:lnTo>
                    <a:pt x="293" y="167"/>
                  </a:lnTo>
                  <a:lnTo>
                    <a:pt x="303" y="167"/>
                  </a:lnTo>
                  <a:lnTo>
                    <a:pt x="298" y="162"/>
                  </a:lnTo>
                  <a:lnTo>
                    <a:pt x="288" y="167"/>
                  </a:lnTo>
                  <a:lnTo>
                    <a:pt x="283" y="162"/>
                  </a:lnTo>
                  <a:lnTo>
                    <a:pt x="293" y="162"/>
                  </a:lnTo>
                  <a:lnTo>
                    <a:pt x="293" y="162"/>
                  </a:lnTo>
                  <a:lnTo>
                    <a:pt x="298" y="156"/>
                  </a:lnTo>
                  <a:lnTo>
                    <a:pt x="298" y="156"/>
                  </a:lnTo>
                  <a:lnTo>
                    <a:pt x="298" y="151"/>
                  </a:lnTo>
                  <a:lnTo>
                    <a:pt x="293" y="151"/>
                  </a:lnTo>
                  <a:lnTo>
                    <a:pt x="293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8" y="141"/>
                  </a:lnTo>
                  <a:lnTo>
                    <a:pt x="298" y="1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0" name="Freeform 154"/>
            <p:cNvSpPr>
              <a:spLocks/>
            </p:cNvSpPr>
            <p:nvPr/>
          </p:nvSpPr>
          <p:spPr bwMode="auto">
            <a:xfrm>
              <a:off x="4705351" y="3768725"/>
              <a:ext cx="288925" cy="531813"/>
            </a:xfrm>
            <a:custGeom>
              <a:avLst/>
              <a:gdLst>
                <a:gd name="T0" fmla="*/ 172 w 182"/>
                <a:gd name="T1" fmla="*/ 188 h 335"/>
                <a:gd name="T2" fmla="*/ 162 w 182"/>
                <a:gd name="T3" fmla="*/ 188 h 335"/>
                <a:gd name="T4" fmla="*/ 157 w 182"/>
                <a:gd name="T5" fmla="*/ 193 h 335"/>
                <a:gd name="T6" fmla="*/ 146 w 182"/>
                <a:gd name="T7" fmla="*/ 213 h 335"/>
                <a:gd name="T8" fmla="*/ 146 w 182"/>
                <a:gd name="T9" fmla="*/ 218 h 335"/>
                <a:gd name="T10" fmla="*/ 152 w 182"/>
                <a:gd name="T11" fmla="*/ 218 h 335"/>
                <a:gd name="T12" fmla="*/ 141 w 182"/>
                <a:gd name="T13" fmla="*/ 223 h 335"/>
                <a:gd name="T14" fmla="*/ 146 w 182"/>
                <a:gd name="T15" fmla="*/ 233 h 335"/>
                <a:gd name="T16" fmla="*/ 141 w 182"/>
                <a:gd name="T17" fmla="*/ 243 h 335"/>
                <a:gd name="T18" fmla="*/ 146 w 182"/>
                <a:gd name="T19" fmla="*/ 248 h 335"/>
                <a:gd name="T20" fmla="*/ 146 w 182"/>
                <a:gd name="T21" fmla="*/ 259 h 335"/>
                <a:gd name="T22" fmla="*/ 152 w 182"/>
                <a:gd name="T23" fmla="*/ 284 h 335"/>
                <a:gd name="T24" fmla="*/ 141 w 182"/>
                <a:gd name="T25" fmla="*/ 314 h 335"/>
                <a:gd name="T26" fmla="*/ 111 w 182"/>
                <a:gd name="T27" fmla="*/ 319 h 335"/>
                <a:gd name="T28" fmla="*/ 96 w 182"/>
                <a:gd name="T29" fmla="*/ 324 h 335"/>
                <a:gd name="T30" fmla="*/ 81 w 182"/>
                <a:gd name="T31" fmla="*/ 319 h 335"/>
                <a:gd name="T32" fmla="*/ 70 w 182"/>
                <a:gd name="T33" fmla="*/ 314 h 335"/>
                <a:gd name="T34" fmla="*/ 60 w 182"/>
                <a:gd name="T35" fmla="*/ 329 h 335"/>
                <a:gd name="T36" fmla="*/ 40 w 182"/>
                <a:gd name="T37" fmla="*/ 324 h 335"/>
                <a:gd name="T38" fmla="*/ 10 w 182"/>
                <a:gd name="T39" fmla="*/ 324 h 335"/>
                <a:gd name="T40" fmla="*/ 25 w 182"/>
                <a:gd name="T41" fmla="*/ 289 h 335"/>
                <a:gd name="T42" fmla="*/ 30 w 182"/>
                <a:gd name="T43" fmla="*/ 269 h 335"/>
                <a:gd name="T44" fmla="*/ 40 w 182"/>
                <a:gd name="T45" fmla="*/ 243 h 335"/>
                <a:gd name="T46" fmla="*/ 35 w 182"/>
                <a:gd name="T47" fmla="*/ 228 h 335"/>
                <a:gd name="T48" fmla="*/ 25 w 182"/>
                <a:gd name="T49" fmla="*/ 203 h 335"/>
                <a:gd name="T50" fmla="*/ 30 w 182"/>
                <a:gd name="T51" fmla="*/ 183 h 335"/>
                <a:gd name="T52" fmla="*/ 30 w 182"/>
                <a:gd name="T53" fmla="*/ 162 h 335"/>
                <a:gd name="T54" fmla="*/ 45 w 182"/>
                <a:gd name="T55" fmla="*/ 147 h 335"/>
                <a:gd name="T56" fmla="*/ 30 w 182"/>
                <a:gd name="T57" fmla="*/ 122 h 335"/>
                <a:gd name="T58" fmla="*/ 20 w 182"/>
                <a:gd name="T59" fmla="*/ 112 h 335"/>
                <a:gd name="T60" fmla="*/ 0 w 182"/>
                <a:gd name="T61" fmla="*/ 92 h 335"/>
                <a:gd name="T62" fmla="*/ 15 w 182"/>
                <a:gd name="T63" fmla="*/ 66 h 335"/>
                <a:gd name="T64" fmla="*/ 50 w 182"/>
                <a:gd name="T65" fmla="*/ 51 h 335"/>
                <a:gd name="T66" fmla="*/ 65 w 182"/>
                <a:gd name="T67" fmla="*/ 16 h 335"/>
                <a:gd name="T68" fmla="*/ 86 w 182"/>
                <a:gd name="T69" fmla="*/ 0 h 335"/>
                <a:gd name="T70" fmla="*/ 106 w 182"/>
                <a:gd name="T71" fmla="*/ 5 h 335"/>
                <a:gd name="T72" fmla="*/ 121 w 182"/>
                <a:gd name="T73" fmla="*/ 26 h 335"/>
                <a:gd name="T74" fmla="*/ 146 w 182"/>
                <a:gd name="T75" fmla="*/ 26 h 335"/>
                <a:gd name="T76" fmla="*/ 162 w 182"/>
                <a:gd name="T77" fmla="*/ 31 h 335"/>
                <a:gd name="T78" fmla="*/ 172 w 182"/>
                <a:gd name="T79" fmla="*/ 36 h 335"/>
                <a:gd name="T80" fmla="*/ 177 w 182"/>
                <a:gd name="T81" fmla="*/ 41 h 335"/>
                <a:gd name="T82" fmla="*/ 177 w 182"/>
                <a:gd name="T83" fmla="*/ 51 h 335"/>
                <a:gd name="T84" fmla="*/ 167 w 182"/>
                <a:gd name="T85" fmla="*/ 51 h 335"/>
                <a:gd name="T86" fmla="*/ 167 w 182"/>
                <a:gd name="T87" fmla="*/ 61 h 335"/>
                <a:gd name="T88" fmla="*/ 162 w 182"/>
                <a:gd name="T89" fmla="*/ 71 h 335"/>
                <a:gd name="T90" fmla="*/ 157 w 182"/>
                <a:gd name="T91" fmla="*/ 81 h 335"/>
                <a:gd name="T92" fmla="*/ 146 w 182"/>
                <a:gd name="T93" fmla="*/ 86 h 335"/>
                <a:gd name="T94" fmla="*/ 152 w 182"/>
                <a:gd name="T95" fmla="*/ 97 h 335"/>
                <a:gd name="T96" fmla="*/ 146 w 182"/>
                <a:gd name="T97" fmla="*/ 102 h 335"/>
                <a:gd name="T98" fmla="*/ 152 w 182"/>
                <a:gd name="T99" fmla="*/ 102 h 335"/>
                <a:gd name="T100" fmla="*/ 157 w 182"/>
                <a:gd name="T101" fmla="*/ 97 h 335"/>
                <a:gd name="T102" fmla="*/ 167 w 182"/>
                <a:gd name="T103" fmla="*/ 92 h 335"/>
                <a:gd name="T104" fmla="*/ 172 w 182"/>
                <a:gd name="T105" fmla="*/ 102 h 335"/>
                <a:gd name="T106" fmla="*/ 152 w 182"/>
                <a:gd name="T107" fmla="*/ 112 h 335"/>
                <a:gd name="T108" fmla="*/ 131 w 182"/>
                <a:gd name="T109" fmla="*/ 122 h 335"/>
                <a:gd name="T110" fmla="*/ 131 w 182"/>
                <a:gd name="T111" fmla="*/ 132 h 335"/>
                <a:gd name="T112" fmla="*/ 131 w 182"/>
                <a:gd name="T113" fmla="*/ 137 h 335"/>
                <a:gd name="T114" fmla="*/ 157 w 182"/>
                <a:gd name="T115" fmla="*/ 157 h 335"/>
                <a:gd name="T116" fmla="*/ 172 w 182"/>
                <a:gd name="T117" fmla="*/ 167 h 335"/>
                <a:gd name="T118" fmla="*/ 167 w 182"/>
                <a:gd name="T119" fmla="*/ 178 h 335"/>
                <a:gd name="T120" fmla="*/ 172 w 182"/>
                <a:gd name="T121" fmla="*/ 18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" h="335">
                  <a:moveTo>
                    <a:pt x="172" y="183"/>
                  </a:moveTo>
                  <a:lnTo>
                    <a:pt x="172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2" y="188"/>
                  </a:lnTo>
                  <a:lnTo>
                    <a:pt x="172" y="188"/>
                  </a:lnTo>
                  <a:lnTo>
                    <a:pt x="167" y="188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52" y="20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46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33"/>
                  </a:lnTo>
                  <a:lnTo>
                    <a:pt x="141" y="233"/>
                  </a:lnTo>
                  <a:lnTo>
                    <a:pt x="141" y="233"/>
                  </a:lnTo>
                  <a:lnTo>
                    <a:pt x="141" y="233"/>
                  </a:lnTo>
                  <a:lnTo>
                    <a:pt x="141" y="238"/>
                  </a:lnTo>
                  <a:lnTo>
                    <a:pt x="141" y="243"/>
                  </a:lnTo>
                  <a:lnTo>
                    <a:pt x="141" y="243"/>
                  </a:lnTo>
                  <a:lnTo>
                    <a:pt x="141" y="243"/>
                  </a:lnTo>
                  <a:lnTo>
                    <a:pt x="146" y="24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46" y="259"/>
                  </a:lnTo>
                  <a:lnTo>
                    <a:pt x="146" y="259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52" y="274"/>
                  </a:lnTo>
                  <a:lnTo>
                    <a:pt x="152" y="279"/>
                  </a:lnTo>
                  <a:lnTo>
                    <a:pt x="152" y="284"/>
                  </a:lnTo>
                  <a:lnTo>
                    <a:pt x="157" y="299"/>
                  </a:lnTo>
                  <a:lnTo>
                    <a:pt x="152" y="304"/>
                  </a:lnTo>
                  <a:lnTo>
                    <a:pt x="146" y="309"/>
                  </a:lnTo>
                  <a:lnTo>
                    <a:pt x="146" y="314"/>
                  </a:lnTo>
                  <a:lnTo>
                    <a:pt x="141" y="314"/>
                  </a:lnTo>
                  <a:lnTo>
                    <a:pt x="136" y="319"/>
                  </a:lnTo>
                  <a:lnTo>
                    <a:pt x="131" y="319"/>
                  </a:lnTo>
                  <a:lnTo>
                    <a:pt x="131" y="319"/>
                  </a:lnTo>
                  <a:lnTo>
                    <a:pt x="121" y="319"/>
                  </a:lnTo>
                  <a:lnTo>
                    <a:pt x="111" y="319"/>
                  </a:lnTo>
                  <a:lnTo>
                    <a:pt x="106" y="319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96" y="324"/>
                  </a:lnTo>
                  <a:lnTo>
                    <a:pt x="96" y="324"/>
                  </a:lnTo>
                  <a:lnTo>
                    <a:pt x="96" y="319"/>
                  </a:lnTo>
                  <a:lnTo>
                    <a:pt x="86" y="319"/>
                  </a:lnTo>
                  <a:lnTo>
                    <a:pt x="86" y="314"/>
                  </a:lnTo>
                  <a:lnTo>
                    <a:pt x="81" y="314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4"/>
                  </a:lnTo>
                  <a:lnTo>
                    <a:pt x="76" y="314"/>
                  </a:lnTo>
                  <a:lnTo>
                    <a:pt x="76" y="314"/>
                  </a:lnTo>
                  <a:lnTo>
                    <a:pt x="70" y="314"/>
                  </a:lnTo>
                  <a:lnTo>
                    <a:pt x="70" y="324"/>
                  </a:lnTo>
                  <a:lnTo>
                    <a:pt x="70" y="324"/>
                  </a:lnTo>
                  <a:lnTo>
                    <a:pt x="60" y="324"/>
                  </a:lnTo>
                  <a:lnTo>
                    <a:pt x="60" y="329"/>
                  </a:lnTo>
                  <a:lnTo>
                    <a:pt x="60" y="329"/>
                  </a:lnTo>
                  <a:lnTo>
                    <a:pt x="55" y="329"/>
                  </a:lnTo>
                  <a:lnTo>
                    <a:pt x="55" y="335"/>
                  </a:lnTo>
                  <a:lnTo>
                    <a:pt x="50" y="335"/>
                  </a:lnTo>
                  <a:lnTo>
                    <a:pt x="50" y="329"/>
                  </a:lnTo>
                  <a:lnTo>
                    <a:pt x="40" y="324"/>
                  </a:lnTo>
                  <a:lnTo>
                    <a:pt x="30" y="329"/>
                  </a:lnTo>
                  <a:lnTo>
                    <a:pt x="25" y="329"/>
                  </a:lnTo>
                  <a:lnTo>
                    <a:pt x="20" y="329"/>
                  </a:lnTo>
                  <a:lnTo>
                    <a:pt x="15" y="329"/>
                  </a:lnTo>
                  <a:lnTo>
                    <a:pt x="10" y="324"/>
                  </a:lnTo>
                  <a:lnTo>
                    <a:pt x="15" y="314"/>
                  </a:lnTo>
                  <a:lnTo>
                    <a:pt x="20" y="304"/>
                  </a:lnTo>
                  <a:lnTo>
                    <a:pt x="25" y="299"/>
                  </a:lnTo>
                  <a:lnTo>
                    <a:pt x="30" y="294"/>
                  </a:lnTo>
                  <a:lnTo>
                    <a:pt x="25" y="289"/>
                  </a:lnTo>
                  <a:lnTo>
                    <a:pt x="30" y="279"/>
                  </a:lnTo>
                  <a:lnTo>
                    <a:pt x="30" y="279"/>
                  </a:lnTo>
                  <a:lnTo>
                    <a:pt x="35" y="279"/>
                  </a:lnTo>
                  <a:lnTo>
                    <a:pt x="35" y="274"/>
                  </a:lnTo>
                  <a:lnTo>
                    <a:pt x="30" y="269"/>
                  </a:lnTo>
                  <a:lnTo>
                    <a:pt x="35" y="264"/>
                  </a:lnTo>
                  <a:lnTo>
                    <a:pt x="35" y="254"/>
                  </a:lnTo>
                  <a:lnTo>
                    <a:pt x="45" y="248"/>
                  </a:lnTo>
                  <a:lnTo>
                    <a:pt x="45" y="248"/>
                  </a:lnTo>
                  <a:lnTo>
                    <a:pt x="40" y="243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5" y="228"/>
                  </a:lnTo>
                  <a:lnTo>
                    <a:pt x="30" y="223"/>
                  </a:lnTo>
                  <a:lnTo>
                    <a:pt x="25" y="223"/>
                  </a:lnTo>
                  <a:lnTo>
                    <a:pt x="25" y="223"/>
                  </a:lnTo>
                  <a:lnTo>
                    <a:pt x="25" y="213"/>
                  </a:lnTo>
                  <a:lnTo>
                    <a:pt x="25" y="203"/>
                  </a:lnTo>
                  <a:lnTo>
                    <a:pt x="25" y="19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73"/>
                  </a:lnTo>
                  <a:lnTo>
                    <a:pt x="35" y="167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5" y="157"/>
                  </a:lnTo>
                  <a:lnTo>
                    <a:pt x="45" y="157"/>
                  </a:lnTo>
                  <a:lnTo>
                    <a:pt x="45" y="152"/>
                  </a:lnTo>
                  <a:lnTo>
                    <a:pt x="45" y="147"/>
                  </a:lnTo>
                  <a:lnTo>
                    <a:pt x="40" y="147"/>
                  </a:lnTo>
                  <a:lnTo>
                    <a:pt x="40" y="142"/>
                  </a:lnTo>
                  <a:lnTo>
                    <a:pt x="35" y="132"/>
                  </a:lnTo>
                  <a:lnTo>
                    <a:pt x="25" y="127"/>
                  </a:lnTo>
                  <a:lnTo>
                    <a:pt x="30" y="122"/>
                  </a:lnTo>
                  <a:lnTo>
                    <a:pt x="30" y="117"/>
                  </a:lnTo>
                  <a:lnTo>
                    <a:pt x="35" y="107"/>
                  </a:lnTo>
                  <a:lnTo>
                    <a:pt x="30" y="107"/>
                  </a:lnTo>
                  <a:lnTo>
                    <a:pt x="25" y="112"/>
                  </a:lnTo>
                  <a:lnTo>
                    <a:pt x="20" y="112"/>
                  </a:lnTo>
                  <a:lnTo>
                    <a:pt x="15" y="10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0" y="81"/>
                  </a:lnTo>
                  <a:lnTo>
                    <a:pt x="15" y="76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5" y="56"/>
                  </a:lnTo>
                  <a:lnTo>
                    <a:pt x="45" y="56"/>
                  </a:lnTo>
                  <a:lnTo>
                    <a:pt x="50" y="51"/>
                  </a:lnTo>
                  <a:lnTo>
                    <a:pt x="60" y="51"/>
                  </a:lnTo>
                  <a:lnTo>
                    <a:pt x="65" y="41"/>
                  </a:lnTo>
                  <a:lnTo>
                    <a:pt x="65" y="31"/>
                  </a:lnTo>
                  <a:lnTo>
                    <a:pt x="65" y="21"/>
                  </a:lnTo>
                  <a:lnTo>
                    <a:pt x="65" y="16"/>
                  </a:lnTo>
                  <a:lnTo>
                    <a:pt x="65" y="11"/>
                  </a:lnTo>
                  <a:lnTo>
                    <a:pt x="76" y="11"/>
                  </a:lnTo>
                  <a:lnTo>
                    <a:pt x="86" y="11"/>
                  </a:lnTo>
                  <a:lnTo>
                    <a:pt x="86" y="5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16" y="11"/>
                  </a:lnTo>
                  <a:lnTo>
                    <a:pt x="121" y="16"/>
                  </a:lnTo>
                  <a:lnTo>
                    <a:pt x="126" y="21"/>
                  </a:lnTo>
                  <a:lnTo>
                    <a:pt x="121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36" y="26"/>
                  </a:lnTo>
                  <a:lnTo>
                    <a:pt x="146" y="21"/>
                  </a:lnTo>
                  <a:lnTo>
                    <a:pt x="146" y="26"/>
                  </a:lnTo>
                  <a:lnTo>
                    <a:pt x="152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82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67" y="51"/>
                  </a:lnTo>
                  <a:lnTo>
                    <a:pt x="167" y="56"/>
                  </a:lnTo>
                  <a:lnTo>
                    <a:pt x="167" y="56"/>
                  </a:lnTo>
                  <a:lnTo>
                    <a:pt x="167" y="56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57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2" y="81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46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02"/>
                  </a:lnTo>
                  <a:lnTo>
                    <a:pt x="157" y="102"/>
                  </a:lnTo>
                  <a:lnTo>
                    <a:pt x="157" y="102"/>
                  </a:lnTo>
                  <a:lnTo>
                    <a:pt x="157" y="102"/>
                  </a:lnTo>
                  <a:lnTo>
                    <a:pt x="157" y="102"/>
                  </a:lnTo>
                  <a:lnTo>
                    <a:pt x="157" y="97"/>
                  </a:lnTo>
                  <a:lnTo>
                    <a:pt x="162" y="97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72" y="97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7"/>
                  </a:lnTo>
                  <a:lnTo>
                    <a:pt x="167" y="107"/>
                  </a:lnTo>
                  <a:lnTo>
                    <a:pt x="167" y="112"/>
                  </a:lnTo>
                  <a:lnTo>
                    <a:pt x="162" y="112"/>
                  </a:lnTo>
                  <a:lnTo>
                    <a:pt x="152" y="112"/>
                  </a:lnTo>
                  <a:lnTo>
                    <a:pt x="146" y="117"/>
                  </a:lnTo>
                  <a:lnTo>
                    <a:pt x="141" y="11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1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6" y="152"/>
                  </a:lnTo>
                  <a:lnTo>
                    <a:pt x="152" y="157"/>
                  </a:lnTo>
                  <a:lnTo>
                    <a:pt x="157" y="157"/>
                  </a:lnTo>
                  <a:lnTo>
                    <a:pt x="177" y="162"/>
                  </a:lnTo>
                  <a:lnTo>
                    <a:pt x="177" y="162"/>
                  </a:lnTo>
                  <a:lnTo>
                    <a:pt x="177" y="162"/>
                  </a:lnTo>
                  <a:lnTo>
                    <a:pt x="177" y="167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67" y="173"/>
                  </a:lnTo>
                  <a:lnTo>
                    <a:pt x="167" y="173"/>
                  </a:lnTo>
                  <a:lnTo>
                    <a:pt x="167" y="173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83"/>
                  </a:lnTo>
                  <a:lnTo>
                    <a:pt x="172" y="183"/>
                  </a:lnTo>
                  <a:lnTo>
                    <a:pt x="172" y="183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1" name="Freeform 155"/>
            <p:cNvSpPr>
              <a:spLocks/>
            </p:cNvSpPr>
            <p:nvPr/>
          </p:nvSpPr>
          <p:spPr bwMode="auto">
            <a:xfrm>
              <a:off x="4729164" y="4356100"/>
              <a:ext cx="87313" cy="104775"/>
            </a:xfrm>
            <a:custGeom>
              <a:avLst/>
              <a:gdLst>
                <a:gd name="T0" fmla="*/ 30 w 55"/>
                <a:gd name="T1" fmla="*/ 66 h 66"/>
                <a:gd name="T2" fmla="*/ 30 w 55"/>
                <a:gd name="T3" fmla="*/ 66 h 66"/>
                <a:gd name="T4" fmla="*/ 30 w 55"/>
                <a:gd name="T5" fmla="*/ 66 h 66"/>
                <a:gd name="T6" fmla="*/ 30 w 55"/>
                <a:gd name="T7" fmla="*/ 66 h 66"/>
                <a:gd name="T8" fmla="*/ 25 w 55"/>
                <a:gd name="T9" fmla="*/ 56 h 66"/>
                <a:gd name="T10" fmla="*/ 15 w 55"/>
                <a:gd name="T11" fmla="*/ 46 h 66"/>
                <a:gd name="T12" fmla="*/ 15 w 55"/>
                <a:gd name="T13" fmla="*/ 46 h 66"/>
                <a:gd name="T14" fmla="*/ 10 w 55"/>
                <a:gd name="T15" fmla="*/ 51 h 66"/>
                <a:gd name="T16" fmla="*/ 5 w 55"/>
                <a:gd name="T17" fmla="*/ 46 h 66"/>
                <a:gd name="T18" fmla="*/ 0 w 55"/>
                <a:gd name="T19" fmla="*/ 40 h 66"/>
                <a:gd name="T20" fmla="*/ 0 w 55"/>
                <a:gd name="T21" fmla="*/ 40 h 66"/>
                <a:gd name="T22" fmla="*/ 0 w 55"/>
                <a:gd name="T23" fmla="*/ 40 h 66"/>
                <a:gd name="T24" fmla="*/ 0 w 55"/>
                <a:gd name="T25" fmla="*/ 35 h 66"/>
                <a:gd name="T26" fmla="*/ 0 w 55"/>
                <a:gd name="T27" fmla="*/ 35 h 66"/>
                <a:gd name="T28" fmla="*/ 0 w 55"/>
                <a:gd name="T29" fmla="*/ 35 h 66"/>
                <a:gd name="T30" fmla="*/ 0 w 55"/>
                <a:gd name="T31" fmla="*/ 30 h 66"/>
                <a:gd name="T32" fmla="*/ 0 w 55"/>
                <a:gd name="T33" fmla="*/ 30 h 66"/>
                <a:gd name="T34" fmla="*/ 10 w 55"/>
                <a:gd name="T35" fmla="*/ 30 h 66"/>
                <a:gd name="T36" fmla="*/ 20 w 55"/>
                <a:gd name="T37" fmla="*/ 25 h 66"/>
                <a:gd name="T38" fmla="*/ 20 w 55"/>
                <a:gd name="T39" fmla="*/ 20 h 66"/>
                <a:gd name="T40" fmla="*/ 15 w 55"/>
                <a:gd name="T41" fmla="*/ 15 h 66"/>
                <a:gd name="T42" fmla="*/ 15 w 55"/>
                <a:gd name="T43" fmla="*/ 10 h 66"/>
                <a:gd name="T44" fmla="*/ 15 w 55"/>
                <a:gd name="T45" fmla="*/ 10 h 66"/>
                <a:gd name="T46" fmla="*/ 20 w 55"/>
                <a:gd name="T47" fmla="*/ 0 h 66"/>
                <a:gd name="T48" fmla="*/ 20 w 55"/>
                <a:gd name="T49" fmla="*/ 0 h 66"/>
                <a:gd name="T50" fmla="*/ 30 w 55"/>
                <a:gd name="T51" fmla="*/ 0 h 66"/>
                <a:gd name="T52" fmla="*/ 40 w 55"/>
                <a:gd name="T53" fmla="*/ 0 h 66"/>
                <a:gd name="T54" fmla="*/ 45 w 55"/>
                <a:gd name="T55" fmla="*/ 0 h 66"/>
                <a:gd name="T56" fmla="*/ 50 w 55"/>
                <a:gd name="T57" fmla="*/ 5 h 66"/>
                <a:gd name="T58" fmla="*/ 55 w 55"/>
                <a:gd name="T59" fmla="*/ 15 h 66"/>
                <a:gd name="T60" fmla="*/ 55 w 55"/>
                <a:gd name="T61" fmla="*/ 30 h 66"/>
                <a:gd name="T62" fmla="*/ 50 w 55"/>
                <a:gd name="T63" fmla="*/ 40 h 66"/>
                <a:gd name="T64" fmla="*/ 50 w 55"/>
                <a:gd name="T65" fmla="*/ 40 h 66"/>
                <a:gd name="T66" fmla="*/ 40 w 55"/>
                <a:gd name="T67" fmla="*/ 46 h 66"/>
                <a:gd name="T68" fmla="*/ 45 w 55"/>
                <a:gd name="T69" fmla="*/ 46 h 66"/>
                <a:gd name="T70" fmla="*/ 40 w 55"/>
                <a:gd name="T71" fmla="*/ 51 h 66"/>
                <a:gd name="T72" fmla="*/ 45 w 55"/>
                <a:gd name="T73" fmla="*/ 56 h 66"/>
                <a:gd name="T74" fmla="*/ 40 w 55"/>
                <a:gd name="T75" fmla="*/ 56 h 66"/>
                <a:gd name="T76" fmla="*/ 40 w 55"/>
                <a:gd name="T77" fmla="*/ 56 h 66"/>
                <a:gd name="T78" fmla="*/ 40 w 55"/>
                <a:gd name="T79" fmla="*/ 61 h 66"/>
                <a:gd name="T80" fmla="*/ 30 w 55"/>
                <a:gd name="T8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66">
                  <a:moveTo>
                    <a:pt x="30" y="66"/>
                  </a:move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5" y="5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5" y="15"/>
                  </a:lnTo>
                  <a:lnTo>
                    <a:pt x="55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0" y="46"/>
                  </a:lnTo>
                  <a:lnTo>
                    <a:pt x="45" y="46"/>
                  </a:lnTo>
                  <a:lnTo>
                    <a:pt x="40" y="51"/>
                  </a:lnTo>
                  <a:lnTo>
                    <a:pt x="45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1"/>
                  </a:lnTo>
                  <a:lnTo>
                    <a:pt x="30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2" name="Freeform 156"/>
            <p:cNvSpPr>
              <a:spLocks/>
            </p:cNvSpPr>
            <p:nvPr/>
          </p:nvSpPr>
          <p:spPr bwMode="auto">
            <a:xfrm>
              <a:off x="4857751" y="4283075"/>
              <a:ext cx="88900" cy="120650"/>
            </a:xfrm>
            <a:custGeom>
              <a:avLst/>
              <a:gdLst>
                <a:gd name="T0" fmla="*/ 50 w 56"/>
                <a:gd name="T1" fmla="*/ 51 h 76"/>
                <a:gd name="T2" fmla="*/ 50 w 56"/>
                <a:gd name="T3" fmla="*/ 51 h 76"/>
                <a:gd name="T4" fmla="*/ 50 w 56"/>
                <a:gd name="T5" fmla="*/ 56 h 76"/>
                <a:gd name="T6" fmla="*/ 56 w 56"/>
                <a:gd name="T7" fmla="*/ 61 h 76"/>
                <a:gd name="T8" fmla="*/ 50 w 56"/>
                <a:gd name="T9" fmla="*/ 61 h 76"/>
                <a:gd name="T10" fmla="*/ 40 w 56"/>
                <a:gd name="T11" fmla="*/ 66 h 76"/>
                <a:gd name="T12" fmla="*/ 40 w 56"/>
                <a:gd name="T13" fmla="*/ 66 h 76"/>
                <a:gd name="T14" fmla="*/ 40 w 56"/>
                <a:gd name="T15" fmla="*/ 66 h 76"/>
                <a:gd name="T16" fmla="*/ 45 w 56"/>
                <a:gd name="T17" fmla="*/ 71 h 76"/>
                <a:gd name="T18" fmla="*/ 40 w 56"/>
                <a:gd name="T19" fmla="*/ 76 h 76"/>
                <a:gd name="T20" fmla="*/ 30 w 56"/>
                <a:gd name="T21" fmla="*/ 76 h 76"/>
                <a:gd name="T22" fmla="*/ 20 w 56"/>
                <a:gd name="T23" fmla="*/ 76 h 76"/>
                <a:gd name="T24" fmla="*/ 20 w 56"/>
                <a:gd name="T25" fmla="*/ 76 h 76"/>
                <a:gd name="T26" fmla="*/ 15 w 56"/>
                <a:gd name="T27" fmla="*/ 66 h 76"/>
                <a:gd name="T28" fmla="*/ 5 w 56"/>
                <a:gd name="T29" fmla="*/ 46 h 76"/>
                <a:gd name="T30" fmla="*/ 10 w 56"/>
                <a:gd name="T31" fmla="*/ 41 h 76"/>
                <a:gd name="T32" fmla="*/ 10 w 56"/>
                <a:gd name="T33" fmla="*/ 36 h 76"/>
                <a:gd name="T34" fmla="*/ 5 w 56"/>
                <a:gd name="T35" fmla="*/ 26 h 76"/>
                <a:gd name="T36" fmla="*/ 5 w 56"/>
                <a:gd name="T37" fmla="*/ 11 h 76"/>
                <a:gd name="T38" fmla="*/ 0 w 56"/>
                <a:gd name="T39" fmla="*/ 0 h 76"/>
                <a:gd name="T40" fmla="*/ 10 w 56"/>
                <a:gd name="T41" fmla="*/ 0 h 76"/>
                <a:gd name="T42" fmla="*/ 15 w 56"/>
                <a:gd name="T43" fmla="*/ 5 h 76"/>
                <a:gd name="T44" fmla="*/ 15 w 56"/>
                <a:gd name="T45" fmla="*/ 11 h 76"/>
                <a:gd name="T46" fmla="*/ 20 w 56"/>
                <a:gd name="T47" fmla="*/ 16 h 76"/>
                <a:gd name="T48" fmla="*/ 20 w 56"/>
                <a:gd name="T49" fmla="*/ 21 h 76"/>
                <a:gd name="T50" fmla="*/ 25 w 56"/>
                <a:gd name="T51" fmla="*/ 16 h 76"/>
                <a:gd name="T52" fmla="*/ 30 w 56"/>
                <a:gd name="T53" fmla="*/ 21 h 76"/>
                <a:gd name="T54" fmla="*/ 35 w 56"/>
                <a:gd name="T55" fmla="*/ 26 h 76"/>
                <a:gd name="T56" fmla="*/ 40 w 56"/>
                <a:gd name="T57" fmla="*/ 31 h 76"/>
                <a:gd name="T58" fmla="*/ 40 w 56"/>
                <a:gd name="T59" fmla="*/ 31 h 76"/>
                <a:gd name="T60" fmla="*/ 40 w 56"/>
                <a:gd name="T61" fmla="*/ 31 h 76"/>
                <a:gd name="T62" fmla="*/ 45 w 56"/>
                <a:gd name="T63" fmla="*/ 36 h 76"/>
                <a:gd name="T64" fmla="*/ 50 w 56"/>
                <a:gd name="T65" fmla="*/ 36 h 76"/>
                <a:gd name="T66" fmla="*/ 50 w 56"/>
                <a:gd name="T67" fmla="*/ 41 h 76"/>
                <a:gd name="T68" fmla="*/ 50 w 56"/>
                <a:gd name="T69" fmla="*/ 46 h 76"/>
                <a:gd name="T70" fmla="*/ 50 w 56"/>
                <a:gd name="T71" fmla="*/ 46 h 76"/>
                <a:gd name="T72" fmla="*/ 50 w 56"/>
                <a:gd name="T73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76">
                  <a:moveTo>
                    <a:pt x="50" y="51"/>
                  </a:moveTo>
                  <a:lnTo>
                    <a:pt x="50" y="51"/>
                  </a:lnTo>
                  <a:lnTo>
                    <a:pt x="50" y="56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5" y="71"/>
                  </a:lnTo>
                  <a:lnTo>
                    <a:pt x="40" y="76"/>
                  </a:lnTo>
                  <a:lnTo>
                    <a:pt x="3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5" y="66"/>
                  </a:lnTo>
                  <a:lnTo>
                    <a:pt x="5" y="46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25" y="16"/>
                  </a:lnTo>
                  <a:lnTo>
                    <a:pt x="30" y="21"/>
                  </a:lnTo>
                  <a:lnTo>
                    <a:pt x="35" y="26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5" y="36"/>
                  </a:lnTo>
                  <a:lnTo>
                    <a:pt x="50" y="36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5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3" name="Freeform 157"/>
            <p:cNvSpPr>
              <a:spLocks/>
            </p:cNvSpPr>
            <p:nvPr/>
          </p:nvSpPr>
          <p:spPr bwMode="auto">
            <a:xfrm>
              <a:off x="4826001" y="4267200"/>
              <a:ext cx="47625" cy="88900"/>
            </a:xfrm>
            <a:custGeom>
              <a:avLst/>
              <a:gdLst>
                <a:gd name="T0" fmla="*/ 0 w 30"/>
                <a:gd name="T1" fmla="*/ 21 h 56"/>
                <a:gd name="T2" fmla="*/ 0 w 30"/>
                <a:gd name="T3" fmla="*/ 21 h 56"/>
                <a:gd name="T4" fmla="*/ 5 w 30"/>
                <a:gd name="T5" fmla="*/ 21 h 56"/>
                <a:gd name="T6" fmla="*/ 5 w 30"/>
                <a:gd name="T7" fmla="*/ 0 h 56"/>
                <a:gd name="T8" fmla="*/ 5 w 30"/>
                <a:gd name="T9" fmla="*/ 5 h 56"/>
                <a:gd name="T10" fmla="*/ 5 w 30"/>
                <a:gd name="T11" fmla="*/ 5 h 56"/>
                <a:gd name="T12" fmla="*/ 5 w 30"/>
                <a:gd name="T13" fmla="*/ 0 h 56"/>
                <a:gd name="T14" fmla="*/ 10 w 30"/>
                <a:gd name="T15" fmla="*/ 0 h 56"/>
                <a:gd name="T16" fmla="*/ 10 w 30"/>
                <a:gd name="T17" fmla="*/ 5 h 56"/>
                <a:gd name="T18" fmla="*/ 20 w 30"/>
                <a:gd name="T19" fmla="*/ 5 h 56"/>
                <a:gd name="T20" fmla="*/ 20 w 30"/>
                <a:gd name="T21" fmla="*/ 10 h 56"/>
                <a:gd name="T22" fmla="*/ 20 w 30"/>
                <a:gd name="T23" fmla="*/ 10 h 56"/>
                <a:gd name="T24" fmla="*/ 25 w 30"/>
                <a:gd name="T25" fmla="*/ 21 h 56"/>
                <a:gd name="T26" fmla="*/ 25 w 30"/>
                <a:gd name="T27" fmla="*/ 36 h 56"/>
                <a:gd name="T28" fmla="*/ 30 w 30"/>
                <a:gd name="T29" fmla="*/ 46 h 56"/>
                <a:gd name="T30" fmla="*/ 30 w 30"/>
                <a:gd name="T31" fmla="*/ 51 h 56"/>
                <a:gd name="T32" fmla="*/ 25 w 30"/>
                <a:gd name="T33" fmla="*/ 56 h 56"/>
                <a:gd name="T34" fmla="*/ 25 w 30"/>
                <a:gd name="T35" fmla="*/ 56 h 56"/>
                <a:gd name="T36" fmla="*/ 10 w 30"/>
                <a:gd name="T37" fmla="*/ 36 h 56"/>
                <a:gd name="T38" fmla="*/ 0 w 30"/>
                <a:gd name="T3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56">
                  <a:moveTo>
                    <a:pt x="0" y="21"/>
                  </a:moveTo>
                  <a:lnTo>
                    <a:pt x="0" y="21"/>
                  </a:lnTo>
                  <a:lnTo>
                    <a:pt x="5" y="21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21"/>
                  </a:lnTo>
                  <a:lnTo>
                    <a:pt x="25" y="36"/>
                  </a:lnTo>
                  <a:lnTo>
                    <a:pt x="30" y="46"/>
                  </a:lnTo>
                  <a:lnTo>
                    <a:pt x="30" y="51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0" y="36"/>
                  </a:lnTo>
                  <a:lnTo>
                    <a:pt x="0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4" name="Freeform 158"/>
            <p:cNvSpPr>
              <a:spLocks/>
            </p:cNvSpPr>
            <p:nvPr/>
          </p:nvSpPr>
          <p:spPr bwMode="auto">
            <a:xfrm>
              <a:off x="4784726" y="4267200"/>
              <a:ext cx="104775" cy="161925"/>
            </a:xfrm>
            <a:custGeom>
              <a:avLst/>
              <a:gdLst>
                <a:gd name="T0" fmla="*/ 51 w 66"/>
                <a:gd name="T1" fmla="*/ 56 h 102"/>
                <a:gd name="T2" fmla="*/ 51 w 66"/>
                <a:gd name="T3" fmla="*/ 56 h 102"/>
                <a:gd name="T4" fmla="*/ 61 w 66"/>
                <a:gd name="T5" fmla="*/ 76 h 102"/>
                <a:gd name="T6" fmla="*/ 66 w 66"/>
                <a:gd name="T7" fmla="*/ 86 h 102"/>
                <a:gd name="T8" fmla="*/ 61 w 66"/>
                <a:gd name="T9" fmla="*/ 86 h 102"/>
                <a:gd name="T10" fmla="*/ 56 w 66"/>
                <a:gd name="T11" fmla="*/ 96 h 102"/>
                <a:gd name="T12" fmla="*/ 51 w 66"/>
                <a:gd name="T13" fmla="*/ 96 h 102"/>
                <a:gd name="T14" fmla="*/ 51 w 66"/>
                <a:gd name="T15" fmla="*/ 102 h 102"/>
                <a:gd name="T16" fmla="*/ 51 w 66"/>
                <a:gd name="T17" fmla="*/ 102 h 102"/>
                <a:gd name="T18" fmla="*/ 46 w 66"/>
                <a:gd name="T19" fmla="*/ 96 h 102"/>
                <a:gd name="T20" fmla="*/ 46 w 66"/>
                <a:gd name="T21" fmla="*/ 96 h 102"/>
                <a:gd name="T22" fmla="*/ 46 w 66"/>
                <a:gd name="T23" fmla="*/ 102 h 102"/>
                <a:gd name="T24" fmla="*/ 36 w 66"/>
                <a:gd name="T25" fmla="*/ 96 h 102"/>
                <a:gd name="T26" fmla="*/ 31 w 66"/>
                <a:gd name="T27" fmla="*/ 102 h 102"/>
                <a:gd name="T28" fmla="*/ 31 w 66"/>
                <a:gd name="T29" fmla="*/ 96 h 102"/>
                <a:gd name="T30" fmla="*/ 26 w 66"/>
                <a:gd name="T31" fmla="*/ 96 h 102"/>
                <a:gd name="T32" fmla="*/ 26 w 66"/>
                <a:gd name="T33" fmla="*/ 91 h 102"/>
                <a:gd name="T34" fmla="*/ 20 w 66"/>
                <a:gd name="T35" fmla="*/ 91 h 102"/>
                <a:gd name="T36" fmla="*/ 20 w 66"/>
                <a:gd name="T37" fmla="*/ 96 h 102"/>
                <a:gd name="T38" fmla="*/ 15 w 66"/>
                <a:gd name="T39" fmla="*/ 96 h 102"/>
                <a:gd name="T40" fmla="*/ 20 w 66"/>
                <a:gd name="T41" fmla="*/ 86 h 102"/>
                <a:gd name="T42" fmla="*/ 20 w 66"/>
                <a:gd name="T43" fmla="*/ 71 h 102"/>
                <a:gd name="T44" fmla="*/ 15 w 66"/>
                <a:gd name="T45" fmla="*/ 61 h 102"/>
                <a:gd name="T46" fmla="*/ 10 w 66"/>
                <a:gd name="T47" fmla="*/ 56 h 102"/>
                <a:gd name="T48" fmla="*/ 5 w 66"/>
                <a:gd name="T49" fmla="*/ 56 h 102"/>
                <a:gd name="T50" fmla="*/ 5 w 66"/>
                <a:gd name="T51" fmla="*/ 56 h 102"/>
                <a:gd name="T52" fmla="*/ 5 w 66"/>
                <a:gd name="T53" fmla="*/ 51 h 102"/>
                <a:gd name="T54" fmla="*/ 0 w 66"/>
                <a:gd name="T55" fmla="*/ 46 h 102"/>
                <a:gd name="T56" fmla="*/ 0 w 66"/>
                <a:gd name="T57" fmla="*/ 41 h 102"/>
                <a:gd name="T58" fmla="*/ 0 w 66"/>
                <a:gd name="T59" fmla="*/ 31 h 102"/>
                <a:gd name="T60" fmla="*/ 0 w 66"/>
                <a:gd name="T61" fmla="*/ 26 h 102"/>
                <a:gd name="T62" fmla="*/ 0 w 66"/>
                <a:gd name="T63" fmla="*/ 26 h 102"/>
                <a:gd name="T64" fmla="*/ 0 w 66"/>
                <a:gd name="T65" fmla="*/ 21 h 102"/>
                <a:gd name="T66" fmla="*/ 5 w 66"/>
                <a:gd name="T67" fmla="*/ 21 h 102"/>
                <a:gd name="T68" fmla="*/ 5 w 66"/>
                <a:gd name="T69" fmla="*/ 15 h 102"/>
                <a:gd name="T70" fmla="*/ 10 w 66"/>
                <a:gd name="T71" fmla="*/ 15 h 102"/>
                <a:gd name="T72" fmla="*/ 10 w 66"/>
                <a:gd name="T73" fmla="*/ 15 h 102"/>
                <a:gd name="T74" fmla="*/ 10 w 66"/>
                <a:gd name="T75" fmla="*/ 10 h 102"/>
                <a:gd name="T76" fmla="*/ 20 w 66"/>
                <a:gd name="T77" fmla="*/ 10 h 102"/>
                <a:gd name="T78" fmla="*/ 20 w 66"/>
                <a:gd name="T79" fmla="*/ 10 h 102"/>
                <a:gd name="T80" fmla="*/ 20 w 66"/>
                <a:gd name="T81" fmla="*/ 0 h 102"/>
                <a:gd name="T82" fmla="*/ 26 w 66"/>
                <a:gd name="T83" fmla="*/ 0 h 102"/>
                <a:gd name="T84" fmla="*/ 26 w 66"/>
                <a:gd name="T85" fmla="*/ 0 h 102"/>
                <a:gd name="T86" fmla="*/ 31 w 66"/>
                <a:gd name="T87" fmla="*/ 0 h 102"/>
                <a:gd name="T88" fmla="*/ 31 w 66"/>
                <a:gd name="T89" fmla="*/ 21 h 102"/>
                <a:gd name="T90" fmla="*/ 26 w 66"/>
                <a:gd name="T91" fmla="*/ 21 h 102"/>
                <a:gd name="T92" fmla="*/ 36 w 66"/>
                <a:gd name="T93" fmla="*/ 36 h 102"/>
                <a:gd name="T94" fmla="*/ 51 w 66"/>
                <a:gd name="T95" fmla="*/ 56 h 102"/>
                <a:gd name="T96" fmla="*/ 51 w 66"/>
                <a:gd name="T97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102">
                  <a:moveTo>
                    <a:pt x="51" y="56"/>
                  </a:moveTo>
                  <a:lnTo>
                    <a:pt x="51" y="56"/>
                  </a:lnTo>
                  <a:lnTo>
                    <a:pt x="61" y="76"/>
                  </a:lnTo>
                  <a:lnTo>
                    <a:pt x="66" y="86"/>
                  </a:lnTo>
                  <a:lnTo>
                    <a:pt x="61" y="86"/>
                  </a:lnTo>
                  <a:lnTo>
                    <a:pt x="56" y="96"/>
                  </a:lnTo>
                  <a:lnTo>
                    <a:pt x="51" y="9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102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1" y="96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20" y="86"/>
                  </a:lnTo>
                  <a:lnTo>
                    <a:pt x="20" y="71"/>
                  </a:lnTo>
                  <a:lnTo>
                    <a:pt x="15" y="61"/>
                  </a:lnTo>
                  <a:lnTo>
                    <a:pt x="10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36" y="36"/>
                  </a:lnTo>
                  <a:lnTo>
                    <a:pt x="51" y="56"/>
                  </a:lnTo>
                  <a:lnTo>
                    <a:pt x="51" y="5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5" name="Freeform 159"/>
            <p:cNvSpPr>
              <a:spLocks/>
            </p:cNvSpPr>
            <p:nvPr/>
          </p:nvSpPr>
          <p:spPr bwMode="auto">
            <a:xfrm>
              <a:off x="4865689" y="4403725"/>
              <a:ext cx="71438" cy="49213"/>
            </a:xfrm>
            <a:custGeom>
              <a:avLst/>
              <a:gdLst>
                <a:gd name="T0" fmla="*/ 45 w 45"/>
                <a:gd name="T1" fmla="*/ 10 h 31"/>
                <a:gd name="T2" fmla="*/ 45 w 45"/>
                <a:gd name="T3" fmla="*/ 10 h 31"/>
                <a:gd name="T4" fmla="*/ 40 w 45"/>
                <a:gd name="T5" fmla="*/ 10 h 31"/>
                <a:gd name="T6" fmla="*/ 40 w 45"/>
                <a:gd name="T7" fmla="*/ 10 h 31"/>
                <a:gd name="T8" fmla="*/ 40 w 45"/>
                <a:gd name="T9" fmla="*/ 16 h 31"/>
                <a:gd name="T10" fmla="*/ 35 w 45"/>
                <a:gd name="T11" fmla="*/ 16 h 31"/>
                <a:gd name="T12" fmla="*/ 30 w 45"/>
                <a:gd name="T13" fmla="*/ 21 h 31"/>
                <a:gd name="T14" fmla="*/ 30 w 45"/>
                <a:gd name="T15" fmla="*/ 21 h 31"/>
                <a:gd name="T16" fmla="*/ 30 w 45"/>
                <a:gd name="T17" fmla="*/ 26 h 31"/>
                <a:gd name="T18" fmla="*/ 25 w 45"/>
                <a:gd name="T19" fmla="*/ 26 h 31"/>
                <a:gd name="T20" fmla="*/ 25 w 45"/>
                <a:gd name="T21" fmla="*/ 26 h 31"/>
                <a:gd name="T22" fmla="*/ 25 w 45"/>
                <a:gd name="T23" fmla="*/ 26 h 31"/>
                <a:gd name="T24" fmla="*/ 20 w 45"/>
                <a:gd name="T25" fmla="*/ 31 h 31"/>
                <a:gd name="T26" fmla="*/ 20 w 45"/>
                <a:gd name="T27" fmla="*/ 26 h 31"/>
                <a:gd name="T28" fmla="*/ 20 w 45"/>
                <a:gd name="T29" fmla="*/ 26 h 31"/>
                <a:gd name="T30" fmla="*/ 20 w 45"/>
                <a:gd name="T31" fmla="*/ 26 h 31"/>
                <a:gd name="T32" fmla="*/ 15 w 45"/>
                <a:gd name="T33" fmla="*/ 26 h 31"/>
                <a:gd name="T34" fmla="*/ 15 w 45"/>
                <a:gd name="T35" fmla="*/ 26 h 31"/>
                <a:gd name="T36" fmla="*/ 10 w 45"/>
                <a:gd name="T37" fmla="*/ 26 h 31"/>
                <a:gd name="T38" fmla="*/ 10 w 45"/>
                <a:gd name="T39" fmla="*/ 26 h 31"/>
                <a:gd name="T40" fmla="*/ 10 w 45"/>
                <a:gd name="T41" fmla="*/ 26 h 31"/>
                <a:gd name="T42" fmla="*/ 5 w 45"/>
                <a:gd name="T43" fmla="*/ 21 h 31"/>
                <a:gd name="T44" fmla="*/ 5 w 45"/>
                <a:gd name="T45" fmla="*/ 21 h 31"/>
                <a:gd name="T46" fmla="*/ 0 w 45"/>
                <a:gd name="T47" fmla="*/ 16 h 31"/>
                <a:gd name="T48" fmla="*/ 0 w 45"/>
                <a:gd name="T49" fmla="*/ 16 h 31"/>
                <a:gd name="T50" fmla="*/ 0 w 45"/>
                <a:gd name="T51" fmla="*/ 10 h 31"/>
                <a:gd name="T52" fmla="*/ 5 w 45"/>
                <a:gd name="T53" fmla="*/ 10 h 31"/>
                <a:gd name="T54" fmla="*/ 10 w 45"/>
                <a:gd name="T55" fmla="*/ 0 h 31"/>
                <a:gd name="T56" fmla="*/ 15 w 45"/>
                <a:gd name="T57" fmla="*/ 0 h 31"/>
                <a:gd name="T58" fmla="*/ 15 w 45"/>
                <a:gd name="T59" fmla="*/ 0 h 31"/>
                <a:gd name="T60" fmla="*/ 25 w 45"/>
                <a:gd name="T61" fmla="*/ 0 h 31"/>
                <a:gd name="T62" fmla="*/ 35 w 45"/>
                <a:gd name="T63" fmla="*/ 0 h 31"/>
                <a:gd name="T64" fmla="*/ 40 w 45"/>
                <a:gd name="T65" fmla="*/ 5 h 31"/>
                <a:gd name="T66" fmla="*/ 45 w 45"/>
                <a:gd name="T67" fmla="*/ 5 h 31"/>
                <a:gd name="T68" fmla="*/ 45 w 45"/>
                <a:gd name="T6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31">
                  <a:moveTo>
                    <a:pt x="45" y="10"/>
                  </a:moveTo>
                  <a:lnTo>
                    <a:pt x="45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6"/>
                  </a:lnTo>
                  <a:lnTo>
                    <a:pt x="35" y="16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6" name="Freeform 160"/>
            <p:cNvSpPr>
              <a:spLocks/>
            </p:cNvSpPr>
            <p:nvPr/>
          </p:nvSpPr>
          <p:spPr bwMode="auto">
            <a:xfrm>
              <a:off x="4776789" y="4411663"/>
              <a:ext cx="128588" cy="65088"/>
            </a:xfrm>
            <a:custGeom>
              <a:avLst/>
              <a:gdLst>
                <a:gd name="T0" fmla="*/ 76 w 81"/>
                <a:gd name="T1" fmla="*/ 21 h 41"/>
                <a:gd name="T2" fmla="*/ 76 w 81"/>
                <a:gd name="T3" fmla="*/ 21 h 41"/>
                <a:gd name="T4" fmla="*/ 76 w 81"/>
                <a:gd name="T5" fmla="*/ 21 h 41"/>
                <a:gd name="T6" fmla="*/ 76 w 81"/>
                <a:gd name="T7" fmla="*/ 26 h 41"/>
                <a:gd name="T8" fmla="*/ 76 w 81"/>
                <a:gd name="T9" fmla="*/ 26 h 41"/>
                <a:gd name="T10" fmla="*/ 81 w 81"/>
                <a:gd name="T11" fmla="*/ 31 h 41"/>
                <a:gd name="T12" fmla="*/ 81 w 81"/>
                <a:gd name="T13" fmla="*/ 36 h 41"/>
                <a:gd name="T14" fmla="*/ 76 w 81"/>
                <a:gd name="T15" fmla="*/ 41 h 41"/>
                <a:gd name="T16" fmla="*/ 71 w 81"/>
                <a:gd name="T17" fmla="*/ 41 h 41"/>
                <a:gd name="T18" fmla="*/ 71 w 81"/>
                <a:gd name="T19" fmla="*/ 36 h 41"/>
                <a:gd name="T20" fmla="*/ 56 w 81"/>
                <a:gd name="T21" fmla="*/ 41 h 41"/>
                <a:gd name="T22" fmla="*/ 10 w 81"/>
                <a:gd name="T23" fmla="*/ 36 h 41"/>
                <a:gd name="T24" fmla="*/ 5 w 81"/>
                <a:gd name="T25" fmla="*/ 36 h 41"/>
                <a:gd name="T26" fmla="*/ 0 w 81"/>
                <a:gd name="T27" fmla="*/ 31 h 41"/>
                <a:gd name="T28" fmla="*/ 0 w 81"/>
                <a:gd name="T29" fmla="*/ 31 h 41"/>
                <a:gd name="T30" fmla="*/ 0 w 81"/>
                <a:gd name="T31" fmla="*/ 31 h 41"/>
                <a:gd name="T32" fmla="*/ 10 w 81"/>
                <a:gd name="T33" fmla="*/ 26 h 41"/>
                <a:gd name="T34" fmla="*/ 10 w 81"/>
                <a:gd name="T35" fmla="*/ 21 h 41"/>
                <a:gd name="T36" fmla="*/ 10 w 81"/>
                <a:gd name="T37" fmla="*/ 21 h 41"/>
                <a:gd name="T38" fmla="*/ 15 w 81"/>
                <a:gd name="T39" fmla="*/ 21 h 41"/>
                <a:gd name="T40" fmla="*/ 10 w 81"/>
                <a:gd name="T41" fmla="*/ 16 h 41"/>
                <a:gd name="T42" fmla="*/ 15 w 81"/>
                <a:gd name="T43" fmla="*/ 11 h 41"/>
                <a:gd name="T44" fmla="*/ 10 w 81"/>
                <a:gd name="T45" fmla="*/ 11 h 41"/>
                <a:gd name="T46" fmla="*/ 20 w 81"/>
                <a:gd name="T47" fmla="*/ 5 h 41"/>
                <a:gd name="T48" fmla="*/ 20 w 81"/>
                <a:gd name="T49" fmla="*/ 5 h 41"/>
                <a:gd name="T50" fmla="*/ 25 w 81"/>
                <a:gd name="T51" fmla="*/ 5 h 41"/>
                <a:gd name="T52" fmla="*/ 25 w 81"/>
                <a:gd name="T53" fmla="*/ 0 h 41"/>
                <a:gd name="T54" fmla="*/ 31 w 81"/>
                <a:gd name="T55" fmla="*/ 0 h 41"/>
                <a:gd name="T56" fmla="*/ 31 w 81"/>
                <a:gd name="T57" fmla="*/ 5 h 41"/>
                <a:gd name="T58" fmla="*/ 36 w 81"/>
                <a:gd name="T59" fmla="*/ 5 h 41"/>
                <a:gd name="T60" fmla="*/ 36 w 81"/>
                <a:gd name="T61" fmla="*/ 11 h 41"/>
                <a:gd name="T62" fmla="*/ 41 w 81"/>
                <a:gd name="T63" fmla="*/ 5 h 41"/>
                <a:gd name="T64" fmla="*/ 51 w 81"/>
                <a:gd name="T65" fmla="*/ 11 h 41"/>
                <a:gd name="T66" fmla="*/ 51 w 81"/>
                <a:gd name="T67" fmla="*/ 5 h 41"/>
                <a:gd name="T68" fmla="*/ 51 w 81"/>
                <a:gd name="T69" fmla="*/ 5 h 41"/>
                <a:gd name="T70" fmla="*/ 56 w 81"/>
                <a:gd name="T71" fmla="*/ 11 h 41"/>
                <a:gd name="T72" fmla="*/ 56 w 81"/>
                <a:gd name="T73" fmla="*/ 11 h 41"/>
                <a:gd name="T74" fmla="*/ 56 w 81"/>
                <a:gd name="T75" fmla="*/ 11 h 41"/>
                <a:gd name="T76" fmla="*/ 61 w 81"/>
                <a:gd name="T77" fmla="*/ 16 h 41"/>
                <a:gd name="T78" fmla="*/ 61 w 81"/>
                <a:gd name="T79" fmla="*/ 16 h 41"/>
                <a:gd name="T80" fmla="*/ 66 w 81"/>
                <a:gd name="T81" fmla="*/ 21 h 41"/>
                <a:gd name="T82" fmla="*/ 66 w 81"/>
                <a:gd name="T83" fmla="*/ 21 h 41"/>
                <a:gd name="T84" fmla="*/ 66 w 81"/>
                <a:gd name="T85" fmla="*/ 21 h 41"/>
                <a:gd name="T86" fmla="*/ 71 w 81"/>
                <a:gd name="T87" fmla="*/ 21 h 41"/>
                <a:gd name="T88" fmla="*/ 71 w 81"/>
                <a:gd name="T89" fmla="*/ 21 h 41"/>
                <a:gd name="T90" fmla="*/ 76 w 81"/>
                <a:gd name="T91" fmla="*/ 21 h 41"/>
                <a:gd name="T92" fmla="*/ 76 w 81"/>
                <a:gd name="T9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41">
                  <a:moveTo>
                    <a:pt x="76" y="21"/>
                  </a:moveTo>
                  <a:lnTo>
                    <a:pt x="76" y="21"/>
                  </a:lnTo>
                  <a:lnTo>
                    <a:pt x="76" y="2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81" y="31"/>
                  </a:lnTo>
                  <a:lnTo>
                    <a:pt x="81" y="36"/>
                  </a:lnTo>
                  <a:lnTo>
                    <a:pt x="76" y="41"/>
                  </a:lnTo>
                  <a:lnTo>
                    <a:pt x="71" y="41"/>
                  </a:lnTo>
                  <a:lnTo>
                    <a:pt x="71" y="36"/>
                  </a:lnTo>
                  <a:lnTo>
                    <a:pt x="56" y="41"/>
                  </a:lnTo>
                  <a:lnTo>
                    <a:pt x="10" y="36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0" y="16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11"/>
                  </a:lnTo>
                  <a:lnTo>
                    <a:pt x="41" y="5"/>
                  </a:lnTo>
                  <a:lnTo>
                    <a:pt x="51" y="11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6" y="21"/>
                  </a:lnTo>
                  <a:lnTo>
                    <a:pt x="76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7" name="Freeform 161"/>
            <p:cNvSpPr>
              <a:spLocks/>
            </p:cNvSpPr>
            <p:nvPr/>
          </p:nvSpPr>
          <p:spPr bwMode="auto">
            <a:xfrm>
              <a:off x="4679951" y="4275138"/>
              <a:ext cx="112713" cy="128588"/>
            </a:xfrm>
            <a:custGeom>
              <a:avLst/>
              <a:gdLst>
                <a:gd name="T0" fmla="*/ 51 w 71"/>
                <a:gd name="T1" fmla="*/ 76 h 81"/>
                <a:gd name="T2" fmla="*/ 51 w 71"/>
                <a:gd name="T3" fmla="*/ 76 h 81"/>
                <a:gd name="T4" fmla="*/ 41 w 71"/>
                <a:gd name="T5" fmla="*/ 81 h 81"/>
                <a:gd name="T6" fmla="*/ 31 w 71"/>
                <a:gd name="T7" fmla="*/ 81 h 81"/>
                <a:gd name="T8" fmla="*/ 31 w 71"/>
                <a:gd name="T9" fmla="*/ 76 h 81"/>
                <a:gd name="T10" fmla="*/ 26 w 71"/>
                <a:gd name="T11" fmla="*/ 71 h 81"/>
                <a:gd name="T12" fmla="*/ 26 w 71"/>
                <a:gd name="T13" fmla="*/ 66 h 81"/>
                <a:gd name="T14" fmla="*/ 26 w 71"/>
                <a:gd name="T15" fmla="*/ 66 h 81"/>
                <a:gd name="T16" fmla="*/ 21 w 71"/>
                <a:gd name="T17" fmla="*/ 61 h 81"/>
                <a:gd name="T18" fmla="*/ 21 w 71"/>
                <a:gd name="T19" fmla="*/ 61 h 81"/>
                <a:gd name="T20" fmla="*/ 16 w 71"/>
                <a:gd name="T21" fmla="*/ 56 h 81"/>
                <a:gd name="T22" fmla="*/ 16 w 71"/>
                <a:gd name="T23" fmla="*/ 51 h 81"/>
                <a:gd name="T24" fmla="*/ 11 w 71"/>
                <a:gd name="T25" fmla="*/ 51 h 81"/>
                <a:gd name="T26" fmla="*/ 5 w 71"/>
                <a:gd name="T27" fmla="*/ 51 h 81"/>
                <a:gd name="T28" fmla="*/ 11 w 71"/>
                <a:gd name="T29" fmla="*/ 46 h 81"/>
                <a:gd name="T30" fmla="*/ 21 w 71"/>
                <a:gd name="T31" fmla="*/ 31 h 81"/>
                <a:gd name="T32" fmla="*/ 11 w 71"/>
                <a:gd name="T33" fmla="*/ 26 h 81"/>
                <a:gd name="T34" fmla="*/ 5 w 71"/>
                <a:gd name="T35" fmla="*/ 16 h 81"/>
                <a:gd name="T36" fmla="*/ 0 w 71"/>
                <a:gd name="T37" fmla="*/ 10 h 81"/>
                <a:gd name="T38" fmla="*/ 5 w 71"/>
                <a:gd name="T39" fmla="*/ 5 h 81"/>
                <a:gd name="T40" fmla="*/ 5 w 71"/>
                <a:gd name="T41" fmla="*/ 10 h 81"/>
                <a:gd name="T42" fmla="*/ 11 w 71"/>
                <a:gd name="T43" fmla="*/ 10 h 81"/>
                <a:gd name="T44" fmla="*/ 11 w 71"/>
                <a:gd name="T45" fmla="*/ 5 h 81"/>
                <a:gd name="T46" fmla="*/ 11 w 71"/>
                <a:gd name="T47" fmla="*/ 0 h 81"/>
                <a:gd name="T48" fmla="*/ 16 w 71"/>
                <a:gd name="T49" fmla="*/ 0 h 81"/>
                <a:gd name="T50" fmla="*/ 21 w 71"/>
                <a:gd name="T51" fmla="*/ 0 h 81"/>
                <a:gd name="T52" fmla="*/ 26 w 71"/>
                <a:gd name="T53" fmla="*/ 5 h 81"/>
                <a:gd name="T54" fmla="*/ 31 w 71"/>
                <a:gd name="T55" fmla="*/ 10 h 81"/>
                <a:gd name="T56" fmla="*/ 36 w 71"/>
                <a:gd name="T57" fmla="*/ 10 h 81"/>
                <a:gd name="T58" fmla="*/ 41 w 71"/>
                <a:gd name="T59" fmla="*/ 10 h 81"/>
                <a:gd name="T60" fmla="*/ 46 w 71"/>
                <a:gd name="T61" fmla="*/ 10 h 81"/>
                <a:gd name="T62" fmla="*/ 56 w 71"/>
                <a:gd name="T63" fmla="*/ 5 h 81"/>
                <a:gd name="T64" fmla="*/ 66 w 71"/>
                <a:gd name="T65" fmla="*/ 10 h 81"/>
                <a:gd name="T66" fmla="*/ 66 w 71"/>
                <a:gd name="T67" fmla="*/ 16 h 81"/>
                <a:gd name="T68" fmla="*/ 66 w 71"/>
                <a:gd name="T69" fmla="*/ 21 h 81"/>
                <a:gd name="T70" fmla="*/ 66 w 71"/>
                <a:gd name="T71" fmla="*/ 21 h 81"/>
                <a:gd name="T72" fmla="*/ 66 w 71"/>
                <a:gd name="T73" fmla="*/ 26 h 81"/>
                <a:gd name="T74" fmla="*/ 66 w 71"/>
                <a:gd name="T75" fmla="*/ 36 h 81"/>
                <a:gd name="T76" fmla="*/ 66 w 71"/>
                <a:gd name="T77" fmla="*/ 41 h 81"/>
                <a:gd name="T78" fmla="*/ 71 w 71"/>
                <a:gd name="T79" fmla="*/ 46 h 81"/>
                <a:gd name="T80" fmla="*/ 71 w 71"/>
                <a:gd name="T81" fmla="*/ 51 h 81"/>
                <a:gd name="T82" fmla="*/ 71 w 71"/>
                <a:gd name="T83" fmla="*/ 51 h 81"/>
                <a:gd name="T84" fmla="*/ 61 w 71"/>
                <a:gd name="T85" fmla="*/ 51 h 81"/>
                <a:gd name="T86" fmla="*/ 51 w 71"/>
                <a:gd name="T87" fmla="*/ 51 h 81"/>
                <a:gd name="T88" fmla="*/ 51 w 71"/>
                <a:gd name="T89" fmla="*/ 51 h 81"/>
                <a:gd name="T90" fmla="*/ 46 w 71"/>
                <a:gd name="T91" fmla="*/ 61 h 81"/>
                <a:gd name="T92" fmla="*/ 46 w 71"/>
                <a:gd name="T93" fmla="*/ 61 h 81"/>
                <a:gd name="T94" fmla="*/ 46 w 71"/>
                <a:gd name="T95" fmla="*/ 66 h 81"/>
                <a:gd name="T96" fmla="*/ 51 w 71"/>
                <a:gd name="T97" fmla="*/ 71 h 81"/>
                <a:gd name="T98" fmla="*/ 51 w 71"/>
                <a:gd name="T9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81">
                  <a:moveTo>
                    <a:pt x="51" y="76"/>
                  </a:moveTo>
                  <a:lnTo>
                    <a:pt x="51" y="76"/>
                  </a:lnTo>
                  <a:lnTo>
                    <a:pt x="41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6" y="56"/>
                  </a:lnTo>
                  <a:lnTo>
                    <a:pt x="16" y="51"/>
                  </a:lnTo>
                  <a:lnTo>
                    <a:pt x="11" y="51"/>
                  </a:lnTo>
                  <a:lnTo>
                    <a:pt x="5" y="51"/>
                  </a:lnTo>
                  <a:lnTo>
                    <a:pt x="11" y="46"/>
                  </a:lnTo>
                  <a:lnTo>
                    <a:pt x="21" y="31"/>
                  </a:lnTo>
                  <a:lnTo>
                    <a:pt x="11" y="26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56" y="5"/>
                  </a:lnTo>
                  <a:lnTo>
                    <a:pt x="66" y="10"/>
                  </a:lnTo>
                  <a:lnTo>
                    <a:pt x="66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6"/>
                  </a:lnTo>
                  <a:lnTo>
                    <a:pt x="66" y="41"/>
                  </a:lnTo>
                  <a:lnTo>
                    <a:pt x="71" y="46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6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46" y="66"/>
                  </a:lnTo>
                  <a:lnTo>
                    <a:pt x="51" y="71"/>
                  </a:lnTo>
                  <a:lnTo>
                    <a:pt x="51" y="7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8" name="Freeform 162"/>
            <p:cNvSpPr>
              <a:spLocks/>
            </p:cNvSpPr>
            <p:nvPr/>
          </p:nvSpPr>
          <p:spPr bwMode="auto">
            <a:xfrm>
              <a:off x="4567239" y="4291013"/>
              <a:ext cx="146050" cy="104775"/>
            </a:xfrm>
            <a:custGeom>
              <a:avLst/>
              <a:gdLst>
                <a:gd name="T0" fmla="*/ 92 w 92"/>
                <a:gd name="T1" fmla="*/ 21 h 66"/>
                <a:gd name="T2" fmla="*/ 76 w 92"/>
                <a:gd name="T3" fmla="*/ 41 h 66"/>
                <a:gd name="T4" fmla="*/ 61 w 92"/>
                <a:gd name="T5" fmla="*/ 46 h 66"/>
                <a:gd name="T6" fmla="*/ 56 w 92"/>
                <a:gd name="T7" fmla="*/ 46 h 66"/>
                <a:gd name="T8" fmla="*/ 56 w 92"/>
                <a:gd name="T9" fmla="*/ 56 h 66"/>
                <a:gd name="T10" fmla="*/ 61 w 92"/>
                <a:gd name="T11" fmla="*/ 61 h 66"/>
                <a:gd name="T12" fmla="*/ 51 w 92"/>
                <a:gd name="T13" fmla="*/ 61 h 66"/>
                <a:gd name="T14" fmla="*/ 51 w 92"/>
                <a:gd name="T15" fmla="*/ 61 h 66"/>
                <a:gd name="T16" fmla="*/ 51 w 92"/>
                <a:gd name="T17" fmla="*/ 61 h 66"/>
                <a:gd name="T18" fmla="*/ 46 w 92"/>
                <a:gd name="T19" fmla="*/ 56 h 66"/>
                <a:gd name="T20" fmla="*/ 46 w 92"/>
                <a:gd name="T21" fmla="*/ 56 h 66"/>
                <a:gd name="T22" fmla="*/ 41 w 92"/>
                <a:gd name="T23" fmla="*/ 61 h 66"/>
                <a:gd name="T24" fmla="*/ 41 w 92"/>
                <a:gd name="T25" fmla="*/ 61 h 66"/>
                <a:gd name="T26" fmla="*/ 31 w 92"/>
                <a:gd name="T27" fmla="*/ 56 h 66"/>
                <a:gd name="T28" fmla="*/ 26 w 92"/>
                <a:gd name="T29" fmla="*/ 61 h 66"/>
                <a:gd name="T30" fmla="*/ 26 w 92"/>
                <a:gd name="T31" fmla="*/ 66 h 66"/>
                <a:gd name="T32" fmla="*/ 21 w 92"/>
                <a:gd name="T33" fmla="*/ 61 h 66"/>
                <a:gd name="T34" fmla="*/ 16 w 92"/>
                <a:gd name="T35" fmla="*/ 66 h 66"/>
                <a:gd name="T36" fmla="*/ 6 w 92"/>
                <a:gd name="T37" fmla="*/ 61 h 66"/>
                <a:gd name="T38" fmla="*/ 0 w 92"/>
                <a:gd name="T39" fmla="*/ 56 h 66"/>
                <a:gd name="T40" fmla="*/ 0 w 92"/>
                <a:gd name="T41" fmla="*/ 56 h 66"/>
                <a:gd name="T42" fmla="*/ 0 w 92"/>
                <a:gd name="T43" fmla="*/ 51 h 66"/>
                <a:gd name="T44" fmla="*/ 0 w 92"/>
                <a:gd name="T45" fmla="*/ 41 h 66"/>
                <a:gd name="T46" fmla="*/ 11 w 92"/>
                <a:gd name="T47" fmla="*/ 36 h 66"/>
                <a:gd name="T48" fmla="*/ 11 w 92"/>
                <a:gd name="T49" fmla="*/ 31 h 66"/>
                <a:gd name="T50" fmla="*/ 11 w 92"/>
                <a:gd name="T51" fmla="*/ 36 h 66"/>
                <a:gd name="T52" fmla="*/ 16 w 92"/>
                <a:gd name="T53" fmla="*/ 36 h 66"/>
                <a:gd name="T54" fmla="*/ 21 w 92"/>
                <a:gd name="T55" fmla="*/ 36 h 66"/>
                <a:gd name="T56" fmla="*/ 41 w 92"/>
                <a:gd name="T57" fmla="*/ 36 h 66"/>
                <a:gd name="T58" fmla="*/ 46 w 92"/>
                <a:gd name="T59" fmla="*/ 26 h 66"/>
                <a:gd name="T60" fmla="*/ 46 w 92"/>
                <a:gd name="T61" fmla="*/ 26 h 66"/>
                <a:gd name="T62" fmla="*/ 51 w 92"/>
                <a:gd name="T63" fmla="*/ 16 h 66"/>
                <a:gd name="T64" fmla="*/ 56 w 92"/>
                <a:gd name="T65" fmla="*/ 6 h 66"/>
                <a:gd name="T66" fmla="*/ 56 w 92"/>
                <a:gd name="T67" fmla="*/ 0 h 66"/>
                <a:gd name="T68" fmla="*/ 61 w 92"/>
                <a:gd name="T69" fmla="*/ 0 h 66"/>
                <a:gd name="T70" fmla="*/ 71 w 92"/>
                <a:gd name="T71" fmla="*/ 0 h 66"/>
                <a:gd name="T72" fmla="*/ 82 w 92"/>
                <a:gd name="T73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66">
                  <a:moveTo>
                    <a:pt x="92" y="21"/>
                  </a:moveTo>
                  <a:lnTo>
                    <a:pt x="92" y="21"/>
                  </a:lnTo>
                  <a:lnTo>
                    <a:pt x="82" y="36"/>
                  </a:lnTo>
                  <a:lnTo>
                    <a:pt x="76" y="41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61" y="56"/>
                  </a:lnTo>
                  <a:lnTo>
                    <a:pt x="6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36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6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6" y="61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16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21" y="36"/>
                  </a:lnTo>
                  <a:lnTo>
                    <a:pt x="31" y="36"/>
                  </a:lnTo>
                  <a:lnTo>
                    <a:pt x="41" y="36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1" y="16"/>
                  </a:lnTo>
                  <a:lnTo>
                    <a:pt x="51" y="11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6"/>
                  </a:lnTo>
                  <a:lnTo>
                    <a:pt x="82" y="16"/>
                  </a:lnTo>
                  <a:lnTo>
                    <a:pt x="92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9" name="Freeform 163"/>
            <p:cNvSpPr>
              <a:spLocks/>
            </p:cNvSpPr>
            <p:nvPr/>
          </p:nvSpPr>
          <p:spPr bwMode="auto">
            <a:xfrm>
              <a:off x="5508626" y="3222625"/>
              <a:ext cx="88900" cy="88900"/>
            </a:xfrm>
            <a:custGeom>
              <a:avLst/>
              <a:gdLst>
                <a:gd name="T0" fmla="*/ 56 w 56"/>
                <a:gd name="T1" fmla="*/ 31 h 56"/>
                <a:gd name="T2" fmla="*/ 56 w 56"/>
                <a:gd name="T3" fmla="*/ 31 h 56"/>
                <a:gd name="T4" fmla="*/ 51 w 56"/>
                <a:gd name="T5" fmla="*/ 46 h 56"/>
                <a:gd name="T6" fmla="*/ 51 w 56"/>
                <a:gd name="T7" fmla="*/ 56 h 56"/>
                <a:gd name="T8" fmla="*/ 46 w 56"/>
                <a:gd name="T9" fmla="*/ 51 h 56"/>
                <a:gd name="T10" fmla="*/ 35 w 56"/>
                <a:gd name="T11" fmla="*/ 56 h 56"/>
                <a:gd name="T12" fmla="*/ 25 w 56"/>
                <a:gd name="T13" fmla="*/ 56 h 56"/>
                <a:gd name="T14" fmla="*/ 15 w 56"/>
                <a:gd name="T15" fmla="*/ 56 h 56"/>
                <a:gd name="T16" fmla="*/ 10 w 56"/>
                <a:gd name="T17" fmla="*/ 51 h 56"/>
                <a:gd name="T18" fmla="*/ 0 w 56"/>
                <a:gd name="T19" fmla="*/ 41 h 56"/>
                <a:gd name="T20" fmla="*/ 0 w 56"/>
                <a:gd name="T21" fmla="*/ 31 h 56"/>
                <a:gd name="T22" fmla="*/ 0 w 56"/>
                <a:gd name="T23" fmla="*/ 20 h 56"/>
                <a:gd name="T24" fmla="*/ 0 w 56"/>
                <a:gd name="T25" fmla="*/ 20 h 56"/>
                <a:gd name="T26" fmla="*/ 5 w 56"/>
                <a:gd name="T27" fmla="*/ 20 h 56"/>
                <a:gd name="T28" fmla="*/ 10 w 56"/>
                <a:gd name="T29" fmla="*/ 20 h 56"/>
                <a:gd name="T30" fmla="*/ 10 w 56"/>
                <a:gd name="T31" fmla="*/ 15 h 56"/>
                <a:gd name="T32" fmla="*/ 10 w 56"/>
                <a:gd name="T33" fmla="*/ 10 h 56"/>
                <a:gd name="T34" fmla="*/ 15 w 56"/>
                <a:gd name="T35" fmla="*/ 5 h 56"/>
                <a:gd name="T36" fmla="*/ 20 w 56"/>
                <a:gd name="T37" fmla="*/ 5 h 56"/>
                <a:gd name="T38" fmla="*/ 25 w 56"/>
                <a:gd name="T39" fmla="*/ 0 h 56"/>
                <a:gd name="T40" fmla="*/ 30 w 56"/>
                <a:gd name="T41" fmla="*/ 0 h 56"/>
                <a:gd name="T42" fmla="*/ 35 w 56"/>
                <a:gd name="T43" fmla="*/ 0 h 56"/>
                <a:gd name="T44" fmla="*/ 41 w 56"/>
                <a:gd name="T45" fmla="*/ 5 h 56"/>
                <a:gd name="T46" fmla="*/ 41 w 56"/>
                <a:gd name="T47" fmla="*/ 10 h 56"/>
                <a:gd name="T48" fmla="*/ 41 w 56"/>
                <a:gd name="T49" fmla="*/ 15 h 56"/>
                <a:gd name="T50" fmla="*/ 41 w 56"/>
                <a:gd name="T51" fmla="*/ 20 h 56"/>
                <a:gd name="T52" fmla="*/ 51 w 56"/>
                <a:gd name="T53" fmla="*/ 20 h 56"/>
                <a:gd name="T54" fmla="*/ 56 w 56"/>
                <a:gd name="T55" fmla="*/ 20 h 56"/>
                <a:gd name="T56" fmla="*/ 51 w 56"/>
                <a:gd name="T57" fmla="*/ 25 h 56"/>
                <a:gd name="T58" fmla="*/ 56 w 56"/>
                <a:gd name="T5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6">
                  <a:moveTo>
                    <a:pt x="56" y="31"/>
                  </a:moveTo>
                  <a:lnTo>
                    <a:pt x="56" y="31"/>
                  </a:lnTo>
                  <a:lnTo>
                    <a:pt x="51" y="46"/>
                  </a:lnTo>
                  <a:lnTo>
                    <a:pt x="51" y="56"/>
                  </a:lnTo>
                  <a:lnTo>
                    <a:pt x="46" y="51"/>
                  </a:lnTo>
                  <a:lnTo>
                    <a:pt x="35" y="5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10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1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1" y="25"/>
                  </a:lnTo>
                  <a:lnTo>
                    <a:pt x="56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0" name="Freeform 164"/>
            <p:cNvSpPr>
              <a:spLocks/>
            </p:cNvSpPr>
            <p:nvPr/>
          </p:nvSpPr>
          <p:spPr bwMode="auto">
            <a:xfrm>
              <a:off x="5075239" y="3802063"/>
              <a:ext cx="103188" cy="103188"/>
            </a:xfrm>
            <a:custGeom>
              <a:avLst/>
              <a:gdLst>
                <a:gd name="T0" fmla="*/ 55 w 65"/>
                <a:gd name="T1" fmla="*/ 10 h 65"/>
                <a:gd name="T2" fmla="*/ 55 w 65"/>
                <a:gd name="T3" fmla="*/ 10 h 65"/>
                <a:gd name="T4" fmla="*/ 55 w 65"/>
                <a:gd name="T5" fmla="*/ 10 h 65"/>
                <a:gd name="T6" fmla="*/ 65 w 65"/>
                <a:gd name="T7" fmla="*/ 20 h 65"/>
                <a:gd name="T8" fmla="*/ 60 w 65"/>
                <a:gd name="T9" fmla="*/ 25 h 65"/>
                <a:gd name="T10" fmla="*/ 55 w 65"/>
                <a:gd name="T11" fmla="*/ 45 h 65"/>
                <a:gd name="T12" fmla="*/ 50 w 65"/>
                <a:gd name="T13" fmla="*/ 55 h 65"/>
                <a:gd name="T14" fmla="*/ 45 w 65"/>
                <a:gd name="T15" fmla="*/ 60 h 65"/>
                <a:gd name="T16" fmla="*/ 45 w 65"/>
                <a:gd name="T17" fmla="*/ 65 h 65"/>
                <a:gd name="T18" fmla="*/ 40 w 65"/>
                <a:gd name="T19" fmla="*/ 65 h 65"/>
                <a:gd name="T20" fmla="*/ 35 w 65"/>
                <a:gd name="T21" fmla="*/ 60 h 65"/>
                <a:gd name="T22" fmla="*/ 30 w 65"/>
                <a:gd name="T23" fmla="*/ 50 h 65"/>
                <a:gd name="T24" fmla="*/ 15 w 65"/>
                <a:gd name="T25" fmla="*/ 40 h 65"/>
                <a:gd name="T26" fmla="*/ 5 w 65"/>
                <a:gd name="T27" fmla="*/ 30 h 65"/>
                <a:gd name="T28" fmla="*/ 0 w 65"/>
                <a:gd name="T29" fmla="*/ 20 h 65"/>
                <a:gd name="T30" fmla="*/ 5 w 65"/>
                <a:gd name="T31" fmla="*/ 15 h 65"/>
                <a:gd name="T32" fmla="*/ 15 w 65"/>
                <a:gd name="T33" fmla="*/ 15 h 65"/>
                <a:gd name="T34" fmla="*/ 25 w 65"/>
                <a:gd name="T35" fmla="*/ 10 h 65"/>
                <a:gd name="T36" fmla="*/ 35 w 65"/>
                <a:gd name="T37" fmla="*/ 5 h 65"/>
                <a:gd name="T38" fmla="*/ 45 w 65"/>
                <a:gd name="T39" fmla="*/ 0 h 65"/>
                <a:gd name="T40" fmla="*/ 50 w 65"/>
                <a:gd name="T41" fmla="*/ 0 h 65"/>
                <a:gd name="T42" fmla="*/ 55 w 65"/>
                <a:gd name="T43" fmla="*/ 5 h 65"/>
                <a:gd name="T44" fmla="*/ 60 w 65"/>
                <a:gd name="T45" fmla="*/ 10 h 65"/>
                <a:gd name="T46" fmla="*/ 55 w 65"/>
                <a:gd name="T4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65">
                  <a:moveTo>
                    <a:pt x="55" y="10"/>
                  </a:moveTo>
                  <a:lnTo>
                    <a:pt x="55" y="10"/>
                  </a:lnTo>
                  <a:lnTo>
                    <a:pt x="55" y="10"/>
                  </a:lnTo>
                  <a:lnTo>
                    <a:pt x="65" y="20"/>
                  </a:lnTo>
                  <a:lnTo>
                    <a:pt x="60" y="25"/>
                  </a:lnTo>
                  <a:lnTo>
                    <a:pt x="55" y="45"/>
                  </a:lnTo>
                  <a:lnTo>
                    <a:pt x="50" y="55"/>
                  </a:lnTo>
                  <a:lnTo>
                    <a:pt x="45" y="60"/>
                  </a:lnTo>
                  <a:lnTo>
                    <a:pt x="45" y="65"/>
                  </a:lnTo>
                  <a:lnTo>
                    <a:pt x="40" y="65"/>
                  </a:lnTo>
                  <a:lnTo>
                    <a:pt x="35" y="60"/>
                  </a:lnTo>
                  <a:lnTo>
                    <a:pt x="30" y="50"/>
                  </a:lnTo>
                  <a:lnTo>
                    <a:pt x="15" y="40"/>
                  </a:lnTo>
                  <a:lnTo>
                    <a:pt x="5" y="30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60" y="10"/>
                  </a:lnTo>
                  <a:lnTo>
                    <a:pt x="5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1" name="Freeform 165"/>
            <p:cNvSpPr>
              <a:spLocks/>
            </p:cNvSpPr>
            <p:nvPr/>
          </p:nvSpPr>
          <p:spPr bwMode="auto">
            <a:xfrm>
              <a:off x="5130801" y="3343275"/>
              <a:ext cx="47625" cy="73025"/>
            </a:xfrm>
            <a:custGeom>
              <a:avLst/>
              <a:gdLst>
                <a:gd name="T0" fmla="*/ 10 w 30"/>
                <a:gd name="T1" fmla="*/ 46 h 46"/>
                <a:gd name="T2" fmla="*/ 10 w 30"/>
                <a:gd name="T3" fmla="*/ 46 h 46"/>
                <a:gd name="T4" fmla="*/ 5 w 30"/>
                <a:gd name="T5" fmla="*/ 46 h 46"/>
                <a:gd name="T6" fmla="*/ 5 w 30"/>
                <a:gd name="T7" fmla="*/ 46 h 46"/>
                <a:gd name="T8" fmla="*/ 5 w 30"/>
                <a:gd name="T9" fmla="*/ 41 h 46"/>
                <a:gd name="T10" fmla="*/ 0 w 30"/>
                <a:gd name="T11" fmla="*/ 36 h 46"/>
                <a:gd name="T12" fmla="*/ 0 w 30"/>
                <a:gd name="T13" fmla="*/ 30 h 46"/>
                <a:gd name="T14" fmla="*/ 0 w 30"/>
                <a:gd name="T15" fmla="*/ 25 h 46"/>
                <a:gd name="T16" fmla="*/ 0 w 30"/>
                <a:gd name="T17" fmla="*/ 15 h 46"/>
                <a:gd name="T18" fmla="*/ 5 w 30"/>
                <a:gd name="T19" fmla="*/ 10 h 46"/>
                <a:gd name="T20" fmla="*/ 5 w 30"/>
                <a:gd name="T21" fmla="*/ 5 h 46"/>
                <a:gd name="T22" fmla="*/ 10 w 30"/>
                <a:gd name="T23" fmla="*/ 5 h 46"/>
                <a:gd name="T24" fmla="*/ 15 w 30"/>
                <a:gd name="T25" fmla="*/ 0 h 46"/>
                <a:gd name="T26" fmla="*/ 15 w 30"/>
                <a:gd name="T27" fmla="*/ 0 h 46"/>
                <a:gd name="T28" fmla="*/ 20 w 30"/>
                <a:gd name="T29" fmla="*/ 5 h 46"/>
                <a:gd name="T30" fmla="*/ 25 w 30"/>
                <a:gd name="T31" fmla="*/ 10 h 46"/>
                <a:gd name="T32" fmla="*/ 30 w 30"/>
                <a:gd name="T33" fmla="*/ 20 h 46"/>
                <a:gd name="T34" fmla="*/ 30 w 30"/>
                <a:gd name="T35" fmla="*/ 30 h 46"/>
                <a:gd name="T36" fmla="*/ 30 w 30"/>
                <a:gd name="T37" fmla="*/ 36 h 46"/>
                <a:gd name="T38" fmla="*/ 30 w 30"/>
                <a:gd name="T39" fmla="*/ 36 h 46"/>
                <a:gd name="T40" fmla="*/ 30 w 30"/>
                <a:gd name="T41" fmla="*/ 41 h 46"/>
                <a:gd name="T42" fmla="*/ 30 w 30"/>
                <a:gd name="T43" fmla="*/ 41 h 46"/>
                <a:gd name="T44" fmla="*/ 30 w 30"/>
                <a:gd name="T45" fmla="*/ 41 h 46"/>
                <a:gd name="T46" fmla="*/ 20 w 30"/>
                <a:gd name="T47" fmla="*/ 41 h 46"/>
                <a:gd name="T48" fmla="*/ 10 w 30"/>
                <a:gd name="T4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46">
                  <a:moveTo>
                    <a:pt x="10" y="46"/>
                  </a:moveTo>
                  <a:lnTo>
                    <a:pt x="10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30" y="2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0" y="41"/>
                  </a:lnTo>
                  <a:lnTo>
                    <a:pt x="10" y="4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2" name="Freeform 166"/>
            <p:cNvSpPr>
              <a:spLocks/>
            </p:cNvSpPr>
            <p:nvPr/>
          </p:nvSpPr>
          <p:spPr bwMode="auto">
            <a:xfrm>
              <a:off x="4986339" y="3125788"/>
              <a:ext cx="288925" cy="354013"/>
            </a:xfrm>
            <a:custGeom>
              <a:avLst/>
              <a:gdLst>
                <a:gd name="T0" fmla="*/ 15 w 182"/>
                <a:gd name="T1" fmla="*/ 152 h 223"/>
                <a:gd name="T2" fmla="*/ 25 w 182"/>
                <a:gd name="T3" fmla="*/ 147 h 223"/>
                <a:gd name="T4" fmla="*/ 0 w 182"/>
                <a:gd name="T5" fmla="*/ 137 h 223"/>
                <a:gd name="T6" fmla="*/ 0 w 182"/>
                <a:gd name="T7" fmla="*/ 97 h 223"/>
                <a:gd name="T8" fmla="*/ 25 w 182"/>
                <a:gd name="T9" fmla="*/ 81 h 223"/>
                <a:gd name="T10" fmla="*/ 30 w 182"/>
                <a:gd name="T11" fmla="*/ 81 h 223"/>
                <a:gd name="T12" fmla="*/ 35 w 182"/>
                <a:gd name="T13" fmla="*/ 76 h 223"/>
                <a:gd name="T14" fmla="*/ 35 w 182"/>
                <a:gd name="T15" fmla="*/ 71 h 223"/>
                <a:gd name="T16" fmla="*/ 40 w 182"/>
                <a:gd name="T17" fmla="*/ 66 h 223"/>
                <a:gd name="T18" fmla="*/ 30 w 182"/>
                <a:gd name="T19" fmla="*/ 66 h 223"/>
                <a:gd name="T20" fmla="*/ 30 w 182"/>
                <a:gd name="T21" fmla="*/ 56 h 223"/>
                <a:gd name="T22" fmla="*/ 35 w 182"/>
                <a:gd name="T23" fmla="*/ 46 h 223"/>
                <a:gd name="T24" fmla="*/ 45 w 182"/>
                <a:gd name="T25" fmla="*/ 36 h 223"/>
                <a:gd name="T26" fmla="*/ 40 w 182"/>
                <a:gd name="T27" fmla="*/ 16 h 223"/>
                <a:gd name="T28" fmla="*/ 50 w 182"/>
                <a:gd name="T29" fmla="*/ 11 h 223"/>
                <a:gd name="T30" fmla="*/ 71 w 182"/>
                <a:gd name="T31" fmla="*/ 21 h 223"/>
                <a:gd name="T32" fmla="*/ 81 w 182"/>
                <a:gd name="T33" fmla="*/ 11 h 223"/>
                <a:gd name="T34" fmla="*/ 111 w 182"/>
                <a:gd name="T35" fmla="*/ 0 h 223"/>
                <a:gd name="T36" fmla="*/ 101 w 182"/>
                <a:gd name="T37" fmla="*/ 16 h 223"/>
                <a:gd name="T38" fmla="*/ 91 w 182"/>
                <a:gd name="T39" fmla="*/ 31 h 223"/>
                <a:gd name="T40" fmla="*/ 106 w 182"/>
                <a:gd name="T41" fmla="*/ 46 h 223"/>
                <a:gd name="T42" fmla="*/ 111 w 182"/>
                <a:gd name="T43" fmla="*/ 56 h 223"/>
                <a:gd name="T44" fmla="*/ 126 w 182"/>
                <a:gd name="T45" fmla="*/ 56 h 223"/>
                <a:gd name="T46" fmla="*/ 131 w 182"/>
                <a:gd name="T47" fmla="*/ 66 h 223"/>
                <a:gd name="T48" fmla="*/ 137 w 182"/>
                <a:gd name="T49" fmla="*/ 71 h 223"/>
                <a:gd name="T50" fmla="*/ 152 w 182"/>
                <a:gd name="T51" fmla="*/ 76 h 223"/>
                <a:gd name="T52" fmla="*/ 157 w 182"/>
                <a:gd name="T53" fmla="*/ 81 h 223"/>
                <a:gd name="T54" fmla="*/ 172 w 182"/>
                <a:gd name="T55" fmla="*/ 97 h 223"/>
                <a:gd name="T56" fmla="*/ 182 w 182"/>
                <a:gd name="T57" fmla="*/ 117 h 223"/>
                <a:gd name="T58" fmla="*/ 172 w 182"/>
                <a:gd name="T59" fmla="*/ 127 h 223"/>
                <a:gd name="T60" fmla="*/ 157 w 182"/>
                <a:gd name="T61" fmla="*/ 152 h 223"/>
                <a:gd name="T62" fmla="*/ 147 w 182"/>
                <a:gd name="T63" fmla="*/ 167 h 223"/>
                <a:gd name="T64" fmla="*/ 142 w 182"/>
                <a:gd name="T65" fmla="*/ 183 h 223"/>
                <a:gd name="T66" fmla="*/ 137 w 182"/>
                <a:gd name="T67" fmla="*/ 173 h 223"/>
                <a:gd name="T68" fmla="*/ 121 w 182"/>
                <a:gd name="T69" fmla="*/ 173 h 223"/>
                <a:gd name="T70" fmla="*/ 121 w 182"/>
                <a:gd name="T71" fmla="*/ 157 h 223"/>
                <a:gd name="T72" fmla="*/ 106 w 182"/>
                <a:gd name="T73" fmla="*/ 137 h 223"/>
                <a:gd name="T74" fmla="*/ 96 w 182"/>
                <a:gd name="T75" fmla="*/ 142 h 223"/>
                <a:gd name="T76" fmla="*/ 91 w 182"/>
                <a:gd name="T77" fmla="*/ 162 h 223"/>
                <a:gd name="T78" fmla="*/ 96 w 182"/>
                <a:gd name="T79" fmla="*/ 178 h 223"/>
                <a:gd name="T80" fmla="*/ 81 w 182"/>
                <a:gd name="T81" fmla="*/ 188 h 223"/>
                <a:gd name="T82" fmla="*/ 76 w 182"/>
                <a:gd name="T83" fmla="*/ 193 h 223"/>
                <a:gd name="T84" fmla="*/ 61 w 182"/>
                <a:gd name="T85" fmla="*/ 188 h 223"/>
                <a:gd name="T86" fmla="*/ 61 w 182"/>
                <a:gd name="T87" fmla="*/ 203 h 223"/>
                <a:gd name="T88" fmla="*/ 45 w 182"/>
                <a:gd name="T89" fmla="*/ 208 h 223"/>
                <a:gd name="T90" fmla="*/ 40 w 182"/>
                <a:gd name="T91" fmla="*/ 213 h 223"/>
                <a:gd name="T92" fmla="*/ 35 w 182"/>
                <a:gd name="T93" fmla="*/ 213 h 223"/>
                <a:gd name="T94" fmla="*/ 15 w 182"/>
                <a:gd name="T95" fmla="*/ 203 h 223"/>
                <a:gd name="T96" fmla="*/ 15 w 182"/>
                <a:gd name="T97" fmla="*/ 213 h 223"/>
                <a:gd name="T98" fmla="*/ 5 w 182"/>
                <a:gd name="T99" fmla="*/ 198 h 223"/>
                <a:gd name="T100" fmla="*/ 5 w 182"/>
                <a:gd name="T101" fmla="*/ 183 h 223"/>
                <a:gd name="T102" fmla="*/ 15 w 182"/>
                <a:gd name="T103" fmla="*/ 1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223">
                  <a:moveTo>
                    <a:pt x="15" y="157"/>
                  </a:moveTo>
                  <a:lnTo>
                    <a:pt x="15" y="157"/>
                  </a:lnTo>
                  <a:lnTo>
                    <a:pt x="15" y="152"/>
                  </a:lnTo>
                  <a:lnTo>
                    <a:pt x="15" y="152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10" y="147"/>
                  </a:lnTo>
                  <a:lnTo>
                    <a:pt x="5" y="142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5" y="92"/>
                  </a:lnTo>
                  <a:lnTo>
                    <a:pt x="10" y="86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1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5" y="46"/>
                  </a:lnTo>
                  <a:lnTo>
                    <a:pt x="35" y="41"/>
                  </a:lnTo>
                  <a:lnTo>
                    <a:pt x="45" y="41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45" y="26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50" y="11"/>
                  </a:lnTo>
                  <a:lnTo>
                    <a:pt x="61" y="11"/>
                  </a:lnTo>
                  <a:lnTo>
                    <a:pt x="66" y="21"/>
                  </a:lnTo>
                  <a:lnTo>
                    <a:pt x="71" y="21"/>
                  </a:lnTo>
                  <a:lnTo>
                    <a:pt x="76" y="21"/>
                  </a:lnTo>
                  <a:lnTo>
                    <a:pt x="76" y="16"/>
                  </a:lnTo>
                  <a:lnTo>
                    <a:pt x="81" y="11"/>
                  </a:lnTo>
                  <a:lnTo>
                    <a:pt x="91" y="11"/>
                  </a:lnTo>
                  <a:lnTo>
                    <a:pt x="96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5"/>
                  </a:lnTo>
                  <a:lnTo>
                    <a:pt x="101" y="16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1" y="31"/>
                  </a:lnTo>
                  <a:lnTo>
                    <a:pt x="96" y="36"/>
                  </a:lnTo>
                  <a:lnTo>
                    <a:pt x="101" y="41"/>
                  </a:lnTo>
                  <a:lnTo>
                    <a:pt x="106" y="46"/>
                  </a:lnTo>
                  <a:lnTo>
                    <a:pt x="111" y="4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6" y="56"/>
                  </a:lnTo>
                  <a:lnTo>
                    <a:pt x="121" y="56"/>
                  </a:lnTo>
                  <a:lnTo>
                    <a:pt x="126" y="56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31" y="66"/>
                  </a:lnTo>
                  <a:lnTo>
                    <a:pt x="126" y="71"/>
                  </a:lnTo>
                  <a:lnTo>
                    <a:pt x="131" y="71"/>
                  </a:lnTo>
                  <a:lnTo>
                    <a:pt x="137" y="71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52" y="76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7" y="81"/>
                  </a:lnTo>
                  <a:lnTo>
                    <a:pt x="157" y="86"/>
                  </a:lnTo>
                  <a:lnTo>
                    <a:pt x="157" y="92"/>
                  </a:lnTo>
                  <a:lnTo>
                    <a:pt x="172" y="97"/>
                  </a:lnTo>
                  <a:lnTo>
                    <a:pt x="172" y="107"/>
                  </a:lnTo>
                  <a:lnTo>
                    <a:pt x="177" y="112"/>
                  </a:lnTo>
                  <a:lnTo>
                    <a:pt x="182" y="117"/>
                  </a:lnTo>
                  <a:lnTo>
                    <a:pt x="182" y="122"/>
                  </a:lnTo>
                  <a:lnTo>
                    <a:pt x="182" y="127"/>
                  </a:lnTo>
                  <a:lnTo>
                    <a:pt x="172" y="127"/>
                  </a:lnTo>
                  <a:lnTo>
                    <a:pt x="167" y="132"/>
                  </a:lnTo>
                  <a:lnTo>
                    <a:pt x="167" y="147"/>
                  </a:lnTo>
                  <a:lnTo>
                    <a:pt x="157" y="152"/>
                  </a:lnTo>
                  <a:lnTo>
                    <a:pt x="162" y="157"/>
                  </a:lnTo>
                  <a:lnTo>
                    <a:pt x="162" y="162"/>
                  </a:lnTo>
                  <a:lnTo>
                    <a:pt x="147" y="167"/>
                  </a:lnTo>
                  <a:lnTo>
                    <a:pt x="142" y="173"/>
                  </a:lnTo>
                  <a:lnTo>
                    <a:pt x="142" y="178"/>
                  </a:lnTo>
                  <a:lnTo>
                    <a:pt x="142" y="183"/>
                  </a:lnTo>
                  <a:lnTo>
                    <a:pt x="142" y="188"/>
                  </a:lnTo>
                  <a:lnTo>
                    <a:pt x="137" y="18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26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67"/>
                  </a:lnTo>
                  <a:lnTo>
                    <a:pt x="121" y="157"/>
                  </a:lnTo>
                  <a:lnTo>
                    <a:pt x="116" y="147"/>
                  </a:lnTo>
                  <a:lnTo>
                    <a:pt x="111" y="142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1" y="142"/>
                  </a:lnTo>
                  <a:lnTo>
                    <a:pt x="96" y="142"/>
                  </a:lnTo>
                  <a:lnTo>
                    <a:pt x="96" y="147"/>
                  </a:lnTo>
                  <a:lnTo>
                    <a:pt x="91" y="15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1" y="173"/>
                  </a:lnTo>
                  <a:lnTo>
                    <a:pt x="96" y="178"/>
                  </a:lnTo>
                  <a:lnTo>
                    <a:pt x="96" y="183"/>
                  </a:lnTo>
                  <a:lnTo>
                    <a:pt x="86" y="188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1" y="188"/>
                  </a:lnTo>
                  <a:lnTo>
                    <a:pt x="66" y="188"/>
                  </a:lnTo>
                  <a:lnTo>
                    <a:pt x="61" y="188"/>
                  </a:lnTo>
                  <a:lnTo>
                    <a:pt x="61" y="198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56" y="208"/>
                  </a:lnTo>
                  <a:lnTo>
                    <a:pt x="50" y="213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8"/>
                  </a:lnTo>
                  <a:lnTo>
                    <a:pt x="40" y="223"/>
                  </a:lnTo>
                  <a:lnTo>
                    <a:pt x="35" y="213"/>
                  </a:lnTo>
                  <a:lnTo>
                    <a:pt x="30" y="213"/>
                  </a:lnTo>
                  <a:lnTo>
                    <a:pt x="20" y="208"/>
                  </a:lnTo>
                  <a:lnTo>
                    <a:pt x="15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5" y="213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5" y="198"/>
                  </a:lnTo>
                  <a:lnTo>
                    <a:pt x="5" y="193"/>
                  </a:lnTo>
                  <a:lnTo>
                    <a:pt x="5" y="188"/>
                  </a:lnTo>
                  <a:lnTo>
                    <a:pt x="5" y="183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5" y="178"/>
                  </a:lnTo>
                  <a:lnTo>
                    <a:pt x="20" y="167"/>
                  </a:lnTo>
                  <a:lnTo>
                    <a:pt x="15" y="15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3" name="Freeform 167"/>
            <p:cNvSpPr>
              <a:spLocks/>
            </p:cNvSpPr>
            <p:nvPr/>
          </p:nvSpPr>
          <p:spPr bwMode="auto">
            <a:xfrm>
              <a:off x="5540376" y="3167063"/>
              <a:ext cx="361950" cy="288925"/>
            </a:xfrm>
            <a:custGeom>
              <a:avLst/>
              <a:gdLst>
                <a:gd name="T0" fmla="*/ 162 w 228"/>
                <a:gd name="T1" fmla="*/ 10 h 182"/>
                <a:gd name="T2" fmla="*/ 162 w 228"/>
                <a:gd name="T3" fmla="*/ 5 h 182"/>
                <a:gd name="T4" fmla="*/ 188 w 228"/>
                <a:gd name="T5" fmla="*/ 15 h 182"/>
                <a:gd name="T6" fmla="*/ 167 w 228"/>
                <a:gd name="T7" fmla="*/ 30 h 182"/>
                <a:gd name="T8" fmla="*/ 162 w 228"/>
                <a:gd name="T9" fmla="*/ 50 h 182"/>
                <a:gd name="T10" fmla="*/ 172 w 228"/>
                <a:gd name="T11" fmla="*/ 81 h 182"/>
                <a:gd name="T12" fmla="*/ 223 w 228"/>
                <a:gd name="T13" fmla="*/ 157 h 182"/>
                <a:gd name="T14" fmla="*/ 223 w 228"/>
                <a:gd name="T15" fmla="*/ 177 h 182"/>
                <a:gd name="T16" fmla="*/ 218 w 228"/>
                <a:gd name="T17" fmla="*/ 182 h 182"/>
                <a:gd name="T18" fmla="*/ 223 w 228"/>
                <a:gd name="T19" fmla="*/ 167 h 182"/>
                <a:gd name="T20" fmla="*/ 218 w 228"/>
                <a:gd name="T21" fmla="*/ 162 h 182"/>
                <a:gd name="T22" fmla="*/ 208 w 228"/>
                <a:gd name="T23" fmla="*/ 157 h 182"/>
                <a:gd name="T24" fmla="*/ 198 w 228"/>
                <a:gd name="T25" fmla="*/ 162 h 182"/>
                <a:gd name="T26" fmla="*/ 188 w 228"/>
                <a:gd name="T27" fmla="*/ 162 h 182"/>
                <a:gd name="T28" fmla="*/ 177 w 228"/>
                <a:gd name="T29" fmla="*/ 162 h 182"/>
                <a:gd name="T30" fmla="*/ 157 w 228"/>
                <a:gd name="T31" fmla="*/ 136 h 182"/>
                <a:gd name="T32" fmla="*/ 147 w 228"/>
                <a:gd name="T33" fmla="*/ 126 h 182"/>
                <a:gd name="T34" fmla="*/ 147 w 228"/>
                <a:gd name="T35" fmla="*/ 126 h 182"/>
                <a:gd name="T36" fmla="*/ 142 w 228"/>
                <a:gd name="T37" fmla="*/ 116 h 182"/>
                <a:gd name="T38" fmla="*/ 137 w 228"/>
                <a:gd name="T39" fmla="*/ 111 h 182"/>
                <a:gd name="T40" fmla="*/ 127 w 228"/>
                <a:gd name="T41" fmla="*/ 116 h 182"/>
                <a:gd name="T42" fmla="*/ 122 w 228"/>
                <a:gd name="T43" fmla="*/ 126 h 182"/>
                <a:gd name="T44" fmla="*/ 117 w 228"/>
                <a:gd name="T45" fmla="*/ 136 h 182"/>
                <a:gd name="T46" fmla="*/ 102 w 228"/>
                <a:gd name="T47" fmla="*/ 136 h 182"/>
                <a:gd name="T48" fmla="*/ 96 w 228"/>
                <a:gd name="T49" fmla="*/ 131 h 182"/>
                <a:gd name="T50" fmla="*/ 86 w 228"/>
                <a:gd name="T51" fmla="*/ 131 h 182"/>
                <a:gd name="T52" fmla="*/ 71 w 228"/>
                <a:gd name="T53" fmla="*/ 141 h 182"/>
                <a:gd name="T54" fmla="*/ 71 w 228"/>
                <a:gd name="T55" fmla="*/ 141 h 182"/>
                <a:gd name="T56" fmla="*/ 71 w 228"/>
                <a:gd name="T57" fmla="*/ 141 h 182"/>
                <a:gd name="T58" fmla="*/ 71 w 228"/>
                <a:gd name="T59" fmla="*/ 141 h 182"/>
                <a:gd name="T60" fmla="*/ 61 w 228"/>
                <a:gd name="T61" fmla="*/ 152 h 182"/>
                <a:gd name="T62" fmla="*/ 46 w 228"/>
                <a:gd name="T63" fmla="*/ 167 h 182"/>
                <a:gd name="T64" fmla="*/ 46 w 228"/>
                <a:gd name="T65" fmla="*/ 162 h 182"/>
                <a:gd name="T66" fmla="*/ 31 w 228"/>
                <a:gd name="T67" fmla="*/ 152 h 182"/>
                <a:gd name="T68" fmla="*/ 5 w 228"/>
                <a:gd name="T69" fmla="*/ 157 h 182"/>
                <a:gd name="T70" fmla="*/ 0 w 228"/>
                <a:gd name="T71" fmla="*/ 141 h 182"/>
                <a:gd name="T72" fmla="*/ 15 w 228"/>
                <a:gd name="T73" fmla="*/ 141 h 182"/>
                <a:gd name="T74" fmla="*/ 31 w 228"/>
                <a:gd name="T75" fmla="*/ 131 h 182"/>
                <a:gd name="T76" fmla="*/ 26 w 228"/>
                <a:gd name="T77" fmla="*/ 126 h 182"/>
                <a:gd name="T78" fmla="*/ 31 w 228"/>
                <a:gd name="T79" fmla="*/ 121 h 182"/>
                <a:gd name="T80" fmla="*/ 36 w 228"/>
                <a:gd name="T81" fmla="*/ 106 h 182"/>
                <a:gd name="T82" fmla="*/ 31 w 228"/>
                <a:gd name="T83" fmla="*/ 91 h 182"/>
                <a:gd name="T84" fmla="*/ 36 w 228"/>
                <a:gd name="T85" fmla="*/ 66 h 182"/>
                <a:gd name="T86" fmla="*/ 36 w 228"/>
                <a:gd name="T87" fmla="*/ 55 h 182"/>
                <a:gd name="T88" fmla="*/ 41 w 228"/>
                <a:gd name="T89" fmla="*/ 45 h 182"/>
                <a:gd name="T90" fmla="*/ 76 w 228"/>
                <a:gd name="T91" fmla="*/ 45 h 182"/>
                <a:gd name="T92" fmla="*/ 81 w 228"/>
                <a:gd name="T93" fmla="*/ 40 h 182"/>
                <a:gd name="T94" fmla="*/ 86 w 228"/>
                <a:gd name="T95" fmla="*/ 35 h 182"/>
                <a:gd name="T96" fmla="*/ 86 w 228"/>
                <a:gd name="T97" fmla="*/ 30 h 182"/>
                <a:gd name="T98" fmla="*/ 96 w 228"/>
                <a:gd name="T99" fmla="*/ 25 h 182"/>
                <a:gd name="T100" fmla="*/ 107 w 228"/>
                <a:gd name="T101" fmla="*/ 25 h 182"/>
                <a:gd name="T102" fmla="*/ 122 w 228"/>
                <a:gd name="T103" fmla="*/ 15 h 182"/>
                <a:gd name="T104" fmla="*/ 127 w 228"/>
                <a:gd name="T105" fmla="*/ 10 h 182"/>
                <a:gd name="T106" fmla="*/ 127 w 228"/>
                <a:gd name="T107" fmla="*/ 0 h 182"/>
                <a:gd name="T108" fmla="*/ 137 w 228"/>
                <a:gd name="T109" fmla="*/ 5 h 182"/>
                <a:gd name="T110" fmla="*/ 147 w 228"/>
                <a:gd name="T111" fmla="*/ 10 h 182"/>
                <a:gd name="T112" fmla="*/ 162 w 228"/>
                <a:gd name="T113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182">
                  <a:moveTo>
                    <a:pt x="162" y="10"/>
                  </a:moveTo>
                  <a:lnTo>
                    <a:pt x="162" y="10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7" y="10"/>
                  </a:lnTo>
                  <a:lnTo>
                    <a:pt x="188" y="15"/>
                  </a:lnTo>
                  <a:lnTo>
                    <a:pt x="172" y="25"/>
                  </a:lnTo>
                  <a:lnTo>
                    <a:pt x="167" y="30"/>
                  </a:lnTo>
                  <a:lnTo>
                    <a:pt x="162" y="45"/>
                  </a:lnTo>
                  <a:lnTo>
                    <a:pt x="162" y="50"/>
                  </a:lnTo>
                  <a:lnTo>
                    <a:pt x="167" y="71"/>
                  </a:lnTo>
                  <a:lnTo>
                    <a:pt x="172" y="81"/>
                  </a:lnTo>
                  <a:lnTo>
                    <a:pt x="193" y="111"/>
                  </a:lnTo>
                  <a:lnTo>
                    <a:pt x="223" y="157"/>
                  </a:lnTo>
                  <a:lnTo>
                    <a:pt x="228" y="167"/>
                  </a:lnTo>
                  <a:lnTo>
                    <a:pt x="223" y="177"/>
                  </a:lnTo>
                  <a:lnTo>
                    <a:pt x="223" y="177"/>
                  </a:lnTo>
                  <a:lnTo>
                    <a:pt x="218" y="182"/>
                  </a:lnTo>
                  <a:lnTo>
                    <a:pt x="223" y="172"/>
                  </a:lnTo>
                  <a:lnTo>
                    <a:pt x="223" y="167"/>
                  </a:lnTo>
                  <a:lnTo>
                    <a:pt x="223" y="167"/>
                  </a:lnTo>
                  <a:lnTo>
                    <a:pt x="218" y="162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3" y="157"/>
                  </a:lnTo>
                  <a:lnTo>
                    <a:pt x="198" y="162"/>
                  </a:lnTo>
                  <a:lnTo>
                    <a:pt x="193" y="162"/>
                  </a:lnTo>
                  <a:lnTo>
                    <a:pt x="188" y="162"/>
                  </a:lnTo>
                  <a:lnTo>
                    <a:pt x="183" y="162"/>
                  </a:lnTo>
                  <a:lnTo>
                    <a:pt x="177" y="162"/>
                  </a:lnTo>
                  <a:lnTo>
                    <a:pt x="177" y="157"/>
                  </a:lnTo>
                  <a:lnTo>
                    <a:pt x="157" y="136"/>
                  </a:lnTo>
                  <a:lnTo>
                    <a:pt x="152" y="131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2" y="121"/>
                  </a:lnTo>
                  <a:lnTo>
                    <a:pt x="142" y="116"/>
                  </a:lnTo>
                  <a:lnTo>
                    <a:pt x="137" y="116"/>
                  </a:lnTo>
                  <a:lnTo>
                    <a:pt x="137" y="111"/>
                  </a:lnTo>
                  <a:lnTo>
                    <a:pt x="132" y="116"/>
                  </a:lnTo>
                  <a:lnTo>
                    <a:pt x="127" y="116"/>
                  </a:lnTo>
                  <a:lnTo>
                    <a:pt x="122" y="116"/>
                  </a:lnTo>
                  <a:lnTo>
                    <a:pt x="122" y="126"/>
                  </a:lnTo>
                  <a:lnTo>
                    <a:pt x="117" y="131"/>
                  </a:lnTo>
                  <a:lnTo>
                    <a:pt x="117" y="136"/>
                  </a:lnTo>
                  <a:lnTo>
                    <a:pt x="107" y="13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86" y="131"/>
                  </a:lnTo>
                  <a:lnTo>
                    <a:pt x="81" y="13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7"/>
                  </a:lnTo>
                  <a:lnTo>
                    <a:pt x="61" y="152"/>
                  </a:lnTo>
                  <a:lnTo>
                    <a:pt x="56" y="162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31" y="152"/>
                  </a:lnTo>
                  <a:lnTo>
                    <a:pt x="21" y="152"/>
                  </a:lnTo>
                  <a:lnTo>
                    <a:pt x="5" y="157"/>
                  </a:lnTo>
                  <a:lnTo>
                    <a:pt x="0" y="147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15" y="141"/>
                  </a:lnTo>
                  <a:lnTo>
                    <a:pt x="21" y="136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31" y="121"/>
                  </a:lnTo>
                  <a:lnTo>
                    <a:pt x="31" y="111"/>
                  </a:lnTo>
                  <a:lnTo>
                    <a:pt x="36" y="106"/>
                  </a:lnTo>
                  <a:lnTo>
                    <a:pt x="31" y="101"/>
                  </a:lnTo>
                  <a:lnTo>
                    <a:pt x="31" y="91"/>
                  </a:lnTo>
                  <a:lnTo>
                    <a:pt x="31" y="81"/>
                  </a:lnTo>
                  <a:lnTo>
                    <a:pt x="36" y="66"/>
                  </a:lnTo>
                  <a:lnTo>
                    <a:pt x="31" y="60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41" y="45"/>
                  </a:lnTo>
                  <a:lnTo>
                    <a:pt x="66" y="45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0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6" y="25"/>
                  </a:lnTo>
                  <a:lnTo>
                    <a:pt x="102" y="25"/>
                  </a:lnTo>
                  <a:lnTo>
                    <a:pt x="107" y="25"/>
                  </a:lnTo>
                  <a:lnTo>
                    <a:pt x="122" y="20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7" y="10"/>
                  </a:lnTo>
                  <a:lnTo>
                    <a:pt x="162" y="10"/>
                  </a:lnTo>
                  <a:lnTo>
                    <a:pt x="162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4" name="Freeform 168"/>
            <p:cNvSpPr>
              <a:spLocks/>
            </p:cNvSpPr>
            <p:nvPr/>
          </p:nvSpPr>
          <p:spPr bwMode="auto">
            <a:xfrm>
              <a:off x="4816476" y="3536950"/>
              <a:ext cx="138113" cy="231775"/>
            </a:xfrm>
            <a:custGeom>
              <a:avLst/>
              <a:gdLst>
                <a:gd name="T0" fmla="*/ 16 w 87"/>
                <a:gd name="T1" fmla="*/ 15 h 146"/>
                <a:gd name="T2" fmla="*/ 16 w 87"/>
                <a:gd name="T3" fmla="*/ 10 h 146"/>
                <a:gd name="T4" fmla="*/ 46 w 87"/>
                <a:gd name="T5" fmla="*/ 0 h 146"/>
                <a:gd name="T6" fmla="*/ 46 w 87"/>
                <a:gd name="T7" fmla="*/ 0 h 146"/>
                <a:gd name="T8" fmla="*/ 41 w 87"/>
                <a:gd name="T9" fmla="*/ 5 h 146"/>
                <a:gd name="T10" fmla="*/ 41 w 87"/>
                <a:gd name="T11" fmla="*/ 20 h 146"/>
                <a:gd name="T12" fmla="*/ 46 w 87"/>
                <a:gd name="T13" fmla="*/ 25 h 146"/>
                <a:gd name="T14" fmla="*/ 46 w 87"/>
                <a:gd name="T15" fmla="*/ 30 h 146"/>
                <a:gd name="T16" fmla="*/ 46 w 87"/>
                <a:gd name="T17" fmla="*/ 40 h 146"/>
                <a:gd name="T18" fmla="*/ 51 w 87"/>
                <a:gd name="T19" fmla="*/ 55 h 146"/>
                <a:gd name="T20" fmla="*/ 61 w 87"/>
                <a:gd name="T21" fmla="*/ 60 h 146"/>
                <a:gd name="T22" fmla="*/ 71 w 87"/>
                <a:gd name="T23" fmla="*/ 60 h 146"/>
                <a:gd name="T24" fmla="*/ 76 w 87"/>
                <a:gd name="T25" fmla="*/ 65 h 146"/>
                <a:gd name="T26" fmla="*/ 82 w 87"/>
                <a:gd name="T27" fmla="*/ 81 h 146"/>
                <a:gd name="T28" fmla="*/ 82 w 87"/>
                <a:gd name="T29" fmla="*/ 91 h 146"/>
                <a:gd name="T30" fmla="*/ 82 w 87"/>
                <a:gd name="T31" fmla="*/ 106 h 146"/>
                <a:gd name="T32" fmla="*/ 87 w 87"/>
                <a:gd name="T33" fmla="*/ 116 h 146"/>
                <a:gd name="T34" fmla="*/ 76 w 87"/>
                <a:gd name="T35" fmla="*/ 121 h 146"/>
                <a:gd name="T36" fmla="*/ 61 w 87"/>
                <a:gd name="T37" fmla="*/ 126 h 146"/>
                <a:gd name="T38" fmla="*/ 46 w 87"/>
                <a:gd name="T39" fmla="*/ 126 h 146"/>
                <a:gd name="T40" fmla="*/ 36 w 87"/>
                <a:gd name="T41" fmla="*/ 141 h 146"/>
                <a:gd name="T42" fmla="*/ 26 w 87"/>
                <a:gd name="T43" fmla="*/ 146 h 146"/>
                <a:gd name="T44" fmla="*/ 21 w 87"/>
                <a:gd name="T45" fmla="*/ 136 h 146"/>
                <a:gd name="T46" fmla="*/ 21 w 87"/>
                <a:gd name="T47" fmla="*/ 131 h 146"/>
                <a:gd name="T48" fmla="*/ 21 w 87"/>
                <a:gd name="T49" fmla="*/ 131 h 146"/>
                <a:gd name="T50" fmla="*/ 26 w 87"/>
                <a:gd name="T51" fmla="*/ 116 h 146"/>
                <a:gd name="T52" fmla="*/ 26 w 87"/>
                <a:gd name="T53" fmla="*/ 111 h 146"/>
                <a:gd name="T54" fmla="*/ 21 w 87"/>
                <a:gd name="T55" fmla="*/ 111 h 146"/>
                <a:gd name="T56" fmla="*/ 21 w 87"/>
                <a:gd name="T57" fmla="*/ 96 h 146"/>
                <a:gd name="T58" fmla="*/ 16 w 87"/>
                <a:gd name="T59" fmla="*/ 81 h 146"/>
                <a:gd name="T60" fmla="*/ 6 w 87"/>
                <a:gd name="T61" fmla="*/ 81 h 146"/>
                <a:gd name="T62" fmla="*/ 16 w 87"/>
                <a:gd name="T63" fmla="*/ 60 h 146"/>
                <a:gd name="T64" fmla="*/ 21 w 87"/>
                <a:gd name="T65" fmla="*/ 45 h 146"/>
                <a:gd name="T66" fmla="*/ 21 w 87"/>
                <a:gd name="T67" fmla="*/ 35 h 146"/>
                <a:gd name="T68" fmla="*/ 16 w 87"/>
                <a:gd name="T69" fmla="*/ 30 h 146"/>
                <a:gd name="T70" fmla="*/ 16 w 87"/>
                <a:gd name="T71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46">
                  <a:moveTo>
                    <a:pt x="16" y="15"/>
                  </a:move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41" y="15"/>
                  </a:lnTo>
                  <a:lnTo>
                    <a:pt x="41" y="20"/>
                  </a:lnTo>
                  <a:lnTo>
                    <a:pt x="46" y="2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30"/>
                  </a:lnTo>
                  <a:lnTo>
                    <a:pt x="46" y="35"/>
                  </a:lnTo>
                  <a:lnTo>
                    <a:pt x="46" y="40"/>
                  </a:lnTo>
                  <a:lnTo>
                    <a:pt x="51" y="45"/>
                  </a:lnTo>
                  <a:lnTo>
                    <a:pt x="51" y="55"/>
                  </a:lnTo>
                  <a:lnTo>
                    <a:pt x="56" y="60"/>
                  </a:lnTo>
                  <a:lnTo>
                    <a:pt x="61" y="60"/>
                  </a:lnTo>
                  <a:lnTo>
                    <a:pt x="66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6" y="65"/>
                  </a:lnTo>
                  <a:lnTo>
                    <a:pt x="76" y="70"/>
                  </a:lnTo>
                  <a:lnTo>
                    <a:pt x="82" y="81"/>
                  </a:lnTo>
                  <a:lnTo>
                    <a:pt x="87" y="86"/>
                  </a:lnTo>
                  <a:lnTo>
                    <a:pt x="82" y="91"/>
                  </a:lnTo>
                  <a:lnTo>
                    <a:pt x="82" y="101"/>
                  </a:lnTo>
                  <a:lnTo>
                    <a:pt x="82" y="106"/>
                  </a:lnTo>
                  <a:lnTo>
                    <a:pt x="82" y="111"/>
                  </a:lnTo>
                  <a:lnTo>
                    <a:pt x="87" y="116"/>
                  </a:lnTo>
                  <a:lnTo>
                    <a:pt x="87" y="121"/>
                  </a:lnTo>
                  <a:lnTo>
                    <a:pt x="76" y="121"/>
                  </a:lnTo>
                  <a:lnTo>
                    <a:pt x="66" y="126"/>
                  </a:lnTo>
                  <a:lnTo>
                    <a:pt x="61" y="126"/>
                  </a:lnTo>
                  <a:lnTo>
                    <a:pt x="51" y="126"/>
                  </a:lnTo>
                  <a:lnTo>
                    <a:pt x="46" y="126"/>
                  </a:lnTo>
                  <a:lnTo>
                    <a:pt x="41" y="131"/>
                  </a:lnTo>
                  <a:lnTo>
                    <a:pt x="36" y="141"/>
                  </a:lnTo>
                  <a:lnTo>
                    <a:pt x="31" y="146"/>
                  </a:lnTo>
                  <a:lnTo>
                    <a:pt x="26" y="146"/>
                  </a:lnTo>
                  <a:lnTo>
                    <a:pt x="16" y="146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96"/>
                  </a:lnTo>
                  <a:lnTo>
                    <a:pt x="21" y="86"/>
                  </a:lnTo>
                  <a:lnTo>
                    <a:pt x="16" y="81"/>
                  </a:lnTo>
                  <a:lnTo>
                    <a:pt x="11" y="81"/>
                  </a:lnTo>
                  <a:lnTo>
                    <a:pt x="6" y="81"/>
                  </a:lnTo>
                  <a:lnTo>
                    <a:pt x="0" y="76"/>
                  </a:lnTo>
                  <a:lnTo>
                    <a:pt x="16" y="60"/>
                  </a:lnTo>
                  <a:lnTo>
                    <a:pt x="21" y="55"/>
                  </a:lnTo>
                  <a:lnTo>
                    <a:pt x="21" y="45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5" name="Freeform 169"/>
            <p:cNvSpPr>
              <a:spLocks/>
            </p:cNvSpPr>
            <p:nvPr/>
          </p:nvSpPr>
          <p:spPr bwMode="auto">
            <a:xfrm>
              <a:off x="4881564" y="3536950"/>
              <a:ext cx="128588" cy="136525"/>
            </a:xfrm>
            <a:custGeom>
              <a:avLst/>
              <a:gdLst>
                <a:gd name="T0" fmla="*/ 5 w 81"/>
                <a:gd name="T1" fmla="*/ 0 h 86"/>
                <a:gd name="T2" fmla="*/ 5 w 81"/>
                <a:gd name="T3" fmla="*/ 0 h 86"/>
                <a:gd name="T4" fmla="*/ 5 w 81"/>
                <a:gd name="T5" fmla="*/ 0 h 86"/>
                <a:gd name="T6" fmla="*/ 5 w 81"/>
                <a:gd name="T7" fmla="*/ 0 h 86"/>
                <a:gd name="T8" fmla="*/ 10 w 81"/>
                <a:gd name="T9" fmla="*/ 0 h 86"/>
                <a:gd name="T10" fmla="*/ 15 w 81"/>
                <a:gd name="T11" fmla="*/ 5 h 86"/>
                <a:gd name="T12" fmla="*/ 20 w 81"/>
                <a:gd name="T13" fmla="*/ 5 h 86"/>
                <a:gd name="T14" fmla="*/ 20 w 81"/>
                <a:gd name="T15" fmla="*/ 10 h 86"/>
                <a:gd name="T16" fmla="*/ 25 w 81"/>
                <a:gd name="T17" fmla="*/ 15 h 86"/>
                <a:gd name="T18" fmla="*/ 46 w 81"/>
                <a:gd name="T19" fmla="*/ 30 h 86"/>
                <a:gd name="T20" fmla="*/ 51 w 81"/>
                <a:gd name="T21" fmla="*/ 30 h 86"/>
                <a:gd name="T22" fmla="*/ 51 w 81"/>
                <a:gd name="T23" fmla="*/ 35 h 86"/>
                <a:gd name="T24" fmla="*/ 51 w 81"/>
                <a:gd name="T25" fmla="*/ 35 h 86"/>
                <a:gd name="T26" fmla="*/ 51 w 81"/>
                <a:gd name="T27" fmla="*/ 35 h 86"/>
                <a:gd name="T28" fmla="*/ 51 w 81"/>
                <a:gd name="T29" fmla="*/ 30 h 86"/>
                <a:gd name="T30" fmla="*/ 56 w 81"/>
                <a:gd name="T31" fmla="*/ 30 h 86"/>
                <a:gd name="T32" fmla="*/ 61 w 81"/>
                <a:gd name="T33" fmla="*/ 35 h 86"/>
                <a:gd name="T34" fmla="*/ 66 w 81"/>
                <a:gd name="T35" fmla="*/ 35 h 86"/>
                <a:gd name="T36" fmla="*/ 76 w 81"/>
                <a:gd name="T37" fmla="*/ 45 h 86"/>
                <a:gd name="T38" fmla="*/ 81 w 81"/>
                <a:gd name="T39" fmla="*/ 50 h 86"/>
                <a:gd name="T40" fmla="*/ 81 w 81"/>
                <a:gd name="T41" fmla="*/ 50 h 86"/>
                <a:gd name="T42" fmla="*/ 81 w 81"/>
                <a:gd name="T43" fmla="*/ 55 h 86"/>
                <a:gd name="T44" fmla="*/ 81 w 81"/>
                <a:gd name="T45" fmla="*/ 55 h 86"/>
                <a:gd name="T46" fmla="*/ 81 w 81"/>
                <a:gd name="T47" fmla="*/ 55 h 86"/>
                <a:gd name="T48" fmla="*/ 81 w 81"/>
                <a:gd name="T49" fmla="*/ 60 h 86"/>
                <a:gd name="T50" fmla="*/ 76 w 81"/>
                <a:gd name="T51" fmla="*/ 60 h 86"/>
                <a:gd name="T52" fmla="*/ 76 w 81"/>
                <a:gd name="T53" fmla="*/ 65 h 86"/>
                <a:gd name="T54" fmla="*/ 76 w 81"/>
                <a:gd name="T55" fmla="*/ 65 h 86"/>
                <a:gd name="T56" fmla="*/ 76 w 81"/>
                <a:gd name="T57" fmla="*/ 65 h 86"/>
                <a:gd name="T58" fmla="*/ 66 w 81"/>
                <a:gd name="T59" fmla="*/ 65 h 86"/>
                <a:gd name="T60" fmla="*/ 56 w 81"/>
                <a:gd name="T61" fmla="*/ 76 h 86"/>
                <a:gd name="T62" fmla="*/ 46 w 81"/>
                <a:gd name="T63" fmla="*/ 86 h 86"/>
                <a:gd name="T64" fmla="*/ 46 w 81"/>
                <a:gd name="T65" fmla="*/ 86 h 86"/>
                <a:gd name="T66" fmla="*/ 41 w 81"/>
                <a:gd name="T67" fmla="*/ 81 h 86"/>
                <a:gd name="T68" fmla="*/ 35 w 81"/>
                <a:gd name="T69" fmla="*/ 70 h 86"/>
                <a:gd name="T70" fmla="*/ 35 w 81"/>
                <a:gd name="T71" fmla="*/ 65 h 86"/>
                <a:gd name="T72" fmla="*/ 30 w 81"/>
                <a:gd name="T73" fmla="*/ 60 h 86"/>
                <a:gd name="T74" fmla="*/ 30 w 81"/>
                <a:gd name="T75" fmla="*/ 60 h 86"/>
                <a:gd name="T76" fmla="*/ 25 w 81"/>
                <a:gd name="T77" fmla="*/ 60 h 86"/>
                <a:gd name="T78" fmla="*/ 20 w 81"/>
                <a:gd name="T79" fmla="*/ 60 h 86"/>
                <a:gd name="T80" fmla="*/ 15 w 81"/>
                <a:gd name="T81" fmla="*/ 60 h 86"/>
                <a:gd name="T82" fmla="*/ 10 w 81"/>
                <a:gd name="T83" fmla="*/ 55 h 86"/>
                <a:gd name="T84" fmla="*/ 10 w 81"/>
                <a:gd name="T85" fmla="*/ 45 h 86"/>
                <a:gd name="T86" fmla="*/ 5 w 81"/>
                <a:gd name="T87" fmla="*/ 40 h 86"/>
                <a:gd name="T88" fmla="*/ 5 w 81"/>
                <a:gd name="T89" fmla="*/ 35 h 86"/>
                <a:gd name="T90" fmla="*/ 5 w 81"/>
                <a:gd name="T91" fmla="*/ 30 h 86"/>
                <a:gd name="T92" fmla="*/ 5 w 81"/>
                <a:gd name="T93" fmla="*/ 25 h 86"/>
                <a:gd name="T94" fmla="*/ 5 w 81"/>
                <a:gd name="T95" fmla="*/ 25 h 86"/>
                <a:gd name="T96" fmla="*/ 5 w 81"/>
                <a:gd name="T97" fmla="*/ 20 h 86"/>
                <a:gd name="T98" fmla="*/ 0 w 81"/>
                <a:gd name="T99" fmla="*/ 20 h 86"/>
                <a:gd name="T100" fmla="*/ 0 w 81"/>
                <a:gd name="T101" fmla="*/ 15 h 86"/>
                <a:gd name="T102" fmla="*/ 0 w 81"/>
                <a:gd name="T103" fmla="*/ 5 h 86"/>
                <a:gd name="T104" fmla="*/ 5 w 81"/>
                <a:gd name="T105" fmla="*/ 0 h 86"/>
                <a:gd name="T106" fmla="*/ 5 w 81"/>
                <a:gd name="T10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" h="8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46" y="30"/>
                  </a:lnTo>
                  <a:lnTo>
                    <a:pt x="51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66" y="35"/>
                  </a:lnTo>
                  <a:lnTo>
                    <a:pt x="76" y="45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60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66" y="65"/>
                  </a:lnTo>
                  <a:lnTo>
                    <a:pt x="56" y="7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1" y="81"/>
                  </a:lnTo>
                  <a:lnTo>
                    <a:pt x="35" y="70"/>
                  </a:lnTo>
                  <a:lnTo>
                    <a:pt x="35" y="65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5" y="60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10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6" name="Freeform 170"/>
            <p:cNvSpPr>
              <a:spLocks/>
            </p:cNvSpPr>
            <p:nvPr/>
          </p:nvSpPr>
          <p:spPr bwMode="auto">
            <a:xfrm>
              <a:off x="4865689" y="3640138"/>
              <a:ext cx="200025" cy="169863"/>
            </a:xfrm>
            <a:custGeom>
              <a:avLst/>
              <a:gdLst>
                <a:gd name="T0" fmla="*/ 5 w 126"/>
                <a:gd name="T1" fmla="*/ 81 h 107"/>
                <a:gd name="T2" fmla="*/ 0 w 126"/>
                <a:gd name="T3" fmla="*/ 81 h 107"/>
                <a:gd name="T4" fmla="*/ 10 w 126"/>
                <a:gd name="T5" fmla="*/ 66 h 107"/>
                <a:gd name="T6" fmla="*/ 20 w 126"/>
                <a:gd name="T7" fmla="*/ 61 h 107"/>
                <a:gd name="T8" fmla="*/ 35 w 126"/>
                <a:gd name="T9" fmla="*/ 61 h 107"/>
                <a:gd name="T10" fmla="*/ 56 w 126"/>
                <a:gd name="T11" fmla="*/ 56 h 107"/>
                <a:gd name="T12" fmla="*/ 51 w 126"/>
                <a:gd name="T13" fmla="*/ 46 h 107"/>
                <a:gd name="T14" fmla="*/ 51 w 126"/>
                <a:gd name="T15" fmla="*/ 36 h 107"/>
                <a:gd name="T16" fmla="*/ 56 w 126"/>
                <a:gd name="T17" fmla="*/ 21 h 107"/>
                <a:gd name="T18" fmla="*/ 66 w 126"/>
                <a:gd name="T19" fmla="*/ 11 h 107"/>
                <a:gd name="T20" fmla="*/ 86 w 126"/>
                <a:gd name="T21" fmla="*/ 0 h 107"/>
                <a:gd name="T22" fmla="*/ 86 w 126"/>
                <a:gd name="T23" fmla="*/ 0 h 107"/>
                <a:gd name="T24" fmla="*/ 96 w 126"/>
                <a:gd name="T25" fmla="*/ 16 h 107"/>
                <a:gd name="T26" fmla="*/ 101 w 126"/>
                <a:gd name="T27" fmla="*/ 31 h 107"/>
                <a:gd name="T28" fmla="*/ 101 w 126"/>
                <a:gd name="T29" fmla="*/ 36 h 107"/>
                <a:gd name="T30" fmla="*/ 101 w 126"/>
                <a:gd name="T31" fmla="*/ 36 h 107"/>
                <a:gd name="T32" fmla="*/ 106 w 126"/>
                <a:gd name="T33" fmla="*/ 46 h 107"/>
                <a:gd name="T34" fmla="*/ 106 w 126"/>
                <a:gd name="T35" fmla="*/ 51 h 107"/>
                <a:gd name="T36" fmla="*/ 116 w 126"/>
                <a:gd name="T37" fmla="*/ 51 h 107"/>
                <a:gd name="T38" fmla="*/ 126 w 126"/>
                <a:gd name="T39" fmla="*/ 56 h 107"/>
                <a:gd name="T40" fmla="*/ 126 w 126"/>
                <a:gd name="T41" fmla="*/ 56 h 107"/>
                <a:gd name="T42" fmla="*/ 126 w 126"/>
                <a:gd name="T43" fmla="*/ 61 h 107"/>
                <a:gd name="T44" fmla="*/ 126 w 126"/>
                <a:gd name="T45" fmla="*/ 61 h 107"/>
                <a:gd name="T46" fmla="*/ 126 w 126"/>
                <a:gd name="T47" fmla="*/ 71 h 107"/>
                <a:gd name="T48" fmla="*/ 121 w 126"/>
                <a:gd name="T49" fmla="*/ 71 h 107"/>
                <a:gd name="T50" fmla="*/ 121 w 126"/>
                <a:gd name="T51" fmla="*/ 71 h 107"/>
                <a:gd name="T52" fmla="*/ 111 w 126"/>
                <a:gd name="T53" fmla="*/ 76 h 107"/>
                <a:gd name="T54" fmla="*/ 111 w 126"/>
                <a:gd name="T55" fmla="*/ 71 h 107"/>
                <a:gd name="T56" fmla="*/ 101 w 126"/>
                <a:gd name="T57" fmla="*/ 61 h 107"/>
                <a:gd name="T58" fmla="*/ 96 w 126"/>
                <a:gd name="T59" fmla="*/ 61 h 107"/>
                <a:gd name="T60" fmla="*/ 86 w 126"/>
                <a:gd name="T61" fmla="*/ 66 h 107"/>
                <a:gd name="T62" fmla="*/ 86 w 126"/>
                <a:gd name="T63" fmla="*/ 61 h 107"/>
                <a:gd name="T64" fmla="*/ 81 w 126"/>
                <a:gd name="T65" fmla="*/ 56 h 107"/>
                <a:gd name="T66" fmla="*/ 81 w 126"/>
                <a:gd name="T67" fmla="*/ 56 h 107"/>
                <a:gd name="T68" fmla="*/ 71 w 126"/>
                <a:gd name="T69" fmla="*/ 56 h 107"/>
                <a:gd name="T70" fmla="*/ 61 w 126"/>
                <a:gd name="T71" fmla="*/ 66 h 107"/>
                <a:gd name="T72" fmla="*/ 61 w 126"/>
                <a:gd name="T73" fmla="*/ 66 h 107"/>
                <a:gd name="T74" fmla="*/ 56 w 126"/>
                <a:gd name="T75" fmla="*/ 71 h 107"/>
                <a:gd name="T76" fmla="*/ 56 w 126"/>
                <a:gd name="T77" fmla="*/ 71 h 107"/>
                <a:gd name="T78" fmla="*/ 51 w 126"/>
                <a:gd name="T79" fmla="*/ 76 h 107"/>
                <a:gd name="T80" fmla="*/ 51 w 126"/>
                <a:gd name="T81" fmla="*/ 76 h 107"/>
                <a:gd name="T82" fmla="*/ 51 w 126"/>
                <a:gd name="T83" fmla="*/ 81 h 107"/>
                <a:gd name="T84" fmla="*/ 51 w 126"/>
                <a:gd name="T85" fmla="*/ 86 h 107"/>
                <a:gd name="T86" fmla="*/ 51 w 126"/>
                <a:gd name="T87" fmla="*/ 86 h 107"/>
                <a:gd name="T88" fmla="*/ 45 w 126"/>
                <a:gd name="T89" fmla="*/ 92 h 107"/>
                <a:gd name="T90" fmla="*/ 45 w 126"/>
                <a:gd name="T91" fmla="*/ 92 h 107"/>
                <a:gd name="T92" fmla="*/ 45 w 126"/>
                <a:gd name="T93" fmla="*/ 97 h 107"/>
                <a:gd name="T94" fmla="*/ 45 w 126"/>
                <a:gd name="T95" fmla="*/ 102 h 107"/>
                <a:gd name="T96" fmla="*/ 35 w 126"/>
                <a:gd name="T97" fmla="*/ 107 h 107"/>
                <a:gd name="T98" fmla="*/ 25 w 126"/>
                <a:gd name="T99" fmla="*/ 107 h 107"/>
                <a:gd name="T100" fmla="*/ 25 w 126"/>
                <a:gd name="T101" fmla="*/ 102 h 107"/>
                <a:gd name="T102" fmla="*/ 15 w 126"/>
                <a:gd name="T103" fmla="*/ 92 h 107"/>
                <a:gd name="T104" fmla="*/ 5 w 126"/>
                <a:gd name="T105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07">
                  <a:moveTo>
                    <a:pt x="5" y="81"/>
                  </a:moveTo>
                  <a:lnTo>
                    <a:pt x="5" y="81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20" y="61"/>
                  </a:lnTo>
                  <a:lnTo>
                    <a:pt x="30" y="61"/>
                  </a:lnTo>
                  <a:lnTo>
                    <a:pt x="35" y="61"/>
                  </a:lnTo>
                  <a:lnTo>
                    <a:pt x="45" y="56"/>
                  </a:lnTo>
                  <a:lnTo>
                    <a:pt x="56" y="56"/>
                  </a:lnTo>
                  <a:lnTo>
                    <a:pt x="56" y="51"/>
                  </a:lnTo>
                  <a:lnTo>
                    <a:pt x="51" y="46"/>
                  </a:lnTo>
                  <a:lnTo>
                    <a:pt x="51" y="41"/>
                  </a:lnTo>
                  <a:lnTo>
                    <a:pt x="51" y="3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66" y="1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6" y="11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41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51"/>
                  </a:lnTo>
                  <a:lnTo>
                    <a:pt x="111" y="51"/>
                  </a:lnTo>
                  <a:lnTo>
                    <a:pt x="116" y="51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1" y="5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6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16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1" y="66"/>
                  </a:lnTo>
                  <a:lnTo>
                    <a:pt x="86" y="66"/>
                  </a:lnTo>
                  <a:lnTo>
                    <a:pt x="86" y="61"/>
                  </a:lnTo>
                  <a:lnTo>
                    <a:pt x="86" y="61"/>
                  </a:lnTo>
                  <a:lnTo>
                    <a:pt x="86" y="61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1" y="56"/>
                  </a:lnTo>
                  <a:lnTo>
                    <a:pt x="66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35" y="107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0" y="107"/>
                  </a:lnTo>
                  <a:lnTo>
                    <a:pt x="25" y="102"/>
                  </a:lnTo>
                  <a:lnTo>
                    <a:pt x="20" y="97"/>
                  </a:lnTo>
                  <a:lnTo>
                    <a:pt x="15" y="92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7" name="Freeform 171"/>
            <p:cNvSpPr>
              <a:spLocks/>
            </p:cNvSpPr>
            <p:nvPr/>
          </p:nvSpPr>
          <p:spPr bwMode="auto">
            <a:xfrm>
              <a:off x="4535489" y="3487738"/>
              <a:ext cx="152400" cy="144463"/>
            </a:xfrm>
            <a:custGeom>
              <a:avLst/>
              <a:gdLst>
                <a:gd name="T0" fmla="*/ 56 w 96"/>
                <a:gd name="T1" fmla="*/ 15 h 91"/>
                <a:gd name="T2" fmla="*/ 56 w 96"/>
                <a:gd name="T3" fmla="*/ 20 h 91"/>
                <a:gd name="T4" fmla="*/ 61 w 96"/>
                <a:gd name="T5" fmla="*/ 20 h 91"/>
                <a:gd name="T6" fmla="*/ 61 w 96"/>
                <a:gd name="T7" fmla="*/ 26 h 91"/>
                <a:gd name="T8" fmla="*/ 61 w 96"/>
                <a:gd name="T9" fmla="*/ 26 h 91"/>
                <a:gd name="T10" fmla="*/ 61 w 96"/>
                <a:gd name="T11" fmla="*/ 31 h 91"/>
                <a:gd name="T12" fmla="*/ 66 w 96"/>
                <a:gd name="T13" fmla="*/ 36 h 91"/>
                <a:gd name="T14" fmla="*/ 66 w 96"/>
                <a:gd name="T15" fmla="*/ 41 h 91"/>
                <a:gd name="T16" fmla="*/ 71 w 96"/>
                <a:gd name="T17" fmla="*/ 41 h 91"/>
                <a:gd name="T18" fmla="*/ 81 w 96"/>
                <a:gd name="T19" fmla="*/ 41 h 91"/>
                <a:gd name="T20" fmla="*/ 81 w 96"/>
                <a:gd name="T21" fmla="*/ 36 h 91"/>
                <a:gd name="T22" fmla="*/ 86 w 96"/>
                <a:gd name="T23" fmla="*/ 36 h 91"/>
                <a:gd name="T24" fmla="*/ 86 w 96"/>
                <a:gd name="T25" fmla="*/ 36 h 91"/>
                <a:gd name="T26" fmla="*/ 96 w 96"/>
                <a:gd name="T27" fmla="*/ 36 h 91"/>
                <a:gd name="T28" fmla="*/ 91 w 96"/>
                <a:gd name="T29" fmla="*/ 46 h 91"/>
                <a:gd name="T30" fmla="*/ 81 w 96"/>
                <a:gd name="T31" fmla="*/ 56 h 91"/>
                <a:gd name="T32" fmla="*/ 71 w 96"/>
                <a:gd name="T33" fmla="*/ 61 h 91"/>
                <a:gd name="T34" fmla="*/ 66 w 96"/>
                <a:gd name="T35" fmla="*/ 66 h 91"/>
                <a:gd name="T36" fmla="*/ 61 w 96"/>
                <a:gd name="T37" fmla="*/ 71 h 91"/>
                <a:gd name="T38" fmla="*/ 61 w 96"/>
                <a:gd name="T39" fmla="*/ 71 h 91"/>
                <a:gd name="T40" fmla="*/ 61 w 96"/>
                <a:gd name="T41" fmla="*/ 76 h 91"/>
                <a:gd name="T42" fmla="*/ 56 w 96"/>
                <a:gd name="T43" fmla="*/ 81 h 91"/>
                <a:gd name="T44" fmla="*/ 41 w 96"/>
                <a:gd name="T45" fmla="*/ 86 h 91"/>
                <a:gd name="T46" fmla="*/ 36 w 96"/>
                <a:gd name="T47" fmla="*/ 86 h 91"/>
                <a:gd name="T48" fmla="*/ 31 w 96"/>
                <a:gd name="T49" fmla="*/ 86 h 91"/>
                <a:gd name="T50" fmla="*/ 26 w 96"/>
                <a:gd name="T51" fmla="*/ 86 h 91"/>
                <a:gd name="T52" fmla="*/ 26 w 96"/>
                <a:gd name="T53" fmla="*/ 86 h 91"/>
                <a:gd name="T54" fmla="*/ 26 w 96"/>
                <a:gd name="T55" fmla="*/ 81 h 91"/>
                <a:gd name="T56" fmla="*/ 31 w 96"/>
                <a:gd name="T57" fmla="*/ 76 h 91"/>
                <a:gd name="T58" fmla="*/ 31 w 96"/>
                <a:gd name="T59" fmla="*/ 71 h 91"/>
                <a:gd name="T60" fmla="*/ 26 w 96"/>
                <a:gd name="T61" fmla="*/ 71 h 91"/>
                <a:gd name="T62" fmla="*/ 20 w 96"/>
                <a:gd name="T63" fmla="*/ 81 h 91"/>
                <a:gd name="T64" fmla="*/ 15 w 96"/>
                <a:gd name="T65" fmla="*/ 71 h 91"/>
                <a:gd name="T66" fmla="*/ 10 w 96"/>
                <a:gd name="T67" fmla="*/ 71 h 91"/>
                <a:gd name="T68" fmla="*/ 10 w 96"/>
                <a:gd name="T69" fmla="*/ 71 h 91"/>
                <a:gd name="T70" fmla="*/ 10 w 96"/>
                <a:gd name="T71" fmla="*/ 66 h 91"/>
                <a:gd name="T72" fmla="*/ 10 w 96"/>
                <a:gd name="T73" fmla="*/ 66 h 91"/>
                <a:gd name="T74" fmla="*/ 10 w 96"/>
                <a:gd name="T75" fmla="*/ 61 h 91"/>
                <a:gd name="T76" fmla="*/ 0 w 96"/>
                <a:gd name="T77" fmla="*/ 41 h 91"/>
                <a:gd name="T78" fmla="*/ 0 w 96"/>
                <a:gd name="T79" fmla="*/ 36 h 91"/>
                <a:gd name="T80" fmla="*/ 5 w 96"/>
                <a:gd name="T81" fmla="*/ 26 h 91"/>
                <a:gd name="T82" fmla="*/ 5 w 96"/>
                <a:gd name="T83" fmla="*/ 10 h 91"/>
                <a:gd name="T84" fmla="*/ 5 w 96"/>
                <a:gd name="T85" fmla="*/ 5 h 91"/>
                <a:gd name="T86" fmla="*/ 31 w 96"/>
                <a:gd name="T87" fmla="*/ 0 h 91"/>
                <a:gd name="T88" fmla="*/ 46 w 96"/>
                <a:gd name="T89" fmla="*/ 0 h 91"/>
                <a:gd name="T90" fmla="*/ 56 w 96"/>
                <a:gd name="T91" fmla="*/ 10 h 91"/>
                <a:gd name="T92" fmla="*/ 56 w 96"/>
                <a:gd name="T93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" h="91">
                  <a:moveTo>
                    <a:pt x="56" y="15"/>
                  </a:moveTo>
                  <a:lnTo>
                    <a:pt x="56" y="15"/>
                  </a:lnTo>
                  <a:lnTo>
                    <a:pt x="56" y="15"/>
                  </a:lnTo>
                  <a:lnTo>
                    <a:pt x="56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31"/>
                  </a:lnTo>
                  <a:lnTo>
                    <a:pt x="66" y="31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6" y="41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1" y="36"/>
                  </a:lnTo>
                  <a:lnTo>
                    <a:pt x="96" y="36"/>
                  </a:lnTo>
                  <a:lnTo>
                    <a:pt x="96" y="41"/>
                  </a:lnTo>
                  <a:lnTo>
                    <a:pt x="91" y="46"/>
                  </a:lnTo>
                  <a:lnTo>
                    <a:pt x="86" y="56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1" y="61"/>
                  </a:lnTo>
                  <a:lnTo>
                    <a:pt x="66" y="61"/>
                  </a:lnTo>
                  <a:lnTo>
                    <a:pt x="66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1" y="86"/>
                  </a:lnTo>
                  <a:lnTo>
                    <a:pt x="36" y="91"/>
                  </a:lnTo>
                  <a:lnTo>
                    <a:pt x="36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5" y="26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5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8" name="Freeform 172"/>
            <p:cNvSpPr>
              <a:spLocks/>
            </p:cNvSpPr>
            <p:nvPr/>
          </p:nvSpPr>
          <p:spPr bwMode="auto">
            <a:xfrm>
              <a:off x="4697414" y="3536950"/>
              <a:ext cx="152400" cy="192088"/>
            </a:xfrm>
            <a:custGeom>
              <a:avLst/>
              <a:gdLst>
                <a:gd name="T0" fmla="*/ 15 w 96"/>
                <a:gd name="T1" fmla="*/ 40 h 121"/>
                <a:gd name="T2" fmla="*/ 0 w 96"/>
                <a:gd name="T3" fmla="*/ 25 h 121"/>
                <a:gd name="T4" fmla="*/ 25 w 96"/>
                <a:gd name="T5" fmla="*/ 15 h 121"/>
                <a:gd name="T6" fmla="*/ 30 w 96"/>
                <a:gd name="T7" fmla="*/ 10 h 121"/>
                <a:gd name="T8" fmla="*/ 25 w 96"/>
                <a:gd name="T9" fmla="*/ 0 h 121"/>
                <a:gd name="T10" fmla="*/ 30 w 96"/>
                <a:gd name="T11" fmla="*/ 0 h 121"/>
                <a:gd name="T12" fmla="*/ 35 w 96"/>
                <a:gd name="T13" fmla="*/ 5 h 121"/>
                <a:gd name="T14" fmla="*/ 45 w 96"/>
                <a:gd name="T15" fmla="*/ 5 h 121"/>
                <a:gd name="T16" fmla="*/ 50 w 96"/>
                <a:gd name="T17" fmla="*/ 15 h 121"/>
                <a:gd name="T18" fmla="*/ 75 w 96"/>
                <a:gd name="T19" fmla="*/ 15 h 121"/>
                <a:gd name="T20" fmla="*/ 91 w 96"/>
                <a:gd name="T21" fmla="*/ 10 h 121"/>
                <a:gd name="T22" fmla="*/ 91 w 96"/>
                <a:gd name="T23" fmla="*/ 15 h 121"/>
                <a:gd name="T24" fmla="*/ 91 w 96"/>
                <a:gd name="T25" fmla="*/ 25 h 121"/>
                <a:gd name="T26" fmla="*/ 91 w 96"/>
                <a:gd name="T27" fmla="*/ 30 h 121"/>
                <a:gd name="T28" fmla="*/ 96 w 96"/>
                <a:gd name="T29" fmla="*/ 40 h 121"/>
                <a:gd name="T30" fmla="*/ 96 w 96"/>
                <a:gd name="T31" fmla="*/ 55 h 121"/>
                <a:gd name="T32" fmla="*/ 75 w 96"/>
                <a:gd name="T33" fmla="*/ 76 h 121"/>
                <a:gd name="T34" fmla="*/ 86 w 96"/>
                <a:gd name="T35" fmla="*/ 81 h 121"/>
                <a:gd name="T36" fmla="*/ 96 w 96"/>
                <a:gd name="T37" fmla="*/ 86 h 121"/>
                <a:gd name="T38" fmla="*/ 96 w 96"/>
                <a:gd name="T39" fmla="*/ 101 h 121"/>
                <a:gd name="T40" fmla="*/ 91 w 96"/>
                <a:gd name="T41" fmla="*/ 116 h 121"/>
                <a:gd name="T42" fmla="*/ 75 w 96"/>
                <a:gd name="T43" fmla="*/ 116 h 121"/>
                <a:gd name="T44" fmla="*/ 75 w 96"/>
                <a:gd name="T45" fmla="*/ 106 h 121"/>
                <a:gd name="T46" fmla="*/ 70 w 96"/>
                <a:gd name="T47" fmla="*/ 101 h 121"/>
                <a:gd name="T48" fmla="*/ 55 w 96"/>
                <a:gd name="T49" fmla="*/ 111 h 121"/>
                <a:gd name="T50" fmla="*/ 40 w 96"/>
                <a:gd name="T51" fmla="*/ 116 h 121"/>
                <a:gd name="T52" fmla="*/ 30 w 96"/>
                <a:gd name="T53" fmla="*/ 121 h 121"/>
                <a:gd name="T54" fmla="*/ 20 w 96"/>
                <a:gd name="T55" fmla="*/ 106 h 121"/>
                <a:gd name="T56" fmla="*/ 15 w 96"/>
                <a:gd name="T57" fmla="*/ 101 h 121"/>
                <a:gd name="T58" fmla="*/ 10 w 96"/>
                <a:gd name="T59" fmla="*/ 101 h 121"/>
                <a:gd name="T60" fmla="*/ 5 w 96"/>
                <a:gd name="T61" fmla="*/ 101 h 121"/>
                <a:gd name="T62" fmla="*/ 0 w 96"/>
                <a:gd name="T63" fmla="*/ 101 h 121"/>
                <a:gd name="T64" fmla="*/ 5 w 96"/>
                <a:gd name="T65" fmla="*/ 91 h 121"/>
                <a:gd name="T66" fmla="*/ 5 w 96"/>
                <a:gd name="T67" fmla="*/ 81 h 121"/>
                <a:gd name="T68" fmla="*/ 0 w 96"/>
                <a:gd name="T69" fmla="*/ 76 h 121"/>
                <a:gd name="T70" fmla="*/ 0 w 96"/>
                <a:gd name="T71" fmla="*/ 65 h 121"/>
                <a:gd name="T72" fmla="*/ 10 w 96"/>
                <a:gd name="T7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21">
                  <a:moveTo>
                    <a:pt x="15" y="40"/>
                  </a:moveTo>
                  <a:lnTo>
                    <a:pt x="15" y="40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25" y="15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75" y="15"/>
                  </a:lnTo>
                  <a:lnTo>
                    <a:pt x="81" y="1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1" y="1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5"/>
                  </a:lnTo>
                  <a:lnTo>
                    <a:pt x="96" y="40"/>
                  </a:lnTo>
                  <a:lnTo>
                    <a:pt x="96" y="45"/>
                  </a:lnTo>
                  <a:lnTo>
                    <a:pt x="96" y="55"/>
                  </a:lnTo>
                  <a:lnTo>
                    <a:pt x="91" y="60"/>
                  </a:lnTo>
                  <a:lnTo>
                    <a:pt x="75" y="76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91" y="81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96" y="101"/>
                  </a:lnTo>
                  <a:lnTo>
                    <a:pt x="96" y="111"/>
                  </a:lnTo>
                  <a:lnTo>
                    <a:pt x="91" y="116"/>
                  </a:lnTo>
                  <a:lnTo>
                    <a:pt x="86" y="116"/>
                  </a:lnTo>
                  <a:lnTo>
                    <a:pt x="75" y="116"/>
                  </a:lnTo>
                  <a:lnTo>
                    <a:pt x="70" y="111"/>
                  </a:lnTo>
                  <a:lnTo>
                    <a:pt x="75" y="106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5" y="111"/>
                  </a:lnTo>
                  <a:lnTo>
                    <a:pt x="50" y="116"/>
                  </a:lnTo>
                  <a:lnTo>
                    <a:pt x="40" y="116"/>
                  </a:lnTo>
                  <a:lnTo>
                    <a:pt x="35" y="121"/>
                  </a:lnTo>
                  <a:lnTo>
                    <a:pt x="30" y="121"/>
                  </a:lnTo>
                  <a:lnTo>
                    <a:pt x="25" y="111"/>
                  </a:lnTo>
                  <a:lnTo>
                    <a:pt x="20" y="106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5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0" y="55"/>
                  </a:lnTo>
                  <a:lnTo>
                    <a:pt x="15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9" name="Freeform 173"/>
            <p:cNvSpPr>
              <a:spLocks/>
            </p:cNvSpPr>
            <p:nvPr/>
          </p:nvSpPr>
          <p:spPr bwMode="auto">
            <a:xfrm>
              <a:off x="4464051" y="3576638"/>
              <a:ext cx="393700" cy="338138"/>
            </a:xfrm>
            <a:custGeom>
              <a:avLst/>
              <a:gdLst>
                <a:gd name="T0" fmla="*/ 152 w 248"/>
                <a:gd name="T1" fmla="*/ 213 h 213"/>
                <a:gd name="T2" fmla="*/ 141 w 248"/>
                <a:gd name="T3" fmla="*/ 207 h 213"/>
                <a:gd name="T4" fmla="*/ 126 w 248"/>
                <a:gd name="T5" fmla="*/ 213 h 213"/>
                <a:gd name="T6" fmla="*/ 116 w 248"/>
                <a:gd name="T7" fmla="*/ 187 h 213"/>
                <a:gd name="T8" fmla="*/ 126 w 248"/>
                <a:gd name="T9" fmla="*/ 172 h 213"/>
                <a:gd name="T10" fmla="*/ 131 w 248"/>
                <a:gd name="T11" fmla="*/ 167 h 213"/>
                <a:gd name="T12" fmla="*/ 141 w 248"/>
                <a:gd name="T13" fmla="*/ 157 h 213"/>
                <a:gd name="T14" fmla="*/ 136 w 248"/>
                <a:gd name="T15" fmla="*/ 157 h 213"/>
                <a:gd name="T16" fmla="*/ 116 w 248"/>
                <a:gd name="T17" fmla="*/ 132 h 213"/>
                <a:gd name="T18" fmla="*/ 116 w 248"/>
                <a:gd name="T19" fmla="*/ 126 h 213"/>
                <a:gd name="T20" fmla="*/ 121 w 248"/>
                <a:gd name="T21" fmla="*/ 116 h 213"/>
                <a:gd name="T22" fmla="*/ 121 w 248"/>
                <a:gd name="T23" fmla="*/ 106 h 213"/>
                <a:gd name="T24" fmla="*/ 131 w 248"/>
                <a:gd name="T25" fmla="*/ 101 h 213"/>
                <a:gd name="T26" fmla="*/ 126 w 248"/>
                <a:gd name="T27" fmla="*/ 101 h 213"/>
                <a:gd name="T28" fmla="*/ 121 w 248"/>
                <a:gd name="T29" fmla="*/ 96 h 213"/>
                <a:gd name="T30" fmla="*/ 101 w 248"/>
                <a:gd name="T31" fmla="*/ 96 h 213"/>
                <a:gd name="T32" fmla="*/ 81 w 248"/>
                <a:gd name="T33" fmla="*/ 106 h 213"/>
                <a:gd name="T34" fmla="*/ 60 w 248"/>
                <a:gd name="T35" fmla="*/ 106 h 213"/>
                <a:gd name="T36" fmla="*/ 55 w 248"/>
                <a:gd name="T37" fmla="*/ 116 h 213"/>
                <a:gd name="T38" fmla="*/ 50 w 248"/>
                <a:gd name="T39" fmla="*/ 126 h 213"/>
                <a:gd name="T40" fmla="*/ 45 w 248"/>
                <a:gd name="T41" fmla="*/ 132 h 213"/>
                <a:gd name="T42" fmla="*/ 40 w 248"/>
                <a:gd name="T43" fmla="*/ 132 h 213"/>
                <a:gd name="T44" fmla="*/ 30 w 248"/>
                <a:gd name="T45" fmla="*/ 126 h 213"/>
                <a:gd name="T46" fmla="*/ 25 w 248"/>
                <a:gd name="T47" fmla="*/ 126 h 213"/>
                <a:gd name="T48" fmla="*/ 10 w 248"/>
                <a:gd name="T49" fmla="*/ 126 h 213"/>
                <a:gd name="T50" fmla="*/ 5 w 248"/>
                <a:gd name="T51" fmla="*/ 132 h 213"/>
                <a:gd name="T52" fmla="*/ 5 w 248"/>
                <a:gd name="T53" fmla="*/ 126 h 213"/>
                <a:gd name="T54" fmla="*/ 5 w 248"/>
                <a:gd name="T55" fmla="*/ 121 h 213"/>
                <a:gd name="T56" fmla="*/ 40 w 248"/>
                <a:gd name="T57" fmla="*/ 91 h 213"/>
                <a:gd name="T58" fmla="*/ 65 w 248"/>
                <a:gd name="T59" fmla="*/ 76 h 213"/>
                <a:gd name="T60" fmla="*/ 81 w 248"/>
                <a:gd name="T61" fmla="*/ 61 h 213"/>
                <a:gd name="T62" fmla="*/ 86 w 248"/>
                <a:gd name="T63" fmla="*/ 40 h 213"/>
                <a:gd name="T64" fmla="*/ 86 w 248"/>
                <a:gd name="T65" fmla="*/ 40 h 213"/>
                <a:gd name="T66" fmla="*/ 91 w 248"/>
                <a:gd name="T67" fmla="*/ 35 h 213"/>
                <a:gd name="T68" fmla="*/ 101 w 248"/>
                <a:gd name="T69" fmla="*/ 25 h 213"/>
                <a:gd name="T70" fmla="*/ 111 w 248"/>
                <a:gd name="T71" fmla="*/ 15 h 213"/>
                <a:gd name="T72" fmla="*/ 126 w 248"/>
                <a:gd name="T73" fmla="*/ 5 h 213"/>
                <a:gd name="T74" fmla="*/ 136 w 248"/>
                <a:gd name="T75" fmla="*/ 5 h 213"/>
                <a:gd name="T76" fmla="*/ 141 w 248"/>
                <a:gd name="T77" fmla="*/ 5 h 213"/>
                <a:gd name="T78" fmla="*/ 152 w 248"/>
                <a:gd name="T79" fmla="*/ 0 h 213"/>
                <a:gd name="T80" fmla="*/ 152 w 248"/>
                <a:gd name="T81" fmla="*/ 35 h 213"/>
                <a:gd name="T82" fmla="*/ 147 w 248"/>
                <a:gd name="T83" fmla="*/ 51 h 213"/>
                <a:gd name="T84" fmla="*/ 152 w 248"/>
                <a:gd name="T85" fmla="*/ 61 h 213"/>
                <a:gd name="T86" fmla="*/ 147 w 248"/>
                <a:gd name="T87" fmla="*/ 76 h 213"/>
                <a:gd name="T88" fmla="*/ 157 w 248"/>
                <a:gd name="T89" fmla="*/ 76 h 213"/>
                <a:gd name="T90" fmla="*/ 162 w 248"/>
                <a:gd name="T91" fmla="*/ 76 h 213"/>
                <a:gd name="T92" fmla="*/ 172 w 248"/>
                <a:gd name="T93" fmla="*/ 86 h 213"/>
                <a:gd name="T94" fmla="*/ 187 w 248"/>
                <a:gd name="T95" fmla="*/ 91 h 213"/>
                <a:gd name="T96" fmla="*/ 207 w 248"/>
                <a:gd name="T97" fmla="*/ 81 h 213"/>
                <a:gd name="T98" fmla="*/ 222 w 248"/>
                <a:gd name="T99" fmla="*/ 81 h 213"/>
                <a:gd name="T100" fmla="*/ 233 w 248"/>
                <a:gd name="T101" fmla="*/ 91 h 213"/>
                <a:gd name="T102" fmla="*/ 243 w 248"/>
                <a:gd name="T103" fmla="*/ 86 h 213"/>
                <a:gd name="T104" fmla="*/ 248 w 248"/>
                <a:gd name="T105" fmla="*/ 91 h 213"/>
                <a:gd name="T106" fmla="*/ 243 w 248"/>
                <a:gd name="T107" fmla="*/ 106 h 213"/>
                <a:gd name="T108" fmla="*/ 243 w 248"/>
                <a:gd name="T109" fmla="*/ 111 h 213"/>
                <a:gd name="T110" fmla="*/ 238 w 248"/>
                <a:gd name="T111" fmla="*/ 132 h 213"/>
                <a:gd name="T112" fmla="*/ 217 w 248"/>
                <a:gd name="T113" fmla="*/ 137 h 213"/>
                <a:gd name="T114" fmla="*/ 217 w 248"/>
                <a:gd name="T115" fmla="*/ 162 h 213"/>
                <a:gd name="T116" fmla="*/ 197 w 248"/>
                <a:gd name="T117" fmla="*/ 177 h 213"/>
                <a:gd name="T118" fmla="*/ 177 w 248"/>
                <a:gd name="T119" fmla="*/ 177 h 213"/>
                <a:gd name="T120" fmla="*/ 167 w 248"/>
                <a:gd name="T121" fmla="*/ 19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" h="213">
                  <a:moveTo>
                    <a:pt x="152" y="207"/>
                  </a:moveTo>
                  <a:lnTo>
                    <a:pt x="152" y="207"/>
                  </a:lnTo>
                  <a:lnTo>
                    <a:pt x="152" y="213"/>
                  </a:lnTo>
                  <a:lnTo>
                    <a:pt x="147" y="213"/>
                  </a:lnTo>
                  <a:lnTo>
                    <a:pt x="147" y="207"/>
                  </a:lnTo>
                  <a:lnTo>
                    <a:pt x="141" y="207"/>
                  </a:lnTo>
                  <a:lnTo>
                    <a:pt x="131" y="213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16" y="197"/>
                  </a:lnTo>
                  <a:lnTo>
                    <a:pt x="116" y="192"/>
                  </a:lnTo>
                  <a:lnTo>
                    <a:pt x="116" y="187"/>
                  </a:lnTo>
                  <a:lnTo>
                    <a:pt x="121" y="177"/>
                  </a:lnTo>
                  <a:lnTo>
                    <a:pt x="121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67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2"/>
                  </a:lnTo>
                  <a:lnTo>
                    <a:pt x="141" y="157"/>
                  </a:lnTo>
                  <a:lnTo>
                    <a:pt x="141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1" y="157"/>
                  </a:lnTo>
                  <a:lnTo>
                    <a:pt x="116" y="14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21" y="126"/>
                  </a:lnTo>
                  <a:lnTo>
                    <a:pt x="121" y="121"/>
                  </a:lnTo>
                  <a:lnTo>
                    <a:pt x="121" y="116"/>
                  </a:lnTo>
                  <a:lnTo>
                    <a:pt x="116" y="116"/>
                  </a:lnTo>
                  <a:lnTo>
                    <a:pt x="116" y="111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31" y="101"/>
                  </a:lnTo>
                  <a:lnTo>
                    <a:pt x="131" y="101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1" y="101"/>
                  </a:lnTo>
                  <a:lnTo>
                    <a:pt x="121" y="96"/>
                  </a:lnTo>
                  <a:lnTo>
                    <a:pt x="116" y="101"/>
                  </a:lnTo>
                  <a:lnTo>
                    <a:pt x="111" y="101"/>
                  </a:lnTo>
                  <a:lnTo>
                    <a:pt x="101" y="96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1" y="106"/>
                  </a:lnTo>
                  <a:lnTo>
                    <a:pt x="71" y="106"/>
                  </a:lnTo>
                  <a:lnTo>
                    <a:pt x="65" y="106"/>
                  </a:lnTo>
                  <a:lnTo>
                    <a:pt x="60" y="10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6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0" y="132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25" y="126"/>
                  </a:lnTo>
                  <a:lnTo>
                    <a:pt x="25" y="126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10" y="132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0" y="132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86"/>
                  </a:lnTo>
                  <a:lnTo>
                    <a:pt x="65" y="76"/>
                  </a:lnTo>
                  <a:lnTo>
                    <a:pt x="65" y="71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81" y="56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91" y="40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6" y="25"/>
                  </a:lnTo>
                  <a:lnTo>
                    <a:pt x="106" y="20"/>
                  </a:lnTo>
                  <a:lnTo>
                    <a:pt x="111" y="15"/>
                  </a:lnTo>
                  <a:lnTo>
                    <a:pt x="116" y="10"/>
                  </a:lnTo>
                  <a:lnTo>
                    <a:pt x="121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41" y="5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62" y="15"/>
                  </a:lnTo>
                  <a:lnTo>
                    <a:pt x="157" y="30"/>
                  </a:lnTo>
                  <a:lnTo>
                    <a:pt x="152" y="35"/>
                  </a:lnTo>
                  <a:lnTo>
                    <a:pt x="147" y="40"/>
                  </a:lnTo>
                  <a:lnTo>
                    <a:pt x="147" y="45"/>
                  </a:lnTo>
                  <a:lnTo>
                    <a:pt x="147" y="51"/>
                  </a:lnTo>
                  <a:lnTo>
                    <a:pt x="147" y="56"/>
                  </a:lnTo>
                  <a:lnTo>
                    <a:pt x="152" y="56"/>
                  </a:lnTo>
                  <a:lnTo>
                    <a:pt x="152" y="61"/>
                  </a:lnTo>
                  <a:lnTo>
                    <a:pt x="152" y="66"/>
                  </a:lnTo>
                  <a:lnTo>
                    <a:pt x="147" y="71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7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6"/>
                  </a:lnTo>
                  <a:lnTo>
                    <a:pt x="182" y="96"/>
                  </a:lnTo>
                  <a:lnTo>
                    <a:pt x="187" y="91"/>
                  </a:lnTo>
                  <a:lnTo>
                    <a:pt x="197" y="91"/>
                  </a:lnTo>
                  <a:lnTo>
                    <a:pt x="202" y="86"/>
                  </a:lnTo>
                  <a:lnTo>
                    <a:pt x="207" y="81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22" y="81"/>
                  </a:lnTo>
                  <a:lnTo>
                    <a:pt x="217" y="86"/>
                  </a:lnTo>
                  <a:lnTo>
                    <a:pt x="222" y="91"/>
                  </a:lnTo>
                  <a:lnTo>
                    <a:pt x="233" y="91"/>
                  </a:lnTo>
                  <a:lnTo>
                    <a:pt x="238" y="91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8" y="86"/>
                  </a:lnTo>
                  <a:lnTo>
                    <a:pt x="248" y="91"/>
                  </a:lnTo>
                  <a:lnTo>
                    <a:pt x="248" y="91"/>
                  </a:lnTo>
                  <a:lnTo>
                    <a:pt x="238" y="101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38" y="121"/>
                  </a:lnTo>
                  <a:lnTo>
                    <a:pt x="238" y="126"/>
                  </a:lnTo>
                  <a:lnTo>
                    <a:pt x="238" y="132"/>
                  </a:lnTo>
                  <a:lnTo>
                    <a:pt x="228" y="132"/>
                  </a:lnTo>
                  <a:lnTo>
                    <a:pt x="217" y="132"/>
                  </a:lnTo>
                  <a:lnTo>
                    <a:pt x="217" y="137"/>
                  </a:lnTo>
                  <a:lnTo>
                    <a:pt x="217" y="142"/>
                  </a:lnTo>
                  <a:lnTo>
                    <a:pt x="217" y="152"/>
                  </a:lnTo>
                  <a:lnTo>
                    <a:pt x="217" y="162"/>
                  </a:lnTo>
                  <a:lnTo>
                    <a:pt x="212" y="172"/>
                  </a:lnTo>
                  <a:lnTo>
                    <a:pt x="202" y="172"/>
                  </a:lnTo>
                  <a:lnTo>
                    <a:pt x="197" y="177"/>
                  </a:lnTo>
                  <a:lnTo>
                    <a:pt x="187" y="177"/>
                  </a:lnTo>
                  <a:lnTo>
                    <a:pt x="182" y="177"/>
                  </a:lnTo>
                  <a:lnTo>
                    <a:pt x="177" y="177"/>
                  </a:lnTo>
                  <a:lnTo>
                    <a:pt x="167" y="187"/>
                  </a:lnTo>
                  <a:lnTo>
                    <a:pt x="172" y="187"/>
                  </a:lnTo>
                  <a:lnTo>
                    <a:pt x="167" y="197"/>
                  </a:lnTo>
                  <a:lnTo>
                    <a:pt x="162" y="202"/>
                  </a:lnTo>
                  <a:lnTo>
                    <a:pt x="152" y="2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0" name="Freeform 174"/>
            <p:cNvSpPr>
              <a:spLocks/>
            </p:cNvSpPr>
            <p:nvPr/>
          </p:nvSpPr>
          <p:spPr bwMode="auto">
            <a:xfrm>
              <a:off x="4873626" y="4275138"/>
              <a:ext cx="55563" cy="57150"/>
            </a:xfrm>
            <a:custGeom>
              <a:avLst/>
              <a:gdLst>
                <a:gd name="T0" fmla="*/ 15 w 35"/>
                <a:gd name="T1" fmla="*/ 0 h 36"/>
                <a:gd name="T2" fmla="*/ 15 w 35"/>
                <a:gd name="T3" fmla="*/ 0 h 36"/>
                <a:gd name="T4" fmla="*/ 25 w 35"/>
                <a:gd name="T5" fmla="*/ 0 h 36"/>
                <a:gd name="T6" fmla="*/ 25 w 35"/>
                <a:gd name="T7" fmla="*/ 0 h 36"/>
                <a:gd name="T8" fmla="*/ 30 w 35"/>
                <a:gd name="T9" fmla="*/ 5 h 36"/>
                <a:gd name="T10" fmla="*/ 30 w 35"/>
                <a:gd name="T11" fmla="*/ 5 h 36"/>
                <a:gd name="T12" fmla="*/ 30 w 35"/>
                <a:gd name="T13" fmla="*/ 10 h 36"/>
                <a:gd name="T14" fmla="*/ 35 w 35"/>
                <a:gd name="T15" fmla="*/ 16 h 36"/>
                <a:gd name="T16" fmla="*/ 35 w 35"/>
                <a:gd name="T17" fmla="*/ 21 h 36"/>
                <a:gd name="T18" fmla="*/ 35 w 35"/>
                <a:gd name="T19" fmla="*/ 26 h 36"/>
                <a:gd name="T20" fmla="*/ 35 w 35"/>
                <a:gd name="T21" fmla="*/ 36 h 36"/>
                <a:gd name="T22" fmla="*/ 30 w 35"/>
                <a:gd name="T23" fmla="*/ 36 h 36"/>
                <a:gd name="T24" fmla="*/ 30 w 35"/>
                <a:gd name="T25" fmla="*/ 36 h 36"/>
                <a:gd name="T26" fmla="*/ 25 w 35"/>
                <a:gd name="T27" fmla="*/ 31 h 36"/>
                <a:gd name="T28" fmla="*/ 20 w 35"/>
                <a:gd name="T29" fmla="*/ 26 h 36"/>
                <a:gd name="T30" fmla="*/ 15 w 35"/>
                <a:gd name="T31" fmla="*/ 21 h 36"/>
                <a:gd name="T32" fmla="*/ 10 w 35"/>
                <a:gd name="T33" fmla="*/ 26 h 36"/>
                <a:gd name="T34" fmla="*/ 10 w 35"/>
                <a:gd name="T35" fmla="*/ 21 h 36"/>
                <a:gd name="T36" fmla="*/ 5 w 35"/>
                <a:gd name="T37" fmla="*/ 16 h 36"/>
                <a:gd name="T38" fmla="*/ 5 w 35"/>
                <a:gd name="T39" fmla="*/ 10 h 36"/>
                <a:gd name="T40" fmla="*/ 0 w 35"/>
                <a:gd name="T41" fmla="*/ 5 h 36"/>
                <a:gd name="T42" fmla="*/ 0 w 35"/>
                <a:gd name="T43" fmla="*/ 5 h 36"/>
                <a:gd name="T44" fmla="*/ 0 w 35"/>
                <a:gd name="T45" fmla="*/ 0 h 36"/>
                <a:gd name="T46" fmla="*/ 5 w 35"/>
                <a:gd name="T47" fmla="*/ 0 h 36"/>
                <a:gd name="T48" fmla="*/ 15 w 35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5" y="0"/>
                  </a:moveTo>
                  <a:lnTo>
                    <a:pt x="1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5" y="16"/>
                  </a:lnTo>
                  <a:lnTo>
                    <a:pt x="35" y="21"/>
                  </a:lnTo>
                  <a:lnTo>
                    <a:pt x="35" y="26"/>
                  </a:lnTo>
                  <a:lnTo>
                    <a:pt x="35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5" y="31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1" name="Freeform 175"/>
            <p:cNvSpPr>
              <a:spLocks/>
            </p:cNvSpPr>
            <p:nvPr/>
          </p:nvSpPr>
          <p:spPr bwMode="auto">
            <a:xfrm>
              <a:off x="4913314" y="4195763"/>
              <a:ext cx="152400" cy="200025"/>
            </a:xfrm>
            <a:custGeom>
              <a:avLst/>
              <a:gdLst>
                <a:gd name="T0" fmla="*/ 91 w 96"/>
                <a:gd name="T1" fmla="*/ 50 h 126"/>
                <a:gd name="T2" fmla="*/ 96 w 96"/>
                <a:gd name="T3" fmla="*/ 50 h 126"/>
                <a:gd name="T4" fmla="*/ 91 w 96"/>
                <a:gd name="T5" fmla="*/ 60 h 126"/>
                <a:gd name="T6" fmla="*/ 91 w 96"/>
                <a:gd name="T7" fmla="*/ 66 h 126"/>
                <a:gd name="T8" fmla="*/ 91 w 96"/>
                <a:gd name="T9" fmla="*/ 71 h 126"/>
                <a:gd name="T10" fmla="*/ 91 w 96"/>
                <a:gd name="T11" fmla="*/ 76 h 126"/>
                <a:gd name="T12" fmla="*/ 91 w 96"/>
                <a:gd name="T13" fmla="*/ 81 h 126"/>
                <a:gd name="T14" fmla="*/ 86 w 96"/>
                <a:gd name="T15" fmla="*/ 81 h 126"/>
                <a:gd name="T16" fmla="*/ 91 w 96"/>
                <a:gd name="T17" fmla="*/ 86 h 126"/>
                <a:gd name="T18" fmla="*/ 91 w 96"/>
                <a:gd name="T19" fmla="*/ 96 h 126"/>
                <a:gd name="T20" fmla="*/ 91 w 96"/>
                <a:gd name="T21" fmla="*/ 96 h 126"/>
                <a:gd name="T22" fmla="*/ 86 w 96"/>
                <a:gd name="T23" fmla="*/ 101 h 126"/>
                <a:gd name="T24" fmla="*/ 86 w 96"/>
                <a:gd name="T25" fmla="*/ 101 h 126"/>
                <a:gd name="T26" fmla="*/ 91 w 96"/>
                <a:gd name="T27" fmla="*/ 106 h 126"/>
                <a:gd name="T28" fmla="*/ 91 w 96"/>
                <a:gd name="T29" fmla="*/ 111 h 126"/>
                <a:gd name="T30" fmla="*/ 81 w 96"/>
                <a:gd name="T31" fmla="*/ 121 h 126"/>
                <a:gd name="T32" fmla="*/ 66 w 96"/>
                <a:gd name="T33" fmla="*/ 126 h 126"/>
                <a:gd name="T34" fmla="*/ 56 w 96"/>
                <a:gd name="T35" fmla="*/ 121 h 126"/>
                <a:gd name="T36" fmla="*/ 61 w 96"/>
                <a:gd name="T37" fmla="*/ 116 h 126"/>
                <a:gd name="T38" fmla="*/ 66 w 96"/>
                <a:gd name="T39" fmla="*/ 106 h 126"/>
                <a:gd name="T40" fmla="*/ 61 w 96"/>
                <a:gd name="T41" fmla="*/ 101 h 126"/>
                <a:gd name="T42" fmla="*/ 46 w 96"/>
                <a:gd name="T43" fmla="*/ 111 h 126"/>
                <a:gd name="T44" fmla="*/ 41 w 96"/>
                <a:gd name="T45" fmla="*/ 106 h 126"/>
                <a:gd name="T46" fmla="*/ 36 w 96"/>
                <a:gd name="T47" fmla="*/ 106 h 126"/>
                <a:gd name="T48" fmla="*/ 31 w 96"/>
                <a:gd name="T49" fmla="*/ 96 h 126"/>
                <a:gd name="T50" fmla="*/ 31 w 96"/>
                <a:gd name="T51" fmla="*/ 86 h 126"/>
                <a:gd name="T52" fmla="*/ 26 w 96"/>
                <a:gd name="T53" fmla="*/ 81 h 126"/>
                <a:gd name="T54" fmla="*/ 21 w 96"/>
                <a:gd name="T55" fmla="*/ 76 h 126"/>
                <a:gd name="T56" fmla="*/ 21 w 96"/>
                <a:gd name="T57" fmla="*/ 60 h 126"/>
                <a:gd name="T58" fmla="*/ 10 w 96"/>
                <a:gd name="T59" fmla="*/ 55 h 126"/>
                <a:gd name="T60" fmla="*/ 5 w 96"/>
                <a:gd name="T61" fmla="*/ 55 h 126"/>
                <a:gd name="T62" fmla="*/ 5 w 96"/>
                <a:gd name="T63" fmla="*/ 50 h 126"/>
                <a:gd name="T64" fmla="*/ 15 w 96"/>
                <a:gd name="T65" fmla="*/ 45 h 126"/>
                <a:gd name="T66" fmla="*/ 21 w 96"/>
                <a:gd name="T67" fmla="*/ 35 h 126"/>
                <a:gd name="T68" fmla="*/ 21 w 96"/>
                <a:gd name="T69" fmla="*/ 15 h 126"/>
                <a:gd name="T70" fmla="*/ 21 w 96"/>
                <a:gd name="T71" fmla="*/ 5 h 126"/>
                <a:gd name="T72" fmla="*/ 26 w 96"/>
                <a:gd name="T73" fmla="*/ 5 h 126"/>
                <a:gd name="T74" fmla="*/ 31 w 96"/>
                <a:gd name="T75" fmla="*/ 10 h 126"/>
                <a:gd name="T76" fmla="*/ 31 w 96"/>
                <a:gd name="T77" fmla="*/ 15 h 126"/>
                <a:gd name="T78" fmla="*/ 36 w 96"/>
                <a:gd name="T79" fmla="*/ 15 h 126"/>
                <a:gd name="T80" fmla="*/ 36 w 96"/>
                <a:gd name="T81" fmla="*/ 20 h 126"/>
                <a:gd name="T82" fmla="*/ 41 w 96"/>
                <a:gd name="T83" fmla="*/ 25 h 126"/>
                <a:gd name="T84" fmla="*/ 46 w 96"/>
                <a:gd name="T85" fmla="*/ 20 h 126"/>
                <a:gd name="T86" fmla="*/ 51 w 96"/>
                <a:gd name="T87" fmla="*/ 20 h 126"/>
                <a:gd name="T88" fmla="*/ 71 w 96"/>
                <a:gd name="T89" fmla="*/ 35 h 126"/>
                <a:gd name="T90" fmla="*/ 76 w 96"/>
                <a:gd name="T91" fmla="*/ 40 h 126"/>
                <a:gd name="T92" fmla="*/ 76 w 96"/>
                <a:gd name="T93" fmla="*/ 40 h 126"/>
                <a:gd name="T94" fmla="*/ 81 w 96"/>
                <a:gd name="T95" fmla="*/ 45 h 126"/>
                <a:gd name="T96" fmla="*/ 81 w 96"/>
                <a:gd name="T97" fmla="*/ 45 h 126"/>
                <a:gd name="T98" fmla="*/ 86 w 96"/>
                <a:gd name="T99" fmla="*/ 45 h 126"/>
                <a:gd name="T100" fmla="*/ 91 w 96"/>
                <a:gd name="T101" fmla="*/ 5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6">
                  <a:moveTo>
                    <a:pt x="91" y="50"/>
                  </a:moveTo>
                  <a:lnTo>
                    <a:pt x="91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5"/>
                  </a:lnTo>
                  <a:lnTo>
                    <a:pt x="91" y="60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91" y="86"/>
                  </a:lnTo>
                  <a:lnTo>
                    <a:pt x="91" y="91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11"/>
                  </a:lnTo>
                  <a:lnTo>
                    <a:pt x="86" y="121"/>
                  </a:lnTo>
                  <a:lnTo>
                    <a:pt x="81" y="121"/>
                  </a:lnTo>
                  <a:lnTo>
                    <a:pt x="71" y="126"/>
                  </a:lnTo>
                  <a:lnTo>
                    <a:pt x="66" y="126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61" y="116"/>
                  </a:lnTo>
                  <a:lnTo>
                    <a:pt x="66" y="111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41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9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26" y="81"/>
                  </a:lnTo>
                  <a:lnTo>
                    <a:pt x="26" y="76"/>
                  </a:lnTo>
                  <a:lnTo>
                    <a:pt x="21" y="76"/>
                  </a:lnTo>
                  <a:lnTo>
                    <a:pt x="21" y="66"/>
                  </a:lnTo>
                  <a:lnTo>
                    <a:pt x="21" y="60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0" y="50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6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71" y="35"/>
                  </a:lnTo>
                  <a:lnTo>
                    <a:pt x="76" y="35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91" y="50"/>
                  </a:lnTo>
                  <a:lnTo>
                    <a:pt x="91" y="5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2" name="Freeform 176"/>
            <p:cNvSpPr>
              <a:spLocks/>
            </p:cNvSpPr>
            <p:nvPr/>
          </p:nvSpPr>
          <p:spPr bwMode="auto">
            <a:xfrm>
              <a:off x="4921251" y="4356100"/>
              <a:ext cx="96838" cy="63500"/>
            </a:xfrm>
            <a:custGeom>
              <a:avLst/>
              <a:gdLst>
                <a:gd name="T0" fmla="*/ 51 w 61"/>
                <a:gd name="T1" fmla="*/ 20 h 40"/>
                <a:gd name="T2" fmla="*/ 51 w 61"/>
                <a:gd name="T3" fmla="*/ 20 h 40"/>
                <a:gd name="T4" fmla="*/ 51 w 61"/>
                <a:gd name="T5" fmla="*/ 25 h 40"/>
                <a:gd name="T6" fmla="*/ 61 w 61"/>
                <a:gd name="T7" fmla="*/ 25 h 40"/>
                <a:gd name="T8" fmla="*/ 56 w 61"/>
                <a:gd name="T9" fmla="*/ 30 h 40"/>
                <a:gd name="T10" fmla="*/ 46 w 61"/>
                <a:gd name="T11" fmla="*/ 30 h 40"/>
                <a:gd name="T12" fmla="*/ 31 w 61"/>
                <a:gd name="T13" fmla="*/ 35 h 40"/>
                <a:gd name="T14" fmla="*/ 31 w 61"/>
                <a:gd name="T15" fmla="*/ 30 h 40"/>
                <a:gd name="T16" fmla="*/ 31 w 61"/>
                <a:gd name="T17" fmla="*/ 30 h 40"/>
                <a:gd name="T18" fmla="*/ 26 w 61"/>
                <a:gd name="T19" fmla="*/ 25 h 40"/>
                <a:gd name="T20" fmla="*/ 26 w 61"/>
                <a:gd name="T21" fmla="*/ 25 h 40"/>
                <a:gd name="T22" fmla="*/ 26 w 61"/>
                <a:gd name="T23" fmla="*/ 30 h 40"/>
                <a:gd name="T24" fmla="*/ 21 w 61"/>
                <a:gd name="T25" fmla="*/ 35 h 40"/>
                <a:gd name="T26" fmla="*/ 21 w 61"/>
                <a:gd name="T27" fmla="*/ 35 h 40"/>
                <a:gd name="T28" fmla="*/ 5 w 61"/>
                <a:gd name="T29" fmla="*/ 40 h 40"/>
                <a:gd name="T30" fmla="*/ 5 w 61"/>
                <a:gd name="T31" fmla="*/ 40 h 40"/>
                <a:gd name="T32" fmla="*/ 5 w 61"/>
                <a:gd name="T33" fmla="*/ 40 h 40"/>
                <a:gd name="T34" fmla="*/ 10 w 61"/>
                <a:gd name="T35" fmla="*/ 40 h 40"/>
                <a:gd name="T36" fmla="*/ 10 w 61"/>
                <a:gd name="T37" fmla="*/ 35 h 40"/>
                <a:gd name="T38" fmla="*/ 5 w 61"/>
                <a:gd name="T39" fmla="*/ 35 h 40"/>
                <a:gd name="T40" fmla="*/ 0 w 61"/>
                <a:gd name="T41" fmla="*/ 30 h 40"/>
                <a:gd name="T42" fmla="*/ 5 w 61"/>
                <a:gd name="T43" fmla="*/ 25 h 40"/>
                <a:gd name="T44" fmla="*/ 0 w 61"/>
                <a:gd name="T45" fmla="*/ 20 h 40"/>
                <a:gd name="T46" fmla="*/ 0 w 61"/>
                <a:gd name="T47" fmla="*/ 20 h 40"/>
                <a:gd name="T48" fmla="*/ 0 w 61"/>
                <a:gd name="T49" fmla="*/ 20 h 40"/>
                <a:gd name="T50" fmla="*/ 10 w 61"/>
                <a:gd name="T51" fmla="*/ 15 h 40"/>
                <a:gd name="T52" fmla="*/ 16 w 61"/>
                <a:gd name="T53" fmla="*/ 15 h 40"/>
                <a:gd name="T54" fmla="*/ 26 w 61"/>
                <a:gd name="T55" fmla="*/ 10 h 40"/>
                <a:gd name="T56" fmla="*/ 31 w 61"/>
                <a:gd name="T57" fmla="*/ 5 h 40"/>
                <a:gd name="T58" fmla="*/ 31 w 61"/>
                <a:gd name="T59" fmla="*/ 5 h 40"/>
                <a:gd name="T60" fmla="*/ 36 w 61"/>
                <a:gd name="T61" fmla="*/ 5 h 40"/>
                <a:gd name="T62" fmla="*/ 36 w 61"/>
                <a:gd name="T63" fmla="*/ 10 h 40"/>
                <a:gd name="T64" fmla="*/ 41 w 61"/>
                <a:gd name="T65" fmla="*/ 10 h 40"/>
                <a:gd name="T66" fmla="*/ 56 w 61"/>
                <a:gd name="T67" fmla="*/ 0 h 40"/>
                <a:gd name="T68" fmla="*/ 56 w 61"/>
                <a:gd name="T69" fmla="*/ 0 h 40"/>
                <a:gd name="T70" fmla="*/ 61 w 61"/>
                <a:gd name="T71" fmla="*/ 5 h 40"/>
                <a:gd name="T72" fmla="*/ 61 w 61"/>
                <a:gd name="T73" fmla="*/ 5 h 40"/>
                <a:gd name="T74" fmla="*/ 61 w 61"/>
                <a:gd name="T75" fmla="*/ 10 h 40"/>
                <a:gd name="T76" fmla="*/ 56 w 61"/>
                <a:gd name="T77" fmla="*/ 15 h 40"/>
                <a:gd name="T78" fmla="*/ 51 w 61"/>
                <a:gd name="T79" fmla="*/ 20 h 40"/>
                <a:gd name="T80" fmla="*/ 51 w 61"/>
                <a:gd name="T8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40">
                  <a:moveTo>
                    <a:pt x="51" y="20"/>
                  </a:moveTo>
                  <a:lnTo>
                    <a:pt x="51" y="20"/>
                  </a:lnTo>
                  <a:lnTo>
                    <a:pt x="51" y="25"/>
                  </a:lnTo>
                  <a:lnTo>
                    <a:pt x="61" y="25"/>
                  </a:lnTo>
                  <a:lnTo>
                    <a:pt x="56" y="30"/>
                  </a:lnTo>
                  <a:lnTo>
                    <a:pt x="46" y="30"/>
                  </a:lnTo>
                  <a:lnTo>
                    <a:pt x="31" y="35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30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26" y="1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10"/>
                  </a:lnTo>
                  <a:lnTo>
                    <a:pt x="56" y="15"/>
                  </a:lnTo>
                  <a:lnTo>
                    <a:pt x="51" y="20"/>
                  </a:lnTo>
                  <a:lnTo>
                    <a:pt x="51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3" name="Freeform 177"/>
            <p:cNvSpPr>
              <a:spLocks/>
            </p:cNvSpPr>
            <p:nvPr/>
          </p:nvSpPr>
          <p:spPr bwMode="auto">
            <a:xfrm>
              <a:off x="4921251" y="4283075"/>
              <a:ext cx="49213" cy="96838"/>
            </a:xfrm>
            <a:custGeom>
              <a:avLst/>
              <a:gdLst>
                <a:gd name="T0" fmla="*/ 5 w 31"/>
                <a:gd name="T1" fmla="*/ 11 h 61"/>
                <a:gd name="T2" fmla="*/ 5 w 31"/>
                <a:gd name="T3" fmla="*/ 11 h 61"/>
                <a:gd name="T4" fmla="*/ 0 w 31"/>
                <a:gd name="T5" fmla="*/ 5 h 61"/>
                <a:gd name="T6" fmla="*/ 0 w 31"/>
                <a:gd name="T7" fmla="*/ 0 h 61"/>
                <a:gd name="T8" fmla="*/ 5 w 31"/>
                <a:gd name="T9" fmla="*/ 0 h 61"/>
                <a:gd name="T10" fmla="*/ 10 w 31"/>
                <a:gd name="T11" fmla="*/ 0 h 61"/>
                <a:gd name="T12" fmla="*/ 16 w 31"/>
                <a:gd name="T13" fmla="*/ 5 h 61"/>
                <a:gd name="T14" fmla="*/ 16 w 31"/>
                <a:gd name="T15" fmla="*/ 11 h 61"/>
                <a:gd name="T16" fmla="*/ 16 w 31"/>
                <a:gd name="T17" fmla="*/ 21 h 61"/>
                <a:gd name="T18" fmla="*/ 21 w 31"/>
                <a:gd name="T19" fmla="*/ 21 h 61"/>
                <a:gd name="T20" fmla="*/ 21 w 31"/>
                <a:gd name="T21" fmla="*/ 26 h 61"/>
                <a:gd name="T22" fmla="*/ 26 w 31"/>
                <a:gd name="T23" fmla="*/ 26 h 61"/>
                <a:gd name="T24" fmla="*/ 26 w 31"/>
                <a:gd name="T25" fmla="*/ 31 h 61"/>
                <a:gd name="T26" fmla="*/ 26 w 31"/>
                <a:gd name="T27" fmla="*/ 31 h 61"/>
                <a:gd name="T28" fmla="*/ 26 w 31"/>
                <a:gd name="T29" fmla="*/ 41 h 61"/>
                <a:gd name="T30" fmla="*/ 26 w 31"/>
                <a:gd name="T31" fmla="*/ 51 h 61"/>
                <a:gd name="T32" fmla="*/ 31 w 31"/>
                <a:gd name="T33" fmla="*/ 51 h 61"/>
                <a:gd name="T34" fmla="*/ 26 w 31"/>
                <a:gd name="T35" fmla="*/ 56 h 61"/>
                <a:gd name="T36" fmla="*/ 16 w 31"/>
                <a:gd name="T37" fmla="*/ 61 h 61"/>
                <a:gd name="T38" fmla="*/ 10 w 31"/>
                <a:gd name="T39" fmla="*/ 56 h 61"/>
                <a:gd name="T40" fmla="*/ 10 w 31"/>
                <a:gd name="T41" fmla="*/ 51 h 61"/>
                <a:gd name="T42" fmla="*/ 10 w 31"/>
                <a:gd name="T43" fmla="*/ 46 h 61"/>
                <a:gd name="T44" fmla="*/ 10 w 31"/>
                <a:gd name="T45" fmla="*/ 46 h 61"/>
                <a:gd name="T46" fmla="*/ 10 w 31"/>
                <a:gd name="T47" fmla="*/ 41 h 61"/>
                <a:gd name="T48" fmla="*/ 10 w 31"/>
                <a:gd name="T49" fmla="*/ 36 h 61"/>
                <a:gd name="T50" fmla="*/ 5 w 31"/>
                <a:gd name="T51" fmla="*/ 36 h 61"/>
                <a:gd name="T52" fmla="*/ 0 w 31"/>
                <a:gd name="T53" fmla="*/ 31 h 61"/>
                <a:gd name="T54" fmla="*/ 0 w 31"/>
                <a:gd name="T55" fmla="*/ 31 h 61"/>
                <a:gd name="T56" fmla="*/ 5 w 31"/>
                <a:gd name="T57" fmla="*/ 31 h 61"/>
                <a:gd name="T58" fmla="*/ 5 w 31"/>
                <a:gd name="T59" fmla="*/ 21 h 61"/>
                <a:gd name="T60" fmla="*/ 5 w 31"/>
                <a:gd name="T61" fmla="*/ 16 h 61"/>
                <a:gd name="T62" fmla="*/ 5 w 31"/>
                <a:gd name="T63" fmla="*/ 1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61">
                  <a:moveTo>
                    <a:pt x="5" y="11"/>
                  </a:move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6" y="11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41"/>
                  </a:lnTo>
                  <a:lnTo>
                    <a:pt x="26" y="51"/>
                  </a:lnTo>
                  <a:lnTo>
                    <a:pt x="31" y="51"/>
                  </a:lnTo>
                  <a:lnTo>
                    <a:pt x="26" y="56"/>
                  </a:lnTo>
                  <a:lnTo>
                    <a:pt x="16" y="61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4" name="Freeform 178"/>
            <p:cNvSpPr>
              <a:spLocks/>
            </p:cNvSpPr>
            <p:nvPr/>
          </p:nvSpPr>
          <p:spPr bwMode="auto">
            <a:xfrm>
              <a:off x="3643314" y="2700338"/>
              <a:ext cx="296863" cy="160338"/>
            </a:xfrm>
            <a:custGeom>
              <a:avLst/>
              <a:gdLst>
                <a:gd name="T0" fmla="*/ 51 w 187"/>
                <a:gd name="T1" fmla="*/ 91 h 101"/>
                <a:gd name="T2" fmla="*/ 36 w 187"/>
                <a:gd name="T3" fmla="*/ 96 h 101"/>
                <a:gd name="T4" fmla="*/ 36 w 187"/>
                <a:gd name="T5" fmla="*/ 91 h 101"/>
                <a:gd name="T6" fmla="*/ 31 w 187"/>
                <a:gd name="T7" fmla="*/ 96 h 101"/>
                <a:gd name="T8" fmla="*/ 20 w 187"/>
                <a:gd name="T9" fmla="*/ 86 h 101"/>
                <a:gd name="T10" fmla="*/ 20 w 187"/>
                <a:gd name="T11" fmla="*/ 86 h 101"/>
                <a:gd name="T12" fmla="*/ 15 w 187"/>
                <a:gd name="T13" fmla="*/ 86 h 101"/>
                <a:gd name="T14" fmla="*/ 10 w 187"/>
                <a:gd name="T15" fmla="*/ 81 h 101"/>
                <a:gd name="T16" fmla="*/ 5 w 187"/>
                <a:gd name="T17" fmla="*/ 81 h 101"/>
                <a:gd name="T18" fmla="*/ 5 w 187"/>
                <a:gd name="T19" fmla="*/ 76 h 101"/>
                <a:gd name="T20" fmla="*/ 5 w 187"/>
                <a:gd name="T21" fmla="*/ 71 h 101"/>
                <a:gd name="T22" fmla="*/ 10 w 187"/>
                <a:gd name="T23" fmla="*/ 61 h 101"/>
                <a:gd name="T24" fmla="*/ 20 w 187"/>
                <a:gd name="T25" fmla="*/ 56 h 101"/>
                <a:gd name="T26" fmla="*/ 31 w 187"/>
                <a:gd name="T27" fmla="*/ 66 h 101"/>
                <a:gd name="T28" fmla="*/ 41 w 187"/>
                <a:gd name="T29" fmla="*/ 66 h 101"/>
                <a:gd name="T30" fmla="*/ 51 w 187"/>
                <a:gd name="T31" fmla="*/ 56 h 101"/>
                <a:gd name="T32" fmla="*/ 66 w 187"/>
                <a:gd name="T33" fmla="*/ 56 h 101"/>
                <a:gd name="T34" fmla="*/ 71 w 187"/>
                <a:gd name="T35" fmla="*/ 61 h 101"/>
                <a:gd name="T36" fmla="*/ 71 w 187"/>
                <a:gd name="T37" fmla="*/ 61 h 101"/>
                <a:gd name="T38" fmla="*/ 71 w 187"/>
                <a:gd name="T39" fmla="*/ 56 h 101"/>
                <a:gd name="T40" fmla="*/ 71 w 187"/>
                <a:gd name="T41" fmla="*/ 46 h 101"/>
                <a:gd name="T42" fmla="*/ 91 w 187"/>
                <a:gd name="T43" fmla="*/ 25 h 101"/>
                <a:gd name="T44" fmla="*/ 91 w 187"/>
                <a:gd name="T45" fmla="*/ 15 h 101"/>
                <a:gd name="T46" fmla="*/ 96 w 187"/>
                <a:gd name="T47" fmla="*/ 5 h 101"/>
                <a:gd name="T48" fmla="*/ 101 w 187"/>
                <a:gd name="T49" fmla="*/ 0 h 101"/>
                <a:gd name="T50" fmla="*/ 101 w 187"/>
                <a:gd name="T51" fmla="*/ 0 h 101"/>
                <a:gd name="T52" fmla="*/ 106 w 187"/>
                <a:gd name="T53" fmla="*/ 10 h 101"/>
                <a:gd name="T54" fmla="*/ 117 w 187"/>
                <a:gd name="T55" fmla="*/ 10 h 101"/>
                <a:gd name="T56" fmla="*/ 127 w 187"/>
                <a:gd name="T57" fmla="*/ 15 h 101"/>
                <a:gd name="T58" fmla="*/ 122 w 187"/>
                <a:gd name="T59" fmla="*/ 20 h 101"/>
                <a:gd name="T60" fmla="*/ 132 w 187"/>
                <a:gd name="T61" fmla="*/ 30 h 101"/>
                <a:gd name="T62" fmla="*/ 132 w 187"/>
                <a:gd name="T63" fmla="*/ 36 h 101"/>
                <a:gd name="T64" fmla="*/ 142 w 187"/>
                <a:gd name="T65" fmla="*/ 30 h 101"/>
                <a:gd name="T66" fmla="*/ 147 w 187"/>
                <a:gd name="T67" fmla="*/ 46 h 101"/>
                <a:gd name="T68" fmla="*/ 162 w 187"/>
                <a:gd name="T69" fmla="*/ 46 h 101"/>
                <a:gd name="T70" fmla="*/ 172 w 187"/>
                <a:gd name="T71" fmla="*/ 46 h 101"/>
                <a:gd name="T72" fmla="*/ 177 w 187"/>
                <a:gd name="T73" fmla="*/ 46 h 101"/>
                <a:gd name="T74" fmla="*/ 182 w 187"/>
                <a:gd name="T75" fmla="*/ 51 h 101"/>
                <a:gd name="T76" fmla="*/ 187 w 187"/>
                <a:gd name="T77" fmla="*/ 56 h 101"/>
                <a:gd name="T78" fmla="*/ 177 w 187"/>
                <a:gd name="T79" fmla="*/ 61 h 101"/>
                <a:gd name="T80" fmla="*/ 172 w 187"/>
                <a:gd name="T81" fmla="*/ 61 h 101"/>
                <a:gd name="T82" fmla="*/ 162 w 187"/>
                <a:gd name="T83" fmla="*/ 61 h 101"/>
                <a:gd name="T84" fmla="*/ 147 w 187"/>
                <a:gd name="T85" fmla="*/ 66 h 101"/>
                <a:gd name="T86" fmla="*/ 122 w 187"/>
                <a:gd name="T87" fmla="*/ 66 h 101"/>
                <a:gd name="T88" fmla="*/ 117 w 187"/>
                <a:gd name="T89" fmla="*/ 66 h 101"/>
                <a:gd name="T90" fmla="*/ 106 w 187"/>
                <a:gd name="T91" fmla="*/ 71 h 101"/>
                <a:gd name="T92" fmla="*/ 91 w 187"/>
                <a:gd name="T93" fmla="*/ 81 h 101"/>
                <a:gd name="T94" fmla="*/ 86 w 187"/>
                <a:gd name="T95" fmla="*/ 91 h 101"/>
                <a:gd name="T96" fmla="*/ 81 w 187"/>
                <a:gd name="T97" fmla="*/ 86 h 101"/>
                <a:gd name="T98" fmla="*/ 66 w 187"/>
                <a:gd name="T99" fmla="*/ 91 h 101"/>
                <a:gd name="T100" fmla="*/ 66 w 187"/>
                <a:gd name="T101" fmla="*/ 91 h 101"/>
                <a:gd name="T102" fmla="*/ 51 w 187"/>
                <a:gd name="T103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" h="101">
                  <a:moveTo>
                    <a:pt x="51" y="91"/>
                  </a:moveTo>
                  <a:lnTo>
                    <a:pt x="51" y="91"/>
                  </a:lnTo>
                  <a:lnTo>
                    <a:pt x="41" y="101"/>
                  </a:lnTo>
                  <a:lnTo>
                    <a:pt x="36" y="96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1" y="96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10" y="61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5" y="61"/>
                  </a:lnTo>
                  <a:lnTo>
                    <a:pt x="31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51" y="61"/>
                  </a:lnTo>
                  <a:lnTo>
                    <a:pt x="51" y="56"/>
                  </a:lnTo>
                  <a:lnTo>
                    <a:pt x="61" y="61"/>
                  </a:lnTo>
                  <a:lnTo>
                    <a:pt x="66" y="56"/>
                  </a:lnTo>
                  <a:lnTo>
                    <a:pt x="66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86" y="30"/>
                  </a:lnTo>
                  <a:lnTo>
                    <a:pt x="91" y="25"/>
                  </a:lnTo>
                  <a:lnTo>
                    <a:pt x="91" y="20"/>
                  </a:lnTo>
                  <a:lnTo>
                    <a:pt x="91" y="1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06" y="10"/>
                  </a:lnTo>
                  <a:lnTo>
                    <a:pt x="112" y="10"/>
                  </a:lnTo>
                  <a:lnTo>
                    <a:pt x="117" y="10"/>
                  </a:lnTo>
                  <a:lnTo>
                    <a:pt x="127" y="10"/>
                  </a:lnTo>
                  <a:lnTo>
                    <a:pt x="127" y="15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32" y="20"/>
                  </a:lnTo>
                  <a:lnTo>
                    <a:pt x="132" y="30"/>
                  </a:lnTo>
                  <a:lnTo>
                    <a:pt x="137" y="30"/>
                  </a:lnTo>
                  <a:lnTo>
                    <a:pt x="132" y="36"/>
                  </a:lnTo>
                  <a:lnTo>
                    <a:pt x="137" y="36"/>
                  </a:lnTo>
                  <a:lnTo>
                    <a:pt x="142" y="30"/>
                  </a:lnTo>
                  <a:lnTo>
                    <a:pt x="147" y="41"/>
                  </a:lnTo>
                  <a:lnTo>
                    <a:pt x="147" y="46"/>
                  </a:lnTo>
                  <a:lnTo>
                    <a:pt x="157" y="46"/>
                  </a:lnTo>
                  <a:lnTo>
                    <a:pt x="162" y="46"/>
                  </a:lnTo>
                  <a:lnTo>
                    <a:pt x="167" y="46"/>
                  </a:lnTo>
                  <a:lnTo>
                    <a:pt x="172" y="46"/>
                  </a:lnTo>
                  <a:lnTo>
                    <a:pt x="172" y="46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82" y="51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61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2" y="61"/>
                  </a:lnTo>
                  <a:lnTo>
                    <a:pt x="167" y="56"/>
                  </a:lnTo>
                  <a:lnTo>
                    <a:pt x="162" y="61"/>
                  </a:lnTo>
                  <a:lnTo>
                    <a:pt x="152" y="61"/>
                  </a:lnTo>
                  <a:lnTo>
                    <a:pt x="147" y="66"/>
                  </a:lnTo>
                  <a:lnTo>
                    <a:pt x="132" y="61"/>
                  </a:lnTo>
                  <a:lnTo>
                    <a:pt x="122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2" y="66"/>
                  </a:lnTo>
                  <a:lnTo>
                    <a:pt x="106" y="71"/>
                  </a:lnTo>
                  <a:lnTo>
                    <a:pt x="96" y="76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81" y="91"/>
                  </a:lnTo>
                  <a:lnTo>
                    <a:pt x="81" y="86"/>
                  </a:lnTo>
                  <a:lnTo>
                    <a:pt x="76" y="86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56" y="91"/>
                  </a:lnTo>
                  <a:lnTo>
                    <a:pt x="51" y="9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5" name="Freeform 179"/>
            <p:cNvSpPr>
              <a:spLocks/>
            </p:cNvSpPr>
            <p:nvPr/>
          </p:nvSpPr>
          <p:spPr bwMode="auto">
            <a:xfrm>
              <a:off x="3562351" y="2852738"/>
              <a:ext cx="282575" cy="249238"/>
            </a:xfrm>
            <a:custGeom>
              <a:avLst/>
              <a:gdLst>
                <a:gd name="T0" fmla="*/ 173 w 178"/>
                <a:gd name="T1" fmla="*/ 91 h 157"/>
                <a:gd name="T2" fmla="*/ 173 w 178"/>
                <a:gd name="T3" fmla="*/ 91 h 157"/>
                <a:gd name="T4" fmla="*/ 173 w 178"/>
                <a:gd name="T5" fmla="*/ 96 h 157"/>
                <a:gd name="T6" fmla="*/ 168 w 178"/>
                <a:gd name="T7" fmla="*/ 96 h 157"/>
                <a:gd name="T8" fmla="*/ 168 w 178"/>
                <a:gd name="T9" fmla="*/ 102 h 157"/>
                <a:gd name="T10" fmla="*/ 173 w 178"/>
                <a:gd name="T11" fmla="*/ 112 h 157"/>
                <a:gd name="T12" fmla="*/ 173 w 178"/>
                <a:gd name="T13" fmla="*/ 127 h 157"/>
                <a:gd name="T14" fmla="*/ 157 w 178"/>
                <a:gd name="T15" fmla="*/ 132 h 157"/>
                <a:gd name="T16" fmla="*/ 152 w 178"/>
                <a:gd name="T17" fmla="*/ 137 h 157"/>
                <a:gd name="T18" fmla="*/ 157 w 178"/>
                <a:gd name="T19" fmla="*/ 142 h 157"/>
                <a:gd name="T20" fmla="*/ 152 w 178"/>
                <a:gd name="T21" fmla="*/ 147 h 157"/>
                <a:gd name="T22" fmla="*/ 147 w 178"/>
                <a:gd name="T23" fmla="*/ 152 h 157"/>
                <a:gd name="T24" fmla="*/ 147 w 178"/>
                <a:gd name="T25" fmla="*/ 147 h 157"/>
                <a:gd name="T26" fmla="*/ 147 w 178"/>
                <a:gd name="T27" fmla="*/ 142 h 157"/>
                <a:gd name="T28" fmla="*/ 142 w 178"/>
                <a:gd name="T29" fmla="*/ 147 h 157"/>
                <a:gd name="T30" fmla="*/ 132 w 178"/>
                <a:gd name="T31" fmla="*/ 152 h 157"/>
                <a:gd name="T32" fmla="*/ 127 w 178"/>
                <a:gd name="T33" fmla="*/ 152 h 157"/>
                <a:gd name="T34" fmla="*/ 122 w 178"/>
                <a:gd name="T35" fmla="*/ 147 h 157"/>
                <a:gd name="T36" fmla="*/ 122 w 178"/>
                <a:gd name="T37" fmla="*/ 142 h 157"/>
                <a:gd name="T38" fmla="*/ 92 w 178"/>
                <a:gd name="T39" fmla="*/ 142 h 157"/>
                <a:gd name="T40" fmla="*/ 87 w 178"/>
                <a:gd name="T41" fmla="*/ 137 h 157"/>
                <a:gd name="T42" fmla="*/ 71 w 178"/>
                <a:gd name="T43" fmla="*/ 122 h 157"/>
                <a:gd name="T44" fmla="*/ 51 w 178"/>
                <a:gd name="T45" fmla="*/ 117 h 157"/>
                <a:gd name="T46" fmla="*/ 46 w 178"/>
                <a:gd name="T47" fmla="*/ 91 h 157"/>
                <a:gd name="T48" fmla="*/ 36 w 178"/>
                <a:gd name="T49" fmla="*/ 86 h 157"/>
                <a:gd name="T50" fmla="*/ 31 w 178"/>
                <a:gd name="T51" fmla="*/ 71 h 157"/>
                <a:gd name="T52" fmla="*/ 16 w 178"/>
                <a:gd name="T53" fmla="*/ 61 h 157"/>
                <a:gd name="T54" fmla="*/ 6 w 178"/>
                <a:gd name="T55" fmla="*/ 46 h 157"/>
                <a:gd name="T56" fmla="*/ 0 w 178"/>
                <a:gd name="T57" fmla="*/ 36 h 157"/>
                <a:gd name="T58" fmla="*/ 21 w 178"/>
                <a:gd name="T59" fmla="*/ 31 h 157"/>
                <a:gd name="T60" fmla="*/ 26 w 178"/>
                <a:gd name="T61" fmla="*/ 26 h 157"/>
                <a:gd name="T62" fmla="*/ 46 w 178"/>
                <a:gd name="T63" fmla="*/ 21 h 157"/>
                <a:gd name="T64" fmla="*/ 82 w 178"/>
                <a:gd name="T65" fmla="*/ 5 h 157"/>
                <a:gd name="T66" fmla="*/ 92 w 178"/>
                <a:gd name="T67" fmla="*/ 5 h 157"/>
                <a:gd name="T68" fmla="*/ 107 w 178"/>
                <a:gd name="T69" fmla="*/ 15 h 157"/>
                <a:gd name="T70" fmla="*/ 117 w 178"/>
                <a:gd name="T71" fmla="*/ 21 h 157"/>
                <a:gd name="T72" fmla="*/ 112 w 178"/>
                <a:gd name="T73" fmla="*/ 36 h 157"/>
                <a:gd name="T74" fmla="*/ 107 w 178"/>
                <a:gd name="T75" fmla="*/ 56 h 157"/>
                <a:gd name="T76" fmla="*/ 117 w 178"/>
                <a:gd name="T77" fmla="*/ 66 h 157"/>
                <a:gd name="T78" fmla="*/ 132 w 178"/>
                <a:gd name="T79" fmla="*/ 56 h 157"/>
                <a:gd name="T80" fmla="*/ 147 w 178"/>
                <a:gd name="T81" fmla="*/ 66 h 157"/>
                <a:gd name="T82" fmla="*/ 152 w 178"/>
                <a:gd name="T83" fmla="*/ 81 h 157"/>
                <a:gd name="T84" fmla="*/ 157 w 178"/>
                <a:gd name="T85" fmla="*/ 9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57">
                  <a:moveTo>
                    <a:pt x="163" y="96"/>
                  </a:moveTo>
                  <a:lnTo>
                    <a:pt x="163" y="96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68" y="102"/>
                  </a:lnTo>
                  <a:lnTo>
                    <a:pt x="168" y="96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3" y="107"/>
                  </a:lnTo>
                  <a:lnTo>
                    <a:pt x="173" y="112"/>
                  </a:lnTo>
                  <a:lnTo>
                    <a:pt x="178" y="117"/>
                  </a:lnTo>
                  <a:lnTo>
                    <a:pt x="173" y="122"/>
                  </a:lnTo>
                  <a:lnTo>
                    <a:pt x="173" y="127"/>
                  </a:lnTo>
                  <a:lnTo>
                    <a:pt x="173" y="127"/>
                  </a:lnTo>
                  <a:lnTo>
                    <a:pt x="163" y="127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57" y="137"/>
                  </a:lnTo>
                  <a:lnTo>
                    <a:pt x="157" y="142"/>
                  </a:lnTo>
                  <a:lnTo>
                    <a:pt x="152" y="142"/>
                  </a:lnTo>
                  <a:lnTo>
                    <a:pt x="152" y="147"/>
                  </a:lnTo>
                  <a:lnTo>
                    <a:pt x="152" y="147"/>
                  </a:lnTo>
                  <a:lnTo>
                    <a:pt x="152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7"/>
                  </a:lnTo>
                  <a:lnTo>
                    <a:pt x="142" y="157"/>
                  </a:lnTo>
                  <a:lnTo>
                    <a:pt x="142" y="157"/>
                  </a:lnTo>
                  <a:lnTo>
                    <a:pt x="132" y="152"/>
                  </a:lnTo>
                  <a:lnTo>
                    <a:pt x="127" y="152"/>
                  </a:lnTo>
                  <a:lnTo>
                    <a:pt x="127" y="152"/>
                  </a:lnTo>
                  <a:lnTo>
                    <a:pt x="127" y="152"/>
                  </a:lnTo>
                  <a:lnTo>
                    <a:pt x="127" y="147"/>
                  </a:lnTo>
                  <a:lnTo>
                    <a:pt x="127" y="147"/>
                  </a:lnTo>
                  <a:lnTo>
                    <a:pt x="122" y="147"/>
                  </a:lnTo>
                  <a:lnTo>
                    <a:pt x="122" y="147"/>
                  </a:lnTo>
                  <a:lnTo>
                    <a:pt x="127" y="142"/>
                  </a:lnTo>
                  <a:lnTo>
                    <a:pt x="122" y="142"/>
                  </a:lnTo>
                  <a:lnTo>
                    <a:pt x="112" y="147"/>
                  </a:lnTo>
                  <a:lnTo>
                    <a:pt x="107" y="147"/>
                  </a:lnTo>
                  <a:lnTo>
                    <a:pt x="92" y="142"/>
                  </a:lnTo>
                  <a:lnTo>
                    <a:pt x="87" y="142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7" y="132"/>
                  </a:lnTo>
                  <a:lnTo>
                    <a:pt x="76" y="122"/>
                  </a:lnTo>
                  <a:lnTo>
                    <a:pt x="71" y="122"/>
                  </a:lnTo>
                  <a:lnTo>
                    <a:pt x="61" y="122"/>
                  </a:lnTo>
                  <a:lnTo>
                    <a:pt x="51" y="117"/>
                  </a:lnTo>
                  <a:lnTo>
                    <a:pt x="51" y="117"/>
                  </a:lnTo>
                  <a:lnTo>
                    <a:pt x="46" y="112"/>
                  </a:lnTo>
                  <a:lnTo>
                    <a:pt x="46" y="96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1" y="91"/>
                  </a:lnTo>
                  <a:lnTo>
                    <a:pt x="36" y="86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1" y="66"/>
                  </a:lnTo>
                  <a:lnTo>
                    <a:pt x="16" y="61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15"/>
                  </a:lnTo>
                  <a:lnTo>
                    <a:pt x="46" y="21"/>
                  </a:lnTo>
                  <a:lnTo>
                    <a:pt x="56" y="21"/>
                  </a:lnTo>
                  <a:lnTo>
                    <a:pt x="61" y="21"/>
                  </a:lnTo>
                  <a:lnTo>
                    <a:pt x="82" y="5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2" y="5"/>
                  </a:lnTo>
                  <a:lnTo>
                    <a:pt x="97" y="10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7" y="15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2" y="21"/>
                  </a:lnTo>
                  <a:lnTo>
                    <a:pt x="107" y="36"/>
                  </a:lnTo>
                  <a:lnTo>
                    <a:pt x="112" y="36"/>
                  </a:lnTo>
                  <a:lnTo>
                    <a:pt x="107" y="41"/>
                  </a:lnTo>
                  <a:lnTo>
                    <a:pt x="112" y="51"/>
                  </a:lnTo>
                  <a:lnTo>
                    <a:pt x="107" y="56"/>
                  </a:lnTo>
                  <a:lnTo>
                    <a:pt x="112" y="56"/>
                  </a:lnTo>
                  <a:lnTo>
                    <a:pt x="112" y="61"/>
                  </a:lnTo>
                  <a:lnTo>
                    <a:pt x="117" y="66"/>
                  </a:lnTo>
                  <a:lnTo>
                    <a:pt x="127" y="61"/>
                  </a:lnTo>
                  <a:lnTo>
                    <a:pt x="132" y="61"/>
                  </a:lnTo>
                  <a:lnTo>
                    <a:pt x="132" y="56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7" y="6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52" y="81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91"/>
                  </a:lnTo>
                  <a:lnTo>
                    <a:pt x="163" y="9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6" name="Freeform 180"/>
            <p:cNvSpPr>
              <a:spLocks/>
            </p:cNvSpPr>
            <p:nvPr/>
          </p:nvSpPr>
          <p:spPr bwMode="auto">
            <a:xfrm>
              <a:off x="4222751" y="2868613"/>
              <a:ext cx="112713" cy="161925"/>
            </a:xfrm>
            <a:custGeom>
              <a:avLst/>
              <a:gdLst>
                <a:gd name="T0" fmla="*/ 45 w 71"/>
                <a:gd name="T1" fmla="*/ 5 h 102"/>
                <a:gd name="T2" fmla="*/ 50 w 71"/>
                <a:gd name="T3" fmla="*/ 0 h 102"/>
                <a:gd name="T4" fmla="*/ 55 w 71"/>
                <a:gd name="T5" fmla="*/ 5 h 102"/>
                <a:gd name="T6" fmla="*/ 55 w 71"/>
                <a:gd name="T7" fmla="*/ 11 h 102"/>
                <a:gd name="T8" fmla="*/ 55 w 71"/>
                <a:gd name="T9" fmla="*/ 16 h 102"/>
                <a:gd name="T10" fmla="*/ 61 w 71"/>
                <a:gd name="T11" fmla="*/ 31 h 102"/>
                <a:gd name="T12" fmla="*/ 66 w 71"/>
                <a:gd name="T13" fmla="*/ 36 h 102"/>
                <a:gd name="T14" fmla="*/ 66 w 71"/>
                <a:gd name="T15" fmla="*/ 51 h 102"/>
                <a:gd name="T16" fmla="*/ 71 w 71"/>
                <a:gd name="T17" fmla="*/ 61 h 102"/>
                <a:gd name="T18" fmla="*/ 71 w 71"/>
                <a:gd name="T19" fmla="*/ 66 h 102"/>
                <a:gd name="T20" fmla="*/ 71 w 71"/>
                <a:gd name="T21" fmla="*/ 66 h 102"/>
                <a:gd name="T22" fmla="*/ 66 w 71"/>
                <a:gd name="T23" fmla="*/ 76 h 102"/>
                <a:gd name="T24" fmla="*/ 61 w 71"/>
                <a:gd name="T25" fmla="*/ 81 h 102"/>
                <a:gd name="T26" fmla="*/ 61 w 71"/>
                <a:gd name="T27" fmla="*/ 92 h 102"/>
                <a:gd name="T28" fmla="*/ 55 w 71"/>
                <a:gd name="T29" fmla="*/ 97 h 102"/>
                <a:gd name="T30" fmla="*/ 55 w 71"/>
                <a:gd name="T31" fmla="*/ 97 h 102"/>
                <a:gd name="T32" fmla="*/ 50 w 71"/>
                <a:gd name="T33" fmla="*/ 102 h 102"/>
                <a:gd name="T34" fmla="*/ 45 w 71"/>
                <a:gd name="T35" fmla="*/ 97 h 102"/>
                <a:gd name="T36" fmla="*/ 45 w 71"/>
                <a:gd name="T37" fmla="*/ 92 h 102"/>
                <a:gd name="T38" fmla="*/ 40 w 71"/>
                <a:gd name="T39" fmla="*/ 81 h 102"/>
                <a:gd name="T40" fmla="*/ 45 w 71"/>
                <a:gd name="T41" fmla="*/ 76 h 102"/>
                <a:gd name="T42" fmla="*/ 50 w 71"/>
                <a:gd name="T43" fmla="*/ 66 h 102"/>
                <a:gd name="T44" fmla="*/ 45 w 71"/>
                <a:gd name="T45" fmla="*/ 51 h 102"/>
                <a:gd name="T46" fmla="*/ 35 w 71"/>
                <a:gd name="T47" fmla="*/ 31 h 102"/>
                <a:gd name="T48" fmla="*/ 25 w 71"/>
                <a:gd name="T49" fmla="*/ 31 h 102"/>
                <a:gd name="T50" fmla="*/ 25 w 71"/>
                <a:gd name="T51" fmla="*/ 36 h 102"/>
                <a:gd name="T52" fmla="*/ 20 w 71"/>
                <a:gd name="T53" fmla="*/ 41 h 102"/>
                <a:gd name="T54" fmla="*/ 25 w 71"/>
                <a:gd name="T55" fmla="*/ 41 h 102"/>
                <a:gd name="T56" fmla="*/ 25 w 71"/>
                <a:gd name="T57" fmla="*/ 46 h 102"/>
                <a:gd name="T58" fmla="*/ 35 w 71"/>
                <a:gd name="T59" fmla="*/ 46 h 102"/>
                <a:gd name="T60" fmla="*/ 35 w 71"/>
                <a:gd name="T61" fmla="*/ 51 h 102"/>
                <a:gd name="T62" fmla="*/ 30 w 71"/>
                <a:gd name="T63" fmla="*/ 51 h 102"/>
                <a:gd name="T64" fmla="*/ 30 w 71"/>
                <a:gd name="T65" fmla="*/ 56 h 102"/>
                <a:gd name="T66" fmla="*/ 30 w 71"/>
                <a:gd name="T67" fmla="*/ 66 h 102"/>
                <a:gd name="T68" fmla="*/ 30 w 71"/>
                <a:gd name="T69" fmla="*/ 66 h 102"/>
                <a:gd name="T70" fmla="*/ 15 w 71"/>
                <a:gd name="T71" fmla="*/ 66 h 102"/>
                <a:gd name="T72" fmla="*/ 5 w 71"/>
                <a:gd name="T73" fmla="*/ 61 h 102"/>
                <a:gd name="T74" fmla="*/ 0 w 71"/>
                <a:gd name="T75" fmla="*/ 41 h 102"/>
                <a:gd name="T76" fmla="*/ 10 w 71"/>
                <a:gd name="T77" fmla="*/ 36 h 102"/>
                <a:gd name="T78" fmla="*/ 15 w 71"/>
                <a:gd name="T79" fmla="*/ 26 h 102"/>
                <a:gd name="T80" fmla="*/ 15 w 71"/>
                <a:gd name="T81" fmla="*/ 26 h 102"/>
                <a:gd name="T82" fmla="*/ 20 w 71"/>
                <a:gd name="T83" fmla="*/ 16 h 102"/>
                <a:gd name="T84" fmla="*/ 35 w 71"/>
                <a:gd name="T85" fmla="*/ 16 h 102"/>
                <a:gd name="T86" fmla="*/ 40 w 71"/>
                <a:gd name="T87" fmla="*/ 11 h 102"/>
                <a:gd name="T88" fmla="*/ 45 w 71"/>
                <a:gd name="T8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102">
                  <a:moveTo>
                    <a:pt x="45" y="5"/>
                  </a:moveTo>
                  <a:lnTo>
                    <a:pt x="45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6"/>
                  </a:lnTo>
                  <a:lnTo>
                    <a:pt x="55" y="26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6" y="36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66" y="71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61" y="81"/>
                  </a:lnTo>
                  <a:lnTo>
                    <a:pt x="61" y="86"/>
                  </a:lnTo>
                  <a:lnTo>
                    <a:pt x="61" y="92"/>
                  </a:lnTo>
                  <a:lnTo>
                    <a:pt x="55" y="92"/>
                  </a:lnTo>
                  <a:lnTo>
                    <a:pt x="55" y="97"/>
                  </a:lnTo>
                  <a:lnTo>
                    <a:pt x="61" y="97"/>
                  </a:lnTo>
                  <a:lnTo>
                    <a:pt x="55" y="97"/>
                  </a:lnTo>
                  <a:lnTo>
                    <a:pt x="55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5" y="97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6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5" y="76"/>
                  </a:lnTo>
                  <a:lnTo>
                    <a:pt x="45" y="71"/>
                  </a:lnTo>
                  <a:lnTo>
                    <a:pt x="50" y="66"/>
                  </a:lnTo>
                  <a:lnTo>
                    <a:pt x="50" y="56"/>
                  </a:lnTo>
                  <a:lnTo>
                    <a:pt x="45" y="51"/>
                  </a:lnTo>
                  <a:lnTo>
                    <a:pt x="45" y="46"/>
                  </a:lnTo>
                  <a:lnTo>
                    <a:pt x="35" y="31"/>
                  </a:lnTo>
                  <a:lnTo>
                    <a:pt x="30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6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30" y="61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5" y="6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35" y="16"/>
                  </a:lnTo>
                  <a:lnTo>
                    <a:pt x="40" y="16"/>
                  </a:lnTo>
                  <a:lnTo>
                    <a:pt x="40" y="11"/>
                  </a:lnTo>
                  <a:lnTo>
                    <a:pt x="45" y="5"/>
                  </a:lnTo>
                  <a:lnTo>
                    <a:pt x="4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7" name="Freeform 181"/>
            <p:cNvSpPr>
              <a:spLocks/>
            </p:cNvSpPr>
            <p:nvPr/>
          </p:nvSpPr>
          <p:spPr bwMode="auto">
            <a:xfrm>
              <a:off x="4422776" y="2524125"/>
              <a:ext cx="642938" cy="377825"/>
            </a:xfrm>
            <a:custGeom>
              <a:avLst/>
              <a:gdLst>
                <a:gd name="T0" fmla="*/ 299 w 405"/>
                <a:gd name="T1" fmla="*/ 147 h 238"/>
                <a:gd name="T2" fmla="*/ 289 w 405"/>
                <a:gd name="T3" fmla="*/ 147 h 238"/>
                <a:gd name="T4" fmla="*/ 279 w 405"/>
                <a:gd name="T5" fmla="*/ 152 h 238"/>
                <a:gd name="T6" fmla="*/ 274 w 405"/>
                <a:gd name="T7" fmla="*/ 177 h 238"/>
                <a:gd name="T8" fmla="*/ 238 w 405"/>
                <a:gd name="T9" fmla="*/ 182 h 238"/>
                <a:gd name="T10" fmla="*/ 233 w 405"/>
                <a:gd name="T11" fmla="*/ 177 h 238"/>
                <a:gd name="T12" fmla="*/ 233 w 405"/>
                <a:gd name="T13" fmla="*/ 177 h 238"/>
                <a:gd name="T14" fmla="*/ 233 w 405"/>
                <a:gd name="T15" fmla="*/ 192 h 238"/>
                <a:gd name="T16" fmla="*/ 193 w 405"/>
                <a:gd name="T17" fmla="*/ 202 h 238"/>
                <a:gd name="T18" fmla="*/ 193 w 405"/>
                <a:gd name="T19" fmla="*/ 202 h 238"/>
                <a:gd name="T20" fmla="*/ 193 w 405"/>
                <a:gd name="T21" fmla="*/ 187 h 238"/>
                <a:gd name="T22" fmla="*/ 173 w 405"/>
                <a:gd name="T23" fmla="*/ 197 h 238"/>
                <a:gd name="T24" fmla="*/ 152 w 405"/>
                <a:gd name="T25" fmla="*/ 182 h 238"/>
                <a:gd name="T26" fmla="*/ 137 w 405"/>
                <a:gd name="T27" fmla="*/ 162 h 238"/>
                <a:gd name="T28" fmla="*/ 127 w 405"/>
                <a:gd name="T29" fmla="*/ 182 h 238"/>
                <a:gd name="T30" fmla="*/ 142 w 405"/>
                <a:gd name="T31" fmla="*/ 192 h 238"/>
                <a:gd name="T32" fmla="*/ 137 w 405"/>
                <a:gd name="T33" fmla="*/ 217 h 238"/>
                <a:gd name="T34" fmla="*/ 132 w 405"/>
                <a:gd name="T35" fmla="*/ 228 h 238"/>
                <a:gd name="T36" fmla="*/ 112 w 405"/>
                <a:gd name="T37" fmla="*/ 222 h 238"/>
                <a:gd name="T38" fmla="*/ 61 w 405"/>
                <a:gd name="T39" fmla="*/ 172 h 238"/>
                <a:gd name="T40" fmla="*/ 36 w 405"/>
                <a:gd name="T41" fmla="*/ 182 h 238"/>
                <a:gd name="T42" fmla="*/ 36 w 405"/>
                <a:gd name="T43" fmla="*/ 197 h 238"/>
                <a:gd name="T44" fmla="*/ 46 w 405"/>
                <a:gd name="T45" fmla="*/ 222 h 238"/>
                <a:gd name="T46" fmla="*/ 46 w 405"/>
                <a:gd name="T47" fmla="*/ 238 h 238"/>
                <a:gd name="T48" fmla="*/ 36 w 405"/>
                <a:gd name="T49" fmla="*/ 217 h 238"/>
                <a:gd name="T50" fmla="*/ 26 w 405"/>
                <a:gd name="T51" fmla="*/ 207 h 238"/>
                <a:gd name="T52" fmla="*/ 21 w 405"/>
                <a:gd name="T53" fmla="*/ 192 h 238"/>
                <a:gd name="T54" fmla="*/ 0 w 405"/>
                <a:gd name="T55" fmla="*/ 121 h 238"/>
                <a:gd name="T56" fmla="*/ 10 w 405"/>
                <a:gd name="T57" fmla="*/ 121 h 238"/>
                <a:gd name="T58" fmla="*/ 21 w 405"/>
                <a:gd name="T59" fmla="*/ 136 h 238"/>
                <a:gd name="T60" fmla="*/ 31 w 405"/>
                <a:gd name="T61" fmla="*/ 152 h 238"/>
                <a:gd name="T62" fmla="*/ 26 w 405"/>
                <a:gd name="T63" fmla="*/ 131 h 238"/>
                <a:gd name="T64" fmla="*/ 51 w 405"/>
                <a:gd name="T65" fmla="*/ 121 h 238"/>
                <a:gd name="T66" fmla="*/ 97 w 405"/>
                <a:gd name="T67" fmla="*/ 116 h 238"/>
                <a:gd name="T68" fmla="*/ 97 w 405"/>
                <a:gd name="T69" fmla="*/ 96 h 238"/>
                <a:gd name="T70" fmla="*/ 127 w 405"/>
                <a:gd name="T71" fmla="*/ 86 h 238"/>
                <a:gd name="T72" fmla="*/ 137 w 405"/>
                <a:gd name="T73" fmla="*/ 81 h 238"/>
                <a:gd name="T74" fmla="*/ 157 w 405"/>
                <a:gd name="T75" fmla="*/ 40 h 238"/>
                <a:gd name="T76" fmla="*/ 183 w 405"/>
                <a:gd name="T77" fmla="*/ 45 h 238"/>
                <a:gd name="T78" fmla="*/ 193 w 405"/>
                <a:gd name="T79" fmla="*/ 25 h 238"/>
                <a:gd name="T80" fmla="*/ 213 w 405"/>
                <a:gd name="T81" fmla="*/ 0 h 238"/>
                <a:gd name="T82" fmla="*/ 254 w 405"/>
                <a:gd name="T83" fmla="*/ 15 h 238"/>
                <a:gd name="T84" fmla="*/ 274 w 405"/>
                <a:gd name="T85" fmla="*/ 55 h 238"/>
                <a:gd name="T86" fmla="*/ 284 w 405"/>
                <a:gd name="T87" fmla="*/ 30 h 238"/>
                <a:gd name="T88" fmla="*/ 324 w 405"/>
                <a:gd name="T89" fmla="*/ 20 h 238"/>
                <a:gd name="T90" fmla="*/ 335 w 405"/>
                <a:gd name="T91" fmla="*/ 25 h 238"/>
                <a:gd name="T92" fmla="*/ 340 w 405"/>
                <a:gd name="T93" fmla="*/ 35 h 238"/>
                <a:gd name="T94" fmla="*/ 365 w 405"/>
                <a:gd name="T95" fmla="*/ 40 h 238"/>
                <a:gd name="T96" fmla="*/ 380 w 405"/>
                <a:gd name="T97" fmla="*/ 60 h 238"/>
                <a:gd name="T98" fmla="*/ 405 w 405"/>
                <a:gd name="T99" fmla="*/ 66 h 238"/>
                <a:gd name="T100" fmla="*/ 405 w 405"/>
                <a:gd name="T101" fmla="*/ 76 h 238"/>
                <a:gd name="T102" fmla="*/ 405 w 405"/>
                <a:gd name="T103" fmla="*/ 111 h 238"/>
                <a:gd name="T104" fmla="*/ 395 w 405"/>
                <a:gd name="T105" fmla="*/ 126 h 238"/>
                <a:gd name="T106" fmla="*/ 385 w 405"/>
                <a:gd name="T107" fmla="*/ 131 h 238"/>
                <a:gd name="T108" fmla="*/ 375 w 405"/>
                <a:gd name="T109" fmla="*/ 14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5" h="238">
                  <a:moveTo>
                    <a:pt x="375" y="141"/>
                  </a:moveTo>
                  <a:lnTo>
                    <a:pt x="375" y="141"/>
                  </a:lnTo>
                  <a:lnTo>
                    <a:pt x="370" y="147"/>
                  </a:lnTo>
                  <a:lnTo>
                    <a:pt x="370" y="152"/>
                  </a:lnTo>
                  <a:lnTo>
                    <a:pt x="355" y="152"/>
                  </a:lnTo>
                  <a:lnTo>
                    <a:pt x="299" y="147"/>
                  </a:lnTo>
                  <a:lnTo>
                    <a:pt x="299" y="147"/>
                  </a:lnTo>
                  <a:lnTo>
                    <a:pt x="294" y="147"/>
                  </a:lnTo>
                  <a:lnTo>
                    <a:pt x="294" y="141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4" y="147"/>
                  </a:lnTo>
                  <a:lnTo>
                    <a:pt x="279" y="141"/>
                  </a:lnTo>
                  <a:lnTo>
                    <a:pt x="279" y="152"/>
                  </a:lnTo>
                  <a:lnTo>
                    <a:pt x="279" y="152"/>
                  </a:lnTo>
                  <a:lnTo>
                    <a:pt x="279" y="162"/>
                  </a:lnTo>
                  <a:lnTo>
                    <a:pt x="279" y="167"/>
                  </a:lnTo>
                  <a:lnTo>
                    <a:pt x="279" y="172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59" y="177"/>
                  </a:lnTo>
                  <a:lnTo>
                    <a:pt x="254" y="177"/>
                  </a:lnTo>
                  <a:lnTo>
                    <a:pt x="248" y="182"/>
                  </a:lnTo>
                  <a:lnTo>
                    <a:pt x="238" y="177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3" y="177"/>
                  </a:lnTo>
                  <a:lnTo>
                    <a:pt x="233" y="177"/>
                  </a:lnTo>
                  <a:lnTo>
                    <a:pt x="233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3" y="177"/>
                  </a:lnTo>
                  <a:lnTo>
                    <a:pt x="228" y="177"/>
                  </a:lnTo>
                  <a:lnTo>
                    <a:pt x="228" y="182"/>
                  </a:lnTo>
                  <a:lnTo>
                    <a:pt x="233" y="182"/>
                  </a:lnTo>
                  <a:lnTo>
                    <a:pt x="228" y="182"/>
                  </a:lnTo>
                  <a:lnTo>
                    <a:pt x="228" y="187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23" y="197"/>
                  </a:lnTo>
                  <a:lnTo>
                    <a:pt x="208" y="207"/>
                  </a:lnTo>
                  <a:lnTo>
                    <a:pt x="198" y="207"/>
                  </a:lnTo>
                  <a:lnTo>
                    <a:pt x="193" y="207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197"/>
                  </a:lnTo>
                  <a:lnTo>
                    <a:pt x="193" y="192"/>
                  </a:lnTo>
                  <a:lnTo>
                    <a:pt x="193" y="192"/>
                  </a:lnTo>
                  <a:lnTo>
                    <a:pt x="193" y="187"/>
                  </a:lnTo>
                  <a:lnTo>
                    <a:pt x="193" y="187"/>
                  </a:lnTo>
                  <a:lnTo>
                    <a:pt x="188" y="187"/>
                  </a:lnTo>
                  <a:lnTo>
                    <a:pt x="188" y="192"/>
                  </a:lnTo>
                  <a:lnTo>
                    <a:pt x="183" y="197"/>
                  </a:lnTo>
                  <a:lnTo>
                    <a:pt x="188" y="202"/>
                  </a:lnTo>
                  <a:lnTo>
                    <a:pt x="178" y="202"/>
                  </a:lnTo>
                  <a:lnTo>
                    <a:pt x="173" y="197"/>
                  </a:lnTo>
                  <a:lnTo>
                    <a:pt x="167" y="187"/>
                  </a:lnTo>
                  <a:lnTo>
                    <a:pt x="167" y="177"/>
                  </a:lnTo>
                  <a:lnTo>
                    <a:pt x="162" y="177"/>
                  </a:lnTo>
                  <a:lnTo>
                    <a:pt x="162" y="182"/>
                  </a:lnTo>
                  <a:lnTo>
                    <a:pt x="157" y="182"/>
                  </a:lnTo>
                  <a:lnTo>
                    <a:pt x="152" y="182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37" y="172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7"/>
                  </a:lnTo>
                  <a:lnTo>
                    <a:pt x="127" y="172"/>
                  </a:lnTo>
                  <a:lnTo>
                    <a:pt x="127" y="172"/>
                  </a:lnTo>
                  <a:lnTo>
                    <a:pt x="127" y="182"/>
                  </a:lnTo>
                  <a:lnTo>
                    <a:pt x="132" y="182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42" y="192"/>
                  </a:lnTo>
                  <a:lnTo>
                    <a:pt x="142" y="197"/>
                  </a:lnTo>
                  <a:lnTo>
                    <a:pt x="137" y="197"/>
                  </a:lnTo>
                  <a:lnTo>
                    <a:pt x="137" y="202"/>
                  </a:lnTo>
                  <a:lnTo>
                    <a:pt x="142" y="207"/>
                  </a:lnTo>
                  <a:lnTo>
                    <a:pt x="137" y="212"/>
                  </a:lnTo>
                  <a:lnTo>
                    <a:pt x="137" y="217"/>
                  </a:lnTo>
                  <a:lnTo>
                    <a:pt x="137" y="222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2" y="222"/>
                  </a:lnTo>
                  <a:lnTo>
                    <a:pt x="117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2" y="207"/>
                  </a:lnTo>
                  <a:lnTo>
                    <a:pt x="97" y="197"/>
                  </a:lnTo>
                  <a:lnTo>
                    <a:pt x="76" y="187"/>
                  </a:lnTo>
                  <a:lnTo>
                    <a:pt x="71" y="182"/>
                  </a:lnTo>
                  <a:lnTo>
                    <a:pt x="66" y="18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51" y="167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92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41" y="202"/>
                  </a:lnTo>
                  <a:lnTo>
                    <a:pt x="41" y="212"/>
                  </a:lnTo>
                  <a:lnTo>
                    <a:pt x="41" y="217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6" y="228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36" y="233"/>
                  </a:lnTo>
                  <a:lnTo>
                    <a:pt x="31" y="233"/>
                  </a:lnTo>
                  <a:lnTo>
                    <a:pt x="31" y="233"/>
                  </a:lnTo>
                  <a:lnTo>
                    <a:pt x="31" y="228"/>
                  </a:lnTo>
                  <a:lnTo>
                    <a:pt x="31" y="222"/>
                  </a:lnTo>
                  <a:lnTo>
                    <a:pt x="36" y="217"/>
                  </a:lnTo>
                  <a:lnTo>
                    <a:pt x="31" y="217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26" y="207"/>
                  </a:lnTo>
                  <a:lnTo>
                    <a:pt x="26" y="207"/>
                  </a:lnTo>
                  <a:lnTo>
                    <a:pt x="26" y="202"/>
                  </a:lnTo>
                  <a:lnTo>
                    <a:pt x="26" y="202"/>
                  </a:lnTo>
                  <a:lnTo>
                    <a:pt x="26" y="197"/>
                  </a:lnTo>
                  <a:lnTo>
                    <a:pt x="26" y="192"/>
                  </a:lnTo>
                  <a:lnTo>
                    <a:pt x="21" y="192"/>
                  </a:lnTo>
                  <a:lnTo>
                    <a:pt x="5" y="172"/>
                  </a:lnTo>
                  <a:lnTo>
                    <a:pt x="0" y="162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10" y="121"/>
                  </a:lnTo>
                  <a:lnTo>
                    <a:pt x="10" y="121"/>
                  </a:lnTo>
                  <a:lnTo>
                    <a:pt x="10" y="116"/>
                  </a:lnTo>
                  <a:lnTo>
                    <a:pt x="10" y="121"/>
                  </a:lnTo>
                  <a:lnTo>
                    <a:pt x="16" y="121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21" y="131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16" y="147"/>
                  </a:lnTo>
                  <a:lnTo>
                    <a:pt x="21" y="147"/>
                  </a:lnTo>
                  <a:lnTo>
                    <a:pt x="21" y="152"/>
                  </a:lnTo>
                  <a:lnTo>
                    <a:pt x="26" y="152"/>
                  </a:lnTo>
                  <a:lnTo>
                    <a:pt x="26" y="157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47"/>
                  </a:lnTo>
                  <a:lnTo>
                    <a:pt x="26" y="136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31" y="126"/>
                  </a:lnTo>
                  <a:lnTo>
                    <a:pt x="36" y="126"/>
                  </a:lnTo>
                  <a:lnTo>
                    <a:pt x="46" y="131"/>
                  </a:lnTo>
                  <a:lnTo>
                    <a:pt x="46" y="126"/>
                  </a:lnTo>
                  <a:lnTo>
                    <a:pt x="51" y="126"/>
                  </a:lnTo>
                  <a:lnTo>
                    <a:pt x="51" y="121"/>
                  </a:lnTo>
                  <a:lnTo>
                    <a:pt x="56" y="116"/>
                  </a:lnTo>
                  <a:lnTo>
                    <a:pt x="66" y="116"/>
                  </a:lnTo>
                  <a:lnTo>
                    <a:pt x="71" y="121"/>
                  </a:lnTo>
                  <a:lnTo>
                    <a:pt x="71" y="116"/>
                  </a:lnTo>
                  <a:lnTo>
                    <a:pt x="81" y="116"/>
                  </a:lnTo>
                  <a:lnTo>
                    <a:pt x="97" y="116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06"/>
                  </a:lnTo>
                  <a:lnTo>
                    <a:pt x="91" y="101"/>
                  </a:lnTo>
                  <a:lnTo>
                    <a:pt x="97" y="96"/>
                  </a:lnTo>
                  <a:lnTo>
                    <a:pt x="102" y="91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22" y="86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32" y="81"/>
                  </a:lnTo>
                  <a:lnTo>
                    <a:pt x="132" y="81"/>
                  </a:lnTo>
                  <a:lnTo>
                    <a:pt x="132" y="91"/>
                  </a:lnTo>
                  <a:lnTo>
                    <a:pt x="137" y="91"/>
                  </a:lnTo>
                  <a:lnTo>
                    <a:pt x="137" y="86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42" y="71"/>
                  </a:lnTo>
                  <a:lnTo>
                    <a:pt x="147" y="60"/>
                  </a:lnTo>
                  <a:lnTo>
                    <a:pt x="147" y="55"/>
                  </a:lnTo>
                  <a:lnTo>
                    <a:pt x="152" y="50"/>
                  </a:lnTo>
                  <a:lnTo>
                    <a:pt x="157" y="40"/>
                  </a:lnTo>
                  <a:lnTo>
                    <a:pt x="162" y="40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3" y="40"/>
                  </a:lnTo>
                  <a:lnTo>
                    <a:pt x="178" y="40"/>
                  </a:lnTo>
                  <a:lnTo>
                    <a:pt x="183" y="45"/>
                  </a:lnTo>
                  <a:lnTo>
                    <a:pt x="183" y="50"/>
                  </a:lnTo>
                  <a:lnTo>
                    <a:pt x="188" y="50"/>
                  </a:lnTo>
                  <a:lnTo>
                    <a:pt x="193" y="45"/>
                  </a:lnTo>
                  <a:lnTo>
                    <a:pt x="193" y="40"/>
                  </a:lnTo>
                  <a:lnTo>
                    <a:pt x="198" y="35"/>
                  </a:lnTo>
                  <a:lnTo>
                    <a:pt x="193" y="25"/>
                  </a:lnTo>
                  <a:lnTo>
                    <a:pt x="198" y="20"/>
                  </a:lnTo>
                  <a:lnTo>
                    <a:pt x="198" y="15"/>
                  </a:lnTo>
                  <a:lnTo>
                    <a:pt x="213" y="5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43" y="5"/>
                  </a:lnTo>
                  <a:lnTo>
                    <a:pt x="254" y="15"/>
                  </a:lnTo>
                  <a:lnTo>
                    <a:pt x="254" y="30"/>
                  </a:lnTo>
                  <a:lnTo>
                    <a:pt x="264" y="30"/>
                  </a:lnTo>
                  <a:lnTo>
                    <a:pt x="264" y="40"/>
                  </a:lnTo>
                  <a:lnTo>
                    <a:pt x="264" y="45"/>
                  </a:lnTo>
                  <a:lnTo>
                    <a:pt x="269" y="45"/>
                  </a:lnTo>
                  <a:lnTo>
                    <a:pt x="274" y="55"/>
                  </a:lnTo>
                  <a:lnTo>
                    <a:pt x="279" y="5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84" y="40"/>
                  </a:lnTo>
                  <a:lnTo>
                    <a:pt x="284" y="35"/>
                  </a:lnTo>
                  <a:lnTo>
                    <a:pt x="284" y="30"/>
                  </a:lnTo>
                  <a:lnTo>
                    <a:pt x="284" y="25"/>
                  </a:lnTo>
                  <a:lnTo>
                    <a:pt x="299" y="20"/>
                  </a:lnTo>
                  <a:lnTo>
                    <a:pt x="309" y="20"/>
                  </a:lnTo>
                  <a:lnTo>
                    <a:pt x="314" y="20"/>
                  </a:lnTo>
                  <a:lnTo>
                    <a:pt x="324" y="20"/>
                  </a:lnTo>
                  <a:lnTo>
                    <a:pt x="324" y="20"/>
                  </a:lnTo>
                  <a:lnTo>
                    <a:pt x="330" y="10"/>
                  </a:lnTo>
                  <a:lnTo>
                    <a:pt x="335" y="15"/>
                  </a:lnTo>
                  <a:lnTo>
                    <a:pt x="340" y="15"/>
                  </a:lnTo>
                  <a:lnTo>
                    <a:pt x="345" y="15"/>
                  </a:lnTo>
                  <a:lnTo>
                    <a:pt x="345" y="20"/>
                  </a:lnTo>
                  <a:lnTo>
                    <a:pt x="335" y="25"/>
                  </a:lnTo>
                  <a:lnTo>
                    <a:pt x="335" y="30"/>
                  </a:lnTo>
                  <a:lnTo>
                    <a:pt x="330" y="35"/>
                  </a:lnTo>
                  <a:lnTo>
                    <a:pt x="330" y="40"/>
                  </a:lnTo>
                  <a:lnTo>
                    <a:pt x="330" y="40"/>
                  </a:lnTo>
                  <a:lnTo>
                    <a:pt x="335" y="40"/>
                  </a:lnTo>
                  <a:lnTo>
                    <a:pt x="340" y="35"/>
                  </a:lnTo>
                  <a:lnTo>
                    <a:pt x="350" y="30"/>
                  </a:lnTo>
                  <a:lnTo>
                    <a:pt x="355" y="35"/>
                  </a:lnTo>
                  <a:lnTo>
                    <a:pt x="355" y="40"/>
                  </a:lnTo>
                  <a:lnTo>
                    <a:pt x="360" y="35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5"/>
                  </a:lnTo>
                  <a:lnTo>
                    <a:pt x="375" y="50"/>
                  </a:lnTo>
                  <a:lnTo>
                    <a:pt x="375" y="55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80" y="60"/>
                  </a:lnTo>
                  <a:lnTo>
                    <a:pt x="385" y="66"/>
                  </a:lnTo>
                  <a:lnTo>
                    <a:pt x="390" y="60"/>
                  </a:lnTo>
                  <a:lnTo>
                    <a:pt x="390" y="60"/>
                  </a:lnTo>
                  <a:lnTo>
                    <a:pt x="395" y="60"/>
                  </a:lnTo>
                  <a:lnTo>
                    <a:pt x="400" y="60"/>
                  </a:lnTo>
                  <a:lnTo>
                    <a:pt x="405" y="66"/>
                  </a:lnTo>
                  <a:lnTo>
                    <a:pt x="405" y="66"/>
                  </a:lnTo>
                  <a:lnTo>
                    <a:pt x="400" y="71"/>
                  </a:lnTo>
                  <a:lnTo>
                    <a:pt x="400" y="71"/>
                  </a:lnTo>
                  <a:lnTo>
                    <a:pt x="400" y="76"/>
                  </a:lnTo>
                  <a:lnTo>
                    <a:pt x="405" y="76"/>
                  </a:lnTo>
                  <a:lnTo>
                    <a:pt x="405" y="76"/>
                  </a:lnTo>
                  <a:lnTo>
                    <a:pt x="405" y="81"/>
                  </a:lnTo>
                  <a:lnTo>
                    <a:pt x="400" y="86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5" y="106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00" y="116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5" y="126"/>
                  </a:lnTo>
                  <a:lnTo>
                    <a:pt x="395" y="126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85" y="131"/>
                  </a:lnTo>
                  <a:lnTo>
                    <a:pt x="385" y="131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75" y="136"/>
                  </a:lnTo>
                  <a:lnTo>
                    <a:pt x="375" y="1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8" name="Freeform 182"/>
            <p:cNvSpPr>
              <a:spLocks/>
            </p:cNvSpPr>
            <p:nvPr/>
          </p:nvSpPr>
          <p:spPr bwMode="auto">
            <a:xfrm>
              <a:off x="4833939" y="2668588"/>
              <a:ext cx="417513" cy="530225"/>
            </a:xfrm>
            <a:custGeom>
              <a:avLst/>
              <a:gdLst>
                <a:gd name="T0" fmla="*/ 263 w 263"/>
                <a:gd name="T1" fmla="*/ 223 h 334"/>
                <a:gd name="T2" fmla="*/ 243 w 263"/>
                <a:gd name="T3" fmla="*/ 228 h 334"/>
                <a:gd name="T4" fmla="*/ 227 w 263"/>
                <a:gd name="T5" fmla="*/ 253 h 334"/>
                <a:gd name="T6" fmla="*/ 233 w 263"/>
                <a:gd name="T7" fmla="*/ 268 h 334"/>
                <a:gd name="T8" fmla="*/ 233 w 263"/>
                <a:gd name="T9" fmla="*/ 283 h 334"/>
                <a:gd name="T10" fmla="*/ 217 w 263"/>
                <a:gd name="T11" fmla="*/ 288 h 334"/>
                <a:gd name="T12" fmla="*/ 187 w 263"/>
                <a:gd name="T13" fmla="*/ 299 h 334"/>
                <a:gd name="T14" fmla="*/ 167 w 263"/>
                <a:gd name="T15" fmla="*/ 309 h 334"/>
                <a:gd name="T16" fmla="*/ 141 w 263"/>
                <a:gd name="T17" fmla="*/ 304 h 334"/>
                <a:gd name="T18" fmla="*/ 136 w 263"/>
                <a:gd name="T19" fmla="*/ 299 h 334"/>
                <a:gd name="T20" fmla="*/ 146 w 263"/>
                <a:gd name="T21" fmla="*/ 283 h 334"/>
                <a:gd name="T22" fmla="*/ 136 w 263"/>
                <a:gd name="T23" fmla="*/ 293 h 334"/>
                <a:gd name="T24" fmla="*/ 126 w 263"/>
                <a:gd name="T25" fmla="*/ 304 h 334"/>
                <a:gd name="T26" fmla="*/ 106 w 263"/>
                <a:gd name="T27" fmla="*/ 304 h 334"/>
                <a:gd name="T28" fmla="*/ 106 w 263"/>
                <a:gd name="T29" fmla="*/ 288 h 334"/>
                <a:gd name="T30" fmla="*/ 101 w 263"/>
                <a:gd name="T31" fmla="*/ 293 h 334"/>
                <a:gd name="T32" fmla="*/ 91 w 263"/>
                <a:gd name="T33" fmla="*/ 314 h 334"/>
                <a:gd name="T34" fmla="*/ 81 w 263"/>
                <a:gd name="T35" fmla="*/ 329 h 334"/>
                <a:gd name="T36" fmla="*/ 76 w 263"/>
                <a:gd name="T37" fmla="*/ 324 h 334"/>
                <a:gd name="T38" fmla="*/ 65 w 263"/>
                <a:gd name="T39" fmla="*/ 319 h 334"/>
                <a:gd name="T40" fmla="*/ 65 w 263"/>
                <a:gd name="T41" fmla="*/ 304 h 334"/>
                <a:gd name="T42" fmla="*/ 76 w 263"/>
                <a:gd name="T43" fmla="*/ 278 h 334"/>
                <a:gd name="T44" fmla="*/ 65 w 263"/>
                <a:gd name="T45" fmla="*/ 288 h 334"/>
                <a:gd name="T46" fmla="*/ 60 w 263"/>
                <a:gd name="T47" fmla="*/ 293 h 334"/>
                <a:gd name="T48" fmla="*/ 40 w 263"/>
                <a:gd name="T49" fmla="*/ 273 h 334"/>
                <a:gd name="T50" fmla="*/ 40 w 263"/>
                <a:gd name="T51" fmla="*/ 258 h 334"/>
                <a:gd name="T52" fmla="*/ 40 w 263"/>
                <a:gd name="T53" fmla="*/ 248 h 334"/>
                <a:gd name="T54" fmla="*/ 10 w 263"/>
                <a:gd name="T55" fmla="*/ 202 h 334"/>
                <a:gd name="T56" fmla="*/ 0 w 263"/>
                <a:gd name="T57" fmla="*/ 197 h 334"/>
                <a:gd name="T58" fmla="*/ 10 w 263"/>
                <a:gd name="T59" fmla="*/ 182 h 334"/>
                <a:gd name="T60" fmla="*/ 25 w 263"/>
                <a:gd name="T61" fmla="*/ 131 h 334"/>
                <a:gd name="T62" fmla="*/ 35 w 263"/>
                <a:gd name="T63" fmla="*/ 126 h 334"/>
                <a:gd name="T64" fmla="*/ 45 w 263"/>
                <a:gd name="T65" fmla="*/ 96 h 334"/>
                <a:gd name="T66" fmla="*/ 60 w 263"/>
                <a:gd name="T67" fmla="*/ 81 h 334"/>
                <a:gd name="T68" fmla="*/ 76 w 263"/>
                <a:gd name="T69" fmla="*/ 81 h 334"/>
                <a:gd name="T70" fmla="*/ 71 w 263"/>
                <a:gd name="T71" fmla="*/ 71 h 334"/>
                <a:gd name="T72" fmla="*/ 86 w 263"/>
                <a:gd name="T73" fmla="*/ 71 h 334"/>
                <a:gd name="T74" fmla="*/ 111 w 263"/>
                <a:gd name="T75" fmla="*/ 71 h 334"/>
                <a:gd name="T76" fmla="*/ 106 w 263"/>
                <a:gd name="T77" fmla="*/ 66 h 334"/>
                <a:gd name="T78" fmla="*/ 116 w 263"/>
                <a:gd name="T79" fmla="*/ 61 h 334"/>
                <a:gd name="T80" fmla="*/ 116 w 263"/>
                <a:gd name="T81" fmla="*/ 50 h 334"/>
                <a:gd name="T82" fmla="*/ 116 w 263"/>
                <a:gd name="T83" fmla="*/ 40 h 334"/>
                <a:gd name="T84" fmla="*/ 131 w 263"/>
                <a:gd name="T85" fmla="*/ 40 h 334"/>
                <a:gd name="T86" fmla="*/ 136 w 263"/>
                <a:gd name="T87" fmla="*/ 35 h 334"/>
                <a:gd name="T88" fmla="*/ 141 w 263"/>
                <a:gd name="T89" fmla="*/ 25 h 334"/>
                <a:gd name="T90" fmla="*/ 157 w 263"/>
                <a:gd name="T91" fmla="*/ 10 h 334"/>
                <a:gd name="T92" fmla="*/ 177 w 263"/>
                <a:gd name="T93" fmla="*/ 0 h 334"/>
                <a:gd name="T94" fmla="*/ 192 w 263"/>
                <a:gd name="T95" fmla="*/ 20 h 334"/>
                <a:gd name="T96" fmla="*/ 207 w 263"/>
                <a:gd name="T97" fmla="*/ 30 h 334"/>
                <a:gd name="T98" fmla="*/ 207 w 263"/>
                <a:gd name="T99" fmla="*/ 40 h 334"/>
                <a:gd name="T100" fmla="*/ 197 w 263"/>
                <a:gd name="T101" fmla="*/ 61 h 334"/>
                <a:gd name="T102" fmla="*/ 202 w 263"/>
                <a:gd name="T103" fmla="*/ 81 h 334"/>
                <a:gd name="T104" fmla="*/ 192 w 263"/>
                <a:gd name="T105" fmla="*/ 96 h 334"/>
                <a:gd name="T106" fmla="*/ 197 w 263"/>
                <a:gd name="T107" fmla="*/ 111 h 334"/>
                <a:gd name="T108" fmla="*/ 222 w 263"/>
                <a:gd name="T109" fmla="*/ 106 h 334"/>
                <a:gd name="T110" fmla="*/ 238 w 263"/>
                <a:gd name="T111" fmla="*/ 142 h 334"/>
                <a:gd name="T112" fmla="*/ 243 w 263"/>
                <a:gd name="T113" fmla="*/ 162 h 334"/>
                <a:gd name="T114" fmla="*/ 238 w 263"/>
                <a:gd name="T115" fmla="*/ 177 h 334"/>
                <a:gd name="T116" fmla="*/ 263 w 263"/>
                <a:gd name="T117" fmla="*/ 20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334">
                  <a:moveTo>
                    <a:pt x="263" y="212"/>
                  </a:moveTo>
                  <a:lnTo>
                    <a:pt x="263" y="212"/>
                  </a:lnTo>
                  <a:lnTo>
                    <a:pt x="263" y="218"/>
                  </a:lnTo>
                  <a:lnTo>
                    <a:pt x="263" y="223"/>
                  </a:lnTo>
                  <a:lnTo>
                    <a:pt x="263" y="223"/>
                  </a:lnTo>
                  <a:lnTo>
                    <a:pt x="258" y="223"/>
                  </a:lnTo>
                  <a:lnTo>
                    <a:pt x="248" y="223"/>
                  </a:lnTo>
                  <a:lnTo>
                    <a:pt x="243" y="228"/>
                  </a:lnTo>
                  <a:lnTo>
                    <a:pt x="238" y="233"/>
                  </a:lnTo>
                  <a:lnTo>
                    <a:pt x="238" y="238"/>
                  </a:lnTo>
                  <a:lnTo>
                    <a:pt x="238" y="243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33" y="258"/>
                  </a:lnTo>
                  <a:lnTo>
                    <a:pt x="233" y="263"/>
                  </a:lnTo>
                  <a:lnTo>
                    <a:pt x="233" y="268"/>
                  </a:lnTo>
                  <a:lnTo>
                    <a:pt x="233" y="273"/>
                  </a:lnTo>
                  <a:lnTo>
                    <a:pt x="238" y="278"/>
                  </a:lnTo>
                  <a:lnTo>
                    <a:pt x="233" y="283"/>
                  </a:lnTo>
                  <a:lnTo>
                    <a:pt x="233" y="283"/>
                  </a:lnTo>
                  <a:lnTo>
                    <a:pt x="227" y="283"/>
                  </a:lnTo>
                  <a:lnTo>
                    <a:pt x="227" y="283"/>
                  </a:lnTo>
                  <a:lnTo>
                    <a:pt x="222" y="283"/>
                  </a:lnTo>
                  <a:lnTo>
                    <a:pt x="217" y="288"/>
                  </a:lnTo>
                  <a:lnTo>
                    <a:pt x="207" y="288"/>
                  </a:lnTo>
                  <a:lnTo>
                    <a:pt x="207" y="288"/>
                  </a:lnTo>
                  <a:lnTo>
                    <a:pt x="192" y="293"/>
                  </a:lnTo>
                  <a:lnTo>
                    <a:pt x="187" y="299"/>
                  </a:lnTo>
                  <a:lnTo>
                    <a:pt x="177" y="299"/>
                  </a:lnTo>
                  <a:lnTo>
                    <a:pt x="172" y="304"/>
                  </a:lnTo>
                  <a:lnTo>
                    <a:pt x="172" y="309"/>
                  </a:lnTo>
                  <a:lnTo>
                    <a:pt x="167" y="309"/>
                  </a:lnTo>
                  <a:lnTo>
                    <a:pt x="162" y="309"/>
                  </a:lnTo>
                  <a:lnTo>
                    <a:pt x="157" y="299"/>
                  </a:lnTo>
                  <a:lnTo>
                    <a:pt x="146" y="299"/>
                  </a:lnTo>
                  <a:lnTo>
                    <a:pt x="141" y="304"/>
                  </a:lnTo>
                  <a:lnTo>
                    <a:pt x="141" y="304"/>
                  </a:lnTo>
                  <a:lnTo>
                    <a:pt x="136" y="304"/>
                  </a:lnTo>
                  <a:lnTo>
                    <a:pt x="136" y="299"/>
                  </a:lnTo>
                  <a:lnTo>
                    <a:pt x="136" y="299"/>
                  </a:lnTo>
                  <a:lnTo>
                    <a:pt x="141" y="293"/>
                  </a:lnTo>
                  <a:lnTo>
                    <a:pt x="146" y="293"/>
                  </a:lnTo>
                  <a:lnTo>
                    <a:pt x="146" y="288"/>
                  </a:lnTo>
                  <a:lnTo>
                    <a:pt x="146" y="283"/>
                  </a:lnTo>
                  <a:lnTo>
                    <a:pt x="146" y="278"/>
                  </a:lnTo>
                  <a:lnTo>
                    <a:pt x="146" y="283"/>
                  </a:lnTo>
                  <a:lnTo>
                    <a:pt x="141" y="288"/>
                  </a:lnTo>
                  <a:lnTo>
                    <a:pt x="136" y="293"/>
                  </a:lnTo>
                  <a:lnTo>
                    <a:pt x="131" y="299"/>
                  </a:lnTo>
                  <a:lnTo>
                    <a:pt x="126" y="299"/>
                  </a:lnTo>
                  <a:lnTo>
                    <a:pt x="126" y="304"/>
                  </a:lnTo>
                  <a:lnTo>
                    <a:pt x="126" y="304"/>
                  </a:lnTo>
                  <a:lnTo>
                    <a:pt x="121" y="309"/>
                  </a:lnTo>
                  <a:lnTo>
                    <a:pt x="111" y="309"/>
                  </a:lnTo>
                  <a:lnTo>
                    <a:pt x="111" y="309"/>
                  </a:lnTo>
                  <a:lnTo>
                    <a:pt x="106" y="304"/>
                  </a:lnTo>
                  <a:lnTo>
                    <a:pt x="106" y="299"/>
                  </a:lnTo>
                  <a:lnTo>
                    <a:pt x="111" y="293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1" y="288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1" y="299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1" y="314"/>
                  </a:lnTo>
                  <a:lnTo>
                    <a:pt x="91" y="319"/>
                  </a:lnTo>
                  <a:lnTo>
                    <a:pt x="86" y="319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1" y="334"/>
                  </a:lnTo>
                  <a:lnTo>
                    <a:pt x="76" y="324"/>
                  </a:lnTo>
                  <a:lnTo>
                    <a:pt x="76" y="324"/>
                  </a:lnTo>
                  <a:lnTo>
                    <a:pt x="71" y="324"/>
                  </a:lnTo>
                  <a:lnTo>
                    <a:pt x="71" y="324"/>
                  </a:lnTo>
                  <a:lnTo>
                    <a:pt x="65" y="319"/>
                  </a:lnTo>
                  <a:lnTo>
                    <a:pt x="65" y="319"/>
                  </a:lnTo>
                  <a:lnTo>
                    <a:pt x="65" y="314"/>
                  </a:lnTo>
                  <a:lnTo>
                    <a:pt x="65" y="309"/>
                  </a:lnTo>
                  <a:lnTo>
                    <a:pt x="71" y="304"/>
                  </a:lnTo>
                  <a:lnTo>
                    <a:pt x="65" y="304"/>
                  </a:lnTo>
                  <a:lnTo>
                    <a:pt x="65" y="299"/>
                  </a:lnTo>
                  <a:lnTo>
                    <a:pt x="71" y="299"/>
                  </a:lnTo>
                  <a:lnTo>
                    <a:pt x="76" y="288"/>
                  </a:lnTo>
                  <a:lnTo>
                    <a:pt x="76" y="278"/>
                  </a:lnTo>
                  <a:lnTo>
                    <a:pt x="76" y="273"/>
                  </a:lnTo>
                  <a:lnTo>
                    <a:pt x="71" y="273"/>
                  </a:lnTo>
                  <a:lnTo>
                    <a:pt x="71" y="278"/>
                  </a:lnTo>
                  <a:lnTo>
                    <a:pt x="65" y="288"/>
                  </a:lnTo>
                  <a:lnTo>
                    <a:pt x="71" y="293"/>
                  </a:lnTo>
                  <a:lnTo>
                    <a:pt x="65" y="293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5" y="293"/>
                  </a:lnTo>
                  <a:lnTo>
                    <a:pt x="50" y="288"/>
                  </a:lnTo>
                  <a:lnTo>
                    <a:pt x="45" y="278"/>
                  </a:lnTo>
                  <a:lnTo>
                    <a:pt x="40" y="273"/>
                  </a:lnTo>
                  <a:lnTo>
                    <a:pt x="40" y="268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3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5" y="248"/>
                  </a:lnTo>
                  <a:lnTo>
                    <a:pt x="30" y="233"/>
                  </a:lnTo>
                  <a:lnTo>
                    <a:pt x="25" y="228"/>
                  </a:lnTo>
                  <a:lnTo>
                    <a:pt x="10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10" y="182"/>
                  </a:lnTo>
                  <a:lnTo>
                    <a:pt x="15" y="157"/>
                  </a:lnTo>
                  <a:lnTo>
                    <a:pt x="25" y="142"/>
                  </a:lnTo>
                  <a:lnTo>
                    <a:pt x="25" y="137"/>
                  </a:lnTo>
                  <a:lnTo>
                    <a:pt x="25" y="131"/>
                  </a:lnTo>
                  <a:lnTo>
                    <a:pt x="30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26"/>
                  </a:lnTo>
                  <a:lnTo>
                    <a:pt x="40" y="121"/>
                  </a:lnTo>
                  <a:lnTo>
                    <a:pt x="40" y="116"/>
                  </a:lnTo>
                  <a:lnTo>
                    <a:pt x="40" y="111"/>
                  </a:lnTo>
                  <a:lnTo>
                    <a:pt x="45" y="96"/>
                  </a:lnTo>
                  <a:lnTo>
                    <a:pt x="50" y="86"/>
                  </a:lnTo>
                  <a:lnTo>
                    <a:pt x="55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65" y="7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81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96" y="71"/>
                  </a:lnTo>
                  <a:lnTo>
                    <a:pt x="96" y="76"/>
                  </a:lnTo>
                  <a:lnTo>
                    <a:pt x="111" y="71"/>
                  </a:lnTo>
                  <a:lnTo>
                    <a:pt x="11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6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1" y="56"/>
                  </a:lnTo>
                  <a:lnTo>
                    <a:pt x="116" y="50"/>
                  </a:lnTo>
                  <a:lnTo>
                    <a:pt x="116" y="45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25"/>
                  </a:lnTo>
                  <a:lnTo>
                    <a:pt x="146" y="20"/>
                  </a:lnTo>
                  <a:lnTo>
                    <a:pt x="152" y="15"/>
                  </a:lnTo>
                  <a:lnTo>
                    <a:pt x="157" y="15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72" y="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82" y="15"/>
                  </a:lnTo>
                  <a:lnTo>
                    <a:pt x="187" y="15"/>
                  </a:lnTo>
                  <a:lnTo>
                    <a:pt x="192" y="20"/>
                  </a:lnTo>
                  <a:lnTo>
                    <a:pt x="192" y="25"/>
                  </a:lnTo>
                  <a:lnTo>
                    <a:pt x="197" y="30"/>
                  </a:lnTo>
                  <a:lnTo>
                    <a:pt x="202" y="30"/>
                  </a:lnTo>
                  <a:lnTo>
                    <a:pt x="207" y="30"/>
                  </a:lnTo>
                  <a:lnTo>
                    <a:pt x="212" y="35"/>
                  </a:lnTo>
                  <a:lnTo>
                    <a:pt x="207" y="35"/>
                  </a:lnTo>
                  <a:lnTo>
                    <a:pt x="212" y="35"/>
                  </a:lnTo>
                  <a:lnTo>
                    <a:pt x="207" y="40"/>
                  </a:lnTo>
                  <a:lnTo>
                    <a:pt x="212" y="45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61"/>
                  </a:lnTo>
                  <a:lnTo>
                    <a:pt x="192" y="66"/>
                  </a:lnTo>
                  <a:lnTo>
                    <a:pt x="197" y="71"/>
                  </a:lnTo>
                  <a:lnTo>
                    <a:pt x="197" y="76"/>
                  </a:lnTo>
                  <a:lnTo>
                    <a:pt x="202" y="81"/>
                  </a:lnTo>
                  <a:lnTo>
                    <a:pt x="197" y="8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92" y="96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2" y="106"/>
                  </a:lnTo>
                  <a:lnTo>
                    <a:pt x="197" y="111"/>
                  </a:lnTo>
                  <a:lnTo>
                    <a:pt x="202" y="116"/>
                  </a:lnTo>
                  <a:lnTo>
                    <a:pt x="207" y="116"/>
                  </a:lnTo>
                  <a:lnTo>
                    <a:pt x="217" y="106"/>
                  </a:lnTo>
                  <a:lnTo>
                    <a:pt x="222" y="106"/>
                  </a:lnTo>
                  <a:lnTo>
                    <a:pt x="222" y="101"/>
                  </a:lnTo>
                  <a:lnTo>
                    <a:pt x="227" y="116"/>
                  </a:lnTo>
                  <a:lnTo>
                    <a:pt x="238" y="121"/>
                  </a:lnTo>
                  <a:lnTo>
                    <a:pt x="238" y="142"/>
                  </a:lnTo>
                  <a:lnTo>
                    <a:pt x="233" y="152"/>
                  </a:lnTo>
                  <a:lnTo>
                    <a:pt x="233" y="152"/>
                  </a:lnTo>
                  <a:lnTo>
                    <a:pt x="243" y="157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3" y="167"/>
                  </a:lnTo>
                  <a:lnTo>
                    <a:pt x="238" y="172"/>
                  </a:lnTo>
                  <a:lnTo>
                    <a:pt x="238" y="177"/>
                  </a:lnTo>
                  <a:lnTo>
                    <a:pt x="243" y="182"/>
                  </a:lnTo>
                  <a:lnTo>
                    <a:pt x="253" y="192"/>
                  </a:lnTo>
                  <a:lnTo>
                    <a:pt x="258" y="197"/>
                  </a:lnTo>
                  <a:lnTo>
                    <a:pt x="263" y="202"/>
                  </a:lnTo>
                  <a:lnTo>
                    <a:pt x="263" y="21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9" name="Freeform 183"/>
            <p:cNvSpPr>
              <a:spLocks/>
            </p:cNvSpPr>
            <p:nvPr/>
          </p:nvSpPr>
          <p:spPr bwMode="auto">
            <a:xfrm>
              <a:off x="5130801" y="2981325"/>
              <a:ext cx="666750" cy="442913"/>
            </a:xfrm>
            <a:custGeom>
              <a:avLst/>
              <a:gdLst>
                <a:gd name="T0" fmla="*/ 360 w 420"/>
                <a:gd name="T1" fmla="*/ 26 h 279"/>
                <a:gd name="T2" fmla="*/ 365 w 420"/>
                <a:gd name="T3" fmla="*/ 41 h 279"/>
                <a:gd name="T4" fmla="*/ 380 w 420"/>
                <a:gd name="T5" fmla="*/ 61 h 279"/>
                <a:gd name="T6" fmla="*/ 385 w 420"/>
                <a:gd name="T7" fmla="*/ 81 h 279"/>
                <a:gd name="T8" fmla="*/ 390 w 420"/>
                <a:gd name="T9" fmla="*/ 91 h 279"/>
                <a:gd name="T10" fmla="*/ 410 w 420"/>
                <a:gd name="T11" fmla="*/ 102 h 279"/>
                <a:gd name="T12" fmla="*/ 420 w 420"/>
                <a:gd name="T13" fmla="*/ 122 h 279"/>
                <a:gd name="T14" fmla="*/ 400 w 420"/>
                <a:gd name="T15" fmla="*/ 122 h 279"/>
                <a:gd name="T16" fmla="*/ 385 w 420"/>
                <a:gd name="T17" fmla="*/ 127 h 279"/>
                <a:gd name="T18" fmla="*/ 360 w 420"/>
                <a:gd name="T19" fmla="*/ 142 h 279"/>
                <a:gd name="T20" fmla="*/ 344 w 420"/>
                <a:gd name="T21" fmla="*/ 152 h 279"/>
                <a:gd name="T22" fmla="*/ 324 w 420"/>
                <a:gd name="T23" fmla="*/ 162 h 279"/>
                <a:gd name="T24" fmla="*/ 279 w 420"/>
                <a:gd name="T25" fmla="*/ 172 h 279"/>
                <a:gd name="T26" fmla="*/ 268 w 420"/>
                <a:gd name="T27" fmla="*/ 152 h 279"/>
                <a:gd name="T28" fmla="*/ 248 w 420"/>
                <a:gd name="T29" fmla="*/ 167 h 279"/>
                <a:gd name="T30" fmla="*/ 238 w 420"/>
                <a:gd name="T31" fmla="*/ 183 h 279"/>
                <a:gd name="T32" fmla="*/ 273 w 420"/>
                <a:gd name="T33" fmla="*/ 208 h 279"/>
                <a:gd name="T34" fmla="*/ 289 w 420"/>
                <a:gd name="T35" fmla="*/ 228 h 279"/>
                <a:gd name="T36" fmla="*/ 289 w 420"/>
                <a:gd name="T37" fmla="*/ 248 h 279"/>
                <a:gd name="T38" fmla="*/ 258 w 420"/>
                <a:gd name="T39" fmla="*/ 264 h 279"/>
                <a:gd name="T40" fmla="*/ 248 w 420"/>
                <a:gd name="T41" fmla="*/ 274 h 279"/>
                <a:gd name="T42" fmla="*/ 233 w 420"/>
                <a:gd name="T43" fmla="*/ 269 h 279"/>
                <a:gd name="T44" fmla="*/ 238 w 420"/>
                <a:gd name="T45" fmla="*/ 253 h 279"/>
                <a:gd name="T46" fmla="*/ 228 w 420"/>
                <a:gd name="T47" fmla="*/ 238 h 279"/>
                <a:gd name="T48" fmla="*/ 218 w 420"/>
                <a:gd name="T49" fmla="*/ 213 h 279"/>
                <a:gd name="T50" fmla="*/ 223 w 420"/>
                <a:gd name="T51" fmla="*/ 198 h 279"/>
                <a:gd name="T52" fmla="*/ 203 w 420"/>
                <a:gd name="T53" fmla="*/ 188 h 279"/>
                <a:gd name="T54" fmla="*/ 187 w 420"/>
                <a:gd name="T55" fmla="*/ 188 h 279"/>
                <a:gd name="T56" fmla="*/ 172 w 420"/>
                <a:gd name="T57" fmla="*/ 193 h 279"/>
                <a:gd name="T58" fmla="*/ 142 w 420"/>
                <a:gd name="T59" fmla="*/ 188 h 279"/>
                <a:gd name="T60" fmla="*/ 122 w 420"/>
                <a:gd name="T61" fmla="*/ 183 h 279"/>
                <a:gd name="T62" fmla="*/ 106 w 420"/>
                <a:gd name="T63" fmla="*/ 183 h 279"/>
                <a:gd name="T64" fmla="*/ 96 w 420"/>
                <a:gd name="T65" fmla="*/ 203 h 279"/>
                <a:gd name="T66" fmla="*/ 66 w 420"/>
                <a:gd name="T67" fmla="*/ 183 h 279"/>
                <a:gd name="T68" fmla="*/ 61 w 420"/>
                <a:gd name="T69" fmla="*/ 167 h 279"/>
                <a:gd name="T70" fmla="*/ 35 w 420"/>
                <a:gd name="T71" fmla="*/ 162 h 279"/>
                <a:gd name="T72" fmla="*/ 30 w 420"/>
                <a:gd name="T73" fmla="*/ 147 h 279"/>
                <a:gd name="T74" fmla="*/ 15 w 420"/>
                <a:gd name="T75" fmla="*/ 137 h 279"/>
                <a:gd name="T76" fmla="*/ 10 w 420"/>
                <a:gd name="T77" fmla="*/ 112 h 279"/>
                <a:gd name="T78" fmla="*/ 35 w 420"/>
                <a:gd name="T79" fmla="*/ 86 h 279"/>
                <a:gd name="T80" fmla="*/ 51 w 420"/>
                <a:gd name="T81" fmla="*/ 81 h 279"/>
                <a:gd name="T82" fmla="*/ 40 w 420"/>
                <a:gd name="T83" fmla="*/ 56 h 279"/>
                <a:gd name="T84" fmla="*/ 56 w 420"/>
                <a:gd name="T85" fmla="*/ 31 h 279"/>
                <a:gd name="T86" fmla="*/ 81 w 420"/>
                <a:gd name="T87" fmla="*/ 26 h 279"/>
                <a:gd name="T88" fmla="*/ 116 w 420"/>
                <a:gd name="T89" fmla="*/ 26 h 279"/>
                <a:gd name="T90" fmla="*/ 142 w 420"/>
                <a:gd name="T91" fmla="*/ 21 h 279"/>
                <a:gd name="T92" fmla="*/ 152 w 420"/>
                <a:gd name="T93" fmla="*/ 5 h 279"/>
                <a:gd name="T94" fmla="*/ 167 w 420"/>
                <a:gd name="T95" fmla="*/ 10 h 279"/>
                <a:gd name="T96" fmla="*/ 187 w 420"/>
                <a:gd name="T97" fmla="*/ 26 h 279"/>
                <a:gd name="T98" fmla="*/ 197 w 420"/>
                <a:gd name="T99" fmla="*/ 31 h 279"/>
                <a:gd name="T100" fmla="*/ 197 w 420"/>
                <a:gd name="T101" fmla="*/ 15 h 279"/>
                <a:gd name="T102" fmla="*/ 208 w 420"/>
                <a:gd name="T103" fmla="*/ 21 h 279"/>
                <a:gd name="T104" fmla="*/ 218 w 420"/>
                <a:gd name="T105" fmla="*/ 26 h 279"/>
                <a:gd name="T106" fmla="*/ 238 w 420"/>
                <a:gd name="T107" fmla="*/ 15 h 279"/>
                <a:gd name="T108" fmla="*/ 273 w 420"/>
                <a:gd name="T109" fmla="*/ 15 h 279"/>
                <a:gd name="T110" fmla="*/ 309 w 420"/>
                <a:gd name="T111" fmla="*/ 21 h 279"/>
                <a:gd name="T112" fmla="*/ 319 w 420"/>
                <a:gd name="T11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" h="279">
                  <a:moveTo>
                    <a:pt x="319" y="0"/>
                  </a:move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60" y="26"/>
                  </a:lnTo>
                  <a:lnTo>
                    <a:pt x="365" y="31"/>
                  </a:lnTo>
                  <a:lnTo>
                    <a:pt x="365" y="31"/>
                  </a:lnTo>
                  <a:lnTo>
                    <a:pt x="365" y="36"/>
                  </a:lnTo>
                  <a:lnTo>
                    <a:pt x="365" y="36"/>
                  </a:lnTo>
                  <a:lnTo>
                    <a:pt x="365" y="41"/>
                  </a:lnTo>
                  <a:lnTo>
                    <a:pt x="370" y="41"/>
                  </a:lnTo>
                  <a:lnTo>
                    <a:pt x="375" y="46"/>
                  </a:lnTo>
                  <a:lnTo>
                    <a:pt x="375" y="51"/>
                  </a:lnTo>
                  <a:lnTo>
                    <a:pt x="380" y="56"/>
                  </a:lnTo>
                  <a:lnTo>
                    <a:pt x="380" y="61"/>
                  </a:lnTo>
                  <a:lnTo>
                    <a:pt x="385" y="71"/>
                  </a:lnTo>
                  <a:lnTo>
                    <a:pt x="385" y="76"/>
                  </a:lnTo>
                  <a:lnTo>
                    <a:pt x="385" y="76"/>
                  </a:lnTo>
                  <a:lnTo>
                    <a:pt x="385" y="81"/>
                  </a:lnTo>
                  <a:lnTo>
                    <a:pt x="385" y="81"/>
                  </a:lnTo>
                  <a:lnTo>
                    <a:pt x="390" y="81"/>
                  </a:lnTo>
                  <a:lnTo>
                    <a:pt x="390" y="86"/>
                  </a:lnTo>
                  <a:lnTo>
                    <a:pt x="385" y="86"/>
                  </a:lnTo>
                  <a:lnTo>
                    <a:pt x="390" y="86"/>
                  </a:lnTo>
                  <a:lnTo>
                    <a:pt x="390" y="91"/>
                  </a:lnTo>
                  <a:lnTo>
                    <a:pt x="395" y="96"/>
                  </a:lnTo>
                  <a:lnTo>
                    <a:pt x="400" y="96"/>
                  </a:lnTo>
                  <a:lnTo>
                    <a:pt x="400" y="96"/>
                  </a:lnTo>
                  <a:lnTo>
                    <a:pt x="405" y="102"/>
                  </a:lnTo>
                  <a:lnTo>
                    <a:pt x="410" y="102"/>
                  </a:lnTo>
                  <a:lnTo>
                    <a:pt x="410" y="107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15" y="117"/>
                  </a:lnTo>
                  <a:lnTo>
                    <a:pt x="420" y="122"/>
                  </a:lnTo>
                  <a:lnTo>
                    <a:pt x="420" y="122"/>
                  </a:lnTo>
                  <a:lnTo>
                    <a:pt x="420" y="127"/>
                  </a:lnTo>
                  <a:lnTo>
                    <a:pt x="420" y="127"/>
                  </a:lnTo>
                  <a:lnTo>
                    <a:pt x="405" y="127"/>
                  </a:lnTo>
                  <a:lnTo>
                    <a:pt x="400" y="122"/>
                  </a:lnTo>
                  <a:lnTo>
                    <a:pt x="395" y="122"/>
                  </a:lnTo>
                  <a:lnTo>
                    <a:pt x="390" y="117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5" y="127"/>
                  </a:lnTo>
                  <a:lnTo>
                    <a:pt x="380" y="132"/>
                  </a:lnTo>
                  <a:lnTo>
                    <a:pt x="380" y="132"/>
                  </a:lnTo>
                  <a:lnTo>
                    <a:pt x="380" y="137"/>
                  </a:lnTo>
                  <a:lnTo>
                    <a:pt x="365" y="142"/>
                  </a:lnTo>
                  <a:lnTo>
                    <a:pt x="360" y="142"/>
                  </a:lnTo>
                  <a:lnTo>
                    <a:pt x="354" y="142"/>
                  </a:lnTo>
                  <a:lnTo>
                    <a:pt x="349" y="147"/>
                  </a:lnTo>
                  <a:lnTo>
                    <a:pt x="344" y="147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9" y="162"/>
                  </a:lnTo>
                  <a:lnTo>
                    <a:pt x="334" y="162"/>
                  </a:lnTo>
                  <a:lnTo>
                    <a:pt x="324" y="162"/>
                  </a:lnTo>
                  <a:lnTo>
                    <a:pt x="299" y="162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289" y="172"/>
                  </a:lnTo>
                  <a:lnTo>
                    <a:pt x="279" y="172"/>
                  </a:lnTo>
                  <a:lnTo>
                    <a:pt x="279" y="167"/>
                  </a:lnTo>
                  <a:lnTo>
                    <a:pt x="279" y="162"/>
                  </a:lnTo>
                  <a:lnTo>
                    <a:pt x="279" y="157"/>
                  </a:lnTo>
                  <a:lnTo>
                    <a:pt x="273" y="152"/>
                  </a:lnTo>
                  <a:lnTo>
                    <a:pt x="268" y="152"/>
                  </a:lnTo>
                  <a:lnTo>
                    <a:pt x="263" y="152"/>
                  </a:lnTo>
                  <a:lnTo>
                    <a:pt x="258" y="157"/>
                  </a:lnTo>
                  <a:lnTo>
                    <a:pt x="253" y="157"/>
                  </a:lnTo>
                  <a:lnTo>
                    <a:pt x="248" y="162"/>
                  </a:lnTo>
                  <a:lnTo>
                    <a:pt x="248" y="167"/>
                  </a:lnTo>
                  <a:lnTo>
                    <a:pt x="248" y="172"/>
                  </a:lnTo>
                  <a:lnTo>
                    <a:pt x="243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38" y="183"/>
                  </a:lnTo>
                  <a:lnTo>
                    <a:pt x="238" y="193"/>
                  </a:lnTo>
                  <a:lnTo>
                    <a:pt x="248" y="203"/>
                  </a:lnTo>
                  <a:lnTo>
                    <a:pt x="253" y="208"/>
                  </a:lnTo>
                  <a:lnTo>
                    <a:pt x="263" y="208"/>
                  </a:lnTo>
                  <a:lnTo>
                    <a:pt x="273" y="208"/>
                  </a:lnTo>
                  <a:lnTo>
                    <a:pt x="284" y="203"/>
                  </a:lnTo>
                  <a:lnTo>
                    <a:pt x="289" y="208"/>
                  </a:lnTo>
                  <a:lnTo>
                    <a:pt x="289" y="218"/>
                  </a:lnTo>
                  <a:lnTo>
                    <a:pt x="294" y="223"/>
                  </a:lnTo>
                  <a:lnTo>
                    <a:pt x="289" y="228"/>
                  </a:lnTo>
                  <a:lnTo>
                    <a:pt x="289" y="238"/>
                  </a:lnTo>
                  <a:lnTo>
                    <a:pt x="284" y="243"/>
                  </a:lnTo>
                  <a:lnTo>
                    <a:pt x="284" y="243"/>
                  </a:lnTo>
                  <a:lnTo>
                    <a:pt x="289" y="248"/>
                  </a:lnTo>
                  <a:lnTo>
                    <a:pt x="289" y="248"/>
                  </a:lnTo>
                  <a:lnTo>
                    <a:pt x="279" y="253"/>
                  </a:lnTo>
                  <a:lnTo>
                    <a:pt x="273" y="258"/>
                  </a:lnTo>
                  <a:lnTo>
                    <a:pt x="258" y="253"/>
                  </a:lnTo>
                  <a:lnTo>
                    <a:pt x="258" y="258"/>
                  </a:lnTo>
                  <a:lnTo>
                    <a:pt x="258" y="264"/>
                  </a:lnTo>
                  <a:lnTo>
                    <a:pt x="263" y="274"/>
                  </a:lnTo>
                  <a:lnTo>
                    <a:pt x="258" y="274"/>
                  </a:lnTo>
                  <a:lnTo>
                    <a:pt x="253" y="274"/>
                  </a:lnTo>
                  <a:lnTo>
                    <a:pt x="253" y="274"/>
                  </a:lnTo>
                  <a:lnTo>
                    <a:pt x="248" y="274"/>
                  </a:lnTo>
                  <a:lnTo>
                    <a:pt x="243" y="274"/>
                  </a:lnTo>
                  <a:lnTo>
                    <a:pt x="238" y="279"/>
                  </a:lnTo>
                  <a:lnTo>
                    <a:pt x="233" y="279"/>
                  </a:lnTo>
                  <a:lnTo>
                    <a:pt x="233" y="274"/>
                  </a:lnTo>
                  <a:lnTo>
                    <a:pt x="233" y="269"/>
                  </a:lnTo>
                  <a:lnTo>
                    <a:pt x="233" y="264"/>
                  </a:lnTo>
                  <a:lnTo>
                    <a:pt x="238" y="258"/>
                  </a:lnTo>
                  <a:lnTo>
                    <a:pt x="238" y="258"/>
                  </a:lnTo>
                  <a:lnTo>
                    <a:pt x="238" y="253"/>
                  </a:lnTo>
                  <a:lnTo>
                    <a:pt x="238" y="253"/>
                  </a:lnTo>
                  <a:lnTo>
                    <a:pt x="233" y="248"/>
                  </a:lnTo>
                  <a:lnTo>
                    <a:pt x="228" y="243"/>
                  </a:lnTo>
                  <a:lnTo>
                    <a:pt x="223" y="243"/>
                  </a:lnTo>
                  <a:lnTo>
                    <a:pt x="223" y="238"/>
                  </a:lnTo>
                  <a:lnTo>
                    <a:pt x="228" y="238"/>
                  </a:lnTo>
                  <a:lnTo>
                    <a:pt x="228" y="233"/>
                  </a:lnTo>
                  <a:lnTo>
                    <a:pt x="223" y="233"/>
                  </a:lnTo>
                  <a:lnTo>
                    <a:pt x="223" y="228"/>
                  </a:lnTo>
                  <a:lnTo>
                    <a:pt x="223" y="218"/>
                  </a:lnTo>
                  <a:lnTo>
                    <a:pt x="218" y="213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23" y="208"/>
                  </a:lnTo>
                  <a:lnTo>
                    <a:pt x="223" y="203"/>
                  </a:lnTo>
                  <a:lnTo>
                    <a:pt x="223" y="198"/>
                  </a:lnTo>
                  <a:lnTo>
                    <a:pt x="228" y="193"/>
                  </a:lnTo>
                  <a:lnTo>
                    <a:pt x="228" y="188"/>
                  </a:lnTo>
                  <a:lnTo>
                    <a:pt x="218" y="183"/>
                  </a:lnTo>
                  <a:lnTo>
                    <a:pt x="208" y="183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93"/>
                  </a:lnTo>
                  <a:lnTo>
                    <a:pt x="197" y="193"/>
                  </a:lnTo>
                  <a:lnTo>
                    <a:pt x="187" y="193"/>
                  </a:lnTo>
                  <a:lnTo>
                    <a:pt x="187" y="188"/>
                  </a:lnTo>
                  <a:lnTo>
                    <a:pt x="182" y="183"/>
                  </a:lnTo>
                  <a:lnTo>
                    <a:pt x="182" y="188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2" y="193"/>
                  </a:lnTo>
                  <a:lnTo>
                    <a:pt x="162" y="193"/>
                  </a:lnTo>
                  <a:lnTo>
                    <a:pt x="152" y="193"/>
                  </a:lnTo>
                  <a:lnTo>
                    <a:pt x="147" y="193"/>
                  </a:lnTo>
                  <a:lnTo>
                    <a:pt x="147" y="188"/>
                  </a:lnTo>
                  <a:lnTo>
                    <a:pt x="142" y="188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27" y="183"/>
                  </a:lnTo>
                  <a:lnTo>
                    <a:pt x="127" y="183"/>
                  </a:lnTo>
                  <a:lnTo>
                    <a:pt x="122" y="183"/>
                  </a:lnTo>
                  <a:lnTo>
                    <a:pt x="122" y="172"/>
                  </a:lnTo>
                  <a:lnTo>
                    <a:pt x="116" y="177"/>
                  </a:lnTo>
                  <a:lnTo>
                    <a:pt x="111" y="177"/>
                  </a:lnTo>
                  <a:lnTo>
                    <a:pt x="106" y="177"/>
                  </a:lnTo>
                  <a:lnTo>
                    <a:pt x="106" y="183"/>
                  </a:lnTo>
                  <a:lnTo>
                    <a:pt x="101" y="188"/>
                  </a:lnTo>
                  <a:lnTo>
                    <a:pt x="106" y="193"/>
                  </a:lnTo>
                  <a:lnTo>
                    <a:pt x="106" y="198"/>
                  </a:lnTo>
                  <a:lnTo>
                    <a:pt x="101" y="203"/>
                  </a:lnTo>
                  <a:lnTo>
                    <a:pt x="96" y="203"/>
                  </a:lnTo>
                  <a:lnTo>
                    <a:pt x="91" y="208"/>
                  </a:lnTo>
                  <a:lnTo>
                    <a:pt x="86" y="203"/>
                  </a:lnTo>
                  <a:lnTo>
                    <a:pt x="81" y="198"/>
                  </a:lnTo>
                  <a:lnTo>
                    <a:pt x="81" y="188"/>
                  </a:lnTo>
                  <a:lnTo>
                    <a:pt x="66" y="183"/>
                  </a:lnTo>
                  <a:lnTo>
                    <a:pt x="66" y="177"/>
                  </a:lnTo>
                  <a:lnTo>
                    <a:pt x="66" y="17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1" y="167"/>
                  </a:lnTo>
                  <a:lnTo>
                    <a:pt x="51" y="172"/>
                  </a:lnTo>
                  <a:lnTo>
                    <a:pt x="46" y="172"/>
                  </a:lnTo>
                  <a:lnTo>
                    <a:pt x="46" y="162"/>
                  </a:lnTo>
                  <a:lnTo>
                    <a:pt x="40" y="162"/>
                  </a:lnTo>
                  <a:lnTo>
                    <a:pt x="35" y="162"/>
                  </a:lnTo>
                  <a:lnTo>
                    <a:pt x="40" y="157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47"/>
                  </a:lnTo>
                  <a:lnTo>
                    <a:pt x="30" y="147"/>
                  </a:lnTo>
                  <a:lnTo>
                    <a:pt x="25" y="147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20" y="137"/>
                  </a:lnTo>
                  <a:lnTo>
                    <a:pt x="15" y="137"/>
                  </a:lnTo>
                  <a:lnTo>
                    <a:pt x="10" y="132"/>
                  </a:lnTo>
                  <a:lnTo>
                    <a:pt x="5" y="127"/>
                  </a:lnTo>
                  <a:lnTo>
                    <a:pt x="0" y="122"/>
                  </a:lnTo>
                  <a:lnTo>
                    <a:pt x="5" y="117"/>
                  </a:lnTo>
                  <a:lnTo>
                    <a:pt x="10" y="112"/>
                  </a:lnTo>
                  <a:lnTo>
                    <a:pt x="10" y="107"/>
                  </a:lnTo>
                  <a:lnTo>
                    <a:pt x="20" y="96"/>
                  </a:lnTo>
                  <a:lnTo>
                    <a:pt x="20" y="91"/>
                  </a:lnTo>
                  <a:lnTo>
                    <a:pt x="30" y="91"/>
                  </a:lnTo>
                  <a:lnTo>
                    <a:pt x="35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51" y="81"/>
                  </a:lnTo>
                  <a:lnTo>
                    <a:pt x="46" y="76"/>
                  </a:lnTo>
                  <a:lnTo>
                    <a:pt x="46" y="71"/>
                  </a:lnTo>
                  <a:lnTo>
                    <a:pt x="46" y="66"/>
                  </a:lnTo>
                  <a:lnTo>
                    <a:pt x="46" y="61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51" y="46"/>
                  </a:lnTo>
                  <a:lnTo>
                    <a:pt x="51" y="41"/>
                  </a:lnTo>
                  <a:lnTo>
                    <a:pt x="51" y="36"/>
                  </a:lnTo>
                  <a:lnTo>
                    <a:pt x="56" y="31"/>
                  </a:lnTo>
                  <a:lnTo>
                    <a:pt x="61" y="26"/>
                  </a:lnTo>
                  <a:lnTo>
                    <a:pt x="71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6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111" y="26"/>
                  </a:lnTo>
                  <a:lnTo>
                    <a:pt x="116" y="26"/>
                  </a:lnTo>
                  <a:lnTo>
                    <a:pt x="132" y="21"/>
                  </a:lnTo>
                  <a:lnTo>
                    <a:pt x="132" y="15"/>
                  </a:lnTo>
                  <a:lnTo>
                    <a:pt x="132" y="10"/>
                  </a:lnTo>
                  <a:lnTo>
                    <a:pt x="137" y="10"/>
                  </a:lnTo>
                  <a:lnTo>
                    <a:pt x="142" y="21"/>
                  </a:lnTo>
                  <a:lnTo>
                    <a:pt x="142" y="15"/>
                  </a:lnTo>
                  <a:lnTo>
                    <a:pt x="147" y="10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5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7" y="5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72" y="10"/>
                  </a:lnTo>
                  <a:lnTo>
                    <a:pt x="177" y="10"/>
                  </a:lnTo>
                  <a:lnTo>
                    <a:pt x="177" y="15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1"/>
                  </a:lnTo>
                  <a:lnTo>
                    <a:pt x="192" y="21"/>
                  </a:lnTo>
                  <a:lnTo>
                    <a:pt x="192" y="26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197" y="21"/>
                  </a:lnTo>
                  <a:lnTo>
                    <a:pt x="197" y="15"/>
                  </a:lnTo>
                  <a:lnTo>
                    <a:pt x="197" y="15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03" y="21"/>
                  </a:lnTo>
                  <a:lnTo>
                    <a:pt x="208" y="21"/>
                  </a:lnTo>
                  <a:lnTo>
                    <a:pt x="208" y="15"/>
                  </a:lnTo>
                  <a:lnTo>
                    <a:pt x="213" y="21"/>
                  </a:lnTo>
                  <a:lnTo>
                    <a:pt x="213" y="15"/>
                  </a:lnTo>
                  <a:lnTo>
                    <a:pt x="218" y="21"/>
                  </a:lnTo>
                  <a:lnTo>
                    <a:pt x="218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8" y="21"/>
                  </a:lnTo>
                  <a:lnTo>
                    <a:pt x="238" y="21"/>
                  </a:lnTo>
                  <a:lnTo>
                    <a:pt x="238" y="15"/>
                  </a:lnTo>
                  <a:lnTo>
                    <a:pt x="243" y="15"/>
                  </a:lnTo>
                  <a:lnTo>
                    <a:pt x="248" y="15"/>
                  </a:lnTo>
                  <a:lnTo>
                    <a:pt x="258" y="15"/>
                  </a:lnTo>
                  <a:lnTo>
                    <a:pt x="268" y="15"/>
                  </a:lnTo>
                  <a:lnTo>
                    <a:pt x="273" y="15"/>
                  </a:lnTo>
                  <a:lnTo>
                    <a:pt x="284" y="15"/>
                  </a:lnTo>
                  <a:lnTo>
                    <a:pt x="289" y="15"/>
                  </a:lnTo>
                  <a:lnTo>
                    <a:pt x="294" y="21"/>
                  </a:lnTo>
                  <a:lnTo>
                    <a:pt x="304" y="15"/>
                  </a:lnTo>
                  <a:lnTo>
                    <a:pt x="309" y="21"/>
                  </a:lnTo>
                  <a:lnTo>
                    <a:pt x="309" y="10"/>
                  </a:lnTo>
                  <a:lnTo>
                    <a:pt x="309" y="5"/>
                  </a:lnTo>
                  <a:lnTo>
                    <a:pt x="314" y="5"/>
                  </a:lnTo>
                  <a:lnTo>
                    <a:pt x="319" y="0"/>
                  </a:lnTo>
                  <a:lnTo>
                    <a:pt x="319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0" name="Freeform 184"/>
            <p:cNvSpPr>
              <a:spLocks/>
            </p:cNvSpPr>
            <p:nvPr/>
          </p:nvSpPr>
          <p:spPr bwMode="auto">
            <a:xfrm>
              <a:off x="4503739" y="3529013"/>
              <a:ext cx="31750" cy="47625"/>
            </a:xfrm>
            <a:custGeom>
              <a:avLst/>
              <a:gdLst>
                <a:gd name="T0" fmla="*/ 20 w 20"/>
                <a:gd name="T1" fmla="*/ 20 h 30"/>
                <a:gd name="T2" fmla="*/ 20 w 20"/>
                <a:gd name="T3" fmla="*/ 20 h 30"/>
                <a:gd name="T4" fmla="*/ 20 w 20"/>
                <a:gd name="T5" fmla="*/ 20 h 30"/>
                <a:gd name="T6" fmla="*/ 20 w 20"/>
                <a:gd name="T7" fmla="*/ 20 h 30"/>
                <a:gd name="T8" fmla="*/ 20 w 20"/>
                <a:gd name="T9" fmla="*/ 25 h 30"/>
                <a:gd name="T10" fmla="*/ 20 w 20"/>
                <a:gd name="T11" fmla="*/ 25 h 30"/>
                <a:gd name="T12" fmla="*/ 20 w 20"/>
                <a:gd name="T13" fmla="*/ 30 h 30"/>
                <a:gd name="T14" fmla="*/ 20 w 20"/>
                <a:gd name="T15" fmla="*/ 25 h 30"/>
                <a:gd name="T16" fmla="*/ 15 w 20"/>
                <a:gd name="T17" fmla="*/ 25 h 30"/>
                <a:gd name="T18" fmla="*/ 10 w 20"/>
                <a:gd name="T19" fmla="*/ 15 h 30"/>
                <a:gd name="T20" fmla="*/ 10 w 20"/>
                <a:gd name="T21" fmla="*/ 15 h 30"/>
                <a:gd name="T22" fmla="*/ 10 w 20"/>
                <a:gd name="T23" fmla="*/ 15 h 30"/>
                <a:gd name="T24" fmla="*/ 5 w 20"/>
                <a:gd name="T25" fmla="*/ 15 h 30"/>
                <a:gd name="T26" fmla="*/ 0 w 20"/>
                <a:gd name="T27" fmla="*/ 15 h 30"/>
                <a:gd name="T28" fmla="*/ 0 w 20"/>
                <a:gd name="T29" fmla="*/ 10 h 30"/>
                <a:gd name="T30" fmla="*/ 0 w 20"/>
                <a:gd name="T31" fmla="*/ 5 h 30"/>
                <a:gd name="T32" fmla="*/ 5 w 20"/>
                <a:gd name="T33" fmla="*/ 0 h 30"/>
                <a:gd name="T34" fmla="*/ 5 w 20"/>
                <a:gd name="T35" fmla="*/ 5 h 30"/>
                <a:gd name="T36" fmla="*/ 10 w 20"/>
                <a:gd name="T37" fmla="*/ 5 h 30"/>
                <a:gd name="T38" fmla="*/ 10 w 20"/>
                <a:gd name="T39" fmla="*/ 5 h 30"/>
                <a:gd name="T40" fmla="*/ 10 w 20"/>
                <a:gd name="T41" fmla="*/ 5 h 30"/>
                <a:gd name="T42" fmla="*/ 15 w 20"/>
                <a:gd name="T43" fmla="*/ 5 h 30"/>
                <a:gd name="T44" fmla="*/ 15 w 20"/>
                <a:gd name="T45" fmla="*/ 10 h 30"/>
                <a:gd name="T46" fmla="*/ 20 w 20"/>
                <a:gd name="T47" fmla="*/ 15 h 30"/>
                <a:gd name="T48" fmla="*/ 20 w 20"/>
                <a:gd name="T4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30"/>
                  </a:lnTo>
                  <a:lnTo>
                    <a:pt x="20" y="25"/>
                  </a:lnTo>
                  <a:lnTo>
                    <a:pt x="15" y="2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20" y="15"/>
                  </a:lnTo>
                  <a:lnTo>
                    <a:pt x="2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1" name="Freeform 185"/>
            <p:cNvSpPr>
              <a:spLocks/>
            </p:cNvSpPr>
            <p:nvPr/>
          </p:nvSpPr>
          <p:spPr bwMode="auto">
            <a:xfrm>
              <a:off x="4567239" y="4926013"/>
              <a:ext cx="49213" cy="41275"/>
            </a:xfrm>
            <a:custGeom>
              <a:avLst/>
              <a:gdLst>
                <a:gd name="T0" fmla="*/ 21 w 31"/>
                <a:gd name="T1" fmla="*/ 21 h 26"/>
                <a:gd name="T2" fmla="*/ 21 w 31"/>
                <a:gd name="T3" fmla="*/ 21 h 26"/>
                <a:gd name="T4" fmla="*/ 16 w 31"/>
                <a:gd name="T5" fmla="*/ 21 h 26"/>
                <a:gd name="T6" fmla="*/ 11 w 31"/>
                <a:gd name="T7" fmla="*/ 26 h 26"/>
                <a:gd name="T8" fmla="*/ 11 w 31"/>
                <a:gd name="T9" fmla="*/ 26 h 26"/>
                <a:gd name="T10" fmla="*/ 16 w 31"/>
                <a:gd name="T11" fmla="*/ 21 h 26"/>
                <a:gd name="T12" fmla="*/ 11 w 31"/>
                <a:gd name="T13" fmla="*/ 21 h 26"/>
                <a:gd name="T14" fmla="*/ 6 w 31"/>
                <a:gd name="T15" fmla="*/ 21 h 26"/>
                <a:gd name="T16" fmla="*/ 6 w 31"/>
                <a:gd name="T17" fmla="*/ 16 h 26"/>
                <a:gd name="T18" fmla="*/ 0 w 31"/>
                <a:gd name="T19" fmla="*/ 16 h 26"/>
                <a:gd name="T20" fmla="*/ 0 w 31"/>
                <a:gd name="T21" fmla="*/ 11 h 26"/>
                <a:gd name="T22" fmla="*/ 0 w 31"/>
                <a:gd name="T23" fmla="*/ 11 h 26"/>
                <a:gd name="T24" fmla="*/ 0 w 31"/>
                <a:gd name="T25" fmla="*/ 5 h 26"/>
                <a:gd name="T26" fmla="*/ 0 w 31"/>
                <a:gd name="T27" fmla="*/ 0 h 26"/>
                <a:gd name="T28" fmla="*/ 0 w 31"/>
                <a:gd name="T29" fmla="*/ 0 h 26"/>
                <a:gd name="T30" fmla="*/ 0 w 31"/>
                <a:gd name="T31" fmla="*/ 0 h 26"/>
                <a:gd name="T32" fmla="*/ 6 w 31"/>
                <a:gd name="T33" fmla="*/ 0 h 26"/>
                <a:gd name="T34" fmla="*/ 6 w 31"/>
                <a:gd name="T35" fmla="*/ 0 h 26"/>
                <a:gd name="T36" fmla="*/ 11 w 31"/>
                <a:gd name="T37" fmla="*/ 0 h 26"/>
                <a:gd name="T38" fmla="*/ 11 w 31"/>
                <a:gd name="T39" fmla="*/ 0 h 26"/>
                <a:gd name="T40" fmla="*/ 16 w 31"/>
                <a:gd name="T41" fmla="*/ 0 h 26"/>
                <a:gd name="T42" fmla="*/ 21 w 31"/>
                <a:gd name="T43" fmla="*/ 5 h 26"/>
                <a:gd name="T44" fmla="*/ 26 w 31"/>
                <a:gd name="T45" fmla="*/ 5 h 26"/>
                <a:gd name="T46" fmla="*/ 26 w 31"/>
                <a:gd name="T47" fmla="*/ 11 h 26"/>
                <a:gd name="T48" fmla="*/ 31 w 31"/>
                <a:gd name="T49" fmla="*/ 16 h 26"/>
                <a:gd name="T50" fmla="*/ 31 w 31"/>
                <a:gd name="T51" fmla="*/ 16 h 26"/>
                <a:gd name="T52" fmla="*/ 26 w 31"/>
                <a:gd name="T53" fmla="*/ 16 h 26"/>
                <a:gd name="T54" fmla="*/ 26 w 31"/>
                <a:gd name="T55" fmla="*/ 21 h 26"/>
                <a:gd name="T56" fmla="*/ 21 w 31"/>
                <a:gd name="T5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26">
                  <a:moveTo>
                    <a:pt x="21" y="21"/>
                  </a:moveTo>
                  <a:lnTo>
                    <a:pt x="21" y="21"/>
                  </a:lnTo>
                  <a:lnTo>
                    <a:pt x="16" y="21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1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2" name="Freeform 186"/>
            <p:cNvSpPr>
              <a:spLocks/>
            </p:cNvSpPr>
            <p:nvPr/>
          </p:nvSpPr>
          <p:spPr bwMode="auto">
            <a:xfrm>
              <a:off x="4737101" y="4894263"/>
              <a:ext cx="47625" cy="65088"/>
            </a:xfrm>
            <a:custGeom>
              <a:avLst/>
              <a:gdLst>
                <a:gd name="T0" fmla="*/ 20 w 30"/>
                <a:gd name="T1" fmla="*/ 0 h 41"/>
                <a:gd name="T2" fmla="*/ 20 w 30"/>
                <a:gd name="T3" fmla="*/ 0 h 41"/>
                <a:gd name="T4" fmla="*/ 25 w 30"/>
                <a:gd name="T5" fmla="*/ 5 h 41"/>
                <a:gd name="T6" fmla="*/ 25 w 30"/>
                <a:gd name="T7" fmla="*/ 5 h 41"/>
                <a:gd name="T8" fmla="*/ 25 w 30"/>
                <a:gd name="T9" fmla="*/ 5 h 41"/>
                <a:gd name="T10" fmla="*/ 30 w 30"/>
                <a:gd name="T11" fmla="*/ 20 h 41"/>
                <a:gd name="T12" fmla="*/ 25 w 30"/>
                <a:gd name="T13" fmla="*/ 20 h 41"/>
                <a:gd name="T14" fmla="*/ 20 w 30"/>
                <a:gd name="T15" fmla="*/ 20 h 41"/>
                <a:gd name="T16" fmla="*/ 15 w 30"/>
                <a:gd name="T17" fmla="*/ 20 h 41"/>
                <a:gd name="T18" fmla="*/ 15 w 30"/>
                <a:gd name="T19" fmla="*/ 25 h 41"/>
                <a:gd name="T20" fmla="*/ 15 w 30"/>
                <a:gd name="T21" fmla="*/ 31 h 41"/>
                <a:gd name="T22" fmla="*/ 20 w 30"/>
                <a:gd name="T23" fmla="*/ 31 h 41"/>
                <a:gd name="T24" fmla="*/ 30 w 30"/>
                <a:gd name="T25" fmla="*/ 31 h 41"/>
                <a:gd name="T26" fmla="*/ 30 w 30"/>
                <a:gd name="T27" fmla="*/ 36 h 41"/>
                <a:gd name="T28" fmla="*/ 25 w 30"/>
                <a:gd name="T29" fmla="*/ 41 h 41"/>
                <a:gd name="T30" fmla="*/ 25 w 30"/>
                <a:gd name="T31" fmla="*/ 41 h 41"/>
                <a:gd name="T32" fmla="*/ 25 w 30"/>
                <a:gd name="T33" fmla="*/ 41 h 41"/>
                <a:gd name="T34" fmla="*/ 25 w 30"/>
                <a:gd name="T35" fmla="*/ 41 h 41"/>
                <a:gd name="T36" fmla="*/ 20 w 30"/>
                <a:gd name="T37" fmla="*/ 41 h 41"/>
                <a:gd name="T38" fmla="*/ 20 w 30"/>
                <a:gd name="T39" fmla="*/ 41 h 41"/>
                <a:gd name="T40" fmla="*/ 15 w 30"/>
                <a:gd name="T41" fmla="*/ 41 h 41"/>
                <a:gd name="T42" fmla="*/ 10 w 30"/>
                <a:gd name="T43" fmla="*/ 36 h 41"/>
                <a:gd name="T44" fmla="*/ 5 w 30"/>
                <a:gd name="T45" fmla="*/ 31 h 41"/>
                <a:gd name="T46" fmla="*/ 0 w 30"/>
                <a:gd name="T47" fmla="*/ 31 h 41"/>
                <a:gd name="T48" fmla="*/ 0 w 30"/>
                <a:gd name="T49" fmla="*/ 25 h 41"/>
                <a:gd name="T50" fmla="*/ 0 w 30"/>
                <a:gd name="T51" fmla="*/ 20 h 41"/>
                <a:gd name="T52" fmla="*/ 0 w 30"/>
                <a:gd name="T53" fmla="*/ 15 h 41"/>
                <a:gd name="T54" fmla="*/ 5 w 30"/>
                <a:gd name="T55" fmla="*/ 10 h 41"/>
                <a:gd name="T56" fmla="*/ 5 w 30"/>
                <a:gd name="T57" fmla="*/ 5 h 41"/>
                <a:gd name="T58" fmla="*/ 10 w 30"/>
                <a:gd name="T59" fmla="*/ 0 h 41"/>
                <a:gd name="T60" fmla="*/ 15 w 30"/>
                <a:gd name="T61" fmla="*/ 0 h 41"/>
                <a:gd name="T62" fmla="*/ 20 w 30"/>
                <a:gd name="T6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41">
                  <a:moveTo>
                    <a:pt x="20" y="0"/>
                  </a:moveTo>
                  <a:lnTo>
                    <a:pt x="20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30" y="20"/>
                  </a:lnTo>
                  <a:lnTo>
                    <a:pt x="25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31"/>
                  </a:lnTo>
                  <a:lnTo>
                    <a:pt x="20" y="31"/>
                  </a:lnTo>
                  <a:lnTo>
                    <a:pt x="30" y="31"/>
                  </a:lnTo>
                  <a:lnTo>
                    <a:pt x="30" y="36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0" y="36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3" name="Freeform 187"/>
            <p:cNvSpPr>
              <a:spLocks/>
            </p:cNvSpPr>
            <p:nvPr/>
          </p:nvSpPr>
          <p:spPr bwMode="auto">
            <a:xfrm>
              <a:off x="5854701" y="4162425"/>
              <a:ext cx="385763" cy="282575"/>
            </a:xfrm>
            <a:custGeom>
              <a:avLst/>
              <a:gdLst>
                <a:gd name="T0" fmla="*/ 202 w 243"/>
                <a:gd name="T1" fmla="*/ 41 h 178"/>
                <a:gd name="T2" fmla="*/ 238 w 243"/>
                <a:gd name="T3" fmla="*/ 41 h 178"/>
                <a:gd name="T4" fmla="*/ 228 w 243"/>
                <a:gd name="T5" fmla="*/ 61 h 178"/>
                <a:gd name="T6" fmla="*/ 238 w 243"/>
                <a:gd name="T7" fmla="*/ 66 h 178"/>
                <a:gd name="T8" fmla="*/ 243 w 243"/>
                <a:gd name="T9" fmla="*/ 61 h 178"/>
                <a:gd name="T10" fmla="*/ 233 w 243"/>
                <a:gd name="T11" fmla="*/ 81 h 178"/>
                <a:gd name="T12" fmla="*/ 202 w 243"/>
                <a:gd name="T13" fmla="*/ 92 h 178"/>
                <a:gd name="T14" fmla="*/ 192 w 243"/>
                <a:gd name="T15" fmla="*/ 87 h 178"/>
                <a:gd name="T16" fmla="*/ 187 w 243"/>
                <a:gd name="T17" fmla="*/ 76 h 178"/>
                <a:gd name="T18" fmla="*/ 172 w 243"/>
                <a:gd name="T19" fmla="*/ 92 h 178"/>
                <a:gd name="T20" fmla="*/ 167 w 243"/>
                <a:gd name="T21" fmla="*/ 97 h 178"/>
                <a:gd name="T22" fmla="*/ 167 w 243"/>
                <a:gd name="T23" fmla="*/ 102 h 178"/>
                <a:gd name="T24" fmla="*/ 157 w 243"/>
                <a:gd name="T25" fmla="*/ 107 h 178"/>
                <a:gd name="T26" fmla="*/ 147 w 243"/>
                <a:gd name="T27" fmla="*/ 107 h 178"/>
                <a:gd name="T28" fmla="*/ 136 w 243"/>
                <a:gd name="T29" fmla="*/ 112 h 178"/>
                <a:gd name="T30" fmla="*/ 147 w 243"/>
                <a:gd name="T31" fmla="*/ 117 h 178"/>
                <a:gd name="T32" fmla="*/ 167 w 243"/>
                <a:gd name="T33" fmla="*/ 107 h 178"/>
                <a:gd name="T34" fmla="*/ 182 w 243"/>
                <a:gd name="T35" fmla="*/ 107 h 178"/>
                <a:gd name="T36" fmla="*/ 177 w 243"/>
                <a:gd name="T37" fmla="*/ 112 h 178"/>
                <a:gd name="T38" fmla="*/ 182 w 243"/>
                <a:gd name="T39" fmla="*/ 117 h 178"/>
                <a:gd name="T40" fmla="*/ 177 w 243"/>
                <a:gd name="T41" fmla="*/ 127 h 178"/>
                <a:gd name="T42" fmla="*/ 177 w 243"/>
                <a:gd name="T43" fmla="*/ 137 h 178"/>
                <a:gd name="T44" fmla="*/ 182 w 243"/>
                <a:gd name="T45" fmla="*/ 142 h 178"/>
                <a:gd name="T46" fmla="*/ 167 w 243"/>
                <a:gd name="T47" fmla="*/ 157 h 178"/>
                <a:gd name="T48" fmla="*/ 157 w 243"/>
                <a:gd name="T49" fmla="*/ 162 h 178"/>
                <a:gd name="T50" fmla="*/ 131 w 243"/>
                <a:gd name="T51" fmla="*/ 152 h 178"/>
                <a:gd name="T52" fmla="*/ 126 w 243"/>
                <a:gd name="T53" fmla="*/ 168 h 178"/>
                <a:gd name="T54" fmla="*/ 121 w 243"/>
                <a:gd name="T55" fmla="*/ 168 h 178"/>
                <a:gd name="T56" fmla="*/ 116 w 243"/>
                <a:gd name="T57" fmla="*/ 173 h 178"/>
                <a:gd name="T58" fmla="*/ 106 w 243"/>
                <a:gd name="T59" fmla="*/ 173 h 178"/>
                <a:gd name="T60" fmla="*/ 101 w 243"/>
                <a:gd name="T61" fmla="*/ 168 h 178"/>
                <a:gd name="T62" fmla="*/ 71 w 243"/>
                <a:gd name="T63" fmla="*/ 162 h 178"/>
                <a:gd name="T64" fmla="*/ 61 w 243"/>
                <a:gd name="T65" fmla="*/ 152 h 178"/>
                <a:gd name="T66" fmla="*/ 50 w 243"/>
                <a:gd name="T67" fmla="*/ 142 h 178"/>
                <a:gd name="T68" fmla="*/ 35 w 243"/>
                <a:gd name="T69" fmla="*/ 142 h 178"/>
                <a:gd name="T70" fmla="*/ 20 w 243"/>
                <a:gd name="T71" fmla="*/ 147 h 178"/>
                <a:gd name="T72" fmla="*/ 5 w 243"/>
                <a:gd name="T73" fmla="*/ 142 h 178"/>
                <a:gd name="T74" fmla="*/ 0 w 243"/>
                <a:gd name="T75" fmla="*/ 132 h 178"/>
                <a:gd name="T76" fmla="*/ 0 w 243"/>
                <a:gd name="T77" fmla="*/ 122 h 178"/>
                <a:gd name="T78" fmla="*/ 20 w 243"/>
                <a:gd name="T79" fmla="*/ 92 h 178"/>
                <a:gd name="T80" fmla="*/ 35 w 243"/>
                <a:gd name="T81" fmla="*/ 81 h 178"/>
                <a:gd name="T82" fmla="*/ 40 w 243"/>
                <a:gd name="T83" fmla="*/ 66 h 178"/>
                <a:gd name="T84" fmla="*/ 35 w 243"/>
                <a:gd name="T85" fmla="*/ 61 h 178"/>
                <a:gd name="T86" fmla="*/ 25 w 243"/>
                <a:gd name="T87" fmla="*/ 46 h 178"/>
                <a:gd name="T88" fmla="*/ 15 w 243"/>
                <a:gd name="T89" fmla="*/ 31 h 178"/>
                <a:gd name="T90" fmla="*/ 20 w 243"/>
                <a:gd name="T91" fmla="*/ 11 h 178"/>
                <a:gd name="T92" fmla="*/ 35 w 243"/>
                <a:gd name="T93" fmla="*/ 11 h 178"/>
                <a:gd name="T94" fmla="*/ 40 w 243"/>
                <a:gd name="T95" fmla="*/ 0 h 178"/>
                <a:gd name="T96" fmla="*/ 61 w 243"/>
                <a:gd name="T97" fmla="*/ 0 h 178"/>
                <a:gd name="T98" fmla="*/ 76 w 243"/>
                <a:gd name="T99" fmla="*/ 16 h 178"/>
                <a:gd name="T100" fmla="*/ 81 w 243"/>
                <a:gd name="T101" fmla="*/ 11 h 178"/>
                <a:gd name="T102" fmla="*/ 101 w 243"/>
                <a:gd name="T103" fmla="*/ 11 h 178"/>
                <a:gd name="T104" fmla="*/ 131 w 243"/>
                <a:gd name="T105" fmla="*/ 6 h 178"/>
                <a:gd name="T106" fmla="*/ 136 w 243"/>
                <a:gd name="T107" fmla="*/ 21 h 178"/>
                <a:gd name="T108" fmla="*/ 142 w 243"/>
                <a:gd name="T109" fmla="*/ 26 h 178"/>
                <a:gd name="T110" fmla="*/ 167 w 243"/>
                <a:gd name="T111" fmla="*/ 36 h 178"/>
                <a:gd name="T112" fmla="*/ 192 w 243"/>
                <a:gd name="T113" fmla="*/ 4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178">
                  <a:moveTo>
                    <a:pt x="192" y="41"/>
                  </a:moveTo>
                  <a:lnTo>
                    <a:pt x="192" y="41"/>
                  </a:lnTo>
                  <a:lnTo>
                    <a:pt x="202" y="41"/>
                  </a:lnTo>
                  <a:lnTo>
                    <a:pt x="202" y="41"/>
                  </a:lnTo>
                  <a:lnTo>
                    <a:pt x="207" y="41"/>
                  </a:lnTo>
                  <a:lnTo>
                    <a:pt x="238" y="41"/>
                  </a:lnTo>
                  <a:lnTo>
                    <a:pt x="243" y="41"/>
                  </a:lnTo>
                  <a:lnTo>
                    <a:pt x="243" y="46"/>
                  </a:lnTo>
                  <a:lnTo>
                    <a:pt x="228" y="61"/>
                  </a:lnTo>
                  <a:lnTo>
                    <a:pt x="228" y="66"/>
                  </a:lnTo>
                  <a:lnTo>
                    <a:pt x="233" y="66"/>
                  </a:lnTo>
                  <a:lnTo>
                    <a:pt x="238" y="66"/>
                  </a:lnTo>
                  <a:lnTo>
                    <a:pt x="243" y="66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3" y="66"/>
                  </a:lnTo>
                  <a:lnTo>
                    <a:pt x="243" y="71"/>
                  </a:lnTo>
                  <a:lnTo>
                    <a:pt x="233" y="81"/>
                  </a:lnTo>
                  <a:lnTo>
                    <a:pt x="223" y="87"/>
                  </a:lnTo>
                  <a:lnTo>
                    <a:pt x="218" y="92"/>
                  </a:lnTo>
                  <a:lnTo>
                    <a:pt x="202" y="92"/>
                  </a:lnTo>
                  <a:lnTo>
                    <a:pt x="197" y="92"/>
                  </a:lnTo>
                  <a:lnTo>
                    <a:pt x="197" y="92"/>
                  </a:lnTo>
                  <a:lnTo>
                    <a:pt x="192" y="87"/>
                  </a:lnTo>
                  <a:lnTo>
                    <a:pt x="187" y="76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77" y="87"/>
                  </a:lnTo>
                  <a:lnTo>
                    <a:pt x="172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7"/>
                  </a:lnTo>
                  <a:lnTo>
                    <a:pt x="167" y="102"/>
                  </a:lnTo>
                  <a:lnTo>
                    <a:pt x="167" y="102"/>
                  </a:lnTo>
                  <a:lnTo>
                    <a:pt x="167" y="102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47" y="107"/>
                  </a:lnTo>
                  <a:lnTo>
                    <a:pt x="136" y="107"/>
                  </a:lnTo>
                  <a:lnTo>
                    <a:pt x="131" y="112"/>
                  </a:lnTo>
                  <a:lnTo>
                    <a:pt x="136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7" y="117"/>
                  </a:lnTo>
                  <a:lnTo>
                    <a:pt x="152" y="112"/>
                  </a:lnTo>
                  <a:lnTo>
                    <a:pt x="162" y="112"/>
                  </a:lnTo>
                  <a:lnTo>
                    <a:pt x="167" y="107"/>
                  </a:lnTo>
                  <a:lnTo>
                    <a:pt x="172" y="102"/>
                  </a:lnTo>
                  <a:lnTo>
                    <a:pt x="177" y="102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12"/>
                  </a:lnTo>
                  <a:lnTo>
                    <a:pt x="177" y="112"/>
                  </a:lnTo>
                  <a:lnTo>
                    <a:pt x="177" y="117"/>
                  </a:lnTo>
                  <a:lnTo>
                    <a:pt x="177" y="117"/>
                  </a:lnTo>
                  <a:lnTo>
                    <a:pt x="182" y="117"/>
                  </a:lnTo>
                  <a:lnTo>
                    <a:pt x="182" y="122"/>
                  </a:lnTo>
                  <a:lnTo>
                    <a:pt x="182" y="127"/>
                  </a:lnTo>
                  <a:lnTo>
                    <a:pt x="177" y="127"/>
                  </a:lnTo>
                  <a:lnTo>
                    <a:pt x="177" y="132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2" y="137"/>
                  </a:lnTo>
                  <a:lnTo>
                    <a:pt x="177" y="137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77" y="152"/>
                  </a:lnTo>
                  <a:lnTo>
                    <a:pt x="167" y="157"/>
                  </a:lnTo>
                  <a:lnTo>
                    <a:pt x="157" y="162"/>
                  </a:lnTo>
                  <a:lnTo>
                    <a:pt x="157" y="162"/>
                  </a:lnTo>
                  <a:lnTo>
                    <a:pt x="157" y="162"/>
                  </a:lnTo>
                  <a:lnTo>
                    <a:pt x="147" y="157"/>
                  </a:lnTo>
                  <a:lnTo>
                    <a:pt x="136" y="157"/>
                  </a:lnTo>
                  <a:lnTo>
                    <a:pt x="131" y="152"/>
                  </a:lnTo>
                  <a:lnTo>
                    <a:pt x="126" y="157"/>
                  </a:lnTo>
                  <a:lnTo>
                    <a:pt x="121" y="162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1" y="168"/>
                  </a:lnTo>
                  <a:lnTo>
                    <a:pt x="121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11" y="178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68"/>
                  </a:lnTo>
                  <a:lnTo>
                    <a:pt x="101" y="168"/>
                  </a:lnTo>
                  <a:lnTo>
                    <a:pt x="91" y="162"/>
                  </a:lnTo>
                  <a:lnTo>
                    <a:pt x="81" y="162"/>
                  </a:lnTo>
                  <a:lnTo>
                    <a:pt x="71" y="162"/>
                  </a:lnTo>
                  <a:lnTo>
                    <a:pt x="61" y="162"/>
                  </a:lnTo>
                  <a:lnTo>
                    <a:pt x="61" y="157"/>
                  </a:lnTo>
                  <a:lnTo>
                    <a:pt x="61" y="152"/>
                  </a:lnTo>
                  <a:lnTo>
                    <a:pt x="55" y="152"/>
                  </a:lnTo>
                  <a:lnTo>
                    <a:pt x="55" y="147"/>
                  </a:lnTo>
                  <a:lnTo>
                    <a:pt x="50" y="142"/>
                  </a:lnTo>
                  <a:lnTo>
                    <a:pt x="50" y="137"/>
                  </a:lnTo>
                  <a:lnTo>
                    <a:pt x="45" y="137"/>
                  </a:lnTo>
                  <a:lnTo>
                    <a:pt x="35" y="142"/>
                  </a:lnTo>
                  <a:lnTo>
                    <a:pt x="30" y="142"/>
                  </a:lnTo>
                  <a:lnTo>
                    <a:pt x="25" y="142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10" y="142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10" y="97"/>
                  </a:lnTo>
                  <a:lnTo>
                    <a:pt x="20" y="92"/>
                  </a:lnTo>
                  <a:lnTo>
                    <a:pt x="30" y="92"/>
                  </a:lnTo>
                  <a:lnTo>
                    <a:pt x="30" y="87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71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0" y="61"/>
                  </a:lnTo>
                  <a:lnTo>
                    <a:pt x="25" y="56"/>
                  </a:lnTo>
                  <a:lnTo>
                    <a:pt x="25" y="46"/>
                  </a:lnTo>
                  <a:lnTo>
                    <a:pt x="25" y="41"/>
                  </a:lnTo>
                  <a:lnTo>
                    <a:pt x="25" y="36"/>
                  </a:lnTo>
                  <a:lnTo>
                    <a:pt x="15" y="31"/>
                  </a:lnTo>
                  <a:lnTo>
                    <a:pt x="15" y="26"/>
                  </a:lnTo>
                  <a:lnTo>
                    <a:pt x="20" y="21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30" y="16"/>
                  </a:lnTo>
                  <a:lnTo>
                    <a:pt x="35" y="11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71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1"/>
                  </a:lnTo>
                  <a:lnTo>
                    <a:pt x="81" y="11"/>
                  </a:lnTo>
                  <a:lnTo>
                    <a:pt x="91" y="6"/>
                  </a:lnTo>
                  <a:lnTo>
                    <a:pt x="96" y="11"/>
                  </a:lnTo>
                  <a:lnTo>
                    <a:pt x="101" y="11"/>
                  </a:lnTo>
                  <a:lnTo>
                    <a:pt x="121" y="6"/>
                  </a:lnTo>
                  <a:lnTo>
                    <a:pt x="126" y="0"/>
                  </a:lnTo>
                  <a:lnTo>
                    <a:pt x="131" y="6"/>
                  </a:lnTo>
                  <a:lnTo>
                    <a:pt x="136" y="11"/>
                  </a:lnTo>
                  <a:lnTo>
                    <a:pt x="136" y="16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42" y="21"/>
                  </a:lnTo>
                  <a:lnTo>
                    <a:pt x="142" y="26"/>
                  </a:lnTo>
                  <a:lnTo>
                    <a:pt x="147" y="41"/>
                  </a:lnTo>
                  <a:lnTo>
                    <a:pt x="152" y="41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82" y="36"/>
                  </a:lnTo>
                  <a:lnTo>
                    <a:pt x="192" y="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4" name="Freeform 188"/>
            <p:cNvSpPr>
              <a:spLocks/>
            </p:cNvSpPr>
            <p:nvPr/>
          </p:nvSpPr>
          <p:spPr bwMode="auto">
            <a:xfrm>
              <a:off x="5959476" y="3938588"/>
              <a:ext cx="417513" cy="288925"/>
            </a:xfrm>
            <a:custGeom>
              <a:avLst/>
              <a:gdLst>
                <a:gd name="T0" fmla="*/ 263 w 263"/>
                <a:gd name="T1" fmla="*/ 15 h 182"/>
                <a:gd name="T2" fmla="*/ 258 w 263"/>
                <a:gd name="T3" fmla="*/ 40 h 182"/>
                <a:gd name="T4" fmla="*/ 248 w 263"/>
                <a:gd name="T5" fmla="*/ 66 h 182"/>
                <a:gd name="T6" fmla="*/ 238 w 263"/>
                <a:gd name="T7" fmla="*/ 81 h 182"/>
                <a:gd name="T8" fmla="*/ 238 w 263"/>
                <a:gd name="T9" fmla="*/ 111 h 182"/>
                <a:gd name="T10" fmla="*/ 233 w 263"/>
                <a:gd name="T11" fmla="*/ 136 h 182"/>
                <a:gd name="T12" fmla="*/ 217 w 263"/>
                <a:gd name="T13" fmla="*/ 147 h 182"/>
                <a:gd name="T14" fmla="*/ 212 w 263"/>
                <a:gd name="T15" fmla="*/ 152 h 182"/>
                <a:gd name="T16" fmla="*/ 207 w 263"/>
                <a:gd name="T17" fmla="*/ 157 h 182"/>
                <a:gd name="T18" fmla="*/ 187 w 263"/>
                <a:gd name="T19" fmla="*/ 182 h 182"/>
                <a:gd name="T20" fmla="*/ 167 w 263"/>
                <a:gd name="T21" fmla="*/ 167 h 182"/>
                <a:gd name="T22" fmla="*/ 152 w 263"/>
                <a:gd name="T23" fmla="*/ 162 h 182"/>
                <a:gd name="T24" fmla="*/ 172 w 263"/>
                <a:gd name="T25" fmla="*/ 172 h 182"/>
                <a:gd name="T26" fmla="*/ 177 w 263"/>
                <a:gd name="T27" fmla="*/ 177 h 182"/>
                <a:gd name="T28" fmla="*/ 167 w 263"/>
                <a:gd name="T29" fmla="*/ 177 h 182"/>
                <a:gd name="T30" fmla="*/ 162 w 263"/>
                <a:gd name="T31" fmla="*/ 182 h 182"/>
                <a:gd name="T32" fmla="*/ 141 w 263"/>
                <a:gd name="T33" fmla="*/ 182 h 182"/>
                <a:gd name="T34" fmla="*/ 136 w 263"/>
                <a:gd name="T35" fmla="*/ 182 h 182"/>
                <a:gd name="T36" fmla="*/ 106 w 263"/>
                <a:gd name="T37" fmla="*/ 177 h 182"/>
                <a:gd name="T38" fmla="*/ 81 w 263"/>
                <a:gd name="T39" fmla="*/ 182 h 182"/>
                <a:gd name="T40" fmla="*/ 70 w 263"/>
                <a:gd name="T41" fmla="*/ 162 h 182"/>
                <a:gd name="T42" fmla="*/ 70 w 263"/>
                <a:gd name="T43" fmla="*/ 152 h 182"/>
                <a:gd name="T44" fmla="*/ 55 w 263"/>
                <a:gd name="T45" fmla="*/ 147 h 182"/>
                <a:gd name="T46" fmla="*/ 25 w 263"/>
                <a:gd name="T47" fmla="*/ 147 h 182"/>
                <a:gd name="T48" fmla="*/ 15 w 263"/>
                <a:gd name="T49" fmla="*/ 126 h 182"/>
                <a:gd name="T50" fmla="*/ 20 w 263"/>
                <a:gd name="T51" fmla="*/ 116 h 182"/>
                <a:gd name="T52" fmla="*/ 30 w 263"/>
                <a:gd name="T53" fmla="*/ 116 h 182"/>
                <a:gd name="T54" fmla="*/ 30 w 263"/>
                <a:gd name="T55" fmla="*/ 96 h 182"/>
                <a:gd name="T56" fmla="*/ 20 w 263"/>
                <a:gd name="T57" fmla="*/ 96 h 182"/>
                <a:gd name="T58" fmla="*/ 10 w 263"/>
                <a:gd name="T59" fmla="*/ 101 h 182"/>
                <a:gd name="T60" fmla="*/ 5 w 263"/>
                <a:gd name="T61" fmla="*/ 81 h 182"/>
                <a:gd name="T62" fmla="*/ 30 w 263"/>
                <a:gd name="T63" fmla="*/ 86 h 182"/>
                <a:gd name="T64" fmla="*/ 25 w 263"/>
                <a:gd name="T65" fmla="*/ 76 h 182"/>
                <a:gd name="T66" fmla="*/ 20 w 263"/>
                <a:gd name="T67" fmla="*/ 66 h 182"/>
                <a:gd name="T68" fmla="*/ 10 w 263"/>
                <a:gd name="T69" fmla="*/ 50 h 182"/>
                <a:gd name="T70" fmla="*/ 20 w 263"/>
                <a:gd name="T71" fmla="*/ 35 h 182"/>
                <a:gd name="T72" fmla="*/ 55 w 263"/>
                <a:gd name="T73" fmla="*/ 35 h 182"/>
                <a:gd name="T74" fmla="*/ 65 w 263"/>
                <a:gd name="T75" fmla="*/ 35 h 182"/>
                <a:gd name="T76" fmla="*/ 60 w 263"/>
                <a:gd name="T77" fmla="*/ 45 h 182"/>
                <a:gd name="T78" fmla="*/ 76 w 263"/>
                <a:gd name="T79" fmla="*/ 50 h 182"/>
                <a:gd name="T80" fmla="*/ 101 w 263"/>
                <a:gd name="T81" fmla="*/ 50 h 182"/>
                <a:gd name="T82" fmla="*/ 126 w 263"/>
                <a:gd name="T83" fmla="*/ 55 h 182"/>
                <a:gd name="T84" fmla="*/ 152 w 263"/>
                <a:gd name="T85" fmla="*/ 60 h 182"/>
                <a:gd name="T86" fmla="*/ 172 w 263"/>
                <a:gd name="T87" fmla="*/ 50 h 182"/>
                <a:gd name="T88" fmla="*/ 187 w 263"/>
                <a:gd name="T89" fmla="*/ 40 h 182"/>
                <a:gd name="T90" fmla="*/ 202 w 263"/>
                <a:gd name="T91" fmla="*/ 30 h 182"/>
                <a:gd name="T92" fmla="*/ 202 w 263"/>
                <a:gd name="T93" fmla="*/ 25 h 182"/>
                <a:gd name="T94" fmla="*/ 217 w 263"/>
                <a:gd name="T95" fmla="*/ 30 h 182"/>
                <a:gd name="T96" fmla="*/ 227 w 263"/>
                <a:gd name="T97" fmla="*/ 25 h 182"/>
                <a:gd name="T98" fmla="*/ 243 w 263"/>
                <a:gd name="T99" fmla="*/ 25 h 182"/>
                <a:gd name="T100" fmla="*/ 248 w 263"/>
                <a:gd name="T101" fmla="*/ 20 h 182"/>
                <a:gd name="T102" fmla="*/ 248 w 263"/>
                <a:gd name="T103" fmla="*/ 15 h 182"/>
                <a:gd name="T104" fmla="*/ 248 w 263"/>
                <a:gd name="T105" fmla="*/ 0 h 182"/>
                <a:gd name="T106" fmla="*/ 258 w 263"/>
                <a:gd name="T107" fmla="*/ 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82">
                  <a:moveTo>
                    <a:pt x="258" y="5"/>
                  </a:moveTo>
                  <a:lnTo>
                    <a:pt x="258" y="5"/>
                  </a:lnTo>
                  <a:lnTo>
                    <a:pt x="263" y="15"/>
                  </a:lnTo>
                  <a:lnTo>
                    <a:pt x="263" y="20"/>
                  </a:lnTo>
                  <a:lnTo>
                    <a:pt x="263" y="25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5"/>
                  </a:lnTo>
                  <a:lnTo>
                    <a:pt x="248" y="66"/>
                  </a:lnTo>
                  <a:lnTo>
                    <a:pt x="243" y="76"/>
                  </a:lnTo>
                  <a:lnTo>
                    <a:pt x="243" y="81"/>
                  </a:lnTo>
                  <a:lnTo>
                    <a:pt x="238" y="81"/>
                  </a:lnTo>
                  <a:lnTo>
                    <a:pt x="238" y="91"/>
                  </a:lnTo>
                  <a:lnTo>
                    <a:pt x="243" y="106"/>
                  </a:lnTo>
                  <a:lnTo>
                    <a:pt x="238" y="111"/>
                  </a:lnTo>
                  <a:lnTo>
                    <a:pt x="238" y="121"/>
                  </a:lnTo>
                  <a:lnTo>
                    <a:pt x="238" y="126"/>
                  </a:lnTo>
                  <a:lnTo>
                    <a:pt x="233" y="136"/>
                  </a:lnTo>
                  <a:lnTo>
                    <a:pt x="233" y="136"/>
                  </a:lnTo>
                  <a:lnTo>
                    <a:pt x="233" y="141"/>
                  </a:lnTo>
                  <a:lnTo>
                    <a:pt x="217" y="147"/>
                  </a:lnTo>
                  <a:lnTo>
                    <a:pt x="212" y="152"/>
                  </a:lnTo>
                  <a:lnTo>
                    <a:pt x="212" y="147"/>
                  </a:lnTo>
                  <a:lnTo>
                    <a:pt x="212" y="152"/>
                  </a:lnTo>
                  <a:lnTo>
                    <a:pt x="212" y="157"/>
                  </a:lnTo>
                  <a:lnTo>
                    <a:pt x="207" y="157"/>
                  </a:lnTo>
                  <a:lnTo>
                    <a:pt x="207" y="157"/>
                  </a:lnTo>
                  <a:lnTo>
                    <a:pt x="202" y="167"/>
                  </a:lnTo>
                  <a:lnTo>
                    <a:pt x="192" y="182"/>
                  </a:lnTo>
                  <a:lnTo>
                    <a:pt x="187" y="182"/>
                  </a:lnTo>
                  <a:lnTo>
                    <a:pt x="187" y="182"/>
                  </a:lnTo>
                  <a:lnTo>
                    <a:pt x="172" y="167"/>
                  </a:lnTo>
                  <a:lnTo>
                    <a:pt x="167" y="167"/>
                  </a:lnTo>
                  <a:lnTo>
                    <a:pt x="157" y="157"/>
                  </a:lnTo>
                  <a:lnTo>
                    <a:pt x="152" y="157"/>
                  </a:lnTo>
                  <a:lnTo>
                    <a:pt x="152" y="162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72" y="172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2" y="177"/>
                  </a:lnTo>
                  <a:lnTo>
                    <a:pt x="167" y="177"/>
                  </a:lnTo>
                  <a:lnTo>
                    <a:pt x="167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7" y="177"/>
                  </a:lnTo>
                  <a:lnTo>
                    <a:pt x="152" y="177"/>
                  </a:lnTo>
                  <a:lnTo>
                    <a:pt x="141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26" y="182"/>
                  </a:lnTo>
                  <a:lnTo>
                    <a:pt x="116" y="177"/>
                  </a:lnTo>
                  <a:lnTo>
                    <a:pt x="106" y="177"/>
                  </a:lnTo>
                  <a:lnTo>
                    <a:pt x="101" y="177"/>
                  </a:lnTo>
                  <a:lnTo>
                    <a:pt x="86" y="182"/>
                  </a:lnTo>
                  <a:lnTo>
                    <a:pt x="81" y="182"/>
                  </a:lnTo>
                  <a:lnTo>
                    <a:pt x="76" y="167"/>
                  </a:lnTo>
                  <a:lnTo>
                    <a:pt x="76" y="162"/>
                  </a:lnTo>
                  <a:lnTo>
                    <a:pt x="70" y="162"/>
                  </a:lnTo>
                  <a:lnTo>
                    <a:pt x="70" y="162"/>
                  </a:lnTo>
                  <a:lnTo>
                    <a:pt x="70" y="157"/>
                  </a:lnTo>
                  <a:lnTo>
                    <a:pt x="70" y="152"/>
                  </a:lnTo>
                  <a:lnTo>
                    <a:pt x="65" y="147"/>
                  </a:lnTo>
                  <a:lnTo>
                    <a:pt x="60" y="141"/>
                  </a:lnTo>
                  <a:lnTo>
                    <a:pt x="55" y="147"/>
                  </a:lnTo>
                  <a:lnTo>
                    <a:pt x="35" y="152"/>
                  </a:lnTo>
                  <a:lnTo>
                    <a:pt x="30" y="152"/>
                  </a:lnTo>
                  <a:lnTo>
                    <a:pt x="25" y="147"/>
                  </a:lnTo>
                  <a:lnTo>
                    <a:pt x="15" y="152"/>
                  </a:lnTo>
                  <a:lnTo>
                    <a:pt x="10" y="13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0" y="116"/>
                  </a:lnTo>
                  <a:lnTo>
                    <a:pt x="25" y="121"/>
                  </a:lnTo>
                  <a:lnTo>
                    <a:pt x="30" y="121"/>
                  </a:lnTo>
                  <a:lnTo>
                    <a:pt x="30" y="116"/>
                  </a:lnTo>
                  <a:lnTo>
                    <a:pt x="30" y="106"/>
                  </a:lnTo>
                  <a:lnTo>
                    <a:pt x="30" y="101"/>
                  </a:lnTo>
                  <a:lnTo>
                    <a:pt x="30" y="96"/>
                  </a:lnTo>
                  <a:lnTo>
                    <a:pt x="25" y="101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0" y="9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6"/>
                  </a:lnTo>
                  <a:lnTo>
                    <a:pt x="15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1"/>
                  </a:lnTo>
                  <a:lnTo>
                    <a:pt x="25" y="76"/>
                  </a:lnTo>
                  <a:lnTo>
                    <a:pt x="15" y="76"/>
                  </a:lnTo>
                  <a:lnTo>
                    <a:pt x="15" y="7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60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40" y="30"/>
                  </a:lnTo>
                  <a:lnTo>
                    <a:pt x="55" y="35"/>
                  </a:lnTo>
                  <a:lnTo>
                    <a:pt x="60" y="30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5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91" y="45"/>
                  </a:lnTo>
                  <a:lnTo>
                    <a:pt x="101" y="50"/>
                  </a:lnTo>
                  <a:lnTo>
                    <a:pt x="111" y="50"/>
                  </a:lnTo>
                  <a:lnTo>
                    <a:pt x="116" y="55"/>
                  </a:lnTo>
                  <a:lnTo>
                    <a:pt x="126" y="55"/>
                  </a:lnTo>
                  <a:lnTo>
                    <a:pt x="136" y="55"/>
                  </a:lnTo>
                  <a:lnTo>
                    <a:pt x="146" y="55"/>
                  </a:lnTo>
                  <a:lnTo>
                    <a:pt x="152" y="60"/>
                  </a:lnTo>
                  <a:lnTo>
                    <a:pt x="162" y="60"/>
                  </a:lnTo>
                  <a:lnTo>
                    <a:pt x="167" y="55"/>
                  </a:lnTo>
                  <a:lnTo>
                    <a:pt x="172" y="50"/>
                  </a:lnTo>
                  <a:lnTo>
                    <a:pt x="182" y="50"/>
                  </a:lnTo>
                  <a:lnTo>
                    <a:pt x="182" y="45"/>
                  </a:lnTo>
                  <a:lnTo>
                    <a:pt x="187" y="40"/>
                  </a:lnTo>
                  <a:lnTo>
                    <a:pt x="197" y="35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7" y="30"/>
                  </a:lnTo>
                  <a:lnTo>
                    <a:pt x="212" y="25"/>
                  </a:lnTo>
                  <a:lnTo>
                    <a:pt x="217" y="30"/>
                  </a:lnTo>
                  <a:lnTo>
                    <a:pt x="222" y="25"/>
                  </a:lnTo>
                  <a:lnTo>
                    <a:pt x="227" y="30"/>
                  </a:lnTo>
                  <a:lnTo>
                    <a:pt x="227" y="25"/>
                  </a:lnTo>
                  <a:lnTo>
                    <a:pt x="227" y="25"/>
                  </a:lnTo>
                  <a:lnTo>
                    <a:pt x="233" y="25"/>
                  </a:lnTo>
                  <a:lnTo>
                    <a:pt x="243" y="25"/>
                  </a:lnTo>
                  <a:lnTo>
                    <a:pt x="243" y="25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53" y="20"/>
                  </a:lnTo>
                  <a:lnTo>
                    <a:pt x="253" y="15"/>
                  </a:lnTo>
                  <a:lnTo>
                    <a:pt x="248" y="15"/>
                  </a:lnTo>
                  <a:lnTo>
                    <a:pt x="243" y="10"/>
                  </a:lnTo>
                  <a:lnTo>
                    <a:pt x="243" y="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8" y="5"/>
                  </a:lnTo>
                  <a:lnTo>
                    <a:pt x="258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5" name="Freeform 189"/>
            <p:cNvSpPr>
              <a:spLocks/>
            </p:cNvSpPr>
            <p:nvPr/>
          </p:nvSpPr>
          <p:spPr bwMode="auto">
            <a:xfrm>
              <a:off x="5902326" y="3729038"/>
              <a:ext cx="466725" cy="304800"/>
            </a:xfrm>
            <a:custGeom>
              <a:avLst/>
              <a:gdLst>
                <a:gd name="T0" fmla="*/ 20 w 294"/>
                <a:gd name="T1" fmla="*/ 56 h 192"/>
                <a:gd name="T2" fmla="*/ 31 w 294"/>
                <a:gd name="T3" fmla="*/ 56 h 192"/>
                <a:gd name="T4" fmla="*/ 41 w 294"/>
                <a:gd name="T5" fmla="*/ 66 h 192"/>
                <a:gd name="T6" fmla="*/ 46 w 294"/>
                <a:gd name="T7" fmla="*/ 56 h 192"/>
                <a:gd name="T8" fmla="*/ 56 w 294"/>
                <a:gd name="T9" fmla="*/ 41 h 192"/>
                <a:gd name="T10" fmla="*/ 61 w 294"/>
                <a:gd name="T11" fmla="*/ 15 h 192"/>
                <a:gd name="T12" fmla="*/ 86 w 294"/>
                <a:gd name="T13" fmla="*/ 5 h 192"/>
                <a:gd name="T14" fmla="*/ 96 w 294"/>
                <a:gd name="T15" fmla="*/ 0 h 192"/>
                <a:gd name="T16" fmla="*/ 112 w 294"/>
                <a:gd name="T17" fmla="*/ 5 h 192"/>
                <a:gd name="T18" fmla="*/ 142 w 294"/>
                <a:gd name="T19" fmla="*/ 10 h 192"/>
                <a:gd name="T20" fmla="*/ 157 w 294"/>
                <a:gd name="T21" fmla="*/ 5 h 192"/>
                <a:gd name="T22" fmla="*/ 147 w 294"/>
                <a:gd name="T23" fmla="*/ 5 h 192"/>
                <a:gd name="T24" fmla="*/ 228 w 294"/>
                <a:gd name="T25" fmla="*/ 30 h 192"/>
                <a:gd name="T26" fmla="*/ 284 w 294"/>
                <a:gd name="T27" fmla="*/ 76 h 192"/>
                <a:gd name="T28" fmla="*/ 294 w 294"/>
                <a:gd name="T29" fmla="*/ 106 h 192"/>
                <a:gd name="T30" fmla="*/ 294 w 294"/>
                <a:gd name="T31" fmla="*/ 127 h 192"/>
                <a:gd name="T32" fmla="*/ 294 w 294"/>
                <a:gd name="T33" fmla="*/ 137 h 192"/>
                <a:gd name="T34" fmla="*/ 279 w 294"/>
                <a:gd name="T35" fmla="*/ 137 h 192"/>
                <a:gd name="T36" fmla="*/ 289 w 294"/>
                <a:gd name="T37" fmla="*/ 147 h 192"/>
                <a:gd name="T38" fmla="*/ 284 w 294"/>
                <a:gd name="T39" fmla="*/ 152 h 192"/>
                <a:gd name="T40" fmla="*/ 269 w 294"/>
                <a:gd name="T41" fmla="*/ 157 h 192"/>
                <a:gd name="T42" fmla="*/ 263 w 294"/>
                <a:gd name="T43" fmla="*/ 162 h 192"/>
                <a:gd name="T44" fmla="*/ 248 w 294"/>
                <a:gd name="T45" fmla="*/ 157 h 192"/>
                <a:gd name="T46" fmla="*/ 238 w 294"/>
                <a:gd name="T47" fmla="*/ 157 h 192"/>
                <a:gd name="T48" fmla="*/ 238 w 294"/>
                <a:gd name="T49" fmla="*/ 162 h 192"/>
                <a:gd name="T50" fmla="*/ 218 w 294"/>
                <a:gd name="T51" fmla="*/ 177 h 192"/>
                <a:gd name="T52" fmla="*/ 203 w 294"/>
                <a:gd name="T53" fmla="*/ 187 h 192"/>
                <a:gd name="T54" fmla="*/ 182 w 294"/>
                <a:gd name="T55" fmla="*/ 187 h 192"/>
                <a:gd name="T56" fmla="*/ 152 w 294"/>
                <a:gd name="T57" fmla="*/ 187 h 192"/>
                <a:gd name="T58" fmla="*/ 127 w 294"/>
                <a:gd name="T59" fmla="*/ 177 h 192"/>
                <a:gd name="T60" fmla="*/ 106 w 294"/>
                <a:gd name="T61" fmla="*/ 182 h 192"/>
                <a:gd name="T62" fmla="*/ 96 w 294"/>
                <a:gd name="T63" fmla="*/ 172 h 192"/>
                <a:gd name="T64" fmla="*/ 101 w 294"/>
                <a:gd name="T65" fmla="*/ 167 h 192"/>
                <a:gd name="T66" fmla="*/ 76 w 294"/>
                <a:gd name="T67" fmla="*/ 162 h 192"/>
                <a:gd name="T68" fmla="*/ 46 w 294"/>
                <a:gd name="T69" fmla="*/ 162 h 192"/>
                <a:gd name="T70" fmla="*/ 31 w 294"/>
                <a:gd name="T71" fmla="*/ 147 h 192"/>
                <a:gd name="T72" fmla="*/ 20 w 294"/>
                <a:gd name="T73" fmla="*/ 152 h 192"/>
                <a:gd name="T74" fmla="*/ 15 w 294"/>
                <a:gd name="T75" fmla="*/ 142 h 192"/>
                <a:gd name="T76" fmla="*/ 10 w 294"/>
                <a:gd name="T77" fmla="*/ 127 h 192"/>
                <a:gd name="T78" fmla="*/ 15 w 294"/>
                <a:gd name="T79" fmla="*/ 117 h 192"/>
                <a:gd name="T80" fmla="*/ 10 w 294"/>
                <a:gd name="T81" fmla="*/ 101 h 192"/>
                <a:gd name="T82" fmla="*/ 5 w 294"/>
                <a:gd name="T83" fmla="*/ 81 h 192"/>
                <a:gd name="T84" fmla="*/ 25 w 294"/>
                <a:gd name="T85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92">
                  <a:moveTo>
                    <a:pt x="20" y="66"/>
                  </a:moveTo>
                  <a:lnTo>
                    <a:pt x="20" y="66"/>
                  </a:lnTo>
                  <a:lnTo>
                    <a:pt x="20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6" y="61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1"/>
                  </a:lnTo>
                  <a:lnTo>
                    <a:pt x="46" y="56"/>
                  </a:lnTo>
                  <a:lnTo>
                    <a:pt x="51" y="51"/>
                  </a:lnTo>
                  <a:lnTo>
                    <a:pt x="51" y="46"/>
                  </a:lnTo>
                  <a:lnTo>
                    <a:pt x="56" y="41"/>
                  </a:lnTo>
                  <a:lnTo>
                    <a:pt x="56" y="30"/>
                  </a:lnTo>
                  <a:lnTo>
                    <a:pt x="61" y="20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76" y="5"/>
                  </a:lnTo>
                  <a:lnTo>
                    <a:pt x="86" y="5"/>
                  </a:lnTo>
                  <a:lnTo>
                    <a:pt x="96" y="5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12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57" y="10"/>
                  </a:lnTo>
                  <a:lnTo>
                    <a:pt x="157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208" y="15"/>
                  </a:lnTo>
                  <a:lnTo>
                    <a:pt x="228" y="30"/>
                  </a:lnTo>
                  <a:lnTo>
                    <a:pt x="274" y="61"/>
                  </a:lnTo>
                  <a:lnTo>
                    <a:pt x="279" y="66"/>
                  </a:lnTo>
                  <a:lnTo>
                    <a:pt x="284" y="76"/>
                  </a:lnTo>
                  <a:lnTo>
                    <a:pt x="289" y="91"/>
                  </a:lnTo>
                  <a:lnTo>
                    <a:pt x="294" y="96"/>
                  </a:lnTo>
                  <a:lnTo>
                    <a:pt x="294" y="106"/>
                  </a:lnTo>
                  <a:lnTo>
                    <a:pt x="294" y="111"/>
                  </a:lnTo>
                  <a:lnTo>
                    <a:pt x="294" y="117"/>
                  </a:lnTo>
                  <a:lnTo>
                    <a:pt x="294" y="127"/>
                  </a:lnTo>
                  <a:lnTo>
                    <a:pt x="294" y="137"/>
                  </a:lnTo>
                  <a:lnTo>
                    <a:pt x="294" y="137"/>
                  </a:lnTo>
                  <a:lnTo>
                    <a:pt x="294" y="137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79" y="137"/>
                  </a:lnTo>
                  <a:lnTo>
                    <a:pt x="279" y="142"/>
                  </a:lnTo>
                  <a:lnTo>
                    <a:pt x="284" y="147"/>
                  </a:lnTo>
                  <a:lnTo>
                    <a:pt x="289" y="147"/>
                  </a:lnTo>
                  <a:lnTo>
                    <a:pt x="289" y="152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69" y="157"/>
                  </a:lnTo>
                  <a:lnTo>
                    <a:pt x="263" y="157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58" y="157"/>
                  </a:lnTo>
                  <a:lnTo>
                    <a:pt x="253" y="162"/>
                  </a:lnTo>
                  <a:lnTo>
                    <a:pt x="248" y="157"/>
                  </a:lnTo>
                  <a:lnTo>
                    <a:pt x="243" y="162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3" y="167"/>
                  </a:lnTo>
                  <a:lnTo>
                    <a:pt x="223" y="172"/>
                  </a:lnTo>
                  <a:lnTo>
                    <a:pt x="218" y="177"/>
                  </a:lnTo>
                  <a:lnTo>
                    <a:pt x="218" y="182"/>
                  </a:lnTo>
                  <a:lnTo>
                    <a:pt x="208" y="182"/>
                  </a:lnTo>
                  <a:lnTo>
                    <a:pt x="203" y="187"/>
                  </a:lnTo>
                  <a:lnTo>
                    <a:pt x="198" y="192"/>
                  </a:lnTo>
                  <a:lnTo>
                    <a:pt x="188" y="192"/>
                  </a:lnTo>
                  <a:lnTo>
                    <a:pt x="182" y="187"/>
                  </a:lnTo>
                  <a:lnTo>
                    <a:pt x="172" y="187"/>
                  </a:lnTo>
                  <a:lnTo>
                    <a:pt x="162" y="187"/>
                  </a:lnTo>
                  <a:lnTo>
                    <a:pt x="152" y="187"/>
                  </a:lnTo>
                  <a:lnTo>
                    <a:pt x="147" y="182"/>
                  </a:lnTo>
                  <a:lnTo>
                    <a:pt x="137" y="182"/>
                  </a:lnTo>
                  <a:lnTo>
                    <a:pt x="127" y="177"/>
                  </a:lnTo>
                  <a:lnTo>
                    <a:pt x="117" y="182"/>
                  </a:lnTo>
                  <a:lnTo>
                    <a:pt x="112" y="182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6" y="177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96" y="162"/>
                  </a:lnTo>
                  <a:lnTo>
                    <a:pt x="91" y="167"/>
                  </a:lnTo>
                  <a:lnTo>
                    <a:pt x="76" y="162"/>
                  </a:lnTo>
                  <a:lnTo>
                    <a:pt x="61" y="167"/>
                  </a:lnTo>
                  <a:lnTo>
                    <a:pt x="56" y="167"/>
                  </a:lnTo>
                  <a:lnTo>
                    <a:pt x="46" y="16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31" y="147"/>
                  </a:lnTo>
                  <a:lnTo>
                    <a:pt x="25" y="147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15" y="147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10" y="137"/>
                  </a:lnTo>
                  <a:lnTo>
                    <a:pt x="15" y="132"/>
                  </a:lnTo>
                  <a:lnTo>
                    <a:pt x="10" y="127"/>
                  </a:lnTo>
                  <a:lnTo>
                    <a:pt x="10" y="122"/>
                  </a:lnTo>
                  <a:lnTo>
                    <a:pt x="15" y="122"/>
                  </a:lnTo>
                  <a:lnTo>
                    <a:pt x="15" y="117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0" y="96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20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6" name="Freeform 190"/>
            <p:cNvSpPr>
              <a:spLocks/>
            </p:cNvSpPr>
            <p:nvPr/>
          </p:nvSpPr>
          <p:spPr bwMode="auto">
            <a:xfrm>
              <a:off x="5789614" y="4733925"/>
              <a:ext cx="73025" cy="55563"/>
            </a:xfrm>
            <a:custGeom>
              <a:avLst/>
              <a:gdLst>
                <a:gd name="T0" fmla="*/ 46 w 46"/>
                <a:gd name="T1" fmla="*/ 30 h 35"/>
                <a:gd name="T2" fmla="*/ 46 w 46"/>
                <a:gd name="T3" fmla="*/ 30 h 35"/>
                <a:gd name="T4" fmla="*/ 46 w 46"/>
                <a:gd name="T5" fmla="*/ 35 h 35"/>
                <a:gd name="T6" fmla="*/ 46 w 46"/>
                <a:gd name="T7" fmla="*/ 35 h 35"/>
                <a:gd name="T8" fmla="*/ 10 w 46"/>
                <a:gd name="T9" fmla="*/ 20 h 35"/>
                <a:gd name="T10" fmla="*/ 5 w 46"/>
                <a:gd name="T11" fmla="*/ 20 h 35"/>
                <a:gd name="T12" fmla="*/ 0 w 46"/>
                <a:gd name="T13" fmla="*/ 20 h 35"/>
                <a:gd name="T14" fmla="*/ 0 w 46"/>
                <a:gd name="T15" fmla="*/ 15 h 35"/>
                <a:gd name="T16" fmla="*/ 0 w 46"/>
                <a:gd name="T17" fmla="*/ 10 h 35"/>
                <a:gd name="T18" fmla="*/ 0 w 46"/>
                <a:gd name="T19" fmla="*/ 5 h 35"/>
                <a:gd name="T20" fmla="*/ 5 w 46"/>
                <a:gd name="T21" fmla="*/ 10 h 35"/>
                <a:gd name="T22" fmla="*/ 10 w 46"/>
                <a:gd name="T23" fmla="*/ 5 h 35"/>
                <a:gd name="T24" fmla="*/ 10 w 46"/>
                <a:gd name="T25" fmla="*/ 5 h 35"/>
                <a:gd name="T26" fmla="*/ 15 w 46"/>
                <a:gd name="T27" fmla="*/ 0 h 35"/>
                <a:gd name="T28" fmla="*/ 15 w 46"/>
                <a:gd name="T29" fmla="*/ 5 h 35"/>
                <a:gd name="T30" fmla="*/ 15 w 46"/>
                <a:gd name="T31" fmla="*/ 5 h 35"/>
                <a:gd name="T32" fmla="*/ 20 w 46"/>
                <a:gd name="T33" fmla="*/ 5 h 35"/>
                <a:gd name="T34" fmla="*/ 26 w 46"/>
                <a:gd name="T35" fmla="*/ 10 h 35"/>
                <a:gd name="T36" fmla="*/ 31 w 46"/>
                <a:gd name="T37" fmla="*/ 15 h 35"/>
                <a:gd name="T38" fmla="*/ 41 w 46"/>
                <a:gd name="T39" fmla="*/ 25 h 35"/>
                <a:gd name="T40" fmla="*/ 46 w 46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35">
                  <a:moveTo>
                    <a:pt x="46" y="30"/>
                  </a:moveTo>
                  <a:lnTo>
                    <a:pt x="46" y="30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6" y="10"/>
                  </a:lnTo>
                  <a:lnTo>
                    <a:pt x="31" y="15"/>
                  </a:lnTo>
                  <a:lnTo>
                    <a:pt x="41" y="25"/>
                  </a:lnTo>
                  <a:lnTo>
                    <a:pt x="46" y="3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7" name="Freeform 191"/>
            <p:cNvSpPr>
              <a:spLocks/>
            </p:cNvSpPr>
            <p:nvPr/>
          </p:nvSpPr>
          <p:spPr bwMode="auto">
            <a:xfrm>
              <a:off x="5902326" y="4379913"/>
              <a:ext cx="57150" cy="73025"/>
            </a:xfrm>
            <a:custGeom>
              <a:avLst/>
              <a:gdLst>
                <a:gd name="T0" fmla="*/ 0 w 36"/>
                <a:gd name="T1" fmla="*/ 10 h 46"/>
                <a:gd name="T2" fmla="*/ 0 w 36"/>
                <a:gd name="T3" fmla="*/ 10 h 46"/>
                <a:gd name="T4" fmla="*/ 0 w 36"/>
                <a:gd name="T5" fmla="*/ 5 h 46"/>
                <a:gd name="T6" fmla="*/ 0 w 36"/>
                <a:gd name="T7" fmla="*/ 5 h 46"/>
                <a:gd name="T8" fmla="*/ 5 w 36"/>
                <a:gd name="T9" fmla="*/ 5 h 46"/>
                <a:gd name="T10" fmla="*/ 15 w 36"/>
                <a:gd name="T11" fmla="*/ 0 h 46"/>
                <a:gd name="T12" fmla="*/ 20 w 36"/>
                <a:gd name="T13" fmla="*/ 0 h 46"/>
                <a:gd name="T14" fmla="*/ 20 w 36"/>
                <a:gd name="T15" fmla="*/ 5 h 46"/>
                <a:gd name="T16" fmla="*/ 25 w 36"/>
                <a:gd name="T17" fmla="*/ 10 h 46"/>
                <a:gd name="T18" fmla="*/ 25 w 36"/>
                <a:gd name="T19" fmla="*/ 15 h 46"/>
                <a:gd name="T20" fmla="*/ 31 w 36"/>
                <a:gd name="T21" fmla="*/ 15 h 46"/>
                <a:gd name="T22" fmla="*/ 31 w 36"/>
                <a:gd name="T23" fmla="*/ 20 h 46"/>
                <a:gd name="T24" fmla="*/ 31 w 36"/>
                <a:gd name="T25" fmla="*/ 25 h 46"/>
                <a:gd name="T26" fmla="*/ 36 w 36"/>
                <a:gd name="T27" fmla="*/ 31 h 46"/>
                <a:gd name="T28" fmla="*/ 25 w 36"/>
                <a:gd name="T29" fmla="*/ 31 h 46"/>
                <a:gd name="T30" fmla="*/ 25 w 36"/>
                <a:gd name="T31" fmla="*/ 36 h 46"/>
                <a:gd name="T32" fmla="*/ 20 w 36"/>
                <a:gd name="T33" fmla="*/ 36 h 46"/>
                <a:gd name="T34" fmla="*/ 15 w 36"/>
                <a:gd name="T35" fmla="*/ 41 h 46"/>
                <a:gd name="T36" fmla="*/ 15 w 36"/>
                <a:gd name="T37" fmla="*/ 46 h 46"/>
                <a:gd name="T38" fmla="*/ 10 w 36"/>
                <a:gd name="T39" fmla="*/ 46 h 46"/>
                <a:gd name="T40" fmla="*/ 10 w 36"/>
                <a:gd name="T41" fmla="*/ 46 h 46"/>
                <a:gd name="T42" fmla="*/ 5 w 36"/>
                <a:gd name="T43" fmla="*/ 46 h 46"/>
                <a:gd name="T44" fmla="*/ 5 w 36"/>
                <a:gd name="T45" fmla="*/ 41 h 46"/>
                <a:gd name="T46" fmla="*/ 5 w 36"/>
                <a:gd name="T47" fmla="*/ 41 h 46"/>
                <a:gd name="T48" fmla="*/ 5 w 36"/>
                <a:gd name="T49" fmla="*/ 36 h 46"/>
                <a:gd name="T50" fmla="*/ 5 w 36"/>
                <a:gd name="T51" fmla="*/ 36 h 46"/>
                <a:gd name="T52" fmla="*/ 5 w 36"/>
                <a:gd name="T53" fmla="*/ 36 h 46"/>
                <a:gd name="T54" fmla="*/ 5 w 36"/>
                <a:gd name="T55" fmla="*/ 36 h 46"/>
                <a:gd name="T56" fmla="*/ 10 w 36"/>
                <a:gd name="T57" fmla="*/ 25 h 46"/>
                <a:gd name="T58" fmla="*/ 10 w 36"/>
                <a:gd name="T59" fmla="*/ 25 h 46"/>
                <a:gd name="T60" fmla="*/ 10 w 36"/>
                <a:gd name="T61" fmla="*/ 25 h 46"/>
                <a:gd name="T62" fmla="*/ 10 w 36"/>
                <a:gd name="T63" fmla="*/ 25 h 46"/>
                <a:gd name="T64" fmla="*/ 10 w 36"/>
                <a:gd name="T65" fmla="*/ 25 h 46"/>
                <a:gd name="T66" fmla="*/ 5 w 36"/>
                <a:gd name="T67" fmla="*/ 25 h 46"/>
                <a:gd name="T68" fmla="*/ 5 w 36"/>
                <a:gd name="T69" fmla="*/ 20 h 46"/>
                <a:gd name="T70" fmla="*/ 5 w 36"/>
                <a:gd name="T71" fmla="*/ 20 h 46"/>
                <a:gd name="T72" fmla="*/ 5 w 36"/>
                <a:gd name="T73" fmla="*/ 20 h 46"/>
                <a:gd name="T74" fmla="*/ 5 w 36"/>
                <a:gd name="T75" fmla="*/ 20 h 46"/>
                <a:gd name="T76" fmla="*/ 5 w 36"/>
                <a:gd name="T77" fmla="*/ 20 h 46"/>
                <a:gd name="T78" fmla="*/ 5 w 36"/>
                <a:gd name="T79" fmla="*/ 20 h 46"/>
                <a:gd name="T80" fmla="*/ 5 w 36"/>
                <a:gd name="T81" fmla="*/ 20 h 46"/>
                <a:gd name="T82" fmla="*/ 5 w 36"/>
                <a:gd name="T83" fmla="*/ 20 h 46"/>
                <a:gd name="T84" fmla="*/ 5 w 36"/>
                <a:gd name="T85" fmla="*/ 20 h 46"/>
                <a:gd name="T86" fmla="*/ 5 w 36"/>
                <a:gd name="T87" fmla="*/ 20 h 46"/>
                <a:gd name="T88" fmla="*/ 0 w 36"/>
                <a:gd name="T89" fmla="*/ 20 h 46"/>
                <a:gd name="T90" fmla="*/ 0 w 36"/>
                <a:gd name="T91" fmla="*/ 20 h 46"/>
                <a:gd name="T92" fmla="*/ 0 w 36"/>
                <a:gd name="T93" fmla="*/ 20 h 46"/>
                <a:gd name="T94" fmla="*/ 0 w 36"/>
                <a:gd name="T95" fmla="*/ 20 h 46"/>
                <a:gd name="T96" fmla="*/ 0 w 36"/>
                <a:gd name="T97" fmla="*/ 15 h 46"/>
                <a:gd name="T98" fmla="*/ 0 w 36"/>
                <a:gd name="T99" fmla="*/ 15 h 46"/>
                <a:gd name="T100" fmla="*/ 0 w 36"/>
                <a:gd name="T101" fmla="*/ 15 h 46"/>
                <a:gd name="T102" fmla="*/ 0 w 36"/>
                <a:gd name="T103" fmla="*/ 15 h 46"/>
                <a:gd name="T104" fmla="*/ 0 w 36"/>
                <a:gd name="T105" fmla="*/ 15 h 46"/>
                <a:gd name="T106" fmla="*/ 0 w 36"/>
                <a:gd name="T107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46"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31" y="15"/>
                  </a:lnTo>
                  <a:lnTo>
                    <a:pt x="31" y="20"/>
                  </a:lnTo>
                  <a:lnTo>
                    <a:pt x="31" y="25"/>
                  </a:lnTo>
                  <a:lnTo>
                    <a:pt x="36" y="31"/>
                  </a:lnTo>
                  <a:lnTo>
                    <a:pt x="25" y="31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8" name="Freeform 192"/>
            <p:cNvSpPr>
              <a:spLocks/>
            </p:cNvSpPr>
            <p:nvPr/>
          </p:nvSpPr>
          <p:spPr bwMode="auto">
            <a:xfrm>
              <a:off x="5926139" y="4419600"/>
              <a:ext cx="96838" cy="49213"/>
            </a:xfrm>
            <a:custGeom>
              <a:avLst/>
              <a:gdLst>
                <a:gd name="T0" fmla="*/ 56 w 61"/>
                <a:gd name="T1" fmla="*/ 6 h 31"/>
                <a:gd name="T2" fmla="*/ 56 w 61"/>
                <a:gd name="T3" fmla="*/ 6 h 31"/>
                <a:gd name="T4" fmla="*/ 61 w 61"/>
                <a:gd name="T5" fmla="*/ 6 h 31"/>
                <a:gd name="T6" fmla="*/ 61 w 61"/>
                <a:gd name="T7" fmla="*/ 11 h 31"/>
                <a:gd name="T8" fmla="*/ 56 w 61"/>
                <a:gd name="T9" fmla="*/ 11 h 31"/>
                <a:gd name="T10" fmla="*/ 41 w 61"/>
                <a:gd name="T11" fmla="*/ 16 h 31"/>
                <a:gd name="T12" fmla="*/ 41 w 61"/>
                <a:gd name="T13" fmla="*/ 16 h 31"/>
                <a:gd name="T14" fmla="*/ 41 w 61"/>
                <a:gd name="T15" fmla="*/ 21 h 31"/>
                <a:gd name="T16" fmla="*/ 41 w 61"/>
                <a:gd name="T17" fmla="*/ 21 h 31"/>
                <a:gd name="T18" fmla="*/ 36 w 61"/>
                <a:gd name="T19" fmla="*/ 26 h 31"/>
                <a:gd name="T20" fmla="*/ 36 w 61"/>
                <a:gd name="T21" fmla="*/ 26 h 31"/>
                <a:gd name="T22" fmla="*/ 31 w 61"/>
                <a:gd name="T23" fmla="*/ 31 h 31"/>
                <a:gd name="T24" fmla="*/ 31 w 61"/>
                <a:gd name="T25" fmla="*/ 31 h 31"/>
                <a:gd name="T26" fmla="*/ 26 w 61"/>
                <a:gd name="T27" fmla="*/ 31 h 31"/>
                <a:gd name="T28" fmla="*/ 26 w 61"/>
                <a:gd name="T29" fmla="*/ 31 h 31"/>
                <a:gd name="T30" fmla="*/ 21 w 61"/>
                <a:gd name="T31" fmla="*/ 31 h 31"/>
                <a:gd name="T32" fmla="*/ 21 w 61"/>
                <a:gd name="T33" fmla="*/ 31 h 31"/>
                <a:gd name="T34" fmla="*/ 16 w 61"/>
                <a:gd name="T35" fmla="*/ 26 h 31"/>
                <a:gd name="T36" fmla="*/ 16 w 61"/>
                <a:gd name="T37" fmla="*/ 26 h 31"/>
                <a:gd name="T38" fmla="*/ 10 w 61"/>
                <a:gd name="T39" fmla="*/ 26 h 31"/>
                <a:gd name="T40" fmla="*/ 0 w 61"/>
                <a:gd name="T41" fmla="*/ 26 h 31"/>
                <a:gd name="T42" fmla="*/ 0 w 61"/>
                <a:gd name="T43" fmla="*/ 21 h 31"/>
                <a:gd name="T44" fmla="*/ 0 w 61"/>
                <a:gd name="T45" fmla="*/ 21 h 31"/>
                <a:gd name="T46" fmla="*/ 0 w 61"/>
                <a:gd name="T47" fmla="*/ 21 h 31"/>
                <a:gd name="T48" fmla="*/ 0 w 61"/>
                <a:gd name="T49" fmla="*/ 16 h 31"/>
                <a:gd name="T50" fmla="*/ 5 w 61"/>
                <a:gd name="T51" fmla="*/ 11 h 31"/>
                <a:gd name="T52" fmla="*/ 10 w 61"/>
                <a:gd name="T53" fmla="*/ 11 h 31"/>
                <a:gd name="T54" fmla="*/ 10 w 61"/>
                <a:gd name="T55" fmla="*/ 6 h 31"/>
                <a:gd name="T56" fmla="*/ 21 w 61"/>
                <a:gd name="T57" fmla="*/ 6 h 31"/>
                <a:gd name="T58" fmla="*/ 16 w 61"/>
                <a:gd name="T59" fmla="*/ 0 h 31"/>
                <a:gd name="T60" fmla="*/ 26 w 61"/>
                <a:gd name="T61" fmla="*/ 0 h 31"/>
                <a:gd name="T62" fmla="*/ 36 w 61"/>
                <a:gd name="T63" fmla="*/ 0 h 31"/>
                <a:gd name="T64" fmla="*/ 46 w 61"/>
                <a:gd name="T65" fmla="*/ 0 h 31"/>
                <a:gd name="T66" fmla="*/ 56 w 61"/>
                <a:gd name="T6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31">
                  <a:moveTo>
                    <a:pt x="56" y="6"/>
                  </a:moveTo>
                  <a:lnTo>
                    <a:pt x="56" y="6"/>
                  </a:lnTo>
                  <a:lnTo>
                    <a:pt x="61" y="6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9" name="Freeform 193"/>
            <p:cNvSpPr>
              <a:spLocks/>
            </p:cNvSpPr>
            <p:nvPr/>
          </p:nvSpPr>
          <p:spPr bwMode="auto">
            <a:xfrm>
              <a:off x="5821364" y="4613275"/>
              <a:ext cx="306388" cy="192088"/>
            </a:xfrm>
            <a:custGeom>
              <a:avLst/>
              <a:gdLst>
                <a:gd name="T0" fmla="*/ 188 w 193"/>
                <a:gd name="T1" fmla="*/ 61 h 121"/>
                <a:gd name="T2" fmla="*/ 188 w 193"/>
                <a:gd name="T3" fmla="*/ 66 h 121"/>
                <a:gd name="T4" fmla="*/ 168 w 193"/>
                <a:gd name="T5" fmla="*/ 66 h 121"/>
                <a:gd name="T6" fmla="*/ 142 w 193"/>
                <a:gd name="T7" fmla="*/ 86 h 121"/>
                <a:gd name="T8" fmla="*/ 92 w 193"/>
                <a:gd name="T9" fmla="*/ 101 h 121"/>
                <a:gd name="T10" fmla="*/ 92 w 193"/>
                <a:gd name="T11" fmla="*/ 101 h 121"/>
                <a:gd name="T12" fmla="*/ 87 w 193"/>
                <a:gd name="T13" fmla="*/ 106 h 121"/>
                <a:gd name="T14" fmla="*/ 76 w 193"/>
                <a:gd name="T15" fmla="*/ 121 h 121"/>
                <a:gd name="T16" fmla="*/ 66 w 193"/>
                <a:gd name="T17" fmla="*/ 121 h 121"/>
                <a:gd name="T18" fmla="*/ 51 w 193"/>
                <a:gd name="T19" fmla="*/ 116 h 121"/>
                <a:gd name="T20" fmla="*/ 46 w 193"/>
                <a:gd name="T21" fmla="*/ 116 h 121"/>
                <a:gd name="T22" fmla="*/ 36 w 193"/>
                <a:gd name="T23" fmla="*/ 111 h 121"/>
                <a:gd name="T24" fmla="*/ 26 w 193"/>
                <a:gd name="T25" fmla="*/ 111 h 121"/>
                <a:gd name="T26" fmla="*/ 26 w 193"/>
                <a:gd name="T27" fmla="*/ 106 h 121"/>
                <a:gd name="T28" fmla="*/ 11 w 193"/>
                <a:gd name="T29" fmla="*/ 91 h 121"/>
                <a:gd name="T30" fmla="*/ 0 w 193"/>
                <a:gd name="T31" fmla="*/ 81 h 121"/>
                <a:gd name="T32" fmla="*/ 0 w 193"/>
                <a:gd name="T33" fmla="*/ 76 h 121"/>
                <a:gd name="T34" fmla="*/ 6 w 193"/>
                <a:gd name="T35" fmla="*/ 61 h 121"/>
                <a:gd name="T36" fmla="*/ 11 w 193"/>
                <a:gd name="T37" fmla="*/ 46 h 121"/>
                <a:gd name="T38" fmla="*/ 16 w 193"/>
                <a:gd name="T39" fmla="*/ 51 h 121"/>
                <a:gd name="T40" fmla="*/ 21 w 193"/>
                <a:gd name="T41" fmla="*/ 46 h 121"/>
                <a:gd name="T42" fmla="*/ 21 w 193"/>
                <a:gd name="T43" fmla="*/ 35 h 121"/>
                <a:gd name="T44" fmla="*/ 26 w 193"/>
                <a:gd name="T45" fmla="*/ 30 h 121"/>
                <a:gd name="T46" fmla="*/ 21 w 193"/>
                <a:gd name="T47" fmla="*/ 25 h 121"/>
                <a:gd name="T48" fmla="*/ 21 w 193"/>
                <a:gd name="T49" fmla="*/ 20 h 121"/>
                <a:gd name="T50" fmla="*/ 26 w 193"/>
                <a:gd name="T51" fmla="*/ 15 h 121"/>
                <a:gd name="T52" fmla="*/ 31 w 193"/>
                <a:gd name="T53" fmla="*/ 10 h 121"/>
                <a:gd name="T54" fmla="*/ 36 w 193"/>
                <a:gd name="T55" fmla="*/ 5 h 121"/>
                <a:gd name="T56" fmla="*/ 46 w 193"/>
                <a:gd name="T57" fmla="*/ 0 h 121"/>
                <a:gd name="T58" fmla="*/ 51 w 193"/>
                <a:gd name="T59" fmla="*/ 10 h 121"/>
                <a:gd name="T60" fmla="*/ 71 w 193"/>
                <a:gd name="T61" fmla="*/ 10 h 121"/>
                <a:gd name="T62" fmla="*/ 87 w 193"/>
                <a:gd name="T63" fmla="*/ 10 h 121"/>
                <a:gd name="T64" fmla="*/ 92 w 193"/>
                <a:gd name="T65" fmla="*/ 15 h 121"/>
                <a:gd name="T66" fmla="*/ 97 w 193"/>
                <a:gd name="T67" fmla="*/ 20 h 121"/>
                <a:gd name="T68" fmla="*/ 102 w 193"/>
                <a:gd name="T69" fmla="*/ 25 h 121"/>
                <a:gd name="T70" fmla="*/ 117 w 193"/>
                <a:gd name="T71" fmla="*/ 35 h 121"/>
                <a:gd name="T72" fmla="*/ 132 w 193"/>
                <a:gd name="T73" fmla="*/ 46 h 121"/>
                <a:gd name="T74" fmla="*/ 152 w 193"/>
                <a:gd name="T75" fmla="*/ 40 h 121"/>
                <a:gd name="T76" fmla="*/ 168 w 193"/>
                <a:gd name="T77" fmla="*/ 46 h 121"/>
                <a:gd name="T78" fmla="*/ 183 w 193"/>
                <a:gd name="T79" fmla="*/ 61 h 121"/>
                <a:gd name="T80" fmla="*/ 188 w 193"/>
                <a:gd name="T81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121">
                  <a:moveTo>
                    <a:pt x="188" y="61"/>
                  </a:moveTo>
                  <a:lnTo>
                    <a:pt x="188" y="61"/>
                  </a:lnTo>
                  <a:lnTo>
                    <a:pt x="193" y="66"/>
                  </a:lnTo>
                  <a:lnTo>
                    <a:pt x="188" y="66"/>
                  </a:lnTo>
                  <a:lnTo>
                    <a:pt x="178" y="61"/>
                  </a:lnTo>
                  <a:lnTo>
                    <a:pt x="168" y="66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02" y="96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2" y="111"/>
                  </a:lnTo>
                  <a:lnTo>
                    <a:pt x="7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56" y="116"/>
                  </a:lnTo>
                  <a:lnTo>
                    <a:pt x="51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1" y="111"/>
                  </a:lnTo>
                  <a:lnTo>
                    <a:pt x="36" y="111"/>
                  </a:lnTo>
                  <a:lnTo>
                    <a:pt x="31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21" y="101"/>
                  </a:lnTo>
                  <a:lnTo>
                    <a:pt x="11" y="91"/>
                  </a:lnTo>
                  <a:lnTo>
                    <a:pt x="6" y="8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6" y="61"/>
                  </a:lnTo>
                  <a:lnTo>
                    <a:pt x="0" y="5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6" y="51"/>
                  </a:lnTo>
                  <a:lnTo>
                    <a:pt x="21" y="51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1" y="30"/>
                  </a:lnTo>
                  <a:lnTo>
                    <a:pt x="21" y="25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5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1" y="10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5"/>
                  </a:lnTo>
                  <a:lnTo>
                    <a:pt x="92" y="15"/>
                  </a:lnTo>
                  <a:lnTo>
                    <a:pt x="92" y="20"/>
                  </a:lnTo>
                  <a:lnTo>
                    <a:pt x="97" y="20"/>
                  </a:lnTo>
                  <a:lnTo>
                    <a:pt x="102" y="20"/>
                  </a:lnTo>
                  <a:lnTo>
                    <a:pt x="102" y="25"/>
                  </a:lnTo>
                  <a:lnTo>
                    <a:pt x="112" y="30"/>
                  </a:lnTo>
                  <a:lnTo>
                    <a:pt x="117" y="35"/>
                  </a:lnTo>
                  <a:lnTo>
                    <a:pt x="127" y="40"/>
                  </a:lnTo>
                  <a:lnTo>
                    <a:pt x="132" y="46"/>
                  </a:lnTo>
                  <a:lnTo>
                    <a:pt x="147" y="40"/>
                  </a:lnTo>
                  <a:lnTo>
                    <a:pt x="152" y="40"/>
                  </a:lnTo>
                  <a:lnTo>
                    <a:pt x="157" y="46"/>
                  </a:lnTo>
                  <a:lnTo>
                    <a:pt x="168" y="46"/>
                  </a:lnTo>
                  <a:lnTo>
                    <a:pt x="173" y="51"/>
                  </a:lnTo>
                  <a:lnTo>
                    <a:pt x="183" y="61"/>
                  </a:lnTo>
                  <a:lnTo>
                    <a:pt x="183" y="61"/>
                  </a:lnTo>
                  <a:lnTo>
                    <a:pt x="188" y="61"/>
                  </a:lnTo>
                  <a:lnTo>
                    <a:pt x="188" y="6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0" name="Freeform 194"/>
            <p:cNvSpPr>
              <a:spLocks/>
            </p:cNvSpPr>
            <p:nvPr/>
          </p:nvSpPr>
          <p:spPr bwMode="auto">
            <a:xfrm>
              <a:off x="5991226" y="4452938"/>
              <a:ext cx="88900" cy="79375"/>
            </a:xfrm>
            <a:custGeom>
              <a:avLst/>
              <a:gdLst>
                <a:gd name="T0" fmla="*/ 10 w 56"/>
                <a:gd name="T1" fmla="*/ 0 h 50"/>
                <a:gd name="T2" fmla="*/ 10 w 56"/>
                <a:gd name="T3" fmla="*/ 0 h 50"/>
                <a:gd name="T4" fmla="*/ 15 w 56"/>
                <a:gd name="T5" fmla="*/ 0 h 50"/>
                <a:gd name="T6" fmla="*/ 15 w 56"/>
                <a:gd name="T7" fmla="*/ 0 h 50"/>
                <a:gd name="T8" fmla="*/ 15 w 56"/>
                <a:gd name="T9" fmla="*/ 0 h 50"/>
                <a:gd name="T10" fmla="*/ 45 w 56"/>
                <a:gd name="T11" fmla="*/ 0 h 50"/>
                <a:gd name="T12" fmla="*/ 50 w 56"/>
                <a:gd name="T13" fmla="*/ 5 h 50"/>
                <a:gd name="T14" fmla="*/ 50 w 56"/>
                <a:gd name="T15" fmla="*/ 10 h 50"/>
                <a:gd name="T16" fmla="*/ 56 w 56"/>
                <a:gd name="T17" fmla="*/ 10 h 50"/>
                <a:gd name="T18" fmla="*/ 50 w 56"/>
                <a:gd name="T19" fmla="*/ 10 h 50"/>
                <a:gd name="T20" fmla="*/ 45 w 56"/>
                <a:gd name="T21" fmla="*/ 15 h 50"/>
                <a:gd name="T22" fmla="*/ 40 w 56"/>
                <a:gd name="T23" fmla="*/ 10 h 50"/>
                <a:gd name="T24" fmla="*/ 35 w 56"/>
                <a:gd name="T25" fmla="*/ 10 h 50"/>
                <a:gd name="T26" fmla="*/ 30 w 56"/>
                <a:gd name="T27" fmla="*/ 15 h 50"/>
                <a:gd name="T28" fmla="*/ 25 w 56"/>
                <a:gd name="T29" fmla="*/ 20 h 50"/>
                <a:gd name="T30" fmla="*/ 20 w 56"/>
                <a:gd name="T31" fmla="*/ 20 h 50"/>
                <a:gd name="T32" fmla="*/ 25 w 56"/>
                <a:gd name="T33" fmla="*/ 25 h 50"/>
                <a:gd name="T34" fmla="*/ 25 w 56"/>
                <a:gd name="T35" fmla="*/ 25 h 50"/>
                <a:gd name="T36" fmla="*/ 25 w 56"/>
                <a:gd name="T37" fmla="*/ 25 h 50"/>
                <a:gd name="T38" fmla="*/ 25 w 56"/>
                <a:gd name="T39" fmla="*/ 30 h 50"/>
                <a:gd name="T40" fmla="*/ 45 w 56"/>
                <a:gd name="T41" fmla="*/ 25 h 50"/>
                <a:gd name="T42" fmla="*/ 40 w 56"/>
                <a:gd name="T43" fmla="*/ 30 h 50"/>
                <a:gd name="T44" fmla="*/ 40 w 56"/>
                <a:gd name="T45" fmla="*/ 35 h 50"/>
                <a:gd name="T46" fmla="*/ 40 w 56"/>
                <a:gd name="T47" fmla="*/ 45 h 50"/>
                <a:gd name="T48" fmla="*/ 35 w 56"/>
                <a:gd name="T49" fmla="*/ 45 h 50"/>
                <a:gd name="T50" fmla="*/ 30 w 56"/>
                <a:gd name="T51" fmla="*/ 50 h 50"/>
                <a:gd name="T52" fmla="*/ 25 w 56"/>
                <a:gd name="T53" fmla="*/ 45 h 50"/>
                <a:gd name="T54" fmla="*/ 20 w 56"/>
                <a:gd name="T55" fmla="*/ 40 h 50"/>
                <a:gd name="T56" fmla="*/ 10 w 56"/>
                <a:gd name="T57" fmla="*/ 40 h 50"/>
                <a:gd name="T58" fmla="*/ 10 w 56"/>
                <a:gd name="T59" fmla="*/ 40 h 50"/>
                <a:gd name="T60" fmla="*/ 5 w 56"/>
                <a:gd name="T61" fmla="*/ 45 h 50"/>
                <a:gd name="T62" fmla="*/ 5 w 56"/>
                <a:gd name="T63" fmla="*/ 45 h 50"/>
                <a:gd name="T64" fmla="*/ 0 w 56"/>
                <a:gd name="T65" fmla="*/ 45 h 50"/>
                <a:gd name="T66" fmla="*/ 0 w 56"/>
                <a:gd name="T67" fmla="*/ 40 h 50"/>
                <a:gd name="T68" fmla="*/ 5 w 56"/>
                <a:gd name="T69" fmla="*/ 35 h 50"/>
                <a:gd name="T70" fmla="*/ 10 w 56"/>
                <a:gd name="T71" fmla="*/ 30 h 50"/>
                <a:gd name="T72" fmla="*/ 10 w 56"/>
                <a:gd name="T73" fmla="*/ 25 h 50"/>
                <a:gd name="T74" fmla="*/ 15 w 56"/>
                <a:gd name="T75" fmla="*/ 15 h 50"/>
                <a:gd name="T76" fmla="*/ 10 w 56"/>
                <a:gd name="T77" fmla="*/ 15 h 50"/>
                <a:gd name="T78" fmla="*/ 10 w 56"/>
                <a:gd name="T79" fmla="*/ 15 h 50"/>
                <a:gd name="T80" fmla="*/ 5 w 56"/>
                <a:gd name="T81" fmla="*/ 10 h 50"/>
                <a:gd name="T82" fmla="*/ 5 w 56"/>
                <a:gd name="T83" fmla="*/ 5 h 50"/>
                <a:gd name="T84" fmla="*/ 10 w 56"/>
                <a:gd name="T85" fmla="*/ 0 h 50"/>
                <a:gd name="T86" fmla="*/ 10 w 56"/>
                <a:gd name="T8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10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0" y="10"/>
                  </a:lnTo>
                  <a:lnTo>
                    <a:pt x="56" y="10"/>
                  </a:lnTo>
                  <a:lnTo>
                    <a:pt x="50" y="10"/>
                  </a:lnTo>
                  <a:lnTo>
                    <a:pt x="45" y="15"/>
                  </a:lnTo>
                  <a:lnTo>
                    <a:pt x="40" y="10"/>
                  </a:lnTo>
                  <a:lnTo>
                    <a:pt x="35" y="10"/>
                  </a:lnTo>
                  <a:lnTo>
                    <a:pt x="30" y="15"/>
                  </a:lnTo>
                  <a:lnTo>
                    <a:pt x="25" y="20"/>
                  </a:lnTo>
                  <a:lnTo>
                    <a:pt x="20" y="2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45" y="25"/>
                  </a:lnTo>
                  <a:lnTo>
                    <a:pt x="40" y="30"/>
                  </a:lnTo>
                  <a:lnTo>
                    <a:pt x="40" y="35"/>
                  </a:lnTo>
                  <a:lnTo>
                    <a:pt x="40" y="45"/>
                  </a:lnTo>
                  <a:lnTo>
                    <a:pt x="35" y="45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1" name="Freeform 195"/>
            <p:cNvSpPr>
              <a:spLocks/>
            </p:cNvSpPr>
            <p:nvPr/>
          </p:nvSpPr>
          <p:spPr bwMode="auto">
            <a:xfrm>
              <a:off x="6046789" y="4403725"/>
              <a:ext cx="57150" cy="25400"/>
            </a:xfrm>
            <a:custGeom>
              <a:avLst/>
              <a:gdLst>
                <a:gd name="T0" fmla="*/ 36 w 36"/>
                <a:gd name="T1" fmla="*/ 10 h 16"/>
                <a:gd name="T2" fmla="*/ 36 w 36"/>
                <a:gd name="T3" fmla="*/ 10 h 16"/>
                <a:gd name="T4" fmla="*/ 36 w 36"/>
                <a:gd name="T5" fmla="*/ 10 h 16"/>
                <a:gd name="T6" fmla="*/ 36 w 36"/>
                <a:gd name="T7" fmla="*/ 10 h 16"/>
                <a:gd name="T8" fmla="*/ 36 w 36"/>
                <a:gd name="T9" fmla="*/ 16 h 16"/>
                <a:gd name="T10" fmla="*/ 26 w 36"/>
                <a:gd name="T11" fmla="*/ 16 h 16"/>
                <a:gd name="T12" fmla="*/ 10 w 36"/>
                <a:gd name="T13" fmla="*/ 16 h 16"/>
                <a:gd name="T14" fmla="*/ 5 w 36"/>
                <a:gd name="T15" fmla="*/ 16 h 16"/>
                <a:gd name="T16" fmla="*/ 5 w 36"/>
                <a:gd name="T17" fmla="*/ 16 h 16"/>
                <a:gd name="T18" fmla="*/ 5 w 36"/>
                <a:gd name="T19" fmla="*/ 16 h 16"/>
                <a:gd name="T20" fmla="*/ 5 w 36"/>
                <a:gd name="T21" fmla="*/ 16 h 16"/>
                <a:gd name="T22" fmla="*/ 5 w 36"/>
                <a:gd name="T23" fmla="*/ 16 h 16"/>
                <a:gd name="T24" fmla="*/ 0 w 36"/>
                <a:gd name="T25" fmla="*/ 10 h 16"/>
                <a:gd name="T26" fmla="*/ 5 w 36"/>
                <a:gd name="T27" fmla="*/ 5 h 16"/>
                <a:gd name="T28" fmla="*/ 10 w 36"/>
                <a:gd name="T29" fmla="*/ 0 h 16"/>
                <a:gd name="T30" fmla="*/ 15 w 36"/>
                <a:gd name="T31" fmla="*/ 5 h 16"/>
                <a:gd name="T32" fmla="*/ 26 w 36"/>
                <a:gd name="T33" fmla="*/ 5 h 16"/>
                <a:gd name="T34" fmla="*/ 36 w 36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6">
                  <a:moveTo>
                    <a:pt x="36" y="10"/>
                  </a:move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2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6" y="5"/>
                  </a:lnTo>
                  <a:lnTo>
                    <a:pt x="36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2" name="Freeform 196"/>
            <p:cNvSpPr>
              <a:spLocks noEditPoints="1"/>
            </p:cNvSpPr>
            <p:nvPr/>
          </p:nvSpPr>
          <p:spPr bwMode="auto">
            <a:xfrm>
              <a:off x="5002214" y="690563"/>
              <a:ext cx="265113" cy="298450"/>
            </a:xfrm>
            <a:custGeom>
              <a:avLst/>
              <a:gdLst>
                <a:gd name="T0" fmla="*/ 76 w 167"/>
                <a:gd name="T1" fmla="*/ 66 h 188"/>
                <a:gd name="T2" fmla="*/ 76 w 167"/>
                <a:gd name="T3" fmla="*/ 56 h 188"/>
                <a:gd name="T4" fmla="*/ 61 w 167"/>
                <a:gd name="T5" fmla="*/ 51 h 188"/>
                <a:gd name="T6" fmla="*/ 96 w 167"/>
                <a:gd name="T7" fmla="*/ 56 h 188"/>
                <a:gd name="T8" fmla="*/ 106 w 167"/>
                <a:gd name="T9" fmla="*/ 66 h 188"/>
                <a:gd name="T10" fmla="*/ 106 w 167"/>
                <a:gd name="T11" fmla="*/ 51 h 188"/>
                <a:gd name="T12" fmla="*/ 106 w 167"/>
                <a:gd name="T13" fmla="*/ 36 h 188"/>
                <a:gd name="T14" fmla="*/ 101 w 167"/>
                <a:gd name="T15" fmla="*/ 46 h 188"/>
                <a:gd name="T16" fmla="*/ 96 w 167"/>
                <a:gd name="T17" fmla="*/ 56 h 188"/>
                <a:gd name="T18" fmla="*/ 66 w 167"/>
                <a:gd name="T19" fmla="*/ 21 h 188"/>
                <a:gd name="T20" fmla="*/ 76 w 167"/>
                <a:gd name="T21" fmla="*/ 26 h 188"/>
                <a:gd name="T22" fmla="*/ 91 w 167"/>
                <a:gd name="T23" fmla="*/ 36 h 188"/>
                <a:gd name="T24" fmla="*/ 96 w 167"/>
                <a:gd name="T25" fmla="*/ 36 h 188"/>
                <a:gd name="T26" fmla="*/ 86 w 167"/>
                <a:gd name="T27" fmla="*/ 21 h 188"/>
                <a:gd name="T28" fmla="*/ 76 w 167"/>
                <a:gd name="T29" fmla="*/ 11 h 188"/>
                <a:gd name="T30" fmla="*/ 76 w 167"/>
                <a:gd name="T31" fmla="*/ 6 h 188"/>
                <a:gd name="T32" fmla="*/ 15 w 167"/>
                <a:gd name="T33" fmla="*/ 122 h 188"/>
                <a:gd name="T34" fmla="*/ 25 w 167"/>
                <a:gd name="T35" fmla="*/ 112 h 188"/>
                <a:gd name="T36" fmla="*/ 30 w 167"/>
                <a:gd name="T37" fmla="*/ 102 h 188"/>
                <a:gd name="T38" fmla="*/ 35 w 167"/>
                <a:gd name="T39" fmla="*/ 102 h 188"/>
                <a:gd name="T40" fmla="*/ 30 w 167"/>
                <a:gd name="T41" fmla="*/ 127 h 188"/>
                <a:gd name="T42" fmla="*/ 56 w 167"/>
                <a:gd name="T43" fmla="*/ 127 h 188"/>
                <a:gd name="T44" fmla="*/ 71 w 167"/>
                <a:gd name="T45" fmla="*/ 122 h 188"/>
                <a:gd name="T46" fmla="*/ 96 w 167"/>
                <a:gd name="T47" fmla="*/ 147 h 188"/>
                <a:gd name="T48" fmla="*/ 111 w 167"/>
                <a:gd name="T49" fmla="*/ 127 h 188"/>
                <a:gd name="T50" fmla="*/ 101 w 167"/>
                <a:gd name="T51" fmla="*/ 127 h 188"/>
                <a:gd name="T52" fmla="*/ 101 w 167"/>
                <a:gd name="T53" fmla="*/ 117 h 188"/>
                <a:gd name="T54" fmla="*/ 91 w 167"/>
                <a:gd name="T55" fmla="*/ 117 h 188"/>
                <a:gd name="T56" fmla="*/ 81 w 167"/>
                <a:gd name="T57" fmla="*/ 107 h 188"/>
                <a:gd name="T58" fmla="*/ 61 w 167"/>
                <a:gd name="T59" fmla="*/ 107 h 188"/>
                <a:gd name="T60" fmla="*/ 56 w 167"/>
                <a:gd name="T61" fmla="*/ 97 h 188"/>
                <a:gd name="T62" fmla="*/ 66 w 167"/>
                <a:gd name="T63" fmla="*/ 87 h 188"/>
                <a:gd name="T64" fmla="*/ 61 w 167"/>
                <a:gd name="T65" fmla="*/ 76 h 188"/>
                <a:gd name="T66" fmla="*/ 40 w 167"/>
                <a:gd name="T67" fmla="*/ 66 h 188"/>
                <a:gd name="T68" fmla="*/ 10 w 167"/>
                <a:gd name="T69" fmla="*/ 102 h 188"/>
                <a:gd name="T70" fmla="*/ 81 w 167"/>
                <a:gd name="T71" fmla="*/ 157 h 188"/>
                <a:gd name="T72" fmla="*/ 71 w 167"/>
                <a:gd name="T73" fmla="*/ 168 h 188"/>
                <a:gd name="T74" fmla="*/ 66 w 167"/>
                <a:gd name="T75" fmla="*/ 183 h 188"/>
                <a:gd name="T76" fmla="*/ 76 w 167"/>
                <a:gd name="T77" fmla="*/ 173 h 188"/>
                <a:gd name="T78" fmla="*/ 132 w 167"/>
                <a:gd name="T79" fmla="*/ 92 h 188"/>
                <a:gd name="T80" fmla="*/ 142 w 167"/>
                <a:gd name="T81" fmla="*/ 76 h 188"/>
                <a:gd name="T82" fmla="*/ 132 w 167"/>
                <a:gd name="T83" fmla="*/ 71 h 188"/>
                <a:gd name="T84" fmla="*/ 132 w 167"/>
                <a:gd name="T85" fmla="*/ 66 h 188"/>
                <a:gd name="T86" fmla="*/ 132 w 167"/>
                <a:gd name="T87" fmla="*/ 71 h 188"/>
                <a:gd name="T88" fmla="*/ 121 w 167"/>
                <a:gd name="T89" fmla="*/ 87 h 188"/>
                <a:gd name="T90" fmla="*/ 121 w 167"/>
                <a:gd name="T91" fmla="*/ 51 h 188"/>
                <a:gd name="T92" fmla="*/ 137 w 167"/>
                <a:gd name="T93" fmla="*/ 41 h 188"/>
                <a:gd name="T94" fmla="*/ 152 w 167"/>
                <a:gd name="T95" fmla="*/ 41 h 188"/>
                <a:gd name="T96" fmla="*/ 167 w 167"/>
                <a:gd name="T97" fmla="*/ 21 h 188"/>
                <a:gd name="T98" fmla="*/ 147 w 167"/>
                <a:gd name="T99" fmla="*/ 31 h 188"/>
                <a:gd name="T100" fmla="*/ 142 w 167"/>
                <a:gd name="T101" fmla="*/ 26 h 188"/>
                <a:gd name="T102" fmla="*/ 137 w 167"/>
                <a:gd name="T103" fmla="*/ 31 h 188"/>
                <a:gd name="T104" fmla="*/ 127 w 167"/>
                <a:gd name="T105" fmla="*/ 41 h 188"/>
                <a:gd name="T106" fmla="*/ 0 w 167"/>
                <a:gd name="T107" fmla="*/ 142 h 188"/>
                <a:gd name="T108" fmla="*/ 5 w 167"/>
                <a:gd name="T109" fmla="*/ 147 h 188"/>
                <a:gd name="T110" fmla="*/ 15 w 167"/>
                <a:gd name="T111" fmla="*/ 162 h 188"/>
                <a:gd name="T112" fmla="*/ 40 w 167"/>
                <a:gd name="T113" fmla="*/ 162 h 188"/>
                <a:gd name="T114" fmla="*/ 40 w 167"/>
                <a:gd name="T115" fmla="*/ 157 h 188"/>
                <a:gd name="T116" fmla="*/ 25 w 167"/>
                <a:gd name="T117" fmla="*/ 137 h 188"/>
                <a:gd name="T118" fmla="*/ 0 w 167"/>
                <a:gd name="T119" fmla="*/ 13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88">
                  <a:moveTo>
                    <a:pt x="56" y="66"/>
                  </a:moveTo>
                  <a:lnTo>
                    <a:pt x="56" y="66"/>
                  </a:lnTo>
                  <a:lnTo>
                    <a:pt x="61" y="71"/>
                  </a:lnTo>
                  <a:lnTo>
                    <a:pt x="66" y="71"/>
                  </a:lnTo>
                  <a:lnTo>
                    <a:pt x="71" y="71"/>
                  </a:lnTo>
                  <a:lnTo>
                    <a:pt x="76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6" y="51"/>
                  </a:lnTo>
                  <a:lnTo>
                    <a:pt x="51" y="56"/>
                  </a:lnTo>
                  <a:lnTo>
                    <a:pt x="51" y="61"/>
                  </a:lnTo>
                  <a:lnTo>
                    <a:pt x="56" y="66"/>
                  </a:lnTo>
                  <a:moveTo>
                    <a:pt x="96" y="56"/>
                  </a:moveTo>
                  <a:lnTo>
                    <a:pt x="96" y="56"/>
                  </a:lnTo>
                  <a:lnTo>
                    <a:pt x="101" y="56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06" y="61"/>
                  </a:lnTo>
                  <a:lnTo>
                    <a:pt x="106" y="56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06" y="41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1" y="41"/>
                  </a:lnTo>
                  <a:lnTo>
                    <a:pt x="106" y="46"/>
                  </a:lnTo>
                  <a:lnTo>
                    <a:pt x="101" y="46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6" y="51"/>
                  </a:lnTo>
                  <a:lnTo>
                    <a:pt x="96" y="56"/>
                  </a:lnTo>
                  <a:moveTo>
                    <a:pt x="61" y="16"/>
                  </a:moveTo>
                  <a:lnTo>
                    <a:pt x="61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6" y="31"/>
                  </a:lnTo>
                  <a:lnTo>
                    <a:pt x="76" y="26"/>
                  </a:lnTo>
                  <a:lnTo>
                    <a:pt x="76" y="3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1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26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76" y="16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81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6" y="0"/>
                  </a:lnTo>
                  <a:lnTo>
                    <a:pt x="76" y="6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6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6"/>
                  </a:lnTo>
                  <a:moveTo>
                    <a:pt x="15" y="122"/>
                  </a:moveTo>
                  <a:lnTo>
                    <a:pt x="15" y="122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5" y="117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5" y="97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30" y="112"/>
                  </a:lnTo>
                  <a:lnTo>
                    <a:pt x="30" y="117"/>
                  </a:lnTo>
                  <a:lnTo>
                    <a:pt x="30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46" y="132"/>
                  </a:lnTo>
                  <a:lnTo>
                    <a:pt x="51" y="132"/>
                  </a:lnTo>
                  <a:lnTo>
                    <a:pt x="51" y="132"/>
                  </a:lnTo>
                  <a:lnTo>
                    <a:pt x="51" y="127"/>
                  </a:lnTo>
                  <a:lnTo>
                    <a:pt x="56" y="132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6" y="127"/>
                  </a:lnTo>
                  <a:lnTo>
                    <a:pt x="66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81" y="137"/>
                  </a:lnTo>
                  <a:lnTo>
                    <a:pt x="91" y="142"/>
                  </a:lnTo>
                  <a:lnTo>
                    <a:pt x="96" y="147"/>
                  </a:lnTo>
                  <a:lnTo>
                    <a:pt x="96" y="142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6" y="132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1" y="127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17"/>
                  </a:lnTo>
                  <a:lnTo>
                    <a:pt x="106" y="122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101" y="127"/>
                  </a:lnTo>
                  <a:lnTo>
                    <a:pt x="101" y="132"/>
                  </a:lnTo>
                  <a:lnTo>
                    <a:pt x="101" y="132"/>
                  </a:lnTo>
                  <a:lnTo>
                    <a:pt x="96" y="132"/>
                  </a:lnTo>
                  <a:lnTo>
                    <a:pt x="96" y="127"/>
                  </a:lnTo>
                  <a:lnTo>
                    <a:pt x="91" y="127"/>
                  </a:lnTo>
                  <a:lnTo>
                    <a:pt x="96" y="122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6" y="117"/>
                  </a:lnTo>
                  <a:lnTo>
                    <a:pt x="86" y="117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1" y="112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76" y="107"/>
                  </a:lnTo>
                  <a:lnTo>
                    <a:pt x="76" y="107"/>
                  </a:lnTo>
                  <a:lnTo>
                    <a:pt x="71" y="112"/>
                  </a:lnTo>
                  <a:lnTo>
                    <a:pt x="66" y="102"/>
                  </a:lnTo>
                  <a:lnTo>
                    <a:pt x="66" y="107"/>
                  </a:lnTo>
                  <a:lnTo>
                    <a:pt x="61" y="107"/>
                  </a:lnTo>
                  <a:lnTo>
                    <a:pt x="61" y="112"/>
                  </a:lnTo>
                  <a:lnTo>
                    <a:pt x="51" y="112"/>
                  </a:lnTo>
                  <a:lnTo>
                    <a:pt x="51" y="107"/>
                  </a:lnTo>
                  <a:lnTo>
                    <a:pt x="46" y="107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6" y="97"/>
                  </a:lnTo>
                  <a:lnTo>
                    <a:pt x="61" y="92"/>
                  </a:lnTo>
                  <a:lnTo>
                    <a:pt x="61" y="97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1" y="81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46" y="66"/>
                  </a:lnTo>
                  <a:lnTo>
                    <a:pt x="40" y="66"/>
                  </a:lnTo>
                  <a:lnTo>
                    <a:pt x="35" y="61"/>
                  </a:lnTo>
                  <a:lnTo>
                    <a:pt x="25" y="66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0" y="102"/>
                  </a:lnTo>
                  <a:lnTo>
                    <a:pt x="10" y="112"/>
                  </a:lnTo>
                  <a:lnTo>
                    <a:pt x="15" y="122"/>
                  </a:lnTo>
                  <a:moveTo>
                    <a:pt x="81" y="168"/>
                  </a:moveTo>
                  <a:lnTo>
                    <a:pt x="81" y="168"/>
                  </a:lnTo>
                  <a:lnTo>
                    <a:pt x="86" y="162"/>
                  </a:lnTo>
                  <a:lnTo>
                    <a:pt x="86" y="157"/>
                  </a:lnTo>
                  <a:lnTo>
                    <a:pt x="81" y="157"/>
                  </a:lnTo>
                  <a:lnTo>
                    <a:pt x="71" y="157"/>
                  </a:lnTo>
                  <a:lnTo>
                    <a:pt x="66" y="157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1" y="162"/>
                  </a:lnTo>
                  <a:lnTo>
                    <a:pt x="66" y="173"/>
                  </a:lnTo>
                  <a:lnTo>
                    <a:pt x="71" y="178"/>
                  </a:lnTo>
                  <a:lnTo>
                    <a:pt x="66" y="178"/>
                  </a:lnTo>
                  <a:lnTo>
                    <a:pt x="66" y="183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1" y="183"/>
                  </a:lnTo>
                  <a:lnTo>
                    <a:pt x="76" y="178"/>
                  </a:lnTo>
                  <a:lnTo>
                    <a:pt x="76" y="173"/>
                  </a:lnTo>
                  <a:lnTo>
                    <a:pt x="81" y="173"/>
                  </a:lnTo>
                  <a:lnTo>
                    <a:pt x="76" y="173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81" y="168"/>
                  </a:lnTo>
                  <a:moveTo>
                    <a:pt x="132" y="81"/>
                  </a:moveTo>
                  <a:lnTo>
                    <a:pt x="132" y="81"/>
                  </a:lnTo>
                  <a:lnTo>
                    <a:pt x="132" y="81"/>
                  </a:lnTo>
                  <a:lnTo>
                    <a:pt x="132" y="92"/>
                  </a:lnTo>
                  <a:lnTo>
                    <a:pt x="137" y="87"/>
                  </a:lnTo>
                  <a:lnTo>
                    <a:pt x="142" y="87"/>
                  </a:lnTo>
                  <a:lnTo>
                    <a:pt x="147" y="81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1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7" y="66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1"/>
                  </a:lnTo>
                  <a:lnTo>
                    <a:pt x="127" y="61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7" y="71"/>
                  </a:lnTo>
                  <a:lnTo>
                    <a:pt x="132" y="71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1" y="76"/>
                  </a:lnTo>
                  <a:lnTo>
                    <a:pt x="116" y="87"/>
                  </a:lnTo>
                  <a:lnTo>
                    <a:pt x="121" y="87"/>
                  </a:lnTo>
                  <a:lnTo>
                    <a:pt x="121" y="87"/>
                  </a:lnTo>
                  <a:lnTo>
                    <a:pt x="121" y="81"/>
                  </a:lnTo>
                  <a:lnTo>
                    <a:pt x="127" y="76"/>
                  </a:lnTo>
                  <a:lnTo>
                    <a:pt x="132" y="81"/>
                  </a:lnTo>
                  <a:moveTo>
                    <a:pt x="121" y="56"/>
                  </a:moveTo>
                  <a:lnTo>
                    <a:pt x="121" y="56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27" y="46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6"/>
                  </a:lnTo>
                  <a:lnTo>
                    <a:pt x="142" y="36"/>
                  </a:lnTo>
                  <a:lnTo>
                    <a:pt x="147" y="36"/>
                  </a:lnTo>
                  <a:lnTo>
                    <a:pt x="147" y="46"/>
                  </a:lnTo>
                  <a:lnTo>
                    <a:pt x="147" y="41"/>
                  </a:lnTo>
                  <a:lnTo>
                    <a:pt x="152" y="41"/>
                  </a:lnTo>
                  <a:lnTo>
                    <a:pt x="152" y="36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26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67" y="21"/>
                  </a:lnTo>
                  <a:lnTo>
                    <a:pt x="162" y="16"/>
                  </a:lnTo>
                  <a:lnTo>
                    <a:pt x="162" y="21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47" y="31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2" y="21"/>
                  </a:lnTo>
                  <a:lnTo>
                    <a:pt x="137" y="26"/>
                  </a:lnTo>
                  <a:lnTo>
                    <a:pt x="132" y="26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27" y="36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6" y="51"/>
                  </a:lnTo>
                  <a:lnTo>
                    <a:pt x="116" y="56"/>
                  </a:lnTo>
                  <a:lnTo>
                    <a:pt x="121" y="56"/>
                  </a:lnTo>
                  <a:moveTo>
                    <a:pt x="0" y="142"/>
                  </a:moveTo>
                  <a:lnTo>
                    <a:pt x="0" y="142"/>
                  </a:lnTo>
                  <a:lnTo>
                    <a:pt x="0" y="142"/>
                  </a:lnTo>
                  <a:lnTo>
                    <a:pt x="5" y="142"/>
                  </a:lnTo>
                  <a:lnTo>
                    <a:pt x="5" y="147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52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5" y="173"/>
                  </a:lnTo>
                  <a:lnTo>
                    <a:pt x="20" y="173"/>
                  </a:lnTo>
                  <a:lnTo>
                    <a:pt x="30" y="173"/>
                  </a:lnTo>
                  <a:lnTo>
                    <a:pt x="40" y="173"/>
                  </a:lnTo>
                  <a:lnTo>
                    <a:pt x="46" y="168"/>
                  </a:lnTo>
                  <a:lnTo>
                    <a:pt x="40" y="162"/>
                  </a:lnTo>
                  <a:lnTo>
                    <a:pt x="30" y="168"/>
                  </a:lnTo>
                  <a:lnTo>
                    <a:pt x="25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5" y="162"/>
                  </a:lnTo>
                  <a:lnTo>
                    <a:pt x="40" y="162"/>
                  </a:lnTo>
                  <a:lnTo>
                    <a:pt x="40" y="157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0" y="137"/>
                  </a:lnTo>
                  <a:lnTo>
                    <a:pt x="25" y="137"/>
                  </a:lnTo>
                  <a:lnTo>
                    <a:pt x="20" y="13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0" y="127"/>
                  </a:lnTo>
                  <a:lnTo>
                    <a:pt x="5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3" name="Freeform 197"/>
            <p:cNvSpPr>
              <a:spLocks noEditPoints="1"/>
            </p:cNvSpPr>
            <p:nvPr/>
          </p:nvSpPr>
          <p:spPr bwMode="auto">
            <a:xfrm>
              <a:off x="4094164" y="1012825"/>
              <a:ext cx="1004888" cy="996950"/>
            </a:xfrm>
            <a:custGeom>
              <a:avLst/>
              <a:gdLst>
                <a:gd name="T0" fmla="*/ 344 w 633"/>
                <a:gd name="T1" fmla="*/ 577 h 628"/>
                <a:gd name="T2" fmla="*/ 420 w 633"/>
                <a:gd name="T3" fmla="*/ 516 h 628"/>
                <a:gd name="T4" fmla="*/ 516 w 633"/>
                <a:gd name="T5" fmla="*/ 456 h 628"/>
                <a:gd name="T6" fmla="*/ 516 w 633"/>
                <a:gd name="T7" fmla="*/ 364 h 628"/>
                <a:gd name="T8" fmla="*/ 466 w 633"/>
                <a:gd name="T9" fmla="*/ 314 h 628"/>
                <a:gd name="T10" fmla="*/ 415 w 633"/>
                <a:gd name="T11" fmla="*/ 329 h 628"/>
                <a:gd name="T12" fmla="*/ 430 w 633"/>
                <a:gd name="T13" fmla="*/ 294 h 628"/>
                <a:gd name="T14" fmla="*/ 415 w 633"/>
                <a:gd name="T15" fmla="*/ 289 h 628"/>
                <a:gd name="T16" fmla="*/ 471 w 633"/>
                <a:gd name="T17" fmla="*/ 253 h 628"/>
                <a:gd name="T18" fmla="*/ 440 w 633"/>
                <a:gd name="T19" fmla="*/ 238 h 628"/>
                <a:gd name="T20" fmla="*/ 461 w 633"/>
                <a:gd name="T21" fmla="*/ 213 h 628"/>
                <a:gd name="T22" fmla="*/ 597 w 633"/>
                <a:gd name="T23" fmla="*/ 111 h 628"/>
                <a:gd name="T24" fmla="*/ 633 w 633"/>
                <a:gd name="T25" fmla="*/ 15 h 628"/>
                <a:gd name="T26" fmla="*/ 557 w 633"/>
                <a:gd name="T27" fmla="*/ 20 h 628"/>
                <a:gd name="T28" fmla="*/ 461 w 633"/>
                <a:gd name="T29" fmla="*/ 30 h 628"/>
                <a:gd name="T30" fmla="*/ 405 w 633"/>
                <a:gd name="T31" fmla="*/ 46 h 628"/>
                <a:gd name="T32" fmla="*/ 369 w 633"/>
                <a:gd name="T33" fmla="*/ 40 h 628"/>
                <a:gd name="T34" fmla="*/ 349 w 633"/>
                <a:gd name="T35" fmla="*/ 20 h 628"/>
                <a:gd name="T36" fmla="*/ 298 w 633"/>
                <a:gd name="T37" fmla="*/ 30 h 628"/>
                <a:gd name="T38" fmla="*/ 304 w 633"/>
                <a:gd name="T39" fmla="*/ 71 h 628"/>
                <a:gd name="T40" fmla="*/ 298 w 633"/>
                <a:gd name="T41" fmla="*/ 106 h 628"/>
                <a:gd name="T42" fmla="*/ 283 w 633"/>
                <a:gd name="T43" fmla="*/ 111 h 628"/>
                <a:gd name="T44" fmla="*/ 263 w 633"/>
                <a:gd name="T45" fmla="*/ 137 h 628"/>
                <a:gd name="T46" fmla="*/ 238 w 633"/>
                <a:gd name="T47" fmla="*/ 167 h 628"/>
                <a:gd name="T48" fmla="*/ 288 w 633"/>
                <a:gd name="T49" fmla="*/ 228 h 628"/>
                <a:gd name="T50" fmla="*/ 238 w 633"/>
                <a:gd name="T51" fmla="*/ 202 h 628"/>
                <a:gd name="T52" fmla="*/ 212 w 633"/>
                <a:gd name="T53" fmla="*/ 208 h 628"/>
                <a:gd name="T54" fmla="*/ 197 w 633"/>
                <a:gd name="T55" fmla="*/ 248 h 628"/>
                <a:gd name="T56" fmla="*/ 182 w 633"/>
                <a:gd name="T57" fmla="*/ 258 h 628"/>
                <a:gd name="T58" fmla="*/ 182 w 633"/>
                <a:gd name="T59" fmla="*/ 309 h 628"/>
                <a:gd name="T60" fmla="*/ 162 w 633"/>
                <a:gd name="T61" fmla="*/ 299 h 628"/>
                <a:gd name="T62" fmla="*/ 157 w 633"/>
                <a:gd name="T63" fmla="*/ 354 h 628"/>
                <a:gd name="T64" fmla="*/ 217 w 633"/>
                <a:gd name="T65" fmla="*/ 354 h 628"/>
                <a:gd name="T66" fmla="*/ 207 w 633"/>
                <a:gd name="T67" fmla="*/ 385 h 628"/>
                <a:gd name="T68" fmla="*/ 182 w 633"/>
                <a:gd name="T69" fmla="*/ 415 h 628"/>
                <a:gd name="T70" fmla="*/ 177 w 633"/>
                <a:gd name="T71" fmla="*/ 440 h 628"/>
                <a:gd name="T72" fmla="*/ 187 w 633"/>
                <a:gd name="T73" fmla="*/ 481 h 628"/>
                <a:gd name="T74" fmla="*/ 136 w 633"/>
                <a:gd name="T75" fmla="*/ 501 h 628"/>
                <a:gd name="T76" fmla="*/ 142 w 633"/>
                <a:gd name="T77" fmla="*/ 537 h 628"/>
                <a:gd name="T78" fmla="*/ 71 w 633"/>
                <a:gd name="T79" fmla="*/ 552 h 628"/>
                <a:gd name="T80" fmla="*/ 167 w 633"/>
                <a:gd name="T81" fmla="*/ 567 h 628"/>
                <a:gd name="T82" fmla="*/ 136 w 633"/>
                <a:gd name="T83" fmla="*/ 607 h 628"/>
                <a:gd name="T84" fmla="*/ 207 w 633"/>
                <a:gd name="T85" fmla="*/ 582 h 628"/>
                <a:gd name="T86" fmla="*/ 253 w 633"/>
                <a:gd name="T87" fmla="*/ 547 h 628"/>
                <a:gd name="T88" fmla="*/ 106 w 633"/>
                <a:gd name="T89" fmla="*/ 294 h 628"/>
                <a:gd name="T90" fmla="*/ 66 w 633"/>
                <a:gd name="T91" fmla="*/ 278 h 628"/>
                <a:gd name="T92" fmla="*/ 55 w 633"/>
                <a:gd name="T93" fmla="*/ 319 h 628"/>
                <a:gd name="T94" fmla="*/ 30 w 633"/>
                <a:gd name="T95" fmla="*/ 299 h 628"/>
                <a:gd name="T96" fmla="*/ 25 w 633"/>
                <a:gd name="T97" fmla="*/ 324 h 628"/>
                <a:gd name="T98" fmla="*/ 40 w 633"/>
                <a:gd name="T99" fmla="*/ 344 h 628"/>
                <a:gd name="T100" fmla="*/ 60 w 633"/>
                <a:gd name="T101" fmla="*/ 364 h 628"/>
                <a:gd name="T102" fmla="*/ 66 w 633"/>
                <a:gd name="T103" fmla="*/ 400 h 628"/>
                <a:gd name="T104" fmla="*/ 101 w 633"/>
                <a:gd name="T105" fmla="*/ 415 h 628"/>
                <a:gd name="T106" fmla="*/ 121 w 633"/>
                <a:gd name="T107" fmla="*/ 420 h 628"/>
                <a:gd name="T108" fmla="*/ 142 w 633"/>
                <a:gd name="T109" fmla="*/ 445 h 628"/>
                <a:gd name="T110" fmla="*/ 147 w 633"/>
                <a:gd name="T111" fmla="*/ 400 h 628"/>
                <a:gd name="T112" fmla="*/ 111 w 633"/>
                <a:gd name="T113" fmla="*/ 370 h 628"/>
                <a:gd name="T114" fmla="*/ 76 w 633"/>
                <a:gd name="T115" fmla="*/ 461 h 628"/>
                <a:gd name="T116" fmla="*/ 121 w 633"/>
                <a:gd name="T117" fmla="*/ 380 h 628"/>
                <a:gd name="T118" fmla="*/ 131 w 633"/>
                <a:gd name="T119" fmla="*/ 324 h 628"/>
                <a:gd name="T120" fmla="*/ 142 w 633"/>
                <a:gd name="T121" fmla="*/ 304 h 628"/>
                <a:gd name="T122" fmla="*/ 25 w 633"/>
                <a:gd name="T123" fmla="*/ 45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3" h="628">
                  <a:moveTo>
                    <a:pt x="223" y="587"/>
                  </a:moveTo>
                  <a:lnTo>
                    <a:pt x="223" y="587"/>
                  </a:lnTo>
                  <a:lnTo>
                    <a:pt x="243" y="592"/>
                  </a:lnTo>
                  <a:lnTo>
                    <a:pt x="248" y="597"/>
                  </a:lnTo>
                  <a:lnTo>
                    <a:pt x="258" y="597"/>
                  </a:lnTo>
                  <a:lnTo>
                    <a:pt x="263" y="597"/>
                  </a:lnTo>
                  <a:lnTo>
                    <a:pt x="268" y="592"/>
                  </a:lnTo>
                  <a:lnTo>
                    <a:pt x="268" y="587"/>
                  </a:lnTo>
                  <a:lnTo>
                    <a:pt x="278" y="587"/>
                  </a:lnTo>
                  <a:lnTo>
                    <a:pt x="288" y="587"/>
                  </a:lnTo>
                  <a:lnTo>
                    <a:pt x="288" y="587"/>
                  </a:lnTo>
                  <a:lnTo>
                    <a:pt x="293" y="587"/>
                  </a:lnTo>
                  <a:lnTo>
                    <a:pt x="293" y="587"/>
                  </a:lnTo>
                  <a:lnTo>
                    <a:pt x="298" y="587"/>
                  </a:lnTo>
                  <a:lnTo>
                    <a:pt x="309" y="587"/>
                  </a:lnTo>
                  <a:lnTo>
                    <a:pt x="314" y="592"/>
                  </a:lnTo>
                  <a:lnTo>
                    <a:pt x="314" y="592"/>
                  </a:lnTo>
                  <a:lnTo>
                    <a:pt x="324" y="592"/>
                  </a:lnTo>
                  <a:lnTo>
                    <a:pt x="324" y="592"/>
                  </a:lnTo>
                  <a:lnTo>
                    <a:pt x="324" y="587"/>
                  </a:lnTo>
                  <a:lnTo>
                    <a:pt x="324" y="582"/>
                  </a:lnTo>
                  <a:lnTo>
                    <a:pt x="334" y="582"/>
                  </a:lnTo>
                  <a:lnTo>
                    <a:pt x="344" y="577"/>
                  </a:lnTo>
                  <a:lnTo>
                    <a:pt x="344" y="572"/>
                  </a:lnTo>
                  <a:lnTo>
                    <a:pt x="344" y="572"/>
                  </a:lnTo>
                  <a:lnTo>
                    <a:pt x="349" y="567"/>
                  </a:lnTo>
                  <a:lnTo>
                    <a:pt x="344" y="562"/>
                  </a:lnTo>
                  <a:lnTo>
                    <a:pt x="349" y="557"/>
                  </a:lnTo>
                  <a:lnTo>
                    <a:pt x="354" y="552"/>
                  </a:lnTo>
                  <a:lnTo>
                    <a:pt x="359" y="547"/>
                  </a:lnTo>
                  <a:lnTo>
                    <a:pt x="359" y="547"/>
                  </a:lnTo>
                  <a:lnTo>
                    <a:pt x="364" y="552"/>
                  </a:lnTo>
                  <a:lnTo>
                    <a:pt x="369" y="552"/>
                  </a:lnTo>
                  <a:lnTo>
                    <a:pt x="369" y="552"/>
                  </a:lnTo>
                  <a:lnTo>
                    <a:pt x="380" y="547"/>
                  </a:lnTo>
                  <a:lnTo>
                    <a:pt x="380" y="542"/>
                  </a:lnTo>
                  <a:lnTo>
                    <a:pt x="380" y="542"/>
                  </a:lnTo>
                  <a:lnTo>
                    <a:pt x="385" y="542"/>
                  </a:lnTo>
                  <a:lnTo>
                    <a:pt x="390" y="542"/>
                  </a:lnTo>
                  <a:lnTo>
                    <a:pt x="395" y="537"/>
                  </a:lnTo>
                  <a:lnTo>
                    <a:pt x="405" y="532"/>
                  </a:lnTo>
                  <a:lnTo>
                    <a:pt x="410" y="532"/>
                  </a:lnTo>
                  <a:lnTo>
                    <a:pt x="415" y="526"/>
                  </a:lnTo>
                  <a:lnTo>
                    <a:pt x="410" y="521"/>
                  </a:lnTo>
                  <a:lnTo>
                    <a:pt x="415" y="516"/>
                  </a:lnTo>
                  <a:lnTo>
                    <a:pt x="420" y="516"/>
                  </a:lnTo>
                  <a:lnTo>
                    <a:pt x="430" y="521"/>
                  </a:lnTo>
                  <a:lnTo>
                    <a:pt x="440" y="521"/>
                  </a:lnTo>
                  <a:lnTo>
                    <a:pt x="450" y="521"/>
                  </a:lnTo>
                  <a:lnTo>
                    <a:pt x="450" y="521"/>
                  </a:lnTo>
                  <a:lnTo>
                    <a:pt x="450" y="511"/>
                  </a:lnTo>
                  <a:lnTo>
                    <a:pt x="455" y="511"/>
                  </a:lnTo>
                  <a:lnTo>
                    <a:pt x="455" y="506"/>
                  </a:lnTo>
                  <a:lnTo>
                    <a:pt x="461" y="516"/>
                  </a:lnTo>
                  <a:lnTo>
                    <a:pt x="466" y="516"/>
                  </a:lnTo>
                  <a:lnTo>
                    <a:pt x="476" y="511"/>
                  </a:lnTo>
                  <a:lnTo>
                    <a:pt x="481" y="516"/>
                  </a:lnTo>
                  <a:lnTo>
                    <a:pt x="481" y="506"/>
                  </a:lnTo>
                  <a:lnTo>
                    <a:pt x="486" y="501"/>
                  </a:lnTo>
                  <a:lnTo>
                    <a:pt x="491" y="496"/>
                  </a:lnTo>
                  <a:lnTo>
                    <a:pt x="491" y="486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91" y="471"/>
                  </a:lnTo>
                  <a:lnTo>
                    <a:pt x="501" y="466"/>
                  </a:lnTo>
                  <a:lnTo>
                    <a:pt x="501" y="466"/>
                  </a:lnTo>
                  <a:lnTo>
                    <a:pt x="506" y="461"/>
                  </a:lnTo>
                  <a:lnTo>
                    <a:pt x="511" y="461"/>
                  </a:lnTo>
                  <a:lnTo>
                    <a:pt x="516" y="456"/>
                  </a:lnTo>
                  <a:lnTo>
                    <a:pt x="521" y="451"/>
                  </a:lnTo>
                  <a:lnTo>
                    <a:pt x="526" y="445"/>
                  </a:lnTo>
                  <a:lnTo>
                    <a:pt x="537" y="445"/>
                  </a:lnTo>
                  <a:lnTo>
                    <a:pt x="542" y="445"/>
                  </a:lnTo>
                  <a:lnTo>
                    <a:pt x="542" y="440"/>
                  </a:lnTo>
                  <a:lnTo>
                    <a:pt x="547" y="435"/>
                  </a:lnTo>
                  <a:lnTo>
                    <a:pt x="547" y="435"/>
                  </a:lnTo>
                  <a:lnTo>
                    <a:pt x="547" y="430"/>
                  </a:lnTo>
                  <a:lnTo>
                    <a:pt x="542" y="425"/>
                  </a:lnTo>
                  <a:lnTo>
                    <a:pt x="542" y="410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42" y="400"/>
                  </a:lnTo>
                  <a:lnTo>
                    <a:pt x="547" y="400"/>
                  </a:lnTo>
                  <a:lnTo>
                    <a:pt x="547" y="390"/>
                  </a:lnTo>
                  <a:lnTo>
                    <a:pt x="552" y="385"/>
                  </a:lnTo>
                  <a:lnTo>
                    <a:pt x="557" y="385"/>
                  </a:lnTo>
                  <a:lnTo>
                    <a:pt x="552" y="370"/>
                  </a:lnTo>
                  <a:lnTo>
                    <a:pt x="547" y="370"/>
                  </a:lnTo>
                  <a:lnTo>
                    <a:pt x="537" y="359"/>
                  </a:lnTo>
                  <a:lnTo>
                    <a:pt x="526" y="359"/>
                  </a:lnTo>
                  <a:lnTo>
                    <a:pt x="521" y="364"/>
                  </a:lnTo>
                  <a:lnTo>
                    <a:pt x="516" y="364"/>
                  </a:lnTo>
                  <a:lnTo>
                    <a:pt x="511" y="364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0"/>
                  </a:lnTo>
                  <a:lnTo>
                    <a:pt x="501" y="370"/>
                  </a:lnTo>
                  <a:lnTo>
                    <a:pt x="506" y="359"/>
                  </a:lnTo>
                  <a:lnTo>
                    <a:pt x="506" y="359"/>
                  </a:lnTo>
                  <a:lnTo>
                    <a:pt x="506" y="349"/>
                  </a:lnTo>
                  <a:lnTo>
                    <a:pt x="506" y="344"/>
                  </a:lnTo>
                  <a:lnTo>
                    <a:pt x="506" y="339"/>
                  </a:lnTo>
                  <a:lnTo>
                    <a:pt x="506" y="334"/>
                  </a:lnTo>
                  <a:lnTo>
                    <a:pt x="506" y="329"/>
                  </a:lnTo>
                  <a:lnTo>
                    <a:pt x="501" y="329"/>
                  </a:lnTo>
                  <a:lnTo>
                    <a:pt x="506" y="324"/>
                  </a:lnTo>
                  <a:lnTo>
                    <a:pt x="506" y="324"/>
                  </a:lnTo>
                  <a:lnTo>
                    <a:pt x="501" y="319"/>
                  </a:lnTo>
                  <a:lnTo>
                    <a:pt x="501" y="314"/>
                  </a:lnTo>
                  <a:lnTo>
                    <a:pt x="496" y="309"/>
                  </a:lnTo>
                  <a:lnTo>
                    <a:pt x="496" y="309"/>
                  </a:lnTo>
                  <a:lnTo>
                    <a:pt x="496" y="309"/>
                  </a:lnTo>
                  <a:lnTo>
                    <a:pt x="486" y="319"/>
                  </a:lnTo>
                  <a:lnTo>
                    <a:pt x="481" y="319"/>
                  </a:lnTo>
                  <a:lnTo>
                    <a:pt x="466" y="314"/>
                  </a:lnTo>
                  <a:lnTo>
                    <a:pt x="450" y="319"/>
                  </a:lnTo>
                  <a:lnTo>
                    <a:pt x="445" y="319"/>
                  </a:lnTo>
                  <a:lnTo>
                    <a:pt x="450" y="324"/>
                  </a:lnTo>
                  <a:lnTo>
                    <a:pt x="450" y="324"/>
                  </a:lnTo>
                  <a:lnTo>
                    <a:pt x="450" y="329"/>
                  </a:lnTo>
                  <a:lnTo>
                    <a:pt x="445" y="329"/>
                  </a:lnTo>
                  <a:lnTo>
                    <a:pt x="445" y="329"/>
                  </a:lnTo>
                  <a:lnTo>
                    <a:pt x="440" y="334"/>
                  </a:lnTo>
                  <a:lnTo>
                    <a:pt x="435" y="334"/>
                  </a:lnTo>
                  <a:lnTo>
                    <a:pt x="435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44"/>
                  </a:lnTo>
                  <a:lnTo>
                    <a:pt x="425" y="344"/>
                  </a:lnTo>
                  <a:lnTo>
                    <a:pt x="420" y="344"/>
                  </a:lnTo>
                  <a:lnTo>
                    <a:pt x="415" y="344"/>
                  </a:lnTo>
                  <a:lnTo>
                    <a:pt x="415" y="339"/>
                  </a:lnTo>
                  <a:lnTo>
                    <a:pt x="420" y="339"/>
                  </a:lnTo>
                  <a:lnTo>
                    <a:pt x="425" y="329"/>
                  </a:lnTo>
                  <a:lnTo>
                    <a:pt x="420" y="329"/>
                  </a:lnTo>
                  <a:lnTo>
                    <a:pt x="420" y="329"/>
                  </a:lnTo>
                  <a:lnTo>
                    <a:pt x="415" y="329"/>
                  </a:lnTo>
                  <a:lnTo>
                    <a:pt x="415" y="324"/>
                  </a:lnTo>
                  <a:lnTo>
                    <a:pt x="425" y="324"/>
                  </a:lnTo>
                  <a:lnTo>
                    <a:pt x="425" y="329"/>
                  </a:lnTo>
                  <a:lnTo>
                    <a:pt x="430" y="329"/>
                  </a:lnTo>
                  <a:lnTo>
                    <a:pt x="425" y="324"/>
                  </a:lnTo>
                  <a:lnTo>
                    <a:pt x="430" y="319"/>
                  </a:lnTo>
                  <a:lnTo>
                    <a:pt x="435" y="319"/>
                  </a:lnTo>
                  <a:lnTo>
                    <a:pt x="440" y="319"/>
                  </a:lnTo>
                  <a:lnTo>
                    <a:pt x="440" y="319"/>
                  </a:lnTo>
                  <a:lnTo>
                    <a:pt x="440" y="319"/>
                  </a:lnTo>
                  <a:lnTo>
                    <a:pt x="440" y="319"/>
                  </a:lnTo>
                  <a:lnTo>
                    <a:pt x="440" y="314"/>
                  </a:lnTo>
                  <a:lnTo>
                    <a:pt x="445" y="304"/>
                  </a:lnTo>
                  <a:lnTo>
                    <a:pt x="450" y="304"/>
                  </a:lnTo>
                  <a:lnTo>
                    <a:pt x="455" y="299"/>
                  </a:lnTo>
                  <a:lnTo>
                    <a:pt x="461" y="294"/>
                  </a:lnTo>
                  <a:lnTo>
                    <a:pt x="461" y="289"/>
                  </a:lnTo>
                  <a:lnTo>
                    <a:pt x="455" y="289"/>
                  </a:lnTo>
                  <a:lnTo>
                    <a:pt x="450" y="294"/>
                  </a:lnTo>
                  <a:lnTo>
                    <a:pt x="445" y="294"/>
                  </a:lnTo>
                  <a:lnTo>
                    <a:pt x="445" y="294"/>
                  </a:lnTo>
                  <a:lnTo>
                    <a:pt x="440" y="294"/>
                  </a:lnTo>
                  <a:lnTo>
                    <a:pt x="430" y="294"/>
                  </a:lnTo>
                  <a:lnTo>
                    <a:pt x="430" y="289"/>
                  </a:lnTo>
                  <a:lnTo>
                    <a:pt x="430" y="289"/>
                  </a:lnTo>
                  <a:lnTo>
                    <a:pt x="425" y="289"/>
                  </a:lnTo>
                  <a:lnTo>
                    <a:pt x="420" y="294"/>
                  </a:lnTo>
                  <a:lnTo>
                    <a:pt x="415" y="299"/>
                  </a:lnTo>
                  <a:lnTo>
                    <a:pt x="405" y="304"/>
                  </a:lnTo>
                  <a:lnTo>
                    <a:pt x="405" y="304"/>
                  </a:lnTo>
                  <a:lnTo>
                    <a:pt x="400" y="309"/>
                  </a:lnTo>
                  <a:lnTo>
                    <a:pt x="400" y="314"/>
                  </a:lnTo>
                  <a:lnTo>
                    <a:pt x="395" y="314"/>
                  </a:lnTo>
                  <a:lnTo>
                    <a:pt x="390" y="314"/>
                  </a:lnTo>
                  <a:lnTo>
                    <a:pt x="390" y="319"/>
                  </a:lnTo>
                  <a:lnTo>
                    <a:pt x="390" y="319"/>
                  </a:lnTo>
                  <a:lnTo>
                    <a:pt x="390" y="314"/>
                  </a:lnTo>
                  <a:lnTo>
                    <a:pt x="390" y="309"/>
                  </a:lnTo>
                  <a:lnTo>
                    <a:pt x="395" y="309"/>
                  </a:lnTo>
                  <a:lnTo>
                    <a:pt x="405" y="299"/>
                  </a:lnTo>
                  <a:lnTo>
                    <a:pt x="405" y="299"/>
                  </a:lnTo>
                  <a:lnTo>
                    <a:pt x="410" y="294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5" y="289"/>
                  </a:lnTo>
                  <a:lnTo>
                    <a:pt x="415" y="289"/>
                  </a:lnTo>
                  <a:lnTo>
                    <a:pt x="430" y="283"/>
                  </a:lnTo>
                  <a:lnTo>
                    <a:pt x="430" y="283"/>
                  </a:lnTo>
                  <a:lnTo>
                    <a:pt x="435" y="283"/>
                  </a:lnTo>
                  <a:lnTo>
                    <a:pt x="445" y="273"/>
                  </a:lnTo>
                  <a:lnTo>
                    <a:pt x="455" y="273"/>
                  </a:lnTo>
                  <a:lnTo>
                    <a:pt x="455" y="278"/>
                  </a:lnTo>
                  <a:lnTo>
                    <a:pt x="455" y="283"/>
                  </a:lnTo>
                  <a:lnTo>
                    <a:pt x="455" y="283"/>
                  </a:lnTo>
                  <a:lnTo>
                    <a:pt x="461" y="283"/>
                  </a:lnTo>
                  <a:lnTo>
                    <a:pt x="461" y="283"/>
                  </a:lnTo>
                  <a:lnTo>
                    <a:pt x="466" y="283"/>
                  </a:lnTo>
                  <a:lnTo>
                    <a:pt x="471" y="278"/>
                  </a:lnTo>
                  <a:lnTo>
                    <a:pt x="471" y="273"/>
                  </a:lnTo>
                  <a:lnTo>
                    <a:pt x="496" y="248"/>
                  </a:lnTo>
                  <a:lnTo>
                    <a:pt x="496" y="243"/>
                  </a:lnTo>
                  <a:lnTo>
                    <a:pt x="496" y="238"/>
                  </a:lnTo>
                  <a:lnTo>
                    <a:pt x="496" y="238"/>
                  </a:lnTo>
                  <a:lnTo>
                    <a:pt x="496" y="238"/>
                  </a:lnTo>
                  <a:lnTo>
                    <a:pt x="491" y="238"/>
                  </a:lnTo>
                  <a:lnTo>
                    <a:pt x="486" y="243"/>
                  </a:lnTo>
                  <a:lnTo>
                    <a:pt x="481" y="248"/>
                  </a:lnTo>
                  <a:lnTo>
                    <a:pt x="476" y="253"/>
                  </a:lnTo>
                  <a:lnTo>
                    <a:pt x="471" y="253"/>
                  </a:lnTo>
                  <a:lnTo>
                    <a:pt x="471" y="248"/>
                  </a:lnTo>
                  <a:lnTo>
                    <a:pt x="471" y="243"/>
                  </a:lnTo>
                  <a:lnTo>
                    <a:pt x="466" y="243"/>
                  </a:lnTo>
                  <a:lnTo>
                    <a:pt x="455" y="248"/>
                  </a:lnTo>
                  <a:lnTo>
                    <a:pt x="450" y="248"/>
                  </a:lnTo>
                  <a:lnTo>
                    <a:pt x="440" y="238"/>
                  </a:lnTo>
                  <a:lnTo>
                    <a:pt x="440" y="243"/>
                  </a:lnTo>
                  <a:lnTo>
                    <a:pt x="440" y="243"/>
                  </a:lnTo>
                  <a:lnTo>
                    <a:pt x="435" y="243"/>
                  </a:lnTo>
                  <a:lnTo>
                    <a:pt x="430" y="238"/>
                  </a:lnTo>
                  <a:lnTo>
                    <a:pt x="430" y="233"/>
                  </a:lnTo>
                  <a:lnTo>
                    <a:pt x="425" y="238"/>
                  </a:lnTo>
                  <a:lnTo>
                    <a:pt x="420" y="238"/>
                  </a:lnTo>
                  <a:lnTo>
                    <a:pt x="415" y="238"/>
                  </a:lnTo>
                  <a:lnTo>
                    <a:pt x="410" y="233"/>
                  </a:lnTo>
                  <a:lnTo>
                    <a:pt x="400" y="218"/>
                  </a:lnTo>
                  <a:lnTo>
                    <a:pt x="405" y="223"/>
                  </a:lnTo>
                  <a:lnTo>
                    <a:pt x="405" y="223"/>
                  </a:lnTo>
                  <a:lnTo>
                    <a:pt x="410" y="233"/>
                  </a:lnTo>
                  <a:lnTo>
                    <a:pt x="415" y="233"/>
                  </a:lnTo>
                  <a:lnTo>
                    <a:pt x="425" y="233"/>
                  </a:lnTo>
                  <a:lnTo>
                    <a:pt x="430" y="233"/>
                  </a:lnTo>
                  <a:lnTo>
                    <a:pt x="440" y="238"/>
                  </a:lnTo>
                  <a:lnTo>
                    <a:pt x="445" y="238"/>
                  </a:lnTo>
                  <a:lnTo>
                    <a:pt x="445" y="238"/>
                  </a:lnTo>
                  <a:lnTo>
                    <a:pt x="450" y="233"/>
                  </a:lnTo>
                  <a:lnTo>
                    <a:pt x="450" y="233"/>
                  </a:lnTo>
                  <a:lnTo>
                    <a:pt x="455" y="233"/>
                  </a:lnTo>
                  <a:lnTo>
                    <a:pt x="461" y="233"/>
                  </a:lnTo>
                  <a:lnTo>
                    <a:pt x="461" y="233"/>
                  </a:lnTo>
                  <a:lnTo>
                    <a:pt x="461" y="233"/>
                  </a:lnTo>
                  <a:lnTo>
                    <a:pt x="461" y="228"/>
                  </a:lnTo>
                  <a:lnTo>
                    <a:pt x="466" y="223"/>
                  </a:lnTo>
                  <a:lnTo>
                    <a:pt x="461" y="218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55" y="213"/>
                  </a:lnTo>
                  <a:lnTo>
                    <a:pt x="450" y="213"/>
                  </a:lnTo>
                  <a:lnTo>
                    <a:pt x="450" y="208"/>
                  </a:lnTo>
                  <a:lnTo>
                    <a:pt x="450" y="208"/>
                  </a:lnTo>
                  <a:lnTo>
                    <a:pt x="450" y="202"/>
                  </a:lnTo>
                  <a:lnTo>
                    <a:pt x="455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6" y="213"/>
                  </a:lnTo>
                  <a:lnTo>
                    <a:pt x="466" y="213"/>
                  </a:lnTo>
                  <a:lnTo>
                    <a:pt x="466" y="208"/>
                  </a:lnTo>
                  <a:lnTo>
                    <a:pt x="466" y="208"/>
                  </a:lnTo>
                  <a:lnTo>
                    <a:pt x="466" y="208"/>
                  </a:lnTo>
                  <a:lnTo>
                    <a:pt x="476" y="197"/>
                  </a:lnTo>
                  <a:lnTo>
                    <a:pt x="486" y="197"/>
                  </a:lnTo>
                  <a:lnTo>
                    <a:pt x="486" y="197"/>
                  </a:lnTo>
                  <a:lnTo>
                    <a:pt x="491" y="197"/>
                  </a:lnTo>
                  <a:lnTo>
                    <a:pt x="491" y="192"/>
                  </a:lnTo>
                  <a:lnTo>
                    <a:pt x="491" y="187"/>
                  </a:lnTo>
                  <a:lnTo>
                    <a:pt x="496" y="182"/>
                  </a:lnTo>
                  <a:lnTo>
                    <a:pt x="496" y="182"/>
                  </a:lnTo>
                  <a:lnTo>
                    <a:pt x="511" y="177"/>
                  </a:lnTo>
                  <a:lnTo>
                    <a:pt x="547" y="147"/>
                  </a:lnTo>
                  <a:lnTo>
                    <a:pt x="552" y="142"/>
                  </a:lnTo>
                  <a:lnTo>
                    <a:pt x="557" y="137"/>
                  </a:lnTo>
                  <a:lnTo>
                    <a:pt x="557" y="132"/>
                  </a:lnTo>
                  <a:lnTo>
                    <a:pt x="562" y="132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87" y="111"/>
                  </a:lnTo>
                  <a:lnTo>
                    <a:pt x="597" y="111"/>
                  </a:lnTo>
                  <a:lnTo>
                    <a:pt x="602" y="101"/>
                  </a:lnTo>
                  <a:lnTo>
                    <a:pt x="612" y="91"/>
                  </a:lnTo>
                  <a:lnTo>
                    <a:pt x="618" y="81"/>
                  </a:lnTo>
                  <a:lnTo>
                    <a:pt x="623" y="66"/>
                  </a:lnTo>
                  <a:lnTo>
                    <a:pt x="623" y="66"/>
                  </a:lnTo>
                  <a:lnTo>
                    <a:pt x="623" y="66"/>
                  </a:lnTo>
                  <a:lnTo>
                    <a:pt x="623" y="66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2" y="56"/>
                  </a:lnTo>
                  <a:lnTo>
                    <a:pt x="612" y="56"/>
                  </a:lnTo>
                  <a:lnTo>
                    <a:pt x="612" y="51"/>
                  </a:lnTo>
                  <a:lnTo>
                    <a:pt x="612" y="46"/>
                  </a:lnTo>
                  <a:lnTo>
                    <a:pt x="618" y="40"/>
                  </a:lnTo>
                  <a:lnTo>
                    <a:pt x="623" y="40"/>
                  </a:lnTo>
                  <a:lnTo>
                    <a:pt x="623" y="35"/>
                  </a:lnTo>
                  <a:lnTo>
                    <a:pt x="623" y="30"/>
                  </a:lnTo>
                  <a:lnTo>
                    <a:pt x="628" y="30"/>
                  </a:lnTo>
                  <a:lnTo>
                    <a:pt x="628" y="25"/>
                  </a:lnTo>
                  <a:lnTo>
                    <a:pt x="633" y="15"/>
                  </a:lnTo>
                  <a:lnTo>
                    <a:pt x="633" y="10"/>
                  </a:lnTo>
                  <a:lnTo>
                    <a:pt x="628" y="10"/>
                  </a:lnTo>
                  <a:lnTo>
                    <a:pt x="618" y="10"/>
                  </a:lnTo>
                  <a:lnTo>
                    <a:pt x="612" y="10"/>
                  </a:lnTo>
                  <a:lnTo>
                    <a:pt x="602" y="5"/>
                  </a:lnTo>
                  <a:lnTo>
                    <a:pt x="597" y="5"/>
                  </a:lnTo>
                  <a:lnTo>
                    <a:pt x="587" y="10"/>
                  </a:lnTo>
                  <a:lnTo>
                    <a:pt x="582" y="10"/>
                  </a:lnTo>
                  <a:lnTo>
                    <a:pt x="582" y="5"/>
                  </a:lnTo>
                  <a:lnTo>
                    <a:pt x="582" y="5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2" y="0"/>
                  </a:lnTo>
                  <a:lnTo>
                    <a:pt x="572" y="5"/>
                  </a:lnTo>
                  <a:lnTo>
                    <a:pt x="572" y="10"/>
                  </a:lnTo>
                  <a:lnTo>
                    <a:pt x="572" y="10"/>
                  </a:lnTo>
                  <a:lnTo>
                    <a:pt x="577" y="15"/>
                  </a:lnTo>
                  <a:lnTo>
                    <a:pt x="577" y="15"/>
                  </a:lnTo>
                  <a:lnTo>
                    <a:pt x="577" y="20"/>
                  </a:lnTo>
                  <a:lnTo>
                    <a:pt x="572" y="20"/>
                  </a:lnTo>
                  <a:lnTo>
                    <a:pt x="562" y="15"/>
                  </a:lnTo>
                  <a:lnTo>
                    <a:pt x="557" y="20"/>
                  </a:lnTo>
                  <a:lnTo>
                    <a:pt x="552" y="20"/>
                  </a:lnTo>
                  <a:lnTo>
                    <a:pt x="547" y="15"/>
                  </a:lnTo>
                  <a:lnTo>
                    <a:pt x="547" y="15"/>
                  </a:lnTo>
                  <a:lnTo>
                    <a:pt x="547" y="15"/>
                  </a:lnTo>
                  <a:lnTo>
                    <a:pt x="547" y="15"/>
                  </a:lnTo>
                  <a:lnTo>
                    <a:pt x="542" y="10"/>
                  </a:lnTo>
                  <a:lnTo>
                    <a:pt x="531" y="15"/>
                  </a:lnTo>
                  <a:lnTo>
                    <a:pt x="526" y="15"/>
                  </a:lnTo>
                  <a:lnTo>
                    <a:pt x="511" y="25"/>
                  </a:lnTo>
                  <a:lnTo>
                    <a:pt x="506" y="25"/>
                  </a:lnTo>
                  <a:lnTo>
                    <a:pt x="491" y="30"/>
                  </a:lnTo>
                  <a:lnTo>
                    <a:pt x="481" y="25"/>
                  </a:lnTo>
                  <a:lnTo>
                    <a:pt x="476" y="25"/>
                  </a:lnTo>
                  <a:lnTo>
                    <a:pt x="476" y="25"/>
                  </a:lnTo>
                  <a:lnTo>
                    <a:pt x="471" y="20"/>
                  </a:lnTo>
                  <a:lnTo>
                    <a:pt x="471" y="20"/>
                  </a:lnTo>
                  <a:lnTo>
                    <a:pt x="471" y="20"/>
                  </a:lnTo>
                  <a:lnTo>
                    <a:pt x="471" y="20"/>
                  </a:lnTo>
                  <a:lnTo>
                    <a:pt x="466" y="20"/>
                  </a:lnTo>
                  <a:lnTo>
                    <a:pt x="466" y="25"/>
                  </a:lnTo>
                  <a:lnTo>
                    <a:pt x="466" y="25"/>
                  </a:lnTo>
                  <a:lnTo>
                    <a:pt x="461" y="30"/>
                  </a:lnTo>
                  <a:lnTo>
                    <a:pt x="461" y="30"/>
                  </a:lnTo>
                  <a:lnTo>
                    <a:pt x="455" y="25"/>
                  </a:lnTo>
                  <a:lnTo>
                    <a:pt x="450" y="25"/>
                  </a:lnTo>
                  <a:lnTo>
                    <a:pt x="450" y="25"/>
                  </a:lnTo>
                  <a:lnTo>
                    <a:pt x="450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0" y="30"/>
                  </a:lnTo>
                  <a:lnTo>
                    <a:pt x="425" y="30"/>
                  </a:lnTo>
                  <a:lnTo>
                    <a:pt x="425" y="30"/>
                  </a:lnTo>
                  <a:lnTo>
                    <a:pt x="420" y="30"/>
                  </a:lnTo>
                  <a:lnTo>
                    <a:pt x="415" y="35"/>
                  </a:lnTo>
                  <a:lnTo>
                    <a:pt x="415" y="35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51"/>
                  </a:lnTo>
                  <a:lnTo>
                    <a:pt x="400" y="56"/>
                  </a:lnTo>
                  <a:lnTo>
                    <a:pt x="400" y="56"/>
                  </a:lnTo>
                  <a:lnTo>
                    <a:pt x="395" y="56"/>
                  </a:lnTo>
                  <a:lnTo>
                    <a:pt x="400" y="51"/>
                  </a:lnTo>
                  <a:lnTo>
                    <a:pt x="400" y="46"/>
                  </a:lnTo>
                  <a:lnTo>
                    <a:pt x="405" y="40"/>
                  </a:lnTo>
                  <a:lnTo>
                    <a:pt x="405" y="35"/>
                  </a:lnTo>
                  <a:lnTo>
                    <a:pt x="405" y="35"/>
                  </a:lnTo>
                  <a:lnTo>
                    <a:pt x="405" y="35"/>
                  </a:lnTo>
                  <a:lnTo>
                    <a:pt x="405" y="30"/>
                  </a:lnTo>
                  <a:lnTo>
                    <a:pt x="410" y="30"/>
                  </a:lnTo>
                  <a:lnTo>
                    <a:pt x="400" y="25"/>
                  </a:lnTo>
                  <a:lnTo>
                    <a:pt x="395" y="20"/>
                  </a:lnTo>
                  <a:lnTo>
                    <a:pt x="385" y="20"/>
                  </a:lnTo>
                  <a:lnTo>
                    <a:pt x="385" y="20"/>
                  </a:lnTo>
                  <a:lnTo>
                    <a:pt x="380" y="25"/>
                  </a:lnTo>
                  <a:lnTo>
                    <a:pt x="380" y="30"/>
                  </a:lnTo>
                  <a:lnTo>
                    <a:pt x="380" y="35"/>
                  </a:lnTo>
                  <a:lnTo>
                    <a:pt x="374" y="35"/>
                  </a:lnTo>
                  <a:lnTo>
                    <a:pt x="369" y="40"/>
                  </a:lnTo>
                  <a:lnTo>
                    <a:pt x="369" y="40"/>
                  </a:lnTo>
                  <a:lnTo>
                    <a:pt x="369" y="46"/>
                  </a:lnTo>
                  <a:lnTo>
                    <a:pt x="364" y="46"/>
                  </a:lnTo>
                  <a:lnTo>
                    <a:pt x="354" y="56"/>
                  </a:lnTo>
                  <a:lnTo>
                    <a:pt x="354" y="56"/>
                  </a:lnTo>
                  <a:lnTo>
                    <a:pt x="354" y="51"/>
                  </a:lnTo>
                  <a:lnTo>
                    <a:pt x="359" y="46"/>
                  </a:lnTo>
                  <a:lnTo>
                    <a:pt x="359" y="40"/>
                  </a:lnTo>
                  <a:lnTo>
                    <a:pt x="364" y="35"/>
                  </a:lnTo>
                  <a:lnTo>
                    <a:pt x="369" y="30"/>
                  </a:lnTo>
                  <a:lnTo>
                    <a:pt x="369" y="30"/>
                  </a:lnTo>
                  <a:lnTo>
                    <a:pt x="369" y="25"/>
                  </a:lnTo>
                  <a:lnTo>
                    <a:pt x="369" y="25"/>
                  </a:lnTo>
                  <a:lnTo>
                    <a:pt x="369" y="25"/>
                  </a:lnTo>
                  <a:lnTo>
                    <a:pt x="369" y="25"/>
                  </a:lnTo>
                  <a:lnTo>
                    <a:pt x="364" y="20"/>
                  </a:lnTo>
                  <a:lnTo>
                    <a:pt x="359" y="20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4" y="15"/>
                  </a:lnTo>
                  <a:lnTo>
                    <a:pt x="354" y="15"/>
                  </a:lnTo>
                  <a:lnTo>
                    <a:pt x="349" y="15"/>
                  </a:lnTo>
                  <a:lnTo>
                    <a:pt x="349" y="20"/>
                  </a:lnTo>
                  <a:lnTo>
                    <a:pt x="349" y="25"/>
                  </a:lnTo>
                  <a:lnTo>
                    <a:pt x="349" y="30"/>
                  </a:lnTo>
                  <a:lnTo>
                    <a:pt x="349" y="30"/>
                  </a:lnTo>
                  <a:lnTo>
                    <a:pt x="344" y="30"/>
                  </a:lnTo>
                  <a:lnTo>
                    <a:pt x="344" y="30"/>
                  </a:lnTo>
                  <a:lnTo>
                    <a:pt x="349" y="30"/>
                  </a:lnTo>
                  <a:lnTo>
                    <a:pt x="349" y="25"/>
                  </a:lnTo>
                  <a:lnTo>
                    <a:pt x="349" y="20"/>
                  </a:lnTo>
                  <a:lnTo>
                    <a:pt x="349" y="20"/>
                  </a:lnTo>
                  <a:lnTo>
                    <a:pt x="349" y="20"/>
                  </a:lnTo>
                  <a:lnTo>
                    <a:pt x="344" y="15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39" y="5"/>
                  </a:lnTo>
                  <a:lnTo>
                    <a:pt x="319" y="0"/>
                  </a:lnTo>
                  <a:lnTo>
                    <a:pt x="319" y="5"/>
                  </a:lnTo>
                  <a:lnTo>
                    <a:pt x="314" y="10"/>
                  </a:lnTo>
                  <a:lnTo>
                    <a:pt x="314" y="15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5"/>
                  </a:lnTo>
                  <a:lnTo>
                    <a:pt x="309" y="25"/>
                  </a:lnTo>
                  <a:lnTo>
                    <a:pt x="298" y="30"/>
                  </a:lnTo>
                  <a:lnTo>
                    <a:pt x="298" y="35"/>
                  </a:lnTo>
                  <a:lnTo>
                    <a:pt x="298" y="35"/>
                  </a:lnTo>
                  <a:lnTo>
                    <a:pt x="298" y="40"/>
                  </a:lnTo>
                  <a:lnTo>
                    <a:pt x="314" y="56"/>
                  </a:lnTo>
                  <a:lnTo>
                    <a:pt x="309" y="56"/>
                  </a:lnTo>
                  <a:lnTo>
                    <a:pt x="309" y="51"/>
                  </a:lnTo>
                  <a:lnTo>
                    <a:pt x="298" y="56"/>
                  </a:lnTo>
                  <a:lnTo>
                    <a:pt x="298" y="56"/>
                  </a:lnTo>
                  <a:lnTo>
                    <a:pt x="298" y="56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66"/>
                  </a:lnTo>
                  <a:lnTo>
                    <a:pt x="309" y="66"/>
                  </a:lnTo>
                  <a:lnTo>
                    <a:pt x="309" y="71"/>
                  </a:lnTo>
                  <a:lnTo>
                    <a:pt x="304" y="71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1"/>
                  </a:lnTo>
                  <a:lnTo>
                    <a:pt x="288" y="61"/>
                  </a:lnTo>
                  <a:lnTo>
                    <a:pt x="288" y="61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71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8" y="81"/>
                  </a:lnTo>
                  <a:lnTo>
                    <a:pt x="283" y="81"/>
                  </a:lnTo>
                  <a:lnTo>
                    <a:pt x="283" y="81"/>
                  </a:lnTo>
                  <a:lnTo>
                    <a:pt x="283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91"/>
                  </a:lnTo>
                  <a:lnTo>
                    <a:pt x="288" y="96"/>
                  </a:lnTo>
                  <a:lnTo>
                    <a:pt x="288" y="96"/>
                  </a:lnTo>
                  <a:lnTo>
                    <a:pt x="293" y="101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304" y="106"/>
                  </a:lnTo>
                  <a:lnTo>
                    <a:pt x="304" y="111"/>
                  </a:lnTo>
                  <a:lnTo>
                    <a:pt x="304" y="111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4" y="106"/>
                  </a:lnTo>
                  <a:lnTo>
                    <a:pt x="324" y="106"/>
                  </a:lnTo>
                  <a:lnTo>
                    <a:pt x="319" y="111"/>
                  </a:lnTo>
                  <a:lnTo>
                    <a:pt x="314" y="111"/>
                  </a:lnTo>
                  <a:lnTo>
                    <a:pt x="314" y="111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9" y="12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3" y="106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83" y="111"/>
                  </a:lnTo>
                  <a:lnTo>
                    <a:pt x="278" y="106"/>
                  </a:lnTo>
                  <a:lnTo>
                    <a:pt x="273" y="106"/>
                  </a:lnTo>
                  <a:lnTo>
                    <a:pt x="273" y="106"/>
                  </a:lnTo>
                  <a:lnTo>
                    <a:pt x="263" y="111"/>
                  </a:lnTo>
                  <a:lnTo>
                    <a:pt x="263" y="111"/>
                  </a:lnTo>
                  <a:lnTo>
                    <a:pt x="258" y="111"/>
                  </a:lnTo>
                  <a:lnTo>
                    <a:pt x="253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11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8" y="127"/>
                  </a:lnTo>
                  <a:lnTo>
                    <a:pt x="253" y="127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7"/>
                  </a:lnTo>
                  <a:lnTo>
                    <a:pt x="263" y="137"/>
                  </a:lnTo>
                  <a:lnTo>
                    <a:pt x="263" y="137"/>
                  </a:lnTo>
                  <a:lnTo>
                    <a:pt x="268" y="137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63" y="142"/>
                  </a:lnTo>
                  <a:lnTo>
                    <a:pt x="258" y="142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58" y="147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7"/>
                  </a:lnTo>
                  <a:lnTo>
                    <a:pt x="263" y="157"/>
                  </a:lnTo>
                  <a:lnTo>
                    <a:pt x="263" y="157"/>
                  </a:lnTo>
                  <a:lnTo>
                    <a:pt x="258" y="162"/>
                  </a:lnTo>
                  <a:lnTo>
                    <a:pt x="253" y="162"/>
                  </a:lnTo>
                  <a:lnTo>
                    <a:pt x="253" y="162"/>
                  </a:lnTo>
                  <a:lnTo>
                    <a:pt x="248" y="162"/>
                  </a:lnTo>
                  <a:lnTo>
                    <a:pt x="243" y="157"/>
                  </a:lnTo>
                  <a:lnTo>
                    <a:pt x="238" y="152"/>
                  </a:lnTo>
                  <a:lnTo>
                    <a:pt x="233" y="157"/>
                  </a:lnTo>
                  <a:lnTo>
                    <a:pt x="238" y="167"/>
                  </a:lnTo>
                  <a:lnTo>
                    <a:pt x="238" y="167"/>
                  </a:lnTo>
                  <a:lnTo>
                    <a:pt x="238" y="167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43" y="172"/>
                  </a:lnTo>
                  <a:lnTo>
                    <a:pt x="248" y="172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53" y="182"/>
                  </a:lnTo>
                  <a:lnTo>
                    <a:pt x="258" y="187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8" y="192"/>
                  </a:lnTo>
                  <a:lnTo>
                    <a:pt x="268" y="197"/>
                  </a:lnTo>
                  <a:lnTo>
                    <a:pt x="273" y="197"/>
                  </a:lnTo>
                  <a:lnTo>
                    <a:pt x="273" y="202"/>
                  </a:lnTo>
                  <a:lnTo>
                    <a:pt x="268" y="208"/>
                  </a:lnTo>
                  <a:lnTo>
                    <a:pt x="268" y="202"/>
                  </a:lnTo>
                  <a:lnTo>
                    <a:pt x="268" y="208"/>
                  </a:lnTo>
                  <a:lnTo>
                    <a:pt x="268" y="208"/>
                  </a:lnTo>
                  <a:lnTo>
                    <a:pt x="283" y="223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33"/>
                  </a:lnTo>
                  <a:lnTo>
                    <a:pt x="288" y="233"/>
                  </a:lnTo>
                  <a:lnTo>
                    <a:pt x="288" y="233"/>
                  </a:lnTo>
                  <a:lnTo>
                    <a:pt x="283" y="233"/>
                  </a:lnTo>
                  <a:lnTo>
                    <a:pt x="283" y="223"/>
                  </a:lnTo>
                  <a:lnTo>
                    <a:pt x="273" y="22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3" y="208"/>
                  </a:lnTo>
                  <a:lnTo>
                    <a:pt x="263" y="208"/>
                  </a:lnTo>
                  <a:lnTo>
                    <a:pt x="258" y="208"/>
                  </a:lnTo>
                  <a:lnTo>
                    <a:pt x="258" y="213"/>
                  </a:lnTo>
                  <a:lnTo>
                    <a:pt x="253" y="213"/>
                  </a:lnTo>
                  <a:lnTo>
                    <a:pt x="253" y="208"/>
                  </a:lnTo>
                  <a:lnTo>
                    <a:pt x="248" y="202"/>
                  </a:lnTo>
                  <a:lnTo>
                    <a:pt x="243" y="197"/>
                  </a:lnTo>
                  <a:lnTo>
                    <a:pt x="243" y="202"/>
                  </a:lnTo>
                  <a:lnTo>
                    <a:pt x="243" y="202"/>
                  </a:lnTo>
                  <a:lnTo>
                    <a:pt x="243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48" y="213"/>
                  </a:lnTo>
                  <a:lnTo>
                    <a:pt x="258" y="223"/>
                  </a:lnTo>
                  <a:lnTo>
                    <a:pt x="263" y="223"/>
                  </a:lnTo>
                  <a:lnTo>
                    <a:pt x="263" y="223"/>
                  </a:lnTo>
                  <a:lnTo>
                    <a:pt x="263" y="228"/>
                  </a:lnTo>
                  <a:lnTo>
                    <a:pt x="253" y="223"/>
                  </a:lnTo>
                  <a:lnTo>
                    <a:pt x="248" y="223"/>
                  </a:lnTo>
                  <a:lnTo>
                    <a:pt x="243" y="213"/>
                  </a:lnTo>
                  <a:lnTo>
                    <a:pt x="243" y="213"/>
                  </a:lnTo>
                  <a:lnTo>
                    <a:pt x="233" y="208"/>
                  </a:lnTo>
                  <a:lnTo>
                    <a:pt x="233" y="208"/>
                  </a:lnTo>
                  <a:lnTo>
                    <a:pt x="233" y="213"/>
                  </a:lnTo>
                  <a:lnTo>
                    <a:pt x="228" y="218"/>
                  </a:lnTo>
                  <a:lnTo>
                    <a:pt x="228" y="223"/>
                  </a:lnTo>
                  <a:lnTo>
                    <a:pt x="228" y="223"/>
                  </a:lnTo>
                  <a:lnTo>
                    <a:pt x="223" y="223"/>
                  </a:lnTo>
                  <a:lnTo>
                    <a:pt x="217" y="218"/>
                  </a:lnTo>
                  <a:lnTo>
                    <a:pt x="212" y="213"/>
                  </a:lnTo>
                  <a:lnTo>
                    <a:pt x="212" y="208"/>
                  </a:lnTo>
                  <a:lnTo>
                    <a:pt x="207" y="208"/>
                  </a:lnTo>
                  <a:lnTo>
                    <a:pt x="207" y="202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197" y="208"/>
                  </a:lnTo>
                  <a:lnTo>
                    <a:pt x="197" y="213"/>
                  </a:lnTo>
                  <a:lnTo>
                    <a:pt x="197" y="213"/>
                  </a:lnTo>
                  <a:lnTo>
                    <a:pt x="197" y="213"/>
                  </a:lnTo>
                  <a:lnTo>
                    <a:pt x="197" y="213"/>
                  </a:lnTo>
                  <a:lnTo>
                    <a:pt x="197" y="218"/>
                  </a:lnTo>
                  <a:lnTo>
                    <a:pt x="197" y="218"/>
                  </a:lnTo>
                  <a:lnTo>
                    <a:pt x="202" y="223"/>
                  </a:lnTo>
                  <a:lnTo>
                    <a:pt x="207" y="228"/>
                  </a:lnTo>
                  <a:lnTo>
                    <a:pt x="207" y="233"/>
                  </a:lnTo>
                  <a:lnTo>
                    <a:pt x="202" y="238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238"/>
                  </a:lnTo>
                  <a:lnTo>
                    <a:pt x="192" y="228"/>
                  </a:lnTo>
                  <a:lnTo>
                    <a:pt x="192" y="223"/>
                  </a:lnTo>
                  <a:lnTo>
                    <a:pt x="192" y="223"/>
                  </a:lnTo>
                  <a:lnTo>
                    <a:pt x="187" y="218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7" y="218"/>
                  </a:lnTo>
                  <a:lnTo>
                    <a:pt x="172" y="218"/>
                  </a:lnTo>
                  <a:lnTo>
                    <a:pt x="172" y="223"/>
                  </a:lnTo>
                  <a:lnTo>
                    <a:pt x="172" y="223"/>
                  </a:lnTo>
                  <a:lnTo>
                    <a:pt x="167" y="228"/>
                  </a:lnTo>
                  <a:lnTo>
                    <a:pt x="167" y="233"/>
                  </a:lnTo>
                  <a:lnTo>
                    <a:pt x="172" y="238"/>
                  </a:lnTo>
                  <a:lnTo>
                    <a:pt x="172" y="238"/>
                  </a:lnTo>
                  <a:lnTo>
                    <a:pt x="172" y="243"/>
                  </a:lnTo>
                  <a:lnTo>
                    <a:pt x="167" y="248"/>
                  </a:lnTo>
                  <a:lnTo>
                    <a:pt x="167" y="253"/>
                  </a:lnTo>
                  <a:lnTo>
                    <a:pt x="182" y="258"/>
                  </a:lnTo>
                  <a:lnTo>
                    <a:pt x="182" y="258"/>
                  </a:lnTo>
                  <a:lnTo>
                    <a:pt x="187" y="258"/>
                  </a:lnTo>
                  <a:lnTo>
                    <a:pt x="187" y="263"/>
                  </a:lnTo>
                  <a:lnTo>
                    <a:pt x="187" y="263"/>
                  </a:lnTo>
                  <a:lnTo>
                    <a:pt x="187" y="263"/>
                  </a:lnTo>
                  <a:lnTo>
                    <a:pt x="187" y="268"/>
                  </a:lnTo>
                  <a:lnTo>
                    <a:pt x="187" y="268"/>
                  </a:lnTo>
                  <a:lnTo>
                    <a:pt x="182" y="268"/>
                  </a:lnTo>
                  <a:lnTo>
                    <a:pt x="177" y="263"/>
                  </a:lnTo>
                  <a:lnTo>
                    <a:pt x="177" y="263"/>
                  </a:lnTo>
                  <a:lnTo>
                    <a:pt x="167" y="268"/>
                  </a:lnTo>
                  <a:lnTo>
                    <a:pt x="167" y="268"/>
                  </a:lnTo>
                  <a:lnTo>
                    <a:pt x="172" y="273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72" y="283"/>
                  </a:lnTo>
                  <a:lnTo>
                    <a:pt x="172" y="289"/>
                  </a:lnTo>
                  <a:lnTo>
                    <a:pt x="177" y="294"/>
                  </a:lnTo>
                  <a:lnTo>
                    <a:pt x="177" y="299"/>
                  </a:lnTo>
                  <a:lnTo>
                    <a:pt x="177" y="304"/>
                  </a:lnTo>
                  <a:lnTo>
                    <a:pt x="182" y="304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7" y="314"/>
                  </a:lnTo>
                  <a:lnTo>
                    <a:pt x="192" y="309"/>
                  </a:lnTo>
                  <a:lnTo>
                    <a:pt x="197" y="309"/>
                  </a:lnTo>
                  <a:lnTo>
                    <a:pt x="207" y="314"/>
                  </a:lnTo>
                  <a:lnTo>
                    <a:pt x="212" y="319"/>
                  </a:lnTo>
                  <a:lnTo>
                    <a:pt x="207" y="319"/>
                  </a:lnTo>
                  <a:lnTo>
                    <a:pt x="207" y="319"/>
                  </a:lnTo>
                  <a:lnTo>
                    <a:pt x="197" y="319"/>
                  </a:lnTo>
                  <a:lnTo>
                    <a:pt x="187" y="319"/>
                  </a:lnTo>
                  <a:lnTo>
                    <a:pt x="187" y="319"/>
                  </a:lnTo>
                  <a:lnTo>
                    <a:pt x="187" y="319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2" y="319"/>
                  </a:lnTo>
                  <a:lnTo>
                    <a:pt x="182" y="319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67" y="304"/>
                  </a:lnTo>
                  <a:lnTo>
                    <a:pt x="162" y="304"/>
                  </a:lnTo>
                  <a:lnTo>
                    <a:pt x="162" y="299"/>
                  </a:lnTo>
                  <a:lnTo>
                    <a:pt x="157" y="304"/>
                  </a:lnTo>
                  <a:lnTo>
                    <a:pt x="157" y="304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14"/>
                  </a:lnTo>
                  <a:lnTo>
                    <a:pt x="157" y="319"/>
                  </a:lnTo>
                  <a:lnTo>
                    <a:pt x="152" y="319"/>
                  </a:lnTo>
                  <a:lnTo>
                    <a:pt x="152" y="324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34"/>
                  </a:lnTo>
                  <a:lnTo>
                    <a:pt x="152" y="339"/>
                  </a:lnTo>
                  <a:lnTo>
                    <a:pt x="152" y="339"/>
                  </a:lnTo>
                  <a:lnTo>
                    <a:pt x="157" y="339"/>
                  </a:lnTo>
                  <a:lnTo>
                    <a:pt x="157" y="344"/>
                  </a:lnTo>
                  <a:lnTo>
                    <a:pt x="157" y="344"/>
                  </a:lnTo>
                  <a:lnTo>
                    <a:pt x="157" y="344"/>
                  </a:lnTo>
                  <a:lnTo>
                    <a:pt x="157" y="349"/>
                  </a:lnTo>
                  <a:lnTo>
                    <a:pt x="157" y="349"/>
                  </a:lnTo>
                  <a:lnTo>
                    <a:pt x="157" y="354"/>
                  </a:lnTo>
                  <a:lnTo>
                    <a:pt x="157" y="354"/>
                  </a:lnTo>
                  <a:lnTo>
                    <a:pt x="157" y="354"/>
                  </a:lnTo>
                  <a:lnTo>
                    <a:pt x="157" y="354"/>
                  </a:lnTo>
                  <a:lnTo>
                    <a:pt x="157" y="359"/>
                  </a:lnTo>
                  <a:lnTo>
                    <a:pt x="157" y="354"/>
                  </a:lnTo>
                  <a:lnTo>
                    <a:pt x="157" y="370"/>
                  </a:lnTo>
                  <a:lnTo>
                    <a:pt x="162" y="370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87" y="354"/>
                  </a:lnTo>
                  <a:lnTo>
                    <a:pt x="187" y="354"/>
                  </a:lnTo>
                  <a:lnTo>
                    <a:pt x="192" y="354"/>
                  </a:lnTo>
                  <a:lnTo>
                    <a:pt x="192" y="354"/>
                  </a:lnTo>
                  <a:lnTo>
                    <a:pt x="192" y="359"/>
                  </a:lnTo>
                  <a:lnTo>
                    <a:pt x="192" y="359"/>
                  </a:lnTo>
                  <a:lnTo>
                    <a:pt x="187" y="364"/>
                  </a:lnTo>
                  <a:lnTo>
                    <a:pt x="187" y="364"/>
                  </a:lnTo>
                  <a:lnTo>
                    <a:pt x="192" y="364"/>
                  </a:lnTo>
                  <a:lnTo>
                    <a:pt x="192" y="370"/>
                  </a:lnTo>
                  <a:lnTo>
                    <a:pt x="197" y="370"/>
                  </a:lnTo>
                  <a:lnTo>
                    <a:pt x="202" y="364"/>
                  </a:lnTo>
                  <a:lnTo>
                    <a:pt x="212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9"/>
                  </a:lnTo>
                  <a:lnTo>
                    <a:pt x="207" y="370"/>
                  </a:lnTo>
                  <a:lnTo>
                    <a:pt x="187" y="375"/>
                  </a:lnTo>
                  <a:lnTo>
                    <a:pt x="187" y="375"/>
                  </a:lnTo>
                  <a:lnTo>
                    <a:pt x="182" y="375"/>
                  </a:lnTo>
                  <a:lnTo>
                    <a:pt x="182" y="370"/>
                  </a:lnTo>
                  <a:lnTo>
                    <a:pt x="182" y="370"/>
                  </a:lnTo>
                  <a:lnTo>
                    <a:pt x="182" y="370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2" y="375"/>
                  </a:lnTo>
                  <a:lnTo>
                    <a:pt x="172" y="385"/>
                  </a:lnTo>
                  <a:lnTo>
                    <a:pt x="167" y="385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82" y="390"/>
                  </a:lnTo>
                  <a:lnTo>
                    <a:pt x="182" y="390"/>
                  </a:lnTo>
                  <a:lnTo>
                    <a:pt x="187" y="395"/>
                  </a:lnTo>
                  <a:lnTo>
                    <a:pt x="192" y="395"/>
                  </a:lnTo>
                  <a:lnTo>
                    <a:pt x="197" y="395"/>
                  </a:lnTo>
                  <a:lnTo>
                    <a:pt x="202" y="390"/>
                  </a:lnTo>
                  <a:lnTo>
                    <a:pt x="207" y="390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2" y="380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12" y="385"/>
                  </a:lnTo>
                  <a:lnTo>
                    <a:pt x="207" y="390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7" y="400"/>
                  </a:lnTo>
                  <a:lnTo>
                    <a:pt x="212" y="400"/>
                  </a:lnTo>
                  <a:lnTo>
                    <a:pt x="212" y="405"/>
                  </a:lnTo>
                  <a:lnTo>
                    <a:pt x="212" y="405"/>
                  </a:lnTo>
                  <a:lnTo>
                    <a:pt x="223" y="410"/>
                  </a:lnTo>
                  <a:lnTo>
                    <a:pt x="217" y="410"/>
                  </a:lnTo>
                  <a:lnTo>
                    <a:pt x="212" y="410"/>
                  </a:lnTo>
                  <a:lnTo>
                    <a:pt x="207" y="405"/>
                  </a:lnTo>
                  <a:lnTo>
                    <a:pt x="202" y="400"/>
                  </a:lnTo>
                  <a:lnTo>
                    <a:pt x="197" y="395"/>
                  </a:lnTo>
                  <a:lnTo>
                    <a:pt x="192" y="400"/>
                  </a:lnTo>
                  <a:lnTo>
                    <a:pt x="187" y="400"/>
                  </a:lnTo>
                  <a:lnTo>
                    <a:pt x="182" y="405"/>
                  </a:lnTo>
                  <a:lnTo>
                    <a:pt x="182" y="410"/>
                  </a:lnTo>
                  <a:lnTo>
                    <a:pt x="182" y="415"/>
                  </a:lnTo>
                  <a:lnTo>
                    <a:pt x="177" y="425"/>
                  </a:lnTo>
                  <a:lnTo>
                    <a:pt x="172" y="430"/>
                  </a:lnTo>
                  <a:lnTo>
                    <a:pt x="177" y="430"/>
                  </a:lnTo>
                  <a:lnTo>
                    <a:pt x="187" y="435"/>
                  </a:lnTo>
                  <a:lnTo>
                    <a:pt x="192" y="440"/>
                  </a:lnTo>
                  <a:lnTo>
                    <a:pt x="192" y="445"/>
                  </a:lnTo>
                  <a:lnTo>
                    <a:pt x="197" y="445"/>
                  </a:lnTo>
                  <a:lnTo>
                    <a:pt x="197" y="445"/>
                  </a:lnTo>
                  <a:lnTo>
                    <a:pt x="202" y="445"/>
                  </a:lnTo>
                  <a:lnTo>
                    <a:pt x="217" y="440"/>
                  </a:lnTo>
                  <a:lnTo>
                    <a:pt x="217" y="445"/>
                  </a:lnTo>
                  <a:lnTo>
                    <a:pt x="217" y="445"/>
                  </a:lnTo>
                  <a:lnTo>
                    <a:pt x="217" y="445"/>
                  </a:lnTo>
                  <a:lnTo>
                    <a:pt x="217" y="445"/>
                  </a:lnTo>
                  <a:lnTo>
                    <a:pt x="212" y="445"/>
                  </a:lnTo>
                  <a:lnTo>
                    <a:pt x="212" y="445"/>
                  </a:lnTo>
                  <a:lnTo>
                    <a:pt x="207" y="445"/>
                  </a:lnTo>
                  <a:lnTo>
                    <a:pt x="207" y="451"/>
                  </a:lnTo>
                  <a:lnTo>
                    <a:pt x="192" y="445"/>
                  </a:lnTo>
                  <a:lnTo>
                    <a:pt x="187" y="445"/>
                  </a:lnTo>
                  <a:lnTo>
                    <a:pt x="182" y="440"/>
                  </a:lnTo>
                  <a:lnTo>
                    <a:pt x="177" y="435"/>
                  </a:lnTo>
                  <a:lnTo>
                    <a:pt x="177" y="440"/>
                  </a:lnTo>
                  <a:lnTo>
                    <a:pt x="172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2" y="445"/>
                  </a:lnTo>
                  <a:lnTo>
                    <a:pt x="157" y="451"/>
                  </a:lnTo>
                  <a:lnTo>
                    <a:pt x="152" y="456"/>
                  </a:lnTo>
                  <a:lnTo>
                    <a:pt x="152" y="461"/>
                  </a:lnTo>
                  <a:lnTo>
                    <a:pt x="157" y="461"/>
                  </a:lnTo>
                  <a:lnTo>
                    <a:pt x="157" y="461"/>
                  </a:lnTo>
                  <a:lnTo>
                    <a:pt x="162" y="466"/>
                  </a:lnTo>
                  <a:lnTo>
                    <a:pt x="162" y="466"/>
                  </a:lnTo>
                  <a:lnTo>
                    <a:pt x="167" y="461"/>
                  </a:lnTo>
                  <a:lnTo>
                    <a:pt x="167" y="461"/>
                  </a:lnTo>
                  <a:lnTo>
                    <a:pt x="172" y="466"/>
                  </a:lnTo>
                  <a:lnTo>
                    <a:pt x="172" y="471"/>
                  </a:lnTo>
                  <a:lnTo>
                    <a:pt x="167" y="471"/>
                  </a:lnTo>
                  <a:lnTo>
                    <a:pt x="172" y="476"/>
                  </a:lnTo>
                  <a:lnTo>
                    <a:pt x="172" y="476"/>
                  </a:lnTo>
                  <a:lnTo>
                    <a:pt x="177" y="481"/>
                  </a:lnTo>
                  <a:lnTo>
                    <a:pt x="182" y="481"/>
                  </a:lnTo>
                  <a:lnTo>
                    <a:pt x="187" y="476"/>
                  </a:lnTo>
                  <a:lnTo>
                    <a:pt x="187" y="481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7" y="476"/>
                  </a:lnTo>
                  <a:lnTo>
                    <a:pt x="197" y="476"/>
                  </a:lnTo>
                  <a:lnTo>
                    <a:pt x="187" y="481"/>
                  </a:lnTo>
                  <a:lnTo>
                    <a:pt x="177" y="481"/>
                  </a:lnTo>
                  <a:lnTo>
                    <a:pt x="172" y="481"/>
                  </a:lnTo>
                  <a:lnTo>
                    <a:pt x="172" y="481"/>
                  </a:lnTo>
                  <a:lnTo>
                    <a:pt x="167" y="481"/>
                  </a:lnTo>
                  <a:lnTo>
                    <a:pt x="167" y="476"/>
                  </a:lnTo>
                  <a:lnTo>
                    <a:pt x="162" y="471"/>
                  </a:lnTo>
                  <a:lnTo>
                    <a:pt x="162" y="466"/>
                  </a:lnTo>
                  <a:lnTo>
                    <a:pt x="157" y="466"/>
                  </a:lnTo>
                  <a:lnTo>
                    <a:pt x="152" y="466"/>
                  </a:lnTo>
                  <a:lnTo>
                    <a:pt x="147" y="471"/>
                  </a:lnTo>
                  <a:lnTo>
                    <a:pt x="147" y="476"/>
                  </a:lnTo>
                  <a:lnTo>
                    <a:pt x="142" y="481"/>
                  </a:lnTo>
                  <a:lnTo>
                    <a:pt x="142" y="486"/>
                  </a:lnTo>
                  <a:lnTo>
                    <a:pt x="136" y="491"/>
                  </a:lnTo>
                  <a:lnTo>
                    <a:pt x="136" y="496"/>
                  </a:lnTo>
                  <a:lnTo>
                    <a:pt x="136" y="501"/>
                  </a:lnTo>
                  <a:lnTo>
                    <a:pt x="136" y="501"/>
                  </a:lnTo>
                  <a:lnTo>
                    <a:pt x="136" y="501"/>
                  </a:lnTo>
                  <a:lnTo>
                    <a:pt x="131" y="501"/>
                  </a:lnTo>
                  <a:lnTo>
                    <a:pt x="126" y="506"/>
                  </a:lnTo>
                  <a:lnTo>
                    <a:pt x="136" y="506"/>
                  </a:lnTo>
                  <a:lnTo>
                    <a:pt x="152" y="506"/>
                  </a:lnTo>
                  <a:lnTo>
                    <a:pt x="157" y="506"/>
                  </a:lnTo>
                  <a:lnTo>
                    <a:pt x="152" y="511"/>
                  </a:lnTo>
                  <a:lnTo>
                    <a:pt x="147" y="516"/>
                  </a:lnTo>
                  <a:lnTo>
                    <a:pt x="157" y="516"/>
                  </a:lnTo>
                  <a:lnTo>
                    <a:pt x="157" y="516"/>
                  </a:lnTo>
                  <a:lnTo>
                    <a:pt x="162" y="511"/>
                  </a:lnTo>
                  <a:lnTo>
                    <a:pt x="162" y="511"/>
                  </a:lnTo>
                  <a:lnTo>
                    <a:pt x="167" y="511"/>
                  </a:lnTo>
                  <a:lnTo>
                    <a:pt x="167" y="511"/>
                  </a:lnTo>
                  <a:lnTo>
                    <a:pt x="162" y="516"/>
                  </a:lnTo>
                  <a:lnTo>
                    <a:pt x="157" y="521"/>
                  </a:lnTo>
                  <a:lnTo>
                    <a:pt x="142" y="521"/>
                  </a:lnTo>
                  <a:lnTo>
                    <a:pt x="136" y="526"/>
                  </a:lnTo>
                  <a:lnTo>
                    <a:pt x="136" y="526"/>
                  </a:lnTo>
                  <a:lnTo>
                    <a:pt x="142" y="532"/>
                  </a:lnTo>
                  <a:lnTo>
                    <a:pt x="152" y="537"/>
                  </a:lnTo>
                  <a:lnTo>
                    <a:pt x="147" y="537"/>
                  </a:lnTo>
                  <a:lnTo>
                    <a:pt x="142" y="537"/>
                  </a:lnTo>
                  <a:lnTo>
                    <a:pt x="142" y="537"/>
                  </a:lnTo>
                  <a:lnTo>
                    <a:pt x="136" y="542"/>
                  </a:lnTo>
                  <a:lnTo>
                    <a:pt x="136" y="537"/>
                  </a:lnTo>
                  <a:lnTo>
                    <a:pt x="131" y="537"/>
                  </a:lnTo>
                  <a:lnTo>
                    <a:pt x="131" y="537"/>
                  </a:lnTo>
                  <a:lnTo>
                    <a:pt x="131" y="537"/>
                  </a:lnTo>
                  <a:lnTo>
                    <a:pt x="131" y="542"/>
                  </a:lnTo>
                  <a:lnTo>
                    <a:pt x="131" y="542"/>
                  </a:lnTo>
                  <a:lnTo>
                    <a:pt x="131" y="542"/>
                  </a:lnTo>
                  <a:lnTo>
                    <a:pt x="136" y="547"/>
                  </a:lnTo>
                  <a:lnTo>
                    <a:pt x="136" y="547"/>
                  </a:lnTo>
                  <a:lnTo>
                    <a:pt x="131" y="547"/>
                  </a:lnTo>
                  <a:lnTo>
                    <a:pt x="126" y="542"/>
                  </a:lnTo>
                  <a:lnTo>
                    <a:pt x="121" y="542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06" y="542"/>
                  </a:lnTo>
                  <a:lnTo>
                    <a:pt x="106" y="542"/>
                  </a:lnTo>
                  <a:lnTo>
                    <a:pt x="81" y="542"/>
                  </a:lnTo>
                  <a:lnTo>
                    <a:pt x="76" y="542"/>
                  </a:lnTo>
                  <a:lnTo>
                    <a:pt x="76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7"/>
                  </a:lnTo>
                  <a:lnTo>
                    <a:pt x="71" y="557"/>
                  </a:lnTo>
                  <a:lnTo>
                    <a:pt x="71" y="557"/>
                  </a:lnTo>
                  <a:lnTo>
                    <a:pt x="76" y="562"/>
                  </a:lnTo>
                  <a:lnTo>
                    <a:pt x="76" y="562"/>
                  </a:lnTo>
                  <a:lnTo>
                    <a:pt x="81" y="567"/>
                  </a:lnTo>
                  <a:lnTo>
                    <a:pt x="86" y="562"/>
                  </a:lnTo>
                  <a:lnTo>
                    <a:pt x="86" y="562"/>
                  </a:lnTo>
                  <a:lnTo>
                    <a:pt x="91" y="562"/>
                  </a:lnTo>
                  <a:lnTo>
                    <a:pt x="106" y="567"/>
                  </a:lnTo>
                  <a:lnTo>
                    <a:pt x="116" y="567"/>
                  </a:lnTo>
                  <a:lnTo>
                    <a:pt x="116" y="567"/>
                  </a:lnTo>
                  <a:lnTo>
                    <a:pt x="121" y="567"/>
                  </a:lnTo>
                  <a:lnTo>
                    <a:pt x="121" y="567"/>
                  </a:lnTo>
                  <a:lnTo>
                    <a:pt x="126" y="567"/>
                  </a:lnTo>
                  <a:lnTo>
                    <a:pt x="131" y="567"/>
                  </a:lnTo>
                  <a:lnTo>
                    <a:pt x="152" y="562"/>
                  </a:lnTo>
                  <a:lnTo>
                    <a:pt x="157" y="562"/>
                  </a:lnTo>
                  <a:lnTo>
                    <a:pt x="167" y="567"/>
                  </a:lnTo>
                  <a:lnTo>
                    <a:pt x="167" y="567"/>
                  </a:lnTo>
                  <a:lnTo>
                    <a:pt x="182" y="567"/>
                  </a:lnTo>
                  <a:lnTo>
                    <a:pt x="182" y="572"/>
                  </a:lnTo>
                  <a:lnTo>
                    <a:pt x="177" y="572"/>
                  </a:lnTo>
                  <a:lnTo>
                    <a:pt x="167" y="572"/>
                  </a:lnTo>
                  <a:lnTo>
                    <a:pt x="162" y="567"/>
                  </a:lnTo>
                  <a:lnTo>
                    <a:pt x="152" y="562"/>
                  </a:lnTo>
                  <a:lnTo>
                    <a:pt x="147" y="562"/>
                  </a:lnTo>
                  <a:lnTo>
                    <a:pt x="131" y="572"/>
                  </a:lnTo>
                  <a:lnTo>
                    <a:pt x="131" y="577"/>
                  </a:lnTo>
                  <a:lnTo>
                    <a:pt x="131" y="577"/>
                  </a:lnTo>
                  <a:lnTo>
                    <a:pt x="136" y="582"/>
                  </a:lnTo>
                  <a:lnTo>
                    <a:pt x="131" y="582"/>
                  </a:lnTo>
                  <a:lnTo>
                    <a:pt x="131" y="582"/>
                  </a:lnTo>
                  <a:lnTo>
                    <a:pt x="126" y="577"/>
                  </a:lnTo>
                  <a:lnTo>
                    <a:pt x="116" y="577"/>
                  </a:lnTo>
                  <a:lnTo>
                    <a:pt x="111" y="577"/>
                  </a:lnTo>
                  <a:lnTo>
                    <a:pt x="106" y="577"/>
                  </a:lnTo>
                  <a:lnTo>
                    <a:pt x="106" y="577"/>
                  </a:lnTo>
                  <a:lnTo>
                    <a:pt x="106" y="582"/>
                  </a:lnTo>
                  <a:lnTo>
                    <a:pt x="106" y="587"/>
                  </a:lnTo>
                  <a:lnTo>
                    <a:pt x="126" y="607"/>
                  </a:lnTo>
                  <a:lnTo>
                    <a:pt x="136" y="607"/>
                  </a:lnTo>
                  <a:lnTo>
                    <a:pt x="147" y="602"/>
                  </a:lnTo>
                  <a:lnTo>
                    <a:pt x="147" y="602"/>
                  </a:lnTo>
                  <a:lnTo>
                    <a:pt x="147" y="602"/>
                  </a:lnTo>
                  <a:lnTo>
                    <a:pt x="147" y="607"/>
                  </a:lnTo>
                  <a:lnTo>
                    <a:pt x="142" y="613"/>
                  </a:lnTo>
                  <a:lnTo>
                    <a:pt x="147" y="613"/>
                  </a:lnTo>
                  <a:lnTo>
                    <a:pt x="147" y="618"/>
                  </a:lnTo>
                  <a:lnTo>
                    <a:pt x="152" y="618"/>
                  </a:lnTo>
                  <a:lnTo>
                    <a:pt x="152" y="618"/>
                  </a:lnTo>
                  <a:lnTo>
                    <a:pt x="157" y="618"/>
                  </a:lnTo>
                  <a:lnTo>
                    <a:pt x="157" y="623"/>
                  </a:lnTo>
                  <a:lnTo>
                    <a:pt x="157" y="628"/>
                  </a:lnTo>
                  <a:lnTo>
                    <a:pt x="157" y="623"/>
                  </a:lnTo>
                  <a:lnTo>
                    <a:pt x="172" y="618"/>
                  </a:lnTo>
                  <a:lnTo>
                    <a:pt x="182" y="602"/>
                  </a:lnTo>
                  <a:lnTo>
                    <a:pt x="192" y="592"/>
                  </a:lnTo>
                  <a:lnTo>
                    <a:pt x="192" y="592"/>
                  </a:lnTo>
                  <a:lnTo>
                    <a:pt x="192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207" y="582"/>
                  </a:lnTo>
                  <a:lnTo>
                    <a:pt x="207" y="582"/>
                  </a:lnTo>
                  <a:lnTo>
                    <a:pt x="212" y="577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23" y="572"/>
                  </a:lnTo>
                  <a:lnTo>
                    <a:pt x="223" y="567"/>
                  </a:lnTo>
                  <a:lnTo>
                    <a:pt x="223" y="567"/>
                  </a:lnTo>
                  <a:lnTo>
                    <a:pt x="228" y="567"/>
                  </a:lnTo>
                  <a:lnTo>
                    <a:pt x="233" y="567"/>
                  </a:lnTo>
                  <a:lnTo>
                    <a:pt x="233" y="562"/>
                  </a:lnTo>
                  <a:lnTo>
                    <a:pt x="238" y="557"/>
                  </a:lnTo>
                  <a:lnTo>
                    <a:pt x="238" y="557"/>
                  </a:lnTo>
                  <a:lnTo>
                    <a:pt x="238" y="552"/>
                  </a:lnTo>
                  <a:lnTo>
                    <a:pt x="238" y="552"/>
                  </a:lnTo>
                  <a:lnTo>
                    <a:pt x="238" y="552"/>
                  </a:lnTo>
                  <a:lnTo>
                    <a:pt x="243" y="552"/>
                  </a:lnTo>
                  <a:lnTo>
                    <a:pt x="243" y="552"/>
                  </a:lnTo>
                  <a:lnTo>
                    <a:pt x="243" y="547"/>
                  </a:lnTo>
                  <a:lnTo>
                    <a:pt x="248" y="547"/>
                  </a:lnTo>
                  <a:lnTo>
                    <a:pt x="248" y="542"/>
                  </a:lnTo>
                  <a:lnTo>
                    <a:pt x="258" y="537"/>
                  </a:lnTo>
                  <a:lnTo>
                    <a:pt x="253" y="542"/>
                  </a:lnTo>
                  <a:lnTo>
                    <a:pt x="253" y="547"/>
                  </a:lnTo>
                  <a:lnTo>
                    <a:pt x="238" y="557"/>
                  </a:lnTo>
                  <a:lnTo>
                    <a:pt x="238" y="557"/>
                  </a:lnTo>
                  <a:lnTo>
                    <a:pt x="238" y="562"/>
                  </a:lnTo>
                  <a:lnTo>
                    <a:pt x="238" y="567"/>
                  </a:lnTo>
                  <a:lnTo>
                    <a:pt x="248" y="572"/>
                  </a:lnTo>
                  <a:lnTo>
                    <a:pt x="278" y="567"/>
                  </a:lnTo>
                  <a:lnTo>
                    <a:pt x="273" y="567"/>
                  </a:lnTo>
                  <a:lnTo>
                    <a:pt x="258" y="572"/>
                  </a:lnTo>
                  <a:lnTo>
                    <a:pt x="253" y="577"/>
                  </a:lnTo>
                  <a:lnTo>
                    <a:pt x="248" y="577"/>
                  </a:lnTo>
                  <a:lnTo>
                    <a:pt x="243" y="572"/>
                  </a:lnTo>
                  <a:lnTo>
                    <a:pt x="238" y="572"/>
                  </a:lnTo>
                  <a:lnTo>
                    <a:pt x="233" y="577"/>
                  </a:lnTo>
                  <a:lnTo>
                    <a:pt x="233" y="577"/>
                  </a:lnTo>
                  <a:lnTo>
                    <a:pt x="228" y="577"/>
                  </a:lnTo>
                  <a:lnTo>
                    <a:pt x="223" y="577"/>
                  </a:lnTo>
                  <a:lnTo>
                    <a:pt x="223" y="582"/>
                  </a:lnTo>
                  <a:lnTo>
                    <a:pt x="223" y="582"/>
                  </a:lnTo>
                  <a:lnTo>
                    <a:pt x="223" y="587"/>
                  </a:lnTo>
                  <a:lnTo>
                    <a:pt x="223" y="587"/>
                  </a:lnTo>
                  <a:lnTo>
                    <a:pt x="223" y="587"/>
                  </a:lnTo>
                  <a:lnTo>
                    <a:pt x="223" y="587"/>
                  </a:lnTo>
                  <a:moveTo>
                    <a:pt x="106" y="294"/>
                  </a:moveTo>
                  <a:lnTo>
                    <a:pt x="106" y="294"/>
                  </a:lnTo>
                  <a:lnTo>
                    <a:pt x="106" y="289"/>
                  </a:lnTo>
                  <a:lnTo>
                    <a:pt x="101" y="283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1" y="268"/>
                  </a:lnTo>
                  <a:lnTo>
                    <a:pt x="91" y="268"/>
                  </a:lnTo>
                  <a:lnTo>
                    <a:pt x="86" y="263"/>
                  </a:lnTo>
                  <a:lnTo>
                    <a:pt x="86" y="263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6" y="263"/>
                  </a:lnTo>
                  <a:lnTo>
                    <a:pt x="81" y="263"/>
                  </a:lnTo>
                  <a:lnTo>
                    <a:pt x="81" y="258"/>
                  </a:lnTo>
                  <a:lnTo>
                    <a:pt x="81" y="263"/>
                  </a:lnTo>
                  <a:lnTo>
                    <a:pt x="76" y="263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83"/>
                  </a:lnTo>
                  <a:lnTo>
                    <a:pt x="71" y="283"/>
                  </a:lnTo>
                  <a:lnTo>
                    <a:pt x="66" y="289"/>
                  </a:lnTo>
                  <a:lnTo>
                    <a:pt x="71" y="289"/>
                  </a:lnTo>
                  <a:lnTo>
                    <a:pt x="71" y="289"/>
                  </a:lnTo>
                  <a:lnTo>
                    <a:pt x="71" y="294"/>
                  </a:lnTo>
                  <a:lnTo>
                    <a:pt x="76" y="294"/>
                  </a:lnTo>
                  <a:lnTo>
                    <a:pt x="71" y="299"/>
                  </a:lnTo>
                  <a:lnTo>
                    <a:pt x="71" y="299"/>
                  </a:lnTo>
                  <a:lnTo>
                    <a:pt x="66" y="304"/>
                  </a:lnTo>
                  <a:lnTo>
                    <a:pt x="71" y="309"/>
                  </a:lnTo>
                  <a:lnTo>
                    <a:pt x="76" y="314"/>
                  </a:lnTo>
                  <a:lnTo>
                    <a:pt x="76" y="319"/>
                  </a:lnTo>
                  <a:lnTo>
                    <a:pt x="76" y="324"/>
                  </a:lnTo>
                  <a:lnTo>
                    <a:pt x="76" y="324"/>
                  </a:lnTo>
                  <a:lnTo>
                    <a:pt x="76" y="329"/>
                  </a:lnTo>
                  <a:lnTo>
                    <a:pt x="81" y="329"/>
                  </a:lnTo>
                  <a:lnTo>
                    <a:pt x="76" y="329"/>
                  </a:lnTo>
                  <a:lnTo>
                    <a:pt x="66" y="314"/>
                  </a:lnTo>
                  <a:lnTo>
                    <a:pt x="66" y="314"/>
                  </a:lnTo>
                  <a:lnTo>
                    <a:pt x="60" y="319"/>
                  </a:lnTo>
                  <a:lnTo>
                    <a:pt x="60" y="324"/>
                  </a:lnTo>
                  <a:lnTo>
                    <a:pt x="55" y="319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55" y="314"/>
                  </a:lnTo>
                  <a:lnTo>
                    <a:pt x="55" y="314"/>
                  </a:lnTo>
                  <a:lnTo>
                    <a:pt x="50" y="309"/>
                  </a:lnTo>
                  <a:lnTo>
                    <a:pt x="50" y="309"/>
                  </a:lnTo>
                  <a:lnTo>
                    <a:pt x="50" y="309"/>
                  </a:lnTo>
                  <a:lnTo>
                    <a:pt x="40" y="304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4"/>
                  </a:lnTo>
                  <a:lnTo>
                    <a:pt x="40" y="294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9"/>
                  </a:lnTo>
                  <a:lnTo>
                    <a:pt x="30" y="294"/>
                  </a:lnTo>
                  <a:lnTo>
                    <a:pt x="25" y="299"/>
                  </a:lnTo>
                  <a:lnTo>
                    <a:pt x="25" y="299"/>
                  </a:lnTo>
                  <a:lnTo>
                    <a:pt x="30" y="299"/>
                  </a:lnTo>
                  <a:lnTo>
                    <a:pt x="35" y="304"/>
                  </a:lnTo>
                  <a:lnTo>
                    <a:pt x="35" y="309"/>
                  </a:lnTo>
                  <a:lnTo>
                    <a:pt x="40" y="314"/>
                  </a:lnTo>
                  <a:lnTo>
                    <a:pt x="35" y="314"/>
                  </a:lnTo>
                  <a:lnTo>
                    <a:pt x="30" y="314"/>
                  </a:lnTo>
                  <a:lnTo>
                    <a:pt x="30" y="314"/>
                  </a:lnTo>
                  <a:lnTo>
                    <a:pt x="30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5" y="319"/>
                  </a:lnTo>
                  <a:lnTo>
                    <a:pt x="30" y="319"/>
                  </a:lnTo>
                  <a:lnTo>
                    <a:pt x="30" y="319"/>
                  </a:lnTo>
                  <a:lnTo>
                    <a:pt x="30" y="319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0" y="329"/>
                  </a:lnTo>
                  <a:lnTo>
                    <a:pt x="30" y="329"/>
                  </a:lnTo>
                  <a:lnTo>
                    <a:pt x="30" y="334"/>
                  </a:lnTo>
                  <a:lnTo>
                    <a:pt x="25" y="329"/>
                  </a:lnTo>
                  <a:lnTo>
                    <a:pt x="25" y="329"/>
                  </a:lnTo>
                  <a:lnTo>
                    <a:pt x="25" y="329"/>
                  </a:lnTo>
                  <a:lnTo>
                    <a:pt x="25" y="324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9"/>
                  </a:lnTo>
                  <a:lnTo>
                    <a:pt x="10" y="314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10" y="324"/>
                  </a:lnTo>
                  <a:lnTo>
                    <a:pt x="10" y="329"/>
                  </a:lnTo>
                  <a:lnTo>
                    <a:pt x="0" y="324"/>
                  </a:lnTo>
                  <a:lnTo>
                    <a:pt x="0" y="334"/>
                  </a:lnTo>
                  <a:lnTo>
                    <a:pt x="10" y="339"/>
                  </a:lnTo>
                  <a:lnTo>
                    <a:pt x="10" y="344"/>
                  </a:lnTo>
                  <a:lnTo>
                    <a:pt x="10" y="349"/>
                  </a:lnTo>
                  <a:lnTo>
                    <a:pt x="15" y="354"/>
                  </a:lnTo>
                  <a:lnTo>
                    <a:pt x="15" y="359"/>
                  </a:lnTo>
                  <a:lnTo>
                    <a:pt x="30" y="364"/>
                  </a:lnTo>
                  <a:lnTo>
                    <a:pt x="35" y="359"/>
                  </a:lnTo>
                  <a:lnTo>
                    <a:pt x="35" y="359"/>
                  </a:lnTo>
                  <a:lnTo>
                    <a:pt x="35" y="354"/>
                  </a:lnTo>
                  <a:lnTo>
                    <a:pt x="35" y="349"/>
                  </a:lnTo>
                  <a:lnTo>
                    <a:pt x="35" y="349"/>
                  </a:lnTo>
                  <a:lnTo>
                    <a:pt x="35" y="344"/>
                  </a:lnTo>
                  <a:lnTo>
                    <a:pt x="40" y="344"/>
                  </a:lnTo>
                  <a:lnTo>
                    <a:pt x="40" y="339"/>
                  </a:lnTo>
                  <a:lnTo>
                    <a:pt x="40" y="344"/>
                  </a:lnTo>
                  <a:lnTo>
                    <a:pt x="40" y="344"/>
                  </a:lnTo>
                  <a:lnTo>
                    <a:pt x="40" y="349"/>
                  </a:lnTo>
                  <a:lnTo>
                    <a:pt x="40" y="354"/>
                  </a:lnTo>
                  <a:lnTo>
                    <a:pt x="45" y="349"/>
                  </a:lnTo>
                  <a:lnTo>
                    <a:pt x="45" y="349"/>
                  </a:lnTo>
                  <a:lnTo>
                    <a:pt x="50" y="344"/>
                  </a:lnTo>
                  <a:lnTo>
                    <a:pt x="50" y="349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9"/>
                  </a:lnTo>
                  <a:lnTo>
                    <a:pt x="50" y="359"/>
                  </a:lnTo>
                  <a:lnTo>
                    <a:pt x="50" y="359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5" y="359"/>
                  </a:lnTo>
                  <a:lnTo>
                    <a:pt x="55" y="359"/>
                  </a:lnTo>
                  <a:lnTo>
                    <a:pt x="60" y="364"/>
                  </a:lnTo>
                  <a:lnTo>
                    <a:pt x="60" y="364"/>
                  </a:lnTo>
                  <a:lnTo>
                    <a:pt x="60" y="364"/>
                  </a:lnTo>
                  <a:lnTo>
                    <a:pt x="71" y="375"/>
                  </a:lnTo>
                  <a:lnTo>
                    <a:pt x="76" y="380"/>
                  </a:lnTo>
                  <a:lnTo>
                    <a:pt x="71" y="380"/>
                  </a:lnTo>
                  <a:lnTo>
                    <a:pt x="66" y="375"/>
                  </a:lnTo>
                  <a:lnTo>
                    <a:pt x="66" y="370"/>
                  </a:lnTo>
                  <a:lnTo>
                    <a:pt x="60" y="370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50" y="380"/>
                  </a:lnTo>
                  <a:lnTo>
                    <a:pt x="50" y="380"/>
                  </a:lnTo>
                  <a:lnTo>
                    <a:pt x="50" y="385"/>
                  </a:lnTo>
                  <a:lnTo>
                    <a:pt x="50" y="385"/>
                  </a:lnTo>
                  <a:lnTo>
                    <a:pt x="55" y="395"/>
                  </a:lnTo>
                  <a:lnTo>
                    <a:pt x="60" y="395"/>
                  </a:lnTo>
                  <a:lnTo>
                    <a:pt x="66" y="395"/>
                  </a:lnTo>
                  <a:lnTo>
                    <a:pt x="66" y="400"/>
                  </a:lnTo>
                  <a:lnTo>
                    <a:pt x="66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66" y="410"/>
                  </a:lnTo>
                  <a:lnTo>
                    <a:pt x="71" y="410"/>
                  </a:lnTo>
                  <a:lnTo>
                    <a:pt x="76" y="410"/>
                  </a:lnTo>
                  <a:lnTo>
                    <a:pt x="76" y="410"/>
                  </a:lnTo>
                  <a:lnTo>
                    <a:pt x="76" y="410"/>
                  </a:lnTo>
                  <a:lnTo>
                    <a:pt x="71" y="415"/>
                  </a:lnTo>
                  <a:lnTo>
                    <a:pt x="71" y="420"/>
                  </a:lnTo>
                  <a:lnTo>
                    <a:pt x="71" y="420"/>
                  </a:lnTo>
                  <a:lnTo>
                    <a:pt x="91" y="415"/>
                  </a:lnTo>
                  <a:lnTo>
                    <a:pt x="96" y="415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6" y="410"/>
                  </a:lnTo>
                  <a:lnTo>
                    <a:pt x="96" y="410"/>
                  </a:lnTo>
                  <a:lnTo>
                    <a:pt x="96" y="410"/>
                  </a:lnTo>
                  <a:lnTo>
                    <a:pt x="101" y="415"/>
                  </a:lnTo>
                  <a:lnTo>
                    <a:pt x="101" y="415"/>
                  </a:lnTo>
                  <a:lnTo>
                    <a:pt x="101" y="410"/>
                  </a:lnTo>
                  <a:lnTo>
                    <a:pt x="101" y="415"/>
                  </a:lnTo>
                  <a:lnTo>
                    <a:pt x="101" y="415"/>
                  </a:lnTo>
                  <a:lnTo>
                    <a:pt x="101" y="420"/>
                  </a:lnTo>
                  <a:lnTo>
                    <a:pt x="101" y="425"/>
                  </a:lnTo>
                  <a:lnTo>
                    <a:pt x="101" y="430"/>
                  </a:lnTo>
                  <a:lnTo>
                    <a:pt x="106" y="430"/>
                  </a:lnTo>
                  <a:lnTo>
                    <a:pt x="106" y="430"/>
                  </a:lnTo>
                  <a:lnTo>
                    <a:pt x="111" y="430"/>
                  </a:lnTo>
                  <a:lnTo>
                    <a:pt x="111" y="425"/>
                  </a:lnTo>
                  <a:lnTo>
                    <a:pt x="111" y="425"/>
                  </a:lnTo>
                  <a:lnTo>
                    <a:pt x="111" y="420"/>
                  </a:lnTo>
                  <a:lnTo>
                    <a:pt x="116" y="420"/>
                  </a:lnTo>
                  <a:lnTo>
                    <a:pt x="116" y="415"/>
                  </a:lnTo>
                  <a:lnTo>
                    <a:pt x="116" y="415"/>
                  </a:lnTo>
                  <a:lnTo>
                    <a:pt x="116" y="410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21" y="405"/>
                  </a:lnTo>
                  <a:lnTo>
                    <a:pt x="121" y="415"/>
                  </a:lnTo>
                  <a:lnTo>
                    <a:pt x="121" y="415"/>
                  </a:lnTo>
                  <a:lnTo>
                    <a:pt x="121" y="415"/>
                  </a:lnTo>
                  <a:lnTo>
                    <a:pt x="121" y="420"/>
                  </a:lnTo>
                  <a:lnTo>
                    <a:pt x="121" y="420"/>
                  </a:lnTo>
                  <a:lnTo>
                    <a:pt x="136" y="420"/>
                  </a:lnTo>
                  <a:lnTo>
                    <a:pt x="142" y="420"/>
                  </a:lnTo>
                  <a:lnTo>
                    <a:pt x="147" y="415"/>
                  </a:lnTo>
                  <a:lnTo>
                    <a:pt x="147" y="420"/>
                  </a:lnTo>
                  <a:lnTo>
                    <a:pt x="131" y="425"/>
                  </a:lnTo>
                  <a:lnTo>
                    <a:pt x="126" y="430"/>
                  </a:lnTo>
                  <a:lnTo>
                    <a:pt x="126" y="430"/>
                  </a:lnTo>
                  <a:lnTo>
                    <a:pt x="121" y="435"/>
                  </a:lnTo>
                  <a:lnTo>
                    <a:pt x="121" y="435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16" y="440"/>
                  </a:lnTo>
                  <a:lnTo>
                    <a:pt x="116" y="445"/>
                  </a:lnTo>
                  <a:lnTo>
                    <a:pt x="116" y="445"/>
                  </a:lnTo>
                  <a:lnTo>
                    <a:pt x="111" y="451"/>
                  </a:lnTo>
                  <a:lnTo>
                    <a:pt x="111" y="456"/>
                  </a:lnTo>
                  <a:lnTo>
                    <a:pt x="116" y="461"/>
                  </a:lnTo>
                  <a:lnTo>
                    <a:pt x="116" y="461"/>
                  </a:lnTo>
                  <a:lnTo>
                    <a:pt x="126" y="461"/>
                  </a:lnTo>
                  <a:lnTo>
                    <a:pt x="126" y="461"/>
                  </a:lnTo>
                  <a:lnTo>
                    <a:pt x="131" y="456"/>
                  </a:lnTo>
                  <a:lnTo>
                    <a:pt x="142" y="445"/>
                  </a:lnTo>
                  <a:lnTo>
                    <a:pt x="142" y="440"/>
                  </a:lnTo>
                  <a:lnTo>
                    <a:pt x="147" y="440"/>
                  </a:lnTo>
                  <a:lnTo>
                    <a:pt x="147" y="440"/>
                  </a:lnTo>
                  <a:lnTo>
                    <a:pt x="152" y="435"/>
                  </a:lnTo>
                  <a:lnTo>
                    <a:pt x="157" y="435"/>
                  </a:lnTo>
                  <a:lnTo>
                    <a:pt x="157" y="425"/>
                  </a:lnTo>
                  <a:lnTo>
                    <a:pt x="157" y="425"/>
                  </a:lnTo>
                  <a:lnTo>
                    <a:pt x="162" y="425"/>
                  </a:lnTo>
                  <a:lnTo>
                    <a:pt x="167" y="425"/>
                  </a:lnTo>
                  <a:lnTo>
                    <a:pt x="172" y="420"/>
                  </a:lnTo>
                  <a:lnTo>
                    <a:pt x="177" y="415"/>
                  </a:lnTo>
                  <a:lnTo>
                    <a:pt x="177" y="410"/>
                  </a:lnTo>
                  <a:lnTo>
                    <a:pt x="177" y="410"/>
                  </a:lnTo>
                  <a:lnTo>
                    <a:pt x="177" y="405"/>
                  </a:lnTo>
                  <a:lnTo>
                    <a:pt x="177" y="405"/>
                  </a:lnTo>
                  <a:lnTo>
                    <a:pt x="182" y="395"/>
                  </a:lnTo>
                  <a:lnTo>
                    <a:pt x="167" y="395"/>
                  </a:lnTo>
                  <a:lnTo>
                    <a:pt x="167" y="395"/>
                  </a:lnTo>
                  <a:lnTo>
                    <a:pt x="162" y="390"/>
                  </a:lnTo>
                  <a:lnTo>
                    <a:pt x="157" y="395"/>
                  </a:lnTo>
                  <a:lnTo>
                    <a:pt x="152" y="400"/>
                  </a:lnTo>
                  <a:lnTo>
                    <a:pt x="147" y="395"/>
                  </a:lnTo>
                  <a:lnTo>
                    <a:pt x="147" y="400"/>
                  </a:lnTo>
                  <a:lnTo>
                    <a:pt x="142" y="400"/>
                  </a:lnTo>
                  <a:lnTo>
                    <a:pt x="142" y="400"/>
                  </a:lnTo>
                  <a:lnTo>
                    <a:pt x="142" y="400"/>
                  </a:lnTo>
                  <a:lnTo>
                    <a:pt x="136" y="400"/>
                  </a:lnTo>
                  <a:lnTo>
                    <a:pt x="136" y="395"/>
                  </a:lnTo>
                  <a:lnTo>
                    <a:pt x="136" y="395"/>
                  </a:lnTo>
                  <a:lnTo>
                    <a:pt x="131" y="390"/>
                  </a:lnTo>
                  <a:lnTo>
                    <a:pt x="131" y="390"/>
                  </a:lnTo>
                  <a:lnTo>
                    <a:pt x="126" y="390"/>
                  </a:lnTo>
                  <a:lnTo>
                    <a:pt x="126" y="390"/>
                  </a:lnTo>
                  <a:lnTo>
                    <a:pt x="121" y="385"/>
                  </a:lnTo>
                  <a:lnTo>
                    <a:pt x="121" y="385"/>
                  </a:lnTo>
                  <a:lnTo>
                    <a:pt x="116" y="390"/>
                  </a:lnTo>
                  <a:lnTo>
                    <a:pt x="111" y="390"/>
                  </a:lnTo>
                  <a:lnTo>
                    <a:pt x="111" y="385"/>
                  </a:lnTo>
                  <a:lnTo>
                    <a:pt x="116" y="385"/>
                  </a:lnTo>
                  <a:lnTo>
                    <a:pt x="116" y="380"/>
                  </a:lnTo>
                  <a:lnTo>
                    <a:pt x="116" y="380"/>
                  </a:lnTo>
                  <a:lnTo>
                    <a:pt x="111" y="380"/>
                  </a:lnTo>
                  <a:lnTo>
                    <a:pt x="101" y="380"/>
                  </a:lnTo>
                  <a:lnTo>
                    <a:pt x="101" y="380"/>
                  </a:lnTo>
                  <a:lnTo>
                    <a:pt x="106" y="375"/>
                  </a:lnTo>
                  <a:lnTo>
                    <a:pt x="111" y="370"/>
                  </a:lnTo>
                  <a:lnTo>
                    <a:pt x="106" y="370"/>
                  </a:lnTo>
                  <a:lnTo>
                    <a:pt x="106" y="370"/>
                  </a:lnTo>
                  <a:lnTo>
                    <a:pt x="106" y="364"/>
                  </a:lnTo>
                  <a:lnTo>
                    <a:pt x="106" y="359"/>
                  </a:lnTo>
                  <a:lnTo>
                    <a:pt x="106" y="359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06" y="349"/>
                  </a:lnTo>
                  <a:lnTo>
                    <a:pt x="106" y="349"/>
                  </a:lnTo>
                  <a:lnTo>
                    <a:pt x="101" y="349"/>
                  </a:lnTo>
                  <a:lnTo>
                    <a:pt x="101" y="349"/>
                  </a:lnTo>
                  <a:lnTo>
                    <a:pt x="96" y="354"/>
                  </a:lnTo>
                  <a:lnTo>
                    <a:pt x="96" y="349"/>
                  </a:lnTo>
                  <a:lnTo>
                    <a:pt x="101" y="344"/>
                  </a:lnTo>
                  <a:lnTo>
                    <a:pt x="106" y="344"/>
                  </a:lnTo>
                  <a:lnTo>
                    <a:pt x="106" y="339"/>
                  </a:lnTo>
                  <a:lnTo>
                    <a:pt x="106" y="334"/>
                  </a:lnTo>
                  <a:lnTo>
                    <a:pt x="106" y="329"/>
                  </a:lnTo>
                  <a:lnTo>
                    <a:pt x="106" y="324"/>
                  </a:lnTo>
                  <a:lnTo>
                    <a:pt x="106" y="314"/>
                  </a:lnTo>
                  <a:lnTo>
                    <a:pt x="106" y="294"/>
                  </a:lnTo>
                  <a:lnTo>
                    <a:pt x="106" y="294"/>
                  </a:lnTo>
                  <a:moveTo>
                    <a:pt x="76" y="461"/>
                  </a:moveTo>
                  <a:lnTo>
                    <a:pt x="76" y="461"/>
                  </a:lnTo>
                  <a:lnTo>
                    <a:pt x="71" y="456"/>
                  </a:lnTo>
                  <a:lnTo>
                    <a:pt x="66" y="451"/>
                  </a:lnTo>
                  <a:lnTo>
                    <a:pt x="55" y="451"/>
                  </a:lnTo>
                  <a:lnTo>
                    <a:pt x="50" y="456"/>
                  </a:lnTo>
                  <a:lnTo>
                    <a:pt x="40" y="466"/>
                  </a:lnTo>
                  <a:lnTo>
                    <a:pt x="45" y="466"/>
                  </a:lnTo>
                  <a:lnTo>
                    <a:pt x="50" y="471"/>
                  </a:lnTo>
                  <a:lnTo>
                    <a:pt x="50" y="476"/>
                  </a:lnTo>
                  <a:lnTo>
                    <a:pt x="55" y="476"/>
                  </a:lnTo>
                  <a:lnTo>
                    <a:pt x="55" y="481"/>
                  </a:lnTo>
                  <a:lnTo>
                    <a:pt x="60" y="486"/>
                  </a:lnTo>
                  <a:lnTo>
                    <a:pt x="66" y="486"/>
                  </a:lnTo>
                  <a:lnTo>
                    <a:pt x="71" y="481"/>
                  </a:lnTo>
                  <a:lnTo>
                    <a:pt x="76" y="476"/>
                  </a:lnTo>
                  <a:lnTo>
                    <a:pt x="76" y="466"/>
                  </a:lnTo>
                  <a:lnTo>
                    <a:pt x="71" y="466"/>
                  </a:lnTo>
                  <a:lnTo>
                    <a:pt x="71" y="461"/>
                  </a:lnTo>
                  <a:lnTo>
                    <a:pt x="76" y="461"/>
                  </a:lnTo>
                  <a:moveTo>
                    <a:pt x="126" y="375"/>
                  </a:moveTo>
                  <a:lnTo>
                    <a:pt x="126" y="375"/>
                  </a:lnTo>
                  <a:lnTo>
                    <a:pt x="121" y="380"/>
                  </a:lnTo>
                  <a:lnTo>
                    <a:pt x="121" y="380"/>
                  </a:lnTo>
                  <a:lnTo>
                    <a:pt x="126" y="385"/>
                  </a:lnTo>
                  <a:lnTo>
                    <a:pt x="131" y="390"/>
                  </a:lnTo>
                  <a:lnTo>
                    <a:pt x="136" y="385"/>
                  </a:lnTo>
                  <a:lnTo>
                    <a:pt x="136" y="380"/>
                  </a:lnTo>
                  <a:lnTo>
                    <a:pt x="131" y="375"/>
                  </a:lnTo>
                  <a:lnTo>
                    <a:pt x="126" y="375"/>
                  </a:lnTo>
                  <a:moveTo>
                    <a:pt x="116" y="370"/>
                  </a:moveTo>
                  <a:lnTo>
                    <a:pt x="116" y="370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11" y="375"/>
                  </a:lnTo>
                  <a:lnTo>
                    <a:pt x="116" y="375"/>
                  </a:lnTo>
                  <a:lnTo>
                    <a:pt x="121" y="375"/>
                  </a:lnTo>
                  <a:lnTo>
                    <a:pt x="121" y="370"/>
                  </a:lnTo>
                  <a:lnTo>
                    <a:pt x="126" y="370"/>
                  </a:lnTo>
                  <a:lnTo>
                    <a:pt x="126" y="370"/>
                  </a:lnTo>
                  <a:lnTo>
                    <a:pt x="126" y="364"/>
                  </a:lnTo>
                  <a:lnTo>
                    <a:pt x="126" y="359"/>
                  </a:lnTo>
                  <a:lnTo>
                    <a:pt x="126" y="354"/>
                  </a:lnTo>
                  <a:lnTo>
                    <a:pt x="126" y="349"/>
                  </a:lnTo>
                  <a:lnTo>
                    <a:pt x="126" y="339"/>
                  </a:lnTo>
                  <a:lnTo>
                    <a:pt x="131" y="329"/>
                  </a:lnTo>
                  <a:lnTo>
                    <a:pt x="131" y="324"/>
                  </a:lnTo>
                  <a:lnTo>
                    <a:pt x="131" y="324"/>
                  </a:lnTo>
                  <a:lnTo>
                    <a:pt x="131" y="319"/>
                  </a:lnTo>
                  <a:lnTo>
                    <a:pt x="131" y="319"/>
                  </a:lnTo>
                  <a:lnTo>
                    <a:pt x="126" y="319"/>
                  </a:lnTo>
                  <a:lnTo>
                    <a:pt x="131" y="324"/>
                  </a:lnTo>
                  <a:lnTo>
                    <a:pt x="131" y="324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21" y="324"/>
                  </a:lnTo>
                  <a:lnTo>
                    <a:pt x="126" y="329"/>
                  </a:lnTo>
                  <a:lnTo>
                    <a:pt x="126" y="329"/>
                  </a:lnTo>
                  <a:lnTo>
                    <a:pt x="126" y="334"/>
                  </a:lnTo>
                  <a:lnTo>
                    <a:pt x="126" y="334"/>
                  </a:lnTo>
                  <a:lnTo>
                    <a:pt x="121" y="334"/>
                  </a:lnTo>
                  <a:lnTo>
                    <a:pt x="116" y="334"/>
                  </a:lnTo>
                  <a:lnTo>
                    <a:pt x="116" y="339"/>
                  </a:lnTo>
                  <a:lnTo>
                    <a:pt x="116" y="359"/>
                  </a:lnTo>
                  <a:lnTo>
                    <a:pt x="111" y="364"/>
                  </a:lnTo>
                  <a:lnTo>
                    <a:pt x="116" y="370"/>
                  </a:lnTo>
                  <a:moveTo>
                    <a:pt x="136" y="319"/>
                  </a:moveTo>
                  <a:lnTo>
                    <a:pt x="136" y="319"/>
                  </a:lnTo>
                  <a:lnTo>
                    <a:pt x="136" y="314"/>
                  </a:lnTo>
                  <a:lnTo>
                    <a:pt x="142" y="304"/>
                  </a:lnTo>
                  <a:lnTo>
                    <a:pt x="136" y="299"/>
                  </a:lnTo>
                  <a:lnTo>
                    <a:pt x="136" y="299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1" y="309"/>
                  </a:lnTo>
                  <a:lnTo>
                    <a:pt x="131" y="314"/>
                  </a:lnTo>
                  <a:lnTo>
                    <a:pt x="131" y="319"/>
                  </a:lnTo>
                  <a:lnTo>
                    <a:pt x="136" y="319"/>
                  </a:lnTo>
                  <a:moveTo>
                    <a:pt x="25" y="451"/>
                  </a:moveTo>
                  <a:lnTo>
                    <a:pt x="25" y="451"/>
                  </a:lnTo>
                  <a:lnTo>
                    <a:pt x="35" y="451"/>
                  </a:lnTo>
                  <a:lnTo>
                    <a:pt x="35" y="451"/>
                  </a:lnTo>
                  <a:lnTo>
                    <a:pt x="35" y="445"/>
                  </a:lnTo>
                  <a:lnTo>
                    <a:pt x="30" y="445"/>
                  </a:lnTo>
                  <a:lnTo>
                    <a:pt x="30" y="445"/>
                  </a:lnTo>
                  <a:lnTo>
                    <a:pt x="25" y="445"/>
                  </a:lnTo>
                  <a:lnTo>
                    <a:pt x="20" y="445"/>
                  </a:lnTo>
                  <a:lnTo>
                    <a:pt x="20" y="451"/>
                  </a:lnTo>
                  <a:lnTo>
                    <a:pt x="20" y="451"/>
                  </a:lnTo>
                  <a:lnTo>
                    <a:pt x="25" y="45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4" name="Freeform 198"/>
            <p:cNvSpPr>
              <a:spLocks noEditPoints="1"/>
            </p:cNvSpPr>
            <p:nvPr/>
          </p:nvSpPr>
          <p:spPr bwMode="auto">
            <a:xfrm>
              <a:off x="3997326" y="1897063"/>
              <a:ext cx="642938" cy="674688"/>
            </a:xfrm>
            <a:custGeom>
              <a:avLst/>
              <a:gdLst>
                <a:gd name="T0" fmla="*/ 380 w 405"/>
                <a:gd name="T1" fmla="*/ 177 h 425"/>
                <a:gd name="T2" fmla="*/ 375 w 405"/>
                <a:gd name="T3" fmla="*/ 126 h 425"/>
                <a:gd name="T4" fmla="*/ 375 w 405"/>
                <a:gd name="T5" fmla="*/ 91 h 425"/>
                <a:gd name="T6" fmla="*/ 405 w 405"/>
                <a:gd name="T7" fmla="*/ 61 h 425"/>
                <a:gd name="T8" fmla="*/ 354 w 405"/>
                <a:gd name="T9" fmla="*/ 30 h 425"/>
                <a:gd name="T10" fmla="*/ 268 w 405"/>
                <a:gd name="T11" fmla="*/ 45 h 425"/>
                <a:gd name="T12" fmla="*/ 289 w 405"/>
                <a:gd name="T13" fmla="*/ 56 h 425"/>
                <a:gd name="T14" fmla="*/ 268 w 405"/>
                <a:gd name="T15" fmla="*/ 81 h 425"/>
                <a:gd name="T16" fmla="*/ 258 w 405"/>
                <a:gd name="T17" fmla="*/ 86 h 425"/>
                <a:gd name="T18" fmla="*/ 233 w 405"/>
                <a:gd name="T19" fmla="*/ 121 h 425"/>
                <a:gd name="T20" fmla="*/ 233 w 405"/>
                <a:gd name="T21" fmla="*/ 152 h 425"/>
                <a:gd name="T22" fmla="*/ 233 w 405"/>
                <a:gd name="T23" fmla="*/ 187 h 425"/>
                <a:gd name="T24" fmla="*/ 197 w 405"/>
                <a:gd name="T25" fmla="*/ 233 h 425"/>
                <a:gd name="T26" fmla="*/ 203 w 405"/>
                <a:gd name="T27" fmla="*/ 243 h 425"/>
                <a:gd name="T28" fmla="*/ 203 w 405"/>
                <a:gd name="T29" fmla="*/ 278 h 425"/>
                <a:gd name="T30" fmla="*/ 208 w 405"/>
                <a:gd name="T31" fmla="*/ 309 h 425"/>
                <a:gd name="T32" fmla="*/ 167 w 405"/>
                <a:gd name="T33" fmla="*/ 400 h 425"/>
                <a:gd name="T34" fmla="*/ 218 w 405"/>
                <a:gd name="T35" fmla="*/ 405 h 425"/>
                <a:gd name="T36" fmla="*/ 223 w 405"/>
                <a:gd name="T37" fmla="*/ 364 h 425"/>
                <a:gd name="T38" fmla="*/ 233 w 405"/>
                <a:gd name="T39" fmla="*/ 314 h 425"/>
                <a:gd name="T40" fmla="*/ 248 w 405"/>
                <a:gd name="T41" fmla="*/ 253 h 425"/>
                <a:gd name="T42" fmla="*/ 248 w 405"/>
                <a:gd name="T43" fmla="*/ 212 h 425"/>
                <a:gd name="T44" fmla="*/ 314 w 405"/>
                <a:gd name="T45" fmla="*/ 157 h 425"/>
                <a:gd name="T46" fmla="*/ 263 w 405"/>
                <a:gd name="T47" fmla="*/ 223 h 425"/>
                <a:gd name="T48" fmla="*/ 284 w 405"/>
                <a:gd name="T49" fmla="*/ 268 h 425"/>
                <a:gd name="T50" fmla="*/ 299 w 405"/>
                <a:gd name="T51" fmla="*/ 218 h 425"/>
                <a:gd name="T52" fmla="*/ 334 w 405"/>
                <a:gd name="T53" fmla="*/ 243 h 425"/>
                <a:gd name="T54" fmla="*/ 339 w 405"/>
                <a:gd name="T55" fmla="*/ 202 h 425"/>
                <a:gd name="T56" fmla="*/ 354 w 405"/>
                <a:gd name="T57" fmla="*/ 187 h 425"/>
                <a:gd name="T58" fmla="*/ 354 w 405"/>
                <a:gd name="T59" fmla="*/ 212 h 425"/>
                <a:gd name="T60" fmla="*/ 40 w 405"/>
                <a:gd name="T61" fmla="*/ 40 h 425"/>
                <a:gd name="T62" fmla="*/ 127 w 405"/>
                <a:gd name="T63" fmla="*/ 71 h 425"/>
                <a:gd name="T64" fmla="*/ 167 w 405"/>
                <a:gd name="T65" fmla="*/ 248 h 425"/>
                <a:gd name="T66" fmla="*/ 157 w 405"/>
                <a:gd name="T67" fmla="*/ 202 h 425"/>
                <a:gd name="T68" fmla="*/ 142 w 405"/>
                <a:gd name="T69" fmla="*/ 273 h 425"/>
                <a:gd name="T70" fmla="*/ 127 w 405"/>
                <a:gd name="T71" fmla="*/ 187 h 425"/>
                <a:gd name="T72" fmla="*/ 203 w 405"/>
                <a:gd name="T73" fmla="*/ 167 h 425"/>
                <a:gd name="T74" fmla="*/ 137 w 405"/>
                <a:gd name="T75" fmla="*/ 299 h 425"/>
                <a:gd name="T76" fmla="*/ 127 w 405"/>
                <a:gd name="T77" fmla="*/ 228 h 425"/>
                <a:gd name="T78" fmla="*/ 91 w 405"/>
                <a:gd name="T79" fmla="*/ 243 h 425"/>
                <a:gd name="T80" fmla="*/ 61 w 405"/>
                <a:gd name="T81" fmla="*/ 288 h 425"/>
                <a:gd name="T82" fmla="*/ 86 w 405"/>
                <a:gd name="T83" fmla="*/ 293 h 425"/>
                <a:gd name="T84" fmla="*/ 116 w 405"/>
                <a:gd name="T85" fmla="*/ 319 h 425"/>
                <a:gd name="T86" fmla="*/ 111 w 405"/>
                <a:gd name="T87" fmla="*/ 30 h 425"/>
                <a:gd name="T88" fmla="*/ 162 w 405"/>
                <a:gd name="T89" fmla="*/ 61 h 425"/>
                <a:gd name="T90" fmla="*/ 127 w 405"/>
                <a:gd name="T91" fmla="*/ 96 h 425"/>
                <a:gd name="T92" fmla="*/ 121 w 405"/>
                <a:gd name="T93" fmla="*/ 111 h 425"/>
                <a:gd name="T94" fmla="*/ 116 w 405"/>
                <a:gd name="T95" fmla="*/ 131 h 425"/>
                <a:gd name="T96" fmla="*/ 177 w 405"/>
                <a:gd name="T97" fmla="*/ 111 h 425"/>
                <a:gd name="T98" fmla="*/ 197 w 405"/>
                <a:gd name="T99" fmla="*/ 106 h 425"/>
                <a:gd name="T100" fmla="*/ 218 w 405"/>
                <a:gd name="T101" fmla="*/ 86 h 425"/>
                <a:gd name="T102" fmla="*/ 197 w 405"/>
                <a:gd name="T103" fmla="*/ 61 h 425"/>
                <a:gd name="T104" fmla="*/ 218 w 405"/>
                <a:gd name="T105" fmla="*/ 157 h 425"/>
                <a:gd name="T106" fmla="*/ 243 w 405"/>
                <a:gd name="T107" fmla="*/ 334 h 425"/>
                <a:gd name="T108" fmla="*/ 289 w 405"/>
                <a:gd name="T109" fmla="*/ 390 h 425"/>
                <a:gd name="T110" fmla="*/ 284 w 405"/>
                <a:gd name="T111" fmla="*/ 319 h 425"/>
                <a:gd name="T112" fmla="*/ 238 w 405"/>
                <a:gd name="T113" fmla="*/ 96 h 425"/>
                <a:gd name="T114" fmla="*/ 304 w 405"/>
                <a:gd name="T115" fmla="*/ 258 h 425"/>
                <a:gd name="T116" fmla="*/ 314 w 405"/>
                <a:gd name="T117" fmla="*/ 309 h 425"/>
                <a:gd name="T118" fmla="*/ 66 w 405"/>
                <a:gd name="T119" fmla="*/ 35 h 425"/>
                <a:gd name="T120" fmla="*/ 66 w 405"/>
                <a:gd name="T121" fmla="*/ 1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5" h="425">
                  <a:moveTo>
                    <a:pt x="390" y="238"/>
                  </a:moveTo>
                  <a:lnTo>
                    <a:pt x="390" y="238"/>
                  </a:lnTo>
                  <a:lnTo>
                    <a:pt x="390" y="233"/>
                  </a:lnTo>
                  <a:lnTo>
                    <a:pt x="390" y="233"/>
                  </a:lnTo>
                  <a:lnTo>
                    <a:pt x="390" y="233"/>
                  </a:lnTo>
                  <a:lnTo>
                    <a:pt x="390" y="228"/>
                  </a:lnTo>
                  <a:lnTo>
                    <a:pt x="390" y="228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90" y="207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5" y="192"/>
                  </a:lnTo>
                  <a:lnTo>
                    <a:pt x="380" y="177"/>
                  </a:lnTo>
                  <a:lnTo>
                    <a:pt x="380" y="167"/>
                  </a:lnTo>
                  <a:lnTo>
                    <a:pt x="380" y="162"/>
                  </a:lnTo>
                  <a:lnTo>
                    <a:pt x="380" y="162"/>
                  </a:lnTo>
                  <a:lnTo>
                    <a:pt x="380" y="157"/>
                  </a:lnTo>
                  <a:lnTo>
                    <a:pt x="380" y="152"/>
                  </a:lnTo>
                  <a:lnTo>
                    <a:pt x="380" y="152"/>
                  </a:lnTo>
                  <a:lnTo>
                    <a:pt x="380" y="152"/>
                  </a:lnTo>
                  <a:lnTo>
                    <a:pt x="380" y="147"/>
                  </a:lnTo>
                  <a:lnTo>
                    <a:pt x="385" y="147"/>
                  </a:lnTo>
                  <a:lnTo>
                    <a:pt x="385" y="142"/>
                  </a:lnTo>
                  <a:lnTo>
                    <a:pt x="385" y="142"/>
                  </a:lnTo>
                  <a:lnTo>
                    <a:pt x="385" y="142"/>
                  </a:lnTo>
                  <a:lnTo>
                    <a:pt x="385" y="137"/>
                  </a:lnTo>
                  <a:lnTo>
                    <a:pt x="385" y="137"/>
                  </a:lnTo>
                  <a:lnTo>
                    <a:pt x="385" y="131"/>
                  </a:lnTo>
                  <a:lnTo>
                    <a:pt x="380" y="131"/>
                  </a:lnTo>
                  <a:lnTo>
                    <a:pt x="375" y="126"/>
                  </a:lnTo>
                  <a:lnTo>
                    <a:pt x="375" y="131"/>
                  </a:lnTo>
                  <a:lnTo>
                    <a:pt x="365" y="131"/>
                  </a:lnTo>
                  <a:lnTo>
                    <a:pt x="365" y="131"/>
                  </a:lnTo>
                  <a:lnTo>
                    <a:pt x="365" y="131"/>
                  </a:lnTo>
                  <a:lnTo>
                    <a:pt x="365" y="126"/>
                  </a:lnTo>
                  <a:lnTo>
                    <a:pt x="365" y="126"/>
                  </a:lnTo>
                  <a:lnTo>
                    <a:pt x="365" y="126"/>
                  </a:lnTo>
                  <a:lnTo>
                    <a:pt x="365" y="121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9" y="111"/>
                  </a:lnTo>
                  <a:lnTo>
                    <a:pt x="359" y="106"/>
                  </a:lnTo>
                  <a:lnTo>
                    <a:pt x="365" y="106"/>
                  </a:lnTo>
                  <a:lnTo>
                    <a:pt x="370" y="101"/>
                  </a:lnTo>
                  <a:lnTo>
                    <a:pt x="375" y="96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80" y="91"/>
                  </a:lnTo>
                  <a:lnTo>
                    <a:pt x="385" y="91"/>
                  </a:lnTo>
                  <a:lnTo>
                    <a:pt x="390" y="86"/>
                  </a:lnTo>
                  <a:lnTo>
                    <a:pt x="390" y="86"/>
                  </a:lnTo>
                  <a:lnTo>
                    <a:pt x="385" y="81"/>
                  </a:lnTo>
                  <a:lnTo>
                    <a:pt x="385" y="8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66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400" y="56"/>
                  </a:lnTo>
                  <a:lnTo>
                    <a:pt x="405" y="61"/>
                  </a:lnTo>
                  <a:lnTo>
                    <a:pt x="405" y="61"/>
                  </a:lnTo>
                  <a:lnTo>
                    <a:pt x="405" y="61"/>
                  </a:lnTo>
                  <a:lnTo>
                    <a:pt x="405" y="50"/>
                  </a:lnTo>
                  <a:lnTo>
                    <a:pt x="400" y="45"/>
                  </a:lnTo>
                  <a:lnTo>
                    <a:pt x="400" y="45"/>
                  </a:lnTo>
                  <a:lnTo>
                    <a:pt x="395" y="45"/>
                  </a:lnTo>
                  <a:lnTo>
                    <a:pt x="395" y="40"/>
                  </a:lnTo>
                  <a:lnTo>
                    <a:pt x="400" y="40"/>
                  </a:lnTo>
                  <a:lnTo>
                    <a:pt x="400" y="35"/>
                  </a:lnTo>
                  <a:lnTo>
                    <a:pt x="395" y="35"/>
                  </a:lnTo>
                  <a:lnTo>
                    <a:pt x="390" y="35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0" y="30"/>
                  </a:lnTo>
                  <a:lnTo>
                    <a:pt x="359" y="30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49" y="30"/>
                  </a:lnTo>
                  <a:lnTo>
                    <a:pt x="349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9" y="35"/>
                  </a:lnTo>
                  <a:lnTo>
                    <a:pt x="324" y="40"/>
                  </a:lnTo>
                  <a:lnTo>
                    <a:pt x="319" y="40"/>
                  </a:lnTo>
                  <a:lnTo>
                    <a:pt x="309" y="40"/>
                  </a:lnTo>
                  <a:lnTo>
                    <a:pt x="304" y="35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73" y="35"/>
                  </a:lnTo>
                  <a:lnTo>
                    <a:pt x="273" y="40"/>
                  </a:lnTo>
                  <a:lnTo>
                    <a:pt x="268" y="45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73" y="61"/>
                  </a:lnTo>
                  <a:lnTo>
                    <a:pt x="273" y="61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84" y="56"/>
                  </a:lnTo>
                  <a:lnTo>
                    <a:pt x="284" y="56"/>
                  </a:lnTo>
                  <a:lnTo>
                    <a:pt x="289" y="56"/>
                  </a:lnTo>
                  <a:lnTo>
                    <a:pt x="294" y="50"/>
                  </a:lnTo>
                  <a:lnTo>
                    <a:pt x="289" y="56"/>
                  </a:lnTo>
                  <a:lnTo>
                    <a:pt x="289" y="56"/>
                  </a:lnTo>
                  <a:lnTo>
                    <a:pt x="284" y="61"/>
                  </a:lnTo>
                  <a:lnTo>
                    <a:pt x="273" y="66"/>
                  </a:lnTo>
                  <a:lnTo>
                    <a:pt x="273" y="66"/>
                  </a:lnTo>
                  <a:lnTo>
                    <a:pt x="268" y="66"/>
                  </a:lnTo>
                  <a:lnTo>
                    <a:pt x="263" y="61"/>
                  </a:lnTo>
                  <a:lnTo>
                    <a:pt x="263" y="61"/>
                  </a:lnTo>
                  <a:lnTo>
                    <a:pt x="258" y="61"/>
                  </a:lnTo>
                  <a:lnTo>
                    <a:pt x="253" y="76"/>
                  </a:lnTo>
                  <a:lnTo>
                    <a:pt x="253" y="81"/>
                  </a:lnTo>
                  <a:lnTo>
                    <a:pt x="258" y="71"/>
                  </a:lnTo>
                  <a:lnTo>
                    <a:pt x="258" y="71"/>
                  </a:lnTo>
                  <a:lnTo>
                    <a:pt x="263" y="71"/>
                  </a:lnTo>
                  <a:lnTo>
                    <a:pt x="263" y="81"/>
                  </a:lnTo>
                  <a:lnTo>
                    <a:pt x="268" y="81"/>
                  </a:lnTo>
                  <a:lnTo>
                    <a:pt x="273" y="81"/>
                  </a:lnTo>
                  <a:lnTo>
                    <a:pt x="289" y="86"/>
                  </a:lnTo>
                  <a:lnTo>
                    <a:pt x="299" y="86"/>
                  </a:lnTo>
                  <a:lnTo>
                    <a:pt x="299" y="81"/>
                  </a:lnTo>
                  <a:lnTo>
                    <a:pt x="304" y="76"/>
                  </a:lnTo>
                  <a:lnTo>
                    <a:pt x="309" y="71"/>
                  </a:lnTo>
                  <a:lnTo>
                    <a:pt x="314" y="66"/>
                  </a:lnTo>
                  <a:lnTo>
                    <a:pt x="314" y="61"/>
                  </a:lnTo>
                  <a:lnTo>
                    <a:pt x="319" y="56"/>
                  </a:lnTo>
                  <a:lnTo>
                    <a:pt x="324" y="56"/>
                  </a:lnTo>
                  <a:lnTo>
                    <a:pt x="319" y="61"/>
                  </a:lnTo>
                  <a:lnTo>
                    <a:pt x="314" y="71"/>
                  </a:lnTo>
                  <a:lnTo>
                    <a:pt x="299" y="86"/>
                  </a:lnTo>
                  <a:lnTo>
                    <a:pt x="294" y="86"/>
                  </a:lnTo>
                  <a:lnTo>
                    <a:pt x="289" y="91"/>
                  </a:lnTo>
                  <a:lnTo>
                    <a:pt x="278" y="86"/>
                  </a:lnTo>
                  <a:lnTo>
                    <a:pt x="258" y="86"/>
                  </a:lnTo>
                  <a:lnTo>
                    <a:pt x="253" y="86"/>
                  </a:lnTo>
                  <a:lnTo>
                    <a:pt x="248" y="91"/>
                  </a:lnTo>
                  <a:lnTo>
                    <a:pt x="248" y="96"/>
                  </a:lnTo>
                  <a:lnTo>
                    <a:pt x="248" y="96"/>
                  </a:lnTo>
                  <a:lnTo>
                    <a:pt x="248" y="96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38" y="111"/>
                  </a:lnTo>
                  <a:lnTo>
                    <a:pt x="243" y="111"/>
                  </a:lnTo>
                  <a:lnTo>
                    <a:pt x="248" y="111"/>
                  </a:lnTo>
                  <a:lnTo>
                    <a:pt x="253" y="111"/>
                  </a:lnTo>
                  <a:lnTo>
                    <a:pt x="253" y="111"/>
                  </a:lnTo>
                  <a:lnTo>
                    <a:pt x="243" y="116"/>
                  </a:lnTo>
                  <a:lnTo>
                    <a:pt x="238" y="116"/>
                  </a:lnTo>
                  <a:lnTo>
                    <a:pt x="238" y="111"/>
                  </a:lnTo>
                  <a:lnTo>
                    <a:pt x="233" y="116"/>
                  </a:lnTo>
                  <a:lnTo>
                    <a:pt x="233" y="121"/>
                  </a:lnTo>
                  <a:lnTo>
                    <a:pt x="228" y="131"/>
                  </a:lnTo>
                  <a:lnTo>
                    <a:pt x="228" y="137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33" y="142"/>
                  </a:lnTo>
                  <a:lnTo>
                    <a:pt x="233" y="142"/>
                  </a:lnTo>
                  <a:lnTo>
                    <a:pt x="238" y="137"/>
                  </a:lnTo>
                  <a:lnTo>
                    <a:pt x="243" y="137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38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2"/>
                  </a:lnTo>
                  <a:lnTo>
                    <a:pt x="228" y="157"/>
                  </a:lnTo>
                  <a:lnTo>
                    <a:pt x="228" y="162"/>
                  </a:lnTo>
                  <a:lnTo>
                    <a:pt x="223" y="167"/>
                  </a:lnTo>
                  <a:lnTo>
                    <a:pt x="223" y="177"/>
                  </a:lnTo>
                  <a:lnTo>
                    <a:pt x="228" y="172"/>
                  </a:lnTo>
                  <a:lnTo>
                    <a:pt x="228" y="167"/>
                  </a:lnTo>
                  <a:lnTo>
                    <a:pt x="233" y="162"/>
                  </a:lnTo>
                  <a:lnTo>
                    <a:pt x="238" y="162"/>
                  </a:lnTo>
                  <a:lnTo>
                    <a:pt x="238" y="167"/>
                  </a:lnTo>
                  <a:lnTo>
                    <a:pt x="238" y="167"/>
                  </a:lnTo>
                  <a:lnTo>
                    <a:pt x="228" y="177"/>
                  </a:lnTo>
                  <a:lnTo>
                    <a:pt x="228" y="177"/>
                  </a:lnTo>
                  <a:lnTo>
                    <a:pt x="228" y="182"/>
                  </a:lnTo>
                  <a:lnTo>
                    <a:pt x="228" y="187"/>
                  </a:lnTo>
                  <a:lnTo>
                    <a:pt x="228" y="187"/>
                  </a:lnTo>
                  <a:lnTo>
                    <a:pt x="233" y="187"/>
                  </a:lnTo>
                  <a:lnTo>
                    <a:pt x="233" y="187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87"/>
                  </a:lnTo>
                  <a:lnTo>
                    <a:pt x="228" y="187"/>
                  </a:lnTo>
                  <a:lnTo>
                    <a:pt x="228" y="187"/>
                  </a:lnTo>
                  <a:lnTo>
                    <a:pt x="223" y="187"/>
                  </a:lnTo>
                  <a:lnTo>
                    <a:pt x="223" y="187"/>
                  </a:lnTo>
                  <a:lnTo>
                    <a:pt x="223" y="192"/>
                  </a:lnTo>
                  <a:lnTo>
                    <a:pt x="223" y="192"/>
                  </a:lnTo>
                  <a:lnTo>
                    <a:pt x="208" y="207"/>
                  </a:lnTo>
                  <a:lnTo>
                    <a:pt x="203" y="223"/>
                  </a:lnTo>
                  <a:lnTo>
                    <a:pt x="203" y="228"/>
                  </a:lnTo>
                  <a:lnTo>
                    <a:pt x="197" y="233"/>
                  </a:lnTo>
                  <a:lnTo>
                    <a:pt x="197" y="233"/>
                  </a:lnTo>
                  <a:lnTo>
                    <a:pt x="197" y="233"/>
                  </a:lnTo>
                  <a:lnTo>
                    <a:pt x="203" y="238"/>
                  </a:lnTo>
                  <a:lnTo>
                    <a:pt x="203" y="233"/>
                  </a:lnTo>
                  <a:lnTo>
                    <a:pt x="208" y="228"/>
                  </a:lnTo>
                  <a:lnTo>
                    <a:pt x="208" y="223"/>
                  </a:lnTo>
                  <a:lnTo>
                    <a:pt x="213" y="218"/>
                  </a:lnTo>
                  <a:lnTo>
                    <a:pt x="213" y="207"/>
                  </a:lnTo>
                  <a:lnTo>
                    <a:pt x="218" y="207"/>
                  </a:lnTo>
                  <a:lnTo>
                    <a:pt x="218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8"/>
                  </a:lnTo>
                  <a:lnTo>
                    <a:pt x="203" y="248"/>
                  </a:lnTo>
                  <a:lnTo>
                    <a:pt x="203" y="248"/>
                  </a:lnTo>
                  <a:lnTo>
                    <a:pt x="208" y="248"/>
                  </a:lnTo>
                  <a:lnTo>
                    <a:pt x="213" y="243"/>
                  </a:lnTo>
                  <a:lnTo>
                    <a:pt x="218" y="238"/>
                  </a:lnTo>
                  <a:lnTo>
                    <a:pt x="223" y="238"/>
                  </a:lnTo>
                  <a:lnTo>
                    <a:pt x="218" y="238"/>
                  </a:lnTo>
                  <a:lnTo>
                    <a:pt x="218" y="243"/>
                  </a:lnTo>
                  <a:lnTo>
                    <a:pt x="213" y="248"/>
                  </a:lnTo>
                  <a:lnTo>
                    <a:pt x="213" y="248"/>
                  </a:lnTo>
                  <a:lnTo>
                    <a:pt x="213" y="25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73"/>
                  </a:lnTo>
                  <a:lnTo>
                    <a:pt x="203" y="278"/>
                  </a:lnTo>
                  <a:lnTo>
                    <a:pt x="208" y="278"/>
                  </a:lnTo>
                  <a:lnTo>
                    <a:pt x="208" y="283"/>
                  </a:lnTo>
                  <a:lnTo>
                    <a:pt x="213" y="283"/>
                  </a:lnTo>
                  <a:lnTo>
                    <a:pt x="213" y="288"/>
                  </a:lnTo>
                  <a:lnTo>
                    <a:pt x="213" y="288"/>
                  </a:lnTo>
                  <a:lnTo>
                    <a:pt x="213" y="288"/>
                  </a:lnTo>
                  <a:lnTo>
                    <a:pt x="223" y="283"/>
                  </a:lnTo>
                  <a:lnTo>
                    <a:pt x="238" y="263"/>
                  </a:lnTo>
                  <a:lnTo>
                    <a:pt x="238" y="273"/>
                  </a:lnTo>
                  <a:lnTo>
                    <a:pt x="228" y="283"/>
                  </a:lnTo>
                  <a:lnTo>
                    <a:pt x="223" y="288"/>
                  </a:lnTo>
                  <a:lnTo>
                    <a:pt x="218" y="288"/>
                  </a:lnTo>
                  <a:lnTo>
                    <a:pt x="218" y="288"/>
                  </a:lnTo>
                  <a:lnTo>
                    <a:pt x="213" y="293"/>
                  </a:lnTo>
                  <a:lnTo>
                    <a:pt x="208" y="299"/>
                  </a:lnTo>
                  <a:lnTo>
                    <a:pt x="208" y="304"/>
                  </a:lnTo>
                  <a:lnTo>
                    <a:pt x="208" y="309"/>
                  </a:lnTo>
                  <a:lnTo>
                    <a:pt x="197" y="314"/>
                  </a:lnTo>
                  <a:lnTo>
                    <a:pt x="197" y="319"/>
                  </a:lnTo>
                  <a:lnTo>
                    <a:pt x="197" y="324"/>
                  </a:lnTo>
                  <a:lnTo>
                    <a:pt x="192" y="334"/>
                  </a:lnTo>
                  <a:lnTo>
                    <a:pt x="187" y="344"/>
                  </a:lnTo>
                  <a:lnTo>
                    <a:pt x="187" y="344"/>
                  </a:lnTo>
                  <a:lnTo>
                    <a:pt x="187" y="349"/>
                  </a:lnTo>
                  <a:lnTo>
                    <a:pt x="187" y="349"/>
                  </a:lnTo>
                  <a:lnTo>
                    <a:pt x="187" y="354"/>
                  </a:lnTo>
                  <a:lnTo>
                    <a:pt x="187" y="359"/>
                  </a:lnTo>
                  <a:lnTo>
                    <a:pt x="187" y="369"/>
                  </a:lnTo>
                  <a:lnTo>
                    <a:pt x="187" y="374"/>
                  </a:lnTo>
                  <a:lnTo>
                    <a:pt x="187" y="380"/>
                  </a:lnTo>
                  <a:lnTo>
                    <a:pt x="182" y="385"/>
                  </a:lnTo>
                  <a:lnTo>
                    <a:pt x="177" y="390"/>
                  </a:lnTo>
                  <a:lnTo>
                    <a:pt x="172" y="395"/>
                  </a:lnTo>
                  <a:lnTo>
                    <a:pt x="167" y="400"/>
                  </a:lnTo>
                  <a:lnTo>
                    <a:pt x="167" y="405"/>
                  </a:lnTo>
                  <a:lnTo>
                    <a:pt x="172" y="420"/>
                  </a:lnTo>
                  <a:lnTo>
                    <a:pt x="172" y="425"/>
                  </a:lnTo>
                  <a:lnTo>
                    <a:pt x="177" y="425"/>
                  </a:lnTo>
                  <a:lnTo>
                    <a:pt x="182" y="425"/>
                  </a:lnTo>
                  <a:lnTo>
                    <a:pt x="182" y="425"/>
                  </a:lnTo>
                  <a:lnTo>
                    <a:pt x="187" y="420"/>
                  </a:lnTo>
                  <a:lnTo>
                    <a:pt x="187" y="420"/>
                  </a:lnTo>
                  <a:lnTo>
                    <a:pt x="192" y="420"/>
                  </a:lnTo>
                  <a:lnTo>
                    <a:pt x="192" y="425"/>
                  </a:lnTo>
                  <a:lnTo>
                    <a:pt x="192" y="425"/>
                  </a:lnTo>
                  <a:lnTo>
                    <a:pt x="197" y="425"/>
                  </a:lnTo>
                  <a:lnTo>
                    <a:pt x="203" y="420"/>
                  </a:lnTo>
                  <a:lnTo>
                    <a:pt x="208" y="420"/>
                  </a:lnTo>
                  <a:lnTo>
                    <a:pt x="208" y="415"/>
                  </a:lnTo>
                  <a:lnTo>
                    <a:pt x="218" y="410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0"/>
                  </a:lnTo>
                  <a:lnTo>
                    <a:pt x="213" y="395"/>
                  </a:lnTo>
                  <a:lnTo>
                    <a:pt x="213" y="395"/>
                  </a:lnTo>
                  <a:lnTo>
                    <a:pt x="213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13" y="385"/>
                  </a:lnTo>
                  <a:lnTo>
                    <a:pt x="213" y="385"/>
                  </a:lnTo>
                  <a:lnTo>
                    <a:pt x="218" y="374"/>
                  </a:lnTo>
                  <a:lnTo>
                    <a:pt x="218" y="369"/>
                  </a:lnTo>
                  <a:lnTo>
                    <a:pt x="223" y="374"/>
                  </a:lnTo>
                  <a:lnTo>
                    <a:pt x="223" y="374"/>
                  </a:lnTo>
                  <a:lnTo>
                    <a:pt x="223" y="369"/>
                  </a:lnTo>
                  <a:lnTo>
                    <a:pt x="223" y="364"/>
                  </a:lnTo>
                  <a:lnTo>
                    <a:pt x="223" y="364"/>
                  </a:lnTo>
                  <a:lnTo>
                    <a:pt x="223" y="359"/>
                  </a:lnTo>
                  <a:lnTo>
                    <a:pt x="228" y="354"/>
                  </a:lnTo>
                  <a:lnTo>
                    <a:pt x="228" y="349"/>
                  </a:lnTo>
                  <a:lnTo>
                    <a:pt x="228" y="344"/>
                  </a:lnTo>
                  <a:lnTo>
                    <a:pt x="233" y="344"/>
                  </a:lnTo>
                  <a:lnTo>
                    <a:pt x="233" y="339"/>
                  </a:lnTo>
                  <a:lnTo>
                    <a:pt x="233" y="339"/>
                  </a:lnTo>
                  <a:lnTo>
                    <a:pt x="233" y="339"/>
                  </a:lnTo>
                  <a:lnTo>
                    <a:pt x="228" y="334"/>
                  </a:lnTo>
                  <a:lnTo>
                    <a:pt x="228" y="329"/>
                  </a:lnTo>
                  <a:lnTo>
                    <a:pt x="228" y="329"/>
                  </a:lnTo>
                  <a:lnTo>
                    <a:pt x="228" y="324"/>
                  </a:lnTo>
                  <a:lnTo>
                    <a:pt x="228" y="324"/>
                  </a:lnTo>
                  <a:lnTo>
                    <a:pt x="233" y="324"/>
                  </a:lnTo>
                  <a:lnTo>
                    <a:pt x="233" y="319"/>
                  </a:lnTo>
                  <a:lnTo>
                    <a:pt x="233" y="314"/>
                  </a:lnTo>
                  <a:lnTo>
                    <a:pt x="233" y="314"/>
                  </a:lnTo>
                  <a:lnTo>
                    <a:pt x="238" y="309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8" y="293"/>
                  </a:lnTo>
                  <a:lnTo>
                    <a:pt x="253" y="293"/>
                  </a:lnTo>
                  <a:lnTo>
                    <a:pt x="258" y="293"/>
                  </a:lnTo>
                  <a:lnTo>
                    <a:pt x="258" y="288"/>
                  </a:lnTo>
                  <a:lnTo>
                    <a:pt x="263" y="283"/>
                  </a:lnTo>
                  <a:lnTo>
                    <a:pt x="258" y="278"/>
                  </a:lnTo>
                  <a:lnTo>
                    <a:pt x="258" y="26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53" y="258"/>
                  </a:lnTo>
                  <a:lnTo>
                    <a:pt x="248" y="258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8" y="243"/>
                  </a:lnTo>
                  <a:lnTo>
                    <a:pt x="248" y="243"/>
                  </a:lnTo>
                  <a:lnTo>
                    <a:pt x="248" y="233"/>
                  </a:lnTo>
                  <a:lnTo>
                    <a:pt x="243" y="233"/>
                  </a:lnTo>
                  <a:lnTo>
                    <a:pt x="243" y="233"/>
                  </a:lnTo>
                  <a:lnTo>
                    <a:pt x="243" y="233"/>
                  </a:lnTo>
                  <a:lnTo>
                    <a:pt x="243" y="218"/>
                  </a:lnTo>
                  <a:lnTo>
                    <a:pt x="243" y="212"/>
                  </a:lnTo>
                  <a:lnTo>
                    <a:pt x="243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8" y="218"/>
                  </a:lnTo>
                  <a:lnTo>
                    <a:pt x="248" y="218"/>
                  </a:lnTo>
                  <a:lnTo>
                    <a:pt x="253" y="218"/>
                  </a:lnTo>
                  <a:lnTo>
                    <a:pt x="258" y="218"/>
                  </a:lnTo>
                  <a:lnTo>
                    <a:pt x="258" y="212"/>
                  </a:lnTo>
                  <a:lnTo>
                    <a:pt x="258" y="212"/>
                  </a:lnTo>
                  <a:lnTo>
                    <a:pt x="263" y="212"/>
                  </a:lnTo>
                  <a:lnTo>
                    <a:pt x="263" y="207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8" y="202"/>
                  </a:lnTo>
                  <a:lnTo>
                    <a:pt x="268" y="202"/>
                  </a:lnTo>
                  <a:lnTo>
                    <a:pt x="284" y="182"/>
                  </a:lnTo>
                  <a:lnTo>
                    <a:pt x="304" y="172"/>
                  </a:lnTo>
                  <a:lnTo>
                    <a:pt x="309" y="167"/>
                  </a:lnTo>
                  <a:lnTo>
                    <a:pt x="314" y="157"/>
                  </a:lnTo>
                  <a:lnTo>
                    <a:pt x="314" y="157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29" y="152"/>
                  </a:lnTo>
                  <a:lnTo>
                    <a:pt x="329" y="15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52"/>
                  </a:lnTo>
                  <a:lnTo>
                    <a:pt x="329" y="152"/>
                  </a:lnTo>
                  <a:lnTo>
                    <a:pt x="324" y="157"/>
                  </a:lnTo>
                  <a:lnTo>
                    <a:pt x="319" y="157"/>
                  </a:lnTo>
                  <a:lnTo>
                    <a:pt x="314" y="162"/>
                  </a:lnTo>
                  <a:lnTo>
                    <a:pt x="309" y="177"/>
                  </a:lnTo>
                  <a:lnTo>
                    <a:pt x="304" y="177"/>
                  </a:lnTo>
                  <a:lnTo>
                    <a:pt x="299" y="182"/>
                  </a:lnTo>
                  <a:lnTo>
                    <a:pt x="289" y="187"/>
                  </a:lnTo>
                  <a:lnTo>
                    <a:pt x="268" y="218"/>
                  </a:lnTo>
                  <a:lnTo>
                    <a:pt x="263" y="223"/>
                  </a:lnTo>
                  <a:lnTo>
                    <a:pt x="263" y="228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8"/>
                  </a:lnTo>
                  <a:lnTo>
                    <a:pt x="263" y="243"/>
                  </a:lnTo>
                  <a:lnTo>
                    <a:pt x="263" y="248"/>
                  </a:lnTo>
                  <a:lnTo>
                    <a:pt x="263" y="248"/>
                  </a:lnTo>
                  <a:lnTo>
                    <a:pt x="263" y="253"/>
                  </a:lnTo>
                  <a:lnTo>
                    <a:pt x="263" y="253"/>
                  </a:lnTo>
                  <a:lnTo>
                    <a:pt x="263" y="253"/>
                  </a:lnTo>
                  <a:lnTo>
                    <a:pt x="263" y="253"/>
                  </a:lnTo>
                  <a:lnTo>
                    <a:pt x="263" y="263"/>
                  </a:lnTo>
                  <a:lnTo>
                    <a:pt x="268" y="263"/>
                  </a:lnTo>
                  <a:lnTo>
                    <a:pt x="273" y="268"/>
                  </a:lnTo>
                  <a:lnTo>
                    <a:pt x="278" y="273"/>
                  </a:lnTo>
                  <a:lnTo>
                    <a:pt x="284" y="273"/>
                  </a:lnTo>
                  <a:lnTo>
                    <a:pt x="284" y="268"/>
                  </a:lnTo>
                  <a:lnTo>
                    <a:pt x="278" y="263"/>
                  </a:lnTo>
                  <a:lnTo>
                    <a:pt x="278" y="253"/>
                  </a:lnTo>
                  <a:lnTo>
                    <a:pt x="284" y="248"/>
                  </a:lnTo>
                  <a:lnTo>
                    <a:pt x="284" y="243"/>
                  </a:lnTo>
                  <a:lnTo>
                    <a:pt x="284" y="243"/>
                  </a:lnTo>
                  <a:lnTo>
                    <a:pt x="284" y="238"/>
                  </a:lnTo>
                  <a:lnTo>
                    <a:pt x="289" y="233"/>
                  </a:lnTo>
                  <a:lnTo>
                    <a:pt x="289" y="233"/>
                  </a:lnTo>
                  <a:lnTo>
                    <a:pt x="289" y="238"/>
                  </a:lnTo>
                  <a:lnTo>
                    <a:pt x="289" y="243"/>
                  </a:lnTo>
                  <a:lnTo>
                    <a:pt x="299" y="253"/>
                  </a:lnTo>
                  <a:lnTo>
                    <a:pt x="304" y="253"/>
                  </a:lnTo>
                  <a:lnTo>
                    <a:pt x="304" y="248"/>
                  </a:lnTo>
                  <a:lnTo>
                    <a:pt x="304" y="243"/>
                  </a:lnTo>
                  <a:lnTo>
                    <a:pt x="299" y="228"/>
                  </a:lnTo>
                  <a:lnTo>
                    <a:pt x="299" y="223"/>
                  </a:lnTo>
                  <a:lnTo>
                    <a:pt x="299" y="218"/>
                  </a:lnTo>
                  <a:lnTo>
                    <a:pt x="299" y="223"/>
                  </a:lnTo>
                  <a:lnTo>
                    <a:pt x="304" y="228"/>
                  </a:lnTo>
                  <a:lnTo>
                    <a:pt x="309" y="238"/>
                  </a:lnTo>
                  <a:lnTo>
                    <a:pt x="309" y="243"/>
                  </a:lnTo>
                  <a:lnTo>
                    <a:pt x="309" y="248"/>
                  </a:lnTo>
                  <a:lnTo>
                    <a:pt x="309" y="258"/>
                  </a:lnTo>
                  <a:lnTo>
                    <a:pt x="314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4" y="253"/>
                  </a:lnTo>
                  <a:lnTo>
                    <a:pt x="329" y="253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43"/>
                  </a:lnTo>
                  <a:lnTo>
                    <a:pt x="334" y="243"/>
                  </a:lnTo>
                  <a:lnTo>
                    <a:pt x="334" y="238"/>
                  </a:lnTo>
                  <a:lnTo>
                    <a:pt x="334" y="233"/>
                  </a:lnTo>
                  <a:lnTo>
                    <a:pt x="334" y="228"/>
                  </a:lnTo>
                  <a:lnTo>
                    <a:pt x="329" y="228"/>
                  </a:lnTo>
                  <a:lnTo>
                    <a:pt x="329" y="228"/>
                  </a:lnTo>
                  <a:lnTo>
                    <a:pt x="329" y="228"/>
                  </a:lnTo>
                  <a:lnTo>
                    <a:pt x="329" y="228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9" y="228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39" y="212"/>
                  </a:lnTo>
                  <a:lnTo>
                    <a:pt x="339" y="207"/>
                  </a:lnTo>
                  <a:lnTo>
                    <a:pt x="339" y="207"/>
                  </a:lnTo>
                  <a:lnTo>
                    <a:pt x="339" y="207"/>
                  </a:lnTo>
                  <a:lnTo>
                    <a:pt x="339" y="202"/>
                  </a:lnTo>
                  <a:lnTo>
                    <a:pt x="339" y="192"/>
                  </a:lnTo>
                  <a:lnTo>
                    <a:pt x="339" y="182"/>
                  </a:lnTo>
                  <a:lnTo>
                    <a:pt x="339" y="177"/>
                  </a:lnTo>
                  <a:lnTo>
                    <a:pt x="339" y="172"/>
                  </a:lnTo>
                  <a:lnTo>
                    <a:pt x="344" y="172"/>
                  </a:lnTo>
                  <a:lnTo>
                    <a:pt x="344" y="177"/>
                  </a:lnTo>
                  <a:lnTo>
                    <a:pt x="344" y="182"/>
                  </a:lnTo>
                  <a:lnTo>
                    <a:pt x="344" y="187"/>
                  </a:lnTo>
                  <a:lnTo>
                    <a:pt x="344" y="192"/>
                  </a:lnTo>
                  <a:lnTo>
                    <a:pt x="349" y="192"/>
                  </a:lnTo>
                  <a:lnTo>
                    <a:pt x="349" y="187"/>
                  </a:lnTo>
                  <a:lnTo>
                    <a:pt x="359" y="167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70" y="167"/>
                  </a:lnTo>
                  <a:lnTo>
                    <a:pt x="365" y="172"/>
                  </a:lnTo>
                  <a:lnTo>
                    <a:pt x="354" y="187"/>
                  </a:lnTo>
                  <a:lnTo>
                    <a:pt x="344" y="207"/>
                  </a:lnTo>
                  <a:lnTo>
                    <a:pt x="344" y="207"/>
                  </a:lnTo>
                  <a:lnTo>
                    <a:pt x="344" y="218"/>
                  </a:lnTo>
                  <a:lnTo>
                    <a:pt x="344" y="223"/>
                  </a:lnTo>
                  <a:lnTo>
                    <a:pt x="344" y="228"/>
                  </a:lnTo>
                  <a:lnTo>
                    <a:pt x="349" y="233"/>
                  </a:lnTo>
                  <a:lnTo>
                    <a:pt x="354" y="233"/>
                  </a:lnTo>
                  <a:lnTo>
                    <a:pt x="354" y="233"/>
                  </a:lnTo>
                  <a:lnTo>
                    <a:pt x="359" y="228"/>
                  </a:lnTo>
                  <a:lnTo>
                    <a:pt x="354" y="223"/>
                  </a:lnTo>
                  <a:lnTo>
                    <a:pt x="349" y="212"/>
                  </a:lnTo>
                  <a:lnTo>
                    <a:pt x="349" y="207"/>
                  </a:lnTo>
                  <a:lnTo>
                    <a:pt x="349" y="202"/>
                  </a:lnTo>
                  <a:lnTo>
                    <a:pt x="349" y="202"/>
                  </a:lnTo>
                  <a:lnTo>
                    <a:pt x="354" y="202"/>
                  </a:lnTo>
                  <a:lnTo>
                    <a:pt x="354" y="202"/>
                  </a:lnTo>
                  <a:lnTo>
                    <a:pt x="354" y="212"/>
                  </a:lnTo>
                  <a:lnTo>
                    <a:pt x="354" y="218"/>
                  </a:lnTo>
                  <a:lnTo>
                    <a:pt x="359" y="223"/>
                  </a:lnTo>
                  <a:lnTo>
                    <a:pt x="359" y="223"/>
                  </a:lnTo>
                  <a:lnTo>
                    <a:pt x="370" y="228"/>
                  </a:lnTo>
                  <a:lnTo>
                    <a:pt x="375" y="238"/>
                  </a:lnTo>
                  <a:lnTo>
                    <a:pt x="385" y="243"/>
                  </a:lnTo>
                  <a:lnTo>
                    <a:pt x="390" y="248"/>
                  </a:lnTo>
                  <a:lnTo>
                    <a:pt x="390" y="243"/>
                  </a:lnTo>
                  <a:lnTo>
                    <a:pt x="390" y="238"/>
                  </a:lnTo>
                  <a:moveTo>
                    <a:pt x="20" y="56"/>
                  </a:moveTo>
                  <a:lnTo>
                    <a:pt x="20" y="56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0" y="50"/>
                  </a:lnTo>
                  <a:lnTo>
                    <a:pt x="40" y="50"/>
                  </a:lnTo>
                  <a:lnTo>
                    <a:pt x="46" y="45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0" y="45"/>
                  </a:lnTo>
                  <a:lnTo>
                    <a:pt x="15" y="45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66"/>
                  </a:lnTo>
                  <a:lnTo>
                    <a:pt x="15" y="66"/>
                  </a:lnTo>
                  <a:lnTo>
                    <a:pt x="15" y="61"/>
                  </a:lnTo>
                  <a:lnTo>
                    <a:pt x="20" y="56"/>
                  </a:lnTo>
                  <a:lnTo>
                    <a:pt x="20" y="56"/>
                  </a:lnTo>
                  <a:moveTo>
                    <a:pt x="127" y="71"/>
                  </a:moveTo>
                  <a:lnTo>
                    <a:pt x="127" y="71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2" y="61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21" y="66"/>
                  </a:lnTo>
                  <a:lnTo>
                    <a:pt x="121" y="71"/>
                  </a:lnTo>
                  <a:lnTo>
                    <a:pt x="127" y="71"/>
                  </a:lnTo>
                  <a:moveTo>
                    <a:pt x="152" y="273"/>
                  </a:moveTo>
                  <a:lnTo>
                    <a:pt x="152" y="273"/>
                  </a:lnTo>
                  <a:lnTo>
                    <a:pt x="152" y="268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2" y="253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72" y="238"/>
                  </a:lnTo>
                  <a:lnTo>
                    <a:pt x="187" y="207"/>
                  </a:lnTo>
                  <a:lnTo>
                    <a:pt x="197" y="192"/>
                  </a:lnTo>
                  <a:lnTo>
                    <a:pt x="203" y="187"/>
                  </a:lnTo>
                  <a:lnTo>
                    <a:pt x="203" y="187"/>
                  </a:lnTo>
                  <a:lnTo>
                    <a:pt x="208" y="182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2"/>
                  </a:lnTo>
                  <a:lnTo>
                    <a:pt x="203" y="172"/>
                  </a:lnTo>
                  <a:lnTo>
                    <a:pt x="197" y="172"/>
                  </a:lnTo>
                  <a:lnTo>
                    <a:pt x="187" y="182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7" y="197"/>
                  </a:lnTo>
                  <a:lnTo>
                    <a:pt x="157" y="202"/>
                  </a:lnTo>
                  <a:lnTo>
                    <a:pt x="152" y="207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7" y="223"/>
                  </a:lnTo>
                  <a:lnTo>
                    <a:pt x="167" y="223"/>
                  </a:lnTo>
                  <a:lnTo>
                    <a:pt x="167" y="223"/>
                  </a:lnTo>
                  <a:lnTo>
                    <a:pt x="162" y="223"/>
                  </a:lnTo>
                  <a:lnTo>
                    <a:pt x="152" y="228"/>
                  </a:lnTo>
                  <a:lnTo>
                    <a:pt x="147" y="233"/>
                  </a:lnTo>
                  <a:lnTo>
                    <a:pt x="142" y="233"/>
                  </a:lnTo>
                  <a:lnTo>
                    <a:pt x="137" y="233"/>
                  </a:lnTo>
                  <a:lnTo>
                    <a:pt x="137" y="238"/>
                  </a:lnTo>
                  <a:lnTo>
                    <a:pt x="132" y="243"/>
                  </a:lnTo>
                  <a:lnTo>
                    <a:pt x="132" y="248"/>
                  </a:lnTo>
                  <a:lnTo>
                    <a:pt x="132" y="258"/>
                  </a:lnTo>
                  <a:lnTo>
                    <a:pt x="137" y="268"/>
                  </a:lnTo>
                  <a:lnTo>
                    <a:pt x="142" y="273"/>
                  </a:lnTo>
                  <a:lnTo>
                    <a:pt x="147" y="273"/>
                  </a:lnTo>
                  <a:lnTo>
                    <a:pt x="152" y="273"/>
                  </a:lnTo>
                  <a:moveTo>
                    <a:pt x="121" y="177"/>
                  </a:moveTo>
                  <a:lnTo>
                    <a:pt x="121" y="177"/>
                  </a:lnTo>
                  <a:lnTo>
                    <a:pt x="116" y="177"/>
                  </a:lnTo>
                  <a:lnTo>
                    <a:pt x="116" y="182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11" y="192"/>
                  </a:lnTo>
                  <a:lnTo>
                    <a:pt x="111" y="197"/>
                  </a:lnTo>
                  <a:lnTo>
                    <a:pt x="106" y="197"/>
                  </a:lnTo>
                  <a:lnTo>
                    <a:pt x="111" y="197"/>
                  </a:lnTo>
                  <a:lnTo>
                    <a:pt x="116" y="202"/>
                  </a:lnTo>
                  <a:lnTo>
                    <a:pt x="116" y="197"/>
                  </a:lnTo>
                  <a:lnTo>
                    <a:pt x="121" y="197"/>
                  </a:lnTo>
                  <a:lnTo>
                    <a:pt x="121" y="192"/>
                  </a:lnTo>
                  <a:lnTo>
                    <a:pt x="127" y="187"/>
                  </a:lnTo>
                  <a:lnTo>
                    <a:pt x="132" y="177"/>
                  </a:lnTo>
                  <a:lnTo>
                    <a:pt x="132" y="172"/>
                  </a:lnTo>
                  <a:lnTo>
                    <a:pt x="127" y="172"/>
                  </a:lnTo>
                  <a:lnTo>
                    <a:pt x="127" y="172"/>
                  </a:lnTo>
                  <a:lnTo>
                    <a:pt x="121" y="172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7" y="177"/>
                  </a:lnTo>
                  <a:lnTo>
                    <a:pt x="121" y="177"/>
                  </a:lnTo>
                  <a:lnTo>
                    <a:pt x="121" y="177"/>
                  </a:lnTo>
                  <a:moveTo>
                    <a:pt x="208" y="157"/>
                  </a:moveTo>
                  <a:lnTo>
                    <a:pt x="208" y="157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7" y="162"/>
                  </a:lnTo>
                  <a:lnTo>
                    <a:pt x="197" y="167"/>
                  </a:lnTo>
                  <a:lnTo>
                    <a:pt x="203" y="167"/>
                  </a:lnTo>
                  <a:lnTo>
                    <a:pt x="208" y="167"/>
                  </a:lnTo>
                  <a:lnTo>
                    <a:pt x="213" y="162"/>
                  </a:lnTo>
                  <a:lnTo>
                    <a:pt x="208" y="157"/>
                  </a:lnTo>
                  <a:moveTo>
                    <a:pt x="116" y="319"/>
                  </a:moveTo>
                  <a:lnTo>
                    <a:pt x="116" y="319"/>
                  </a:lnTo>
                  <a:lnTo>
                    <a:pt x="121" y="319"/>
                  </a:lnTo>
                  <a:lnTo>
                    <a:pt x="127" y="314"/>
                  </a:lnTo>
                  <a:lnTo>
                    <a:pt x="132" y="309"/>
                  </a:lnTo>
                  <a:lnTo>
                    <a:pt x="132" y="314"/>
                  </a:lnTo>
                  <a:lnTo>
                    <a:pt x="132" y="309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4"/>
                  </a:lnTo>
                  <a:lnTo>
                    <a:pt x="137" y="304"/>
                  </a:lnTo>
                  <a:lnTo>
                    <a:pt x="137" y="299"/>
                  </a:lnTo>
                  <a:lnTo>
                    <a:pt x="137" y="299"/>
                  </a:lnTo>
                  <a:lnTo>
                    <a:pt x="137" y="293"/>
                  </a:lnTo>
                  <a:lnTo>
                    <a:pt x="137" y="293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3"/>
                  </a:lnTo>
                  <a:lnTo>
                    <a:pt x="127" y="268"/>
                  </a:lnTo>
                  <a:lnTo>
                    <a:pt x="127" y="263"/>
                  </a:lnTo>
                  <a:lnTo>
                    <a:pt x="127" y="243"/>
                  </a:lnTo>
                  <a:lnTo>
                    <a:pt x="127" y="233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1" y="228"/>
                  </a:lnTo>
                  <a:lnTo>
                    <a:pt x="121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1" y="238"/>
                  </a:lnTo>
                  <a:lnTo>
                    <a:pt x="101" y="243"/>
                  </a:lnTo>
                  <a:lnTo>
                    <a:pt x="96" y="248"/>
                  </a:lnTo>
                  <a:lnTo>
                    <a:pt x="91" y="253"/>
                  </a:lnTo>
                  <a:lnTo>
                    <a:pt x="91" y="258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91" y="258"/>
                  </a:lnTo>
                  <a:lnTo>
                    <a:pt x="91" y="253"/>
                  </a:lnTo>
                  <a:lnTo>
                    <a:pt x="91" y="253"/>
                  </a:lnTo>
                  <a:lnTo>
                    <a:pt x="91" y="243"/>
                  </a:lnTo>
                  <a:lnTo>
                    <a:pt x="96" y="243"/>
                  </a:lnTo>
                  <a:lnTo>
                    <a:pt x="91" y="243"/>
                  </a:lnTo>
                  <a:lnTo>
                    <a:pt x="91" y="243"/>
                  </a:lnTo>
                  <a:lnTo>
                    <a:pt x="86" y="243"/>
                  </a:lnTo>
                  <a:lnTo>
                    <a:pt x="76" y="248"/>
                  </a:lnTo>
                  <a:lnTo>
                    <a:pt x="71" y="253"/>
                  </a:lnTo>
                  <a:lnTo>
                    <a:pt x="71" y="253"/>
                  </a:lnTo>
                  <a:lnTo>
                    <a:pt x="71" y="258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8"/>
                  </a:lnTo>
                  <a:lnTo>
                    <a:pt x="61" y="268"/>
                  </a:lnTo>
                  <a:lnTo>
                    <a:pt x="71" y="273"/>
                  </a:lnTo>
                  <a:lnTo>
                    <a:pt x="61" y="283"/>
                  </a:lnTo>
                  <a:lnTo>
                    <a:pt x="56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56" y="293"/>
                  </a:lnTo>
                  <a:lnTo>
                    <a:pt x="56" y="299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66" y="299"/>
                  </a:lnTo>
                  <a:lnTo>
                    <a:pt x="71" y="293"/>
                  </a:lnTo>
                  <a:lnTo>
                    <a:pt x="76" y="288"/>
                  </a:lnTo>
                  <a:lnTo>
                    <a:pt x="81" y="283"/>
                  </a:lnTo>
                  <a:lnTo>
                    <a:pt x="86" y="273"/>
                  </a:lnTo>
                  <a:lnTo>
                    <a:pt x="91" y="273"/>
                  </a:lnTo>
                  <a:lnTo>
                    <a:pt x="96" y="273"/>
                  </a:lnTo>
                  <a:lnTo>
                    <a:pt x="101" y="273"/>
                  </a:lnTo>
                  <a:lnTo>
                    <a:pt x="101" y="273"/>
                  </a:lnTo>
                  <a:lnTo>
                    <a:pt x="96" y="283"/>
                  </a:lnTo>
                  <a:lnTo>
                    <a:pt x="91" y="288"/>
                  </a:lnTo>
                  <a:lnTo>
                    <a:pt x="86" y="293"/>
                  </a:lnTo>
                  <a:lnTo>
                    <a:pt x="91" y="293"/>
                  </a:lnTo>
                  <a:lnTo>
                    <a:pt x="96" y="299"/>
                  </a:lnTo>
                  <a:lnTo>
                    <a:pt x="96" y="299"/>
                  </a:lnTo>
                  <a:lnTo>
                    <a:pt x="101" y="309"/>
                  </a:lnTo>
                  <a:lnTo>
                    <a:pt x="91" y="314"/>
                  </a:lnTo>
                  <a:lnTo>
                    <a:pt x="86" y="319"/>
                  </a:lnTo>
                  <a:lnTo>
                    <a:pt x="86" y="324"/>
                  </a:lnTo>
                  <a:lnTo>
                    <a:pt x="86" y="334"/>
                  </a:lnTo>
                  <a:lnTo>
                    <a:pt x="91" y="334"/>
                  </a:lnTo>
                  <a:lnTo>
                    <a:pt x="96" y="334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11" y="324"/>
                  </a:lnTo>
                  <a:lnTo>
                    <a:pt x="116" y="319"/>
                  </a:lnTo>
                  <a:moveTo>
                    <a:pt x="157" y="20"/>
                  </a:moveTo>
                  <a:lnTo>
                    <a:pt x="157" y="20"/>
                  </a:lnTo>
                  <a:lnTo>
                    <a:pt x="157" y="20"/>
                  </a:lnTo>
                  <a:lnTo>
                    <a:pt x="152" y="20"/>
                  </a:lnTo>
                  <a:lnTo>
                    <a:pt x="147" y="15"/>
                  </a:lnTo>
                  <a:lnTo>
                    <a:pt x="142" y="15"/>
                  </a:lnTo>
                  <a:lnTo>
                    <a:pt x="137" y="20"/>
                  </a:lnTo>
                  <a:lnTo>
                    <a:pt x="132" y="20"/>
                  </a:lnTo>
                  <a:lnTo>
                    <a:pt x="132" y="25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21" y="25"/>
                  </a:lnTo>
                  <a:lnTo>
                    <a:pt x="116" y="25"/>
                  </a:lnTo>
                  <a:lnTo>
                    <a:pt x="111" y="25"/>
                  </a:lnTo>
                  <a:lnTo>
                    <a:pt x="111" y="30"/>
                  </a:lnTo>
                  <a:lnTo>
                    <a:pt x="116" y="35"/>
                  </a:lnTo>
                  <a:lnTo>
                    <a:pt x="116" y="40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50"/>
                  </a:lnTo>
                  <a:lnTo>
                    <a:pt x="116" y="50"/>
                  </a:lnTo>
                  <a:lnTo>
                    <a:pt x="132" y="56"/>
                  </a:lnTo>
                  <a:lnTo>
                    <a:pt x="137" y="56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42" y="66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62" y="61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62" y="76"/>
                  </a:lnTo>
                  <a:lnTo>
                    <a:pt x="147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91"/>
                  </a:lnTo>
                  <a:lnTo>
                    <a:pt x="132" y="91"/>
                  </a:lnTo>
                  <a:lnTo>
                    <a:pt x="132" y="91"/>
                  </a:lnTo>
                  <a:lnTo>
                    <a:pt x="132" y="91"/>
                  </a:lnTo>
                  <a:lnTo>
                    <a:pt x="127" y="91"/>
                  </a:lnTo>
                  <a:lnTo>
                    <a:pt x="127" y="96"/>
                  </a:lnTo>
                  <a:lnTo>
                    <a:pt x="127" y="101"/>
                  </a:lnTo>
                  <a:lnTo>
                    <a:pt x="132" y="101"/>
                  </a:lnTo>
                  <a:lnTo>
                    <a:pt x="137" y="101"/>
                  </a:lnTo>
                  <a:lnTo>
                    <a:pt x="142" y="101"/>
                  </a:lnTo>
                  <a:lnTo>
                    <a:pt x="152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2" y="101"/>
                  </a:lnTo>
                  <a:lnTo>
                    <a:pt x="147" y="106"/>
                  </a:lnTo>
                  <a:lnTo>
                    <a:pt x="137" y="106"/>
                  </a:lnTo>
                  <a:lnTo>
                    <a:pt x="132" y="111"/>
                  </a:lnTo>
                  <a:lnTo>
                    <a:pt x="127" y="111"/>
                  </a:lnTo>
                  <a:lnTo>
                    <a:pt x="121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6"/>
                  </a:lnTo>
                  <a:lnTo>
                    <a:pt x="116" y="116"/>
                  </a:lnTo>
                  <a:lnTo>
                    <a:pt x="116" y="111"/>
                  </a:lnTo>
                  <a:lnTo>
                    <a:pt x="111" y="111"/>
                  </a:lnTo>
                  <a:lnTo>
                    <a:pt x="111" y="106"/>
                  </a:lnTo>
                  <a:lnTo>
                    <a:pt x="106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96" y="111"/>
                  </a:lnTo>
                  <a:lnTo>
                    <a:pt x="96" y="116"/>
                  </a:lnTo>
                  <a:lnTo>
                    <a:pt x="101" y="121"/>
                  </a:lnTo>
                  <a:lnTo>
                    <a:pt x="101" y="126"/>
                  </a:lnTo>
                  <a:lnTo>
                    <a:pt x="106" y="126"/>
                  </a:lnTo>
                  <a:lnTo>
                    <a:pt x="111" y="131"/>
                  </a:lnTo>
                  <a:lnTo>
                    <a:pt x="111" y="131"/>
                  </a:lnTo>
                  <a:lnTo>
                    <a:pt x="116" y="131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32" y="126"/>
                  </a:lnTo>
                  <a:lnTo>
                    <a:pt x="137" y="126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67" y="116"/>
                  </a:lnTo>
                  <a:lnTo>
                    <a:pt x="172" y="116"/>
                  </a:lnTo>
                  <a:lnTo>
                    <a:pt x="172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06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7" y="111"/>
                  </a:lnTo>
                  <a:lnTo>
                    <a:pt x="182" y="111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77" y="116"/>
                  </a:lnTo>
                  <a:lnTo>
                    <a:pt x="182" y="121"/>
                  </a:lnTo>
                  <a:lnTo>
                    <a:pt x="192" y="121"/>
                  </a:lnTo>
                  <a:lnTo>
                    <a:pt x="208" y="111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08" y="101"/>
                  </a:lnTo>
                  <a:lnTo>
                    <a:pt x="203" y="101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203" y="101"/>
                  </a:lnTo>
                  <a:lnTo>
                    <a:pt x="208" y="96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3" y="101"/>
                  </a:lnTo>
                  <a:lnTo>
                    <a:pt x="218" y="101"/>
                  </a:lnTo>
                  <a:lnTo>
                    <a:pt x="218" y="96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213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23" y="91"/>
                  </a:lnTo>
                  <a:lnTo>
                    <a:pt x="223" y="81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76"/>
                  </a:lnTo>
                  <a:lnTo>
                    <a:pt x="213" y="76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3" y="71"/>
                  </a:lnTo>
                  <a:lnTo>
                    <a:pt x="203" y="66"/>
                  </a:lnTo>
                  <a:lnTo>
                    <a:pt x="203" y="61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87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67" y="35"/>
                  </a:lnTo>
                  <a:lnTo>
                    <a:pt x="162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7" y="20"/>
                  </a:lnTo>
                  <a:moveTo>
                    <a:pt x="213" y="152"/>
                  </a:moveTo>
                  <a:lnTo>
                    <a:pt x="213" y="152"/>
                  </a:lnTo>
                  <a:lnTo>
                    <a:pt x="218" y="157"/>
                  </a:lnTo>
                  <a:lnTo>
                    <a:pt x="218" y="162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18" y="137"/>
                  </a:lnTo>
                  <a:lnTo>
                    <a:pt x="218" y="142"/>
                  </a:lnTo>
                  <a:lnTo>
                    <a:pt x="213" y="147"/>
                  </a:lnTo>
                  <a:lnTo>
                    <a:pt x="213" y="152"/>
                  </a:lnTo>
                  <a:moveTo>
                    <a:pt x="253" y="314"/>
                  </a:moveTo>
                  <a:lnTo>
                    <a:pt x="253" y="314"/>
                  </a:lnTo>
                  <a:lnTo>
                    <a:pt x="248" y="319"/>
                  </a:lnTo>
                  <a:lnTo>
                    <a:pt x="243" y="324"/>
                  </a:lnTo>
                  <a:lnTo>
                    <a:pt x="243" y="334"/>
                  </a:lnTo>
                  <a:lnTo>
                    <a:pt x="243" y="344"/>
                  </a:lnTo>
                  <a:lnTo>
                    <a:pt x="248" y="349"/>
                  </a:lnTo>
                  <a:lnTo>
                    <a:pt x="253" y="354"/>
                  </a:lnTo>
                  <a:lnTo>
                    <a:pt x="248" y="354"/>
                  </a:lnTo>
                  <a:lnTo>
                    <a:pt x="248" y="354"/>
                  </a:lnTo>
                  <a:lnTo>
                    <a:pt x="248" y="359"/>
                  </a:lnTo>
                  <a:lnTo>
                    <a:pt x="248" y="359"/>
                  </a:lnTo>
                  <a:lnTo>
                    <a:pt x="248" y="359"/>
                  </a:lnTo>
                  <a:lnTo>
                    <a:pt x="248" y="364"/>
                  </a:lnTo>
                  <a:lnTo>
                    <a:pt x="248" y="369"/>
                  </a:lnTo>
                  <a:lnTo>
                    <a:pt x="248" y="374"/>
                  </a:lnTo>
                  <a:lnTo>
                    <a:pt x="248" y="374"/>
                  </a:lnTo>
                  <a:lnTo>
                    <a:pt x="258" y="380"/>
                  </a:lnTo>
                  <a:lnTo>
                    <a:pt x="263" y="385"/>
                  </a:lnTo>
                  <a:lnTo>
                    <a:pt x="268" y="390"/>
                  </a:lnTo>
                  <a:lnTo>
                    <a:pt x="278" y="390"/>
                  </a:lnTo>
                  <a:lnTo>
                    <a:pt x="289" y="390"/>
                  </a:lnTo>
                  <a:lnTo>
                    <a:pt x="294" y="390"/>
                  </a:lnTo>
                  <a:lnTo>
                    <a:pt x="294" y="385"/>
                  </a:lnTo>
                  <a:lnTo>
                    <a:pt x="294" y="380"/>
                  </a:lnTo>
                  <a:lnTo>
                    <a:pt x="294" y="374"/>
                  </a:lnTo>
                  <a:lnTo>
                    <a:pt x="294" y="374"/>
                  </a:lnTo>
                  <a:lnTo>
                    <a:pt x="299" y="369"/>
                  </a:lnTo>
                  <a:lnTo>
                    <a:pt x="289" y="364"/>
                  </a:lnTo>
                  <a:lnTo>
                    <a:pt x="289" y="364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94" y="359"/>
                  </a:lnTo>
                  <a:lnTo>
                    <a:pt x="294" y="359"/>
                  </a:lnTo>
                  <a:lnTo>
                    <a:pt x="294" y="354"/>
                  </a:lnTo>
                  <a:lnTo>
                    <a:pt x="289" y="344"/>
                  </a:lnTo>
                  <a:lnTo>
                    <a:pt x="289" y="339"/>
                  </a:lnTo>
                  <a:lnTo>
                    <a:pt x="289" y="324"/>
                  </a:lnTo>
                  <a:lnTo>
                    <a:pt x="284" y="319"/>
                  </a:lnTo>
                  <a:lnTo>
                    <a:pt x="284" y="314"/>
                  </a:lnTo>
                  <a:lnTo>
                    <a:pt x="278" y="309"/>
                  </a:lnTo>
                  <a:lnTo>
                    <a:pt x="268" y="304"/>
                  </a:lnTo>
                  <a:lnTo>
                    <a:pt x="268" y="304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58" y="309"/>
                  </a:lnTo>
                  <a:lnTo>
                    <a:pt x="253" y="314"/>
                  </a:lnTo>
                  <a:moveTo>
                    <a:pt x="238" y="101"/>
                  </a:moveTo>
                  <a:lnTo>
                    <a:pt x="238" y="101"/>
                  </a:lnTo>
                  <a:lnTo>
                    <a:pt x="243" y="96"/>
                  </a:lnTo>
                  <a:lnTo>
                    <a:pt x="243" y="91"/>
                  </a:lnTo>
                  <a:lnTo>
                    <a:pt x="243" y="96"/>
                  </a:lnTo>
                  <a:lnTo>
                    <a:pt x="243" y="96"/>
                  </a:lnTo>
                  <a:lnTo>
                    <a:pt x="238" y="96"/>
                  </a:lnTo>
                  <a:lnTo>
                    <a:pt x="233" y="96"/>
                  </a:lnTo>
                  <a:lnTo>
                    <a:pt x="233" y="101"/>
                  </a:lnTo>
                  <a:lnTo>
                    <a:pt x="233" y="101"/>
                  </a:lnTo>
                  <a:lnTo>
                    <a:pt x="233" y="101"/>
                  </a:lnTo>
                  <a:lnTo>
                    <a:pt x="238" y="101"/>
                  </a:lnTo>
                  <a:moveTo>
                    <a:pt x="314" y="293"/>
                  </a:moveTo>
                  <a:lnTo>
                    <a:pt x="314" y="293"/>
                  </a:lnTo>
                  <a:lnTo>
                    <a:pt x="314" y="293"/>
                  </a:lnTo>
                  <a:lnTo>
                    <a:pt x="314" y="283"/>
                  </a:lnTo>
                  <a:lnTo>
                    <a:pt x="314" y="278"/>
                  </a:lnTo>
                  <a:lnTo>
                    <a:pt x="309" y="273"/>
                  </a:lnTo>
                  <a:lnTo>
                    <a:pt x="309" y="268"/>
                  </a:lnTo>
                  <a:lnTo>
                    <a:pt x="309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299" y="258"/>
                  </a:lnTo>
                  <a:lnTo>
                    <a:pt x="294" y="253"/>
                  </a:lnTo>
                  <a:lnTo>
                    <a:pt x="289" y="248"/>
                  </a:lnTo>
                  <a:lnTo>
                    <a:pt x="284" y="248"/>
                  </a:lnTo>
                  <a:lnTo>
                    <a:pt x="284" y="253"/>
                  </a:lnTo>
                  <a:lnTo>
                    <a:pt x="284" y="258"/>
                  </a:lnTo>
                  <a:lnTo>
                    <a:pt x="289" y="263"/>
                  </a:lnTo>
                  <a:lnTo>
                    <a:pt x="289" y="263"/>
                  </a:lnTo>
                  <a:lnTo>
                    <a:pt x="294" y="268"/>
                  </a:lnTo>
                  <a:lnTo>
                    <a:pt x="294" y="273"/>
                  </a:lnTo>
                  <a:lnTo>
                    <a:pt x="294" y="283"/>
                  </a:lnTo>
                  <a:lnTo>
                    <a:pt x="294" y="288"/>
                  </a:lnTo>
                  <a:lnTo>
                    <a:pt x="309" y="299"/>
                  </a:lnTo>
                  <a:lnTo>
                    <a:pt x="309" y="304"/>
                  </a:lnTo>
                  <a:lnTo>
                    <a:pt x="309" y="309"/>
                  </a:lnTo>
                  <a:lnTo>
                    <a:pt x="314" y="309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4" y="299"/>
                  </a:lnTo>
                  <a:lnTo>
                    <a:pt x="309" y="299"/>
                  </a:lnTo>
                  <a:lnTo>
                    <a:pt x="314" y="293"/>
                  </a:lnTo>
                  <a:lnTo>
                    <a:pt x="314" y="293"/>
                  </a:lnTo>
                  <a:moveTo>
                    <a:pt x="56" y="30"/>
                  </a:moveTo>
                  <a:lnTo>
                    <a:pt x="56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66" y="35"/>
                  </a:lnTo>
                  <a:lnTo>
                    <a:pt x="71" y="2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1" y="5"/>
                  </a:lnTo>
                  <a:lnTo>
                    <a:pt x="76" y="5"/>
                  </a:lnTo>
                  <a:lnTo>
                    <a:pt x="71" y="10"/>
                  </a:lnTo>
                  <a:lnTo>
                    <a:pt x="66" y="15"/>
                  </a:lnTo>
                  <a:lnTo>
                    <a:pt x="61" y="25"/>
                  </a:lnTo>
                  <a:lnTo>
                    <a:pt x="56" y="30"/>
                  </a:lnTo>
                  <a:moveTo>
                    <a:pt x="228" y="121"/>
                  </a:moveTo>
                  <a:lnTo>
                    <a:pt x="228" y="121"/>
                  </a:lnTo>
                  <a:lnTo>
                    <a:pt x="228" y="121"/>
                  </a:lnTo>
                  <a:lnTo>
                    <a:pt x="228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18" y="126"/>
                  </a:lnTo>
                  <a:lnTo>
                    <a:pt x="218" y="131"/>
                  </a:lnTo>
                  <a:lnTo>
                    <a:pt x="223" y="137"/>
                  </a:lnTo>
                  <a:lnTo>
                    <a:pt x="228" y="131"/>
                  </a:lnTo>
                  <a:lnTo>
                    <a:pt x="223" y="126"/>
                  </a:lnTo>
                  <a:lnTo>
                    <a:pt x="228" y="126"/>
                  </a:lnTo>
                  <a:lnTo>
                    <a:pt x="228" y="1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5" name="Freeform 199"/>
            <p:cNvSpPr>
              <a:spLocks noEditPoints="1"/>
            </p:cNvSpPr>
            <p:nvPr/>
          </p:nvSpPr>
          <p:spPr bwMode="auto">
            <a:xfrm>
              <a:off x="5348289" y="15875"/>
              <a:ext cx="328613" cy="619125"/>
            </a:xfrm>
            <a:custGeom>
              <a:avLst/>
              <a:gdLst>
                <a:gd name="T0" fmla="*/ 66 w 207"/>
                <a:gd name="T1" fmla="*/ 385 h 390"/>
                <a:gd name="T2" fmla="*/ 202 w 207"/>
                <a:gd name="T3" fmla="*/ 66 h 390"/>
                <a:gd name="T4" fmla="*/ 187 w 207"/>
                <a:gd name="T5" fmla="*/ 81 h 390"/>
                <a:gd name="T6" fmla="*/ 207 w 207"/>
                <a:gd name="T7" fmla="*/ 71 h 390"/>
                <a:gd name="T8" fmla="*/ 192 w 207"/>
                <a:gd name="T9" fmla="*/ 46 h 390"/>
                <a:gd name="T10" fmla="*/ 202 w 207"/>
                <a:gd name="T11" fmla="*/ 26 h 390"/>
                <a:gd name="T12" fmla="*/ 207 w 207"/>
                <a:gd name="T13" fmla="*/ 10 h 390"/>
                <a:gd name="T14" fmla="*/ 192 w 207"/>
                <a:gd name="T15" fmla="*/ 10 h 390"/>
                <a:gd name="T16" fmla="*/ 187 w 207"/>
                <a:gd name="T17" fmla="*/ 0 h 390"/>
                <a:gd name="T18" fmla="*/ 182 w 207"/>
                <a:gd name="T19" fmla="*/ 36 h 390"/>
                <a:gd name="T20" fmla="*/ 76 w 207"/>
                <a:gd name="T21" fmla="*/ 177 h 390"/>
                <a:gd name="T22" fmla="*/ 91 w 207"/>
                <a:gd name="T23" fmla="*/ 182 h 390"/>
                <a:gd name="T24" fmla="*/ 91 w 207"/>
                <a:gd name="T25" fmla="*/ 193 h 390"/>
                <a:gd name="T26" fmla="*/ 111 w 207"/>
                <a:gd name="T27" fmla="*/ 188 h 390"/>
                <a:gd name="T28" fmla="*/ 111 w 207"/>
                <a:gd name="T29" fmla="*/ 172 h 390"/>
                <a:gd name="T30" fmla="*/ 121 w 207"/>
                <a:gd name="T31" fmla="*/ 193 h 390"/>
                <a:gd name="T32" fmla="*/ 126 w 207"/>
                <a:gd name="T33" fmla="*/ 203 h 390"/>
                <a:gd name="T34" fmla="*/ 116 w 207"/>
                <a:gd name="T35" fmla="*/ 253 h 390"/>
                <a:gd name="T36" fmla="*/ 116 w 207"/>
                <a:gd name="T37" fmla="*/ 279 h 390"/>
                <a:gd name="T38" fmla="*/ 126 w 207"/>
                <a:gd name="T39" fmla="*/ 284 h 390"/>
                <a:gd name="T40" fmla="*/ 131 w 207"/>
                <a:gd name="T41" fmla="*/ 253 h 390"/>
                <a:gd name="T42" fmla="*/ 142 w 207"/>
                <a:gd name="T43" fmla="*/ 228 h 390"/>
                <a:gd name="T44" fmla="*/ 136 w 207"/>
                <a:gd name="T45" fmla="*/ 208 h 390"/>
                <a:gd name="T46" fmla="*/ 147 w 207"/>
                <a:gd name="T47" fmla="*/ 193 h 390"/>
                <a:gd name="T48" fmla="*/ 142 w 207"/>
                <a:gd name="T49" fmla="*/ 177 h 390"/>
                <a:gd name="T50" fmla="*/ 142 w 207"/>
                <a:gd name="T51" fmla="*/ 167 h 390"/>
                <a:gd name="T52" fmla="*/ 152 w 207"/>
                <a:gd name="T53" fmla="*/ 167 h 390"/>
                <a:gd name="T54" fmla="*/ 157 w 207"/>
                <a:gd name="T55" fmla="*/ 142 h 390"/>
                <a:gd name="T56" fmla="*/ 152 w 207"/>
                <a:gd name="T57" fmla="*/ 137 h 390"/>
                <a:gd name="T58" fmla="*/ 157 w 207"/>
                <a:gd name="T59" fmla="*/ 122 h 390"/>
                <a:gd name="T60" fmla="*/ 147 w 207"/>
                <a:gd name="T61" fmla="*/ 127 h 390"/>
                <a:gd name="T62" fmla="*/ 142 w 207"/>
                <a:gd name="T63" fmla="*/ 122 h 390"/>
                <a:gd name="T64" fmla="*/ 142 w 207"/>
                <a:gd name="T65" fmla="*/ 101 h 390"/>
                <a:gd name="T66" fmla="*/ 136 w 207"/>
                <a:gd name="T67" fmla="*/ 117 h 390"/>
                <a:gd name="T68" fmla="*/ 126 w 207"/>
                <a:gd name="T69" fmla="*/ 112 h 390"/>
                <a:gd name="T70" fmla="*/ 121 w 207"/>
                <a:gd name="T71" fmla="*/ 91 h 390"/>
                <a:gd name="T72" fmla="*/ 126 w 207"/>
                <a:gd name="T73" fmla="*/ 71 h 390"/>
                <a:gd name="T74" fmla="*/ 126 w 207"/>
                <a:gd name="T75" fmla="*/ 71 h 390"/>
                <a:gd name="T76" fmla="*/ 111 w 207"/>
                <a:gd name="T77" fmla="*/ 76 h 390"/>
                <a:gd name="T78" fmla="*/ 111 w 207"/>
                <a:gd name="T79" fmla="*/ 96 h 390"/>
                <a:gd name="T80" fmla="*/ 86 w 207"/>
                <a:gd name="T81" fmla="*/ 91 h 390"/>
                <a:gd name="T82" fmla="*/ 86 w 207"/>
                <a:gd name="T83" fmla="*/ 101 h 390"/>
                <a:gd name="T84" fmla="*/ 106 w 207"/>
                <a:gd name="T85" fmla="*/ 101 h 390"/>
                <a:gd name="T86" fmla="*/ 111 w 207"/>
                <a:gd name="T87" fmla="*/ 132 h 390"/>
                <a:gd name="T88" fmla="*/ 121 w 207"/>
                <a:gd name="T89" fmla="*/ 147 h 390"/>
                <a:gd name="T90" fmla="*/ 101 w 207"/>
                <a:gd name="T91" fmla="*/ 152 h 390"/>
                <a:gd name="T92" fmla="*/ 91 w 207"/>
                <a:gd name="T93" fmla="*/ 152 h 390"/>
                <a:gd name="T94" fmla="*/ 76 w 207"/>
                <a:gd name="T95" fmla="*/ 152 h 390"/>
                <a:gd name="T96" fmla="*/ 157 w 207"/>
                <a:gd name="T97" fmla="*/ 101 h 390"/>
                <a:gd name="T98" fmla="*/ 167 w 207"/>
                <a:gd name="T99" fmla="*/ 91 h 390"/>
                <a:gd name="T100" fmla="*/ 162 w 207"/>
                <a:gd name="T101" fmla="*/ 71 h 390"/>
                <a:gd name="T102" fmla="*/ 167 w 207"/>
                <a:gd name="T103" fmla="*/ 56 h 390"/>
                <a:gd name="T104" fmla="*/ 172 w 207"/>
                <a:gd name="T105" fmla="*/ 36 h 390"/>
                <a:gd name="T106" fmla="*/ 152 w 207"/>
                <a:gd name="T107" fmla="*/ 41 h 390"/>
                <a:gd name="T108" fmla="*/ 152 w 207"/>
                <a:gd name="T109" fmla="*/ 61 h 390"/>
                <a:gd name="T110" fmla="*/ 177 w 207"/>
                <a:gd name="T111" fmla="*/ 137 h 390"/>
                <a:gd name="T112" fmla="*/ 172 w 207"/>
                <a:gd name="T113" fmla="*/ 147 h 390"/>
                <a:gd name="T114" fmla="*/ 157 w 207"/>
                <a:gd name="T115" fmla="*/ 193 h 390"/>
                <a:gd name="T116" fmla="*/ 157 w 207"/>
                <a:gd name="T117" fmla="*/ 218 h 390"/>
                <a:gd name="T118" fmla="*/ 5 w 207"/>
                <a:gd name="T119" fmla="*/ 198 h 390"/>
                <a:gd name="T120" fmla="*/ 121 w 207"/>
                <a:gd name="T121" fmla="*/ 218 h 390"/>
                <a:gd name="T122" fmla="*/ 116 w 207"/>
                <a:gd name="T123" fmla="*/ 223 h 390"/>
                <a:gd name="T124" fmla="*/ 116 w 207"/>
                <a:gd name="T125" fmla="*/ 23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390">
                  <a:moveTo>
                    <a:pt x="71" y="380"/>
                  </a:moveTo>
                  <a:lnTo>
                    <a:pt x="71" y="380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1" y="375"/>
                  </a:lnTo>
                  <a:lnTo>
                    <a:pt x="66" y="380"/>
                  </a:lnTo>
                  <a:lnTo>
                    <a:pt x="66" y="385"/>
                  </a:lnTo>
                  <a:lnTo>
                    <a:pt x="66" y="390"/>
                  </a:lnTo>
                  <a:lnTo>
                    <a:pt x="71" y="385"/>
                  </a:lnTo>
                  <a:lnTo>
                    <a:pt x="71" y="385"/>
                  </a:lnTo>
                  <a:lnTo>
                    <a:pt x="76" y="385"/>
                  </a:lnTo>
                  <a:lnTo>
                    <a:pt x="76" y="380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1" y="380"/>
                  </a:lnTo>
                  <a:moveTo>
                    <a:pt x="202" y="66"/>
                  </a:moveTo>
                  <a:lnTo>
                    <a:pt x="202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82" y="61"/>
                  </a:lnTo>
                  <a:lnTo>
                    <a:pt x="182" y="66"/>
                  </a:lnTo>
                  <a:lnTo>
                    <a:pt x="187" y="76"/>
                  </a:lnTo>
                  <a:lnTo>
                    <a:pt x="187" y="81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202" y="76"/>
                  </a:lnTo>
                  <a:lnTo>
                    <a:pt x="207" y="76"/>
                  </a:lnTo>
                  <a:lnTo>
                    <a:pt x="207" y="71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2" y="66"/>
                  </a:lnTo>
                  <a:moveTo>
                    <a:pt x="177" y="46"/>
                  </a:moveTo>
                  <a:lnTo>
                    <a:pt x="177" y="46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92" y="51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2" y="36"/>
                  </a:lnTo>
                  <a:lnTo>
                    <a:pt x="197" y="36"/>
                  </a:lnTo>
                  <a:lnTo>
                    <a:pt x="202" y="31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202" y="26"/>
                  </a:lnTo>
                  <a:lnTo>
                    <a:pt x="202" y="20"/>
                  </a:lnTo>
                  <a:lnTo>
                    <a:pt x="202" y="20"/>
                  </a:lnTo>
                  <a:lnTo>
                    <a:pt x="202" y="15"/>
                  </a:lnTo>
                  <a:lnTo>
                    <a:pt x="207" y="15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2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5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2" y="20"/>
                  </a:lnTo>
                  <a:lnTo>
                    <a:pt x="182" y="26"/>
                  </a:lnTo>
                  <a:lnTo>
                    <a:pt x="177" y="26"/>
                  </a:lnTo>
                  <a:lnTo>
                    <a:pt x="182" y="31"/>
                  </a:lnTo>
                  <a:lnTo>
                    <a:pt x="182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7" y="46"/>
                  </a:lnTo>
                  <a:moveTo>
                    <a:pt x="71" y="172"/>
                  </a:moveTo>
                  <a:lnTo>
                    <a:pt x="71" y="172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81" y="182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1" y="177"/>
                  </a:lnTo>
                  <a:lnTo>
                    <a:pt x="91" y="172"/>
                  </a:lnTo>
                  <a:lnTo>
                    <a:pt x="96" y="182"/>
                  </a:lnTo>
                  <a:lnTo>
                    <a:pt x="101" y="182"/>
                  </a:lnTo>
                  <a:lnTo>
                    <a:pt x="96" y="182"/>
                  </a:lnTo>
                  <a:lnTo>
                    <a:pt x="91" y="182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1" y="193"/>
                  </a:lnTo>
                  <a:lnTo>
                    <a:pt x="91" y="193"/>
                  </a:lnTo>
                  <a:lnTo>
                    <a:pt x="96" y="193"/>
                  </a:lnTo>
                  <a:lnTo>
                    <a:pt x="96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101" y="193"/>
                  </a:lnTo>
                  <a:lnTo>
                    <a:pt x="106" y="193"/>
                  </a:lnTo>
                  <a:lnTo>
                    <a:pt x="106" y="188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11" y="188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6" y="188"/>
                  </a:lnTo>
                  <a:lnTo>
                    <a:pt x="116" y="182"/>
                  </a:lnTo>
                  <a:lnTo>
                    <a:pt x="116" y="177"/>
                  </a:lnTo>
                  <a:lnTo>
                    <a:pt x="111" y="177"/>
                  </a:lnTo>
                  <a:lnTo>
                    <a:pt x="111" y="172"/>
                  </a:lnTo>
                  <a:lnTo>
                    <a:pt x="106" y="172"/>
                  </a:lnTo>
                  <a:lnTo>
                    <a:pt x="106" y="167"/>
                  </a:lnTo>
                  <a:lnTo>
                    <a:pt x="111" y="172"/>
                  </a:lnTo>
                  <a:lnTo>
                    <a:pt x="116" y="172"/>
                  </a:lnTo>
                  <a:lnTo>
                    <a:pt x="116" y="177"/>
                  </a:lnTo>
                  <a:lnTo>
                    <a:pt x="121" y="188"/>
                  </a:lnTo>
                  <a:lnTo>
                    <a:pt x="126" y="177"/>
                  </a:lnTo>
                  <a:lnTo>
                    <a:pt x="126" y="172"/>
                  </a:lnTo>
                  <a:lnTo>
                    <a:pt x="131" y="172"/>
                  </a:lnTo>
                  <a:lnTo>
                    <a:pt x="131" y="177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6" y="182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31" y="213"/>
                  </a:lnTo>
                  <a:lnTo>
                    <a:pt x="126" y="218"/>
                  </a:lnTo>
                  <a:lnTo>
                    <a:pt x="126" y="223"/>
                  </a:lnTo>
                  <a:lnTo>
                    <a:pt x="121" y="238"/>
                  </a:lnTo>
                  <a:lnTo>
                    <a:pt x="121" y="243"/>
                  </a:lnTo>
                  <a:lnTo>
                    <a:pt x="116" y="248"/>
                  </a:lnTo>
                  <a:lnTo>
                    <a:pt x="121" y="253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21" y="258"/>
                  </a:lnTo>
                  <a:lnTo>
                    <a:pt x="121" y="258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6" y="263"/>
                  </a:lnTo>
                  <a:lnTo>
                    <a:pt x="111" y="263"/>
                  </a:lnTo>
                  <a:lnTo>
                    <a:pt x="111" y="269"/>
                  </a:lnTo>
                  <a:lnTo>
                    <a:pt x="111" y="274"/>
                  </a:lnTo>
                  <a:lnTo>
                    <a:pt x="111" y="279"/>
                  </a:lnTo>
                  <a:lnTo>
                    <a:pt x="116" y="279"/>
                  </a:lnTo>
                  <a:lnTo>
                    <a:pt x="121" y="279"/>
                  </a:lnTo>
                  <a:lnTo>
                    <a:pt x="121" y="279"/>
                  </a:lnTo>
                  <a:lnTo>
                    <a:pt x="121" y="279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6" y="289"/>
                  </a:lnTo>
                  <a:lnTo>
                    <a:pt x="126" y="289"/>
                  </a:lnTo>
                  <a:lnTo>
                    <a:pt x="126" y="289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26" y="279"/>
                  </a:lnTo>
                  <a:lnTo>
                    <a:pt x="126" y="279"/>
                  </a:lnTo>
                  <a:lnTo>
                    <a:pt x="126" y="274"/>
                  </a:lnTo>
                  <a:lnTo>
                    <a:pt x="126" y="269"/>
                  </a:lnTo>
                  <a:lnTo>
                    <a:pt x="126" y="269"/>
                  </a:lnTo>
                  <a:lnTo>
                    <a:pt x="126" y="269"/>
                  </a:lnTo>
                  <a:lnTo>
                    <a:pt x="126" y="269"/>
                  </a:lnTo>
                  <a:lnTo>
                    <a:pt x="131" y="263"/>
                  </a:lnTo>
                  <a:lnTo>
                    <a:pt x="131" y="258"/>
                  </a:lnTo>
                  <a:lnTo>
                    <a:pt x="131" y="253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36" y="238"/>
                  </a:lnTo>
                  <a:lnTo>
                    <a:pt x="136" y="233"/>
                  </a:lnTo>
                  <a:lnTo>
                    <a:pt x="136" y="233"/>
                  </a:lnTo>
                  <a:lnTo>
                    <a:pt x="142" y="233"/>
                  </a:lnTo>
                  <a:lnTo>
                    <a:pt x="142" y="233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36" y="223"/>
                  </a:lnTo>
                  <a:lnTo>
                    <a:pt x="142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36" y="213"/>
                  </a:lnTo>
                  <a:lnTo>
                    <a:pt x="136" y="213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36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7" y="203"/>
                  </a:lnTo>
                  <a:lnTo>
                    <a:pt x="147" y="208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47" y="198"/>
                  </a:lnTo>
                  <a:lnTo>
                    <a:pt x="147" y="193"/>
                  </a:lnTo>
                  <a:lnTo>
                    <a:pt x="147" y="188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7" y="182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88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77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52" y="172"/>
                  </a:lnTo>
                  <a:lnTo>
                    <a:pt x="157" y="167"/>
                  </a:lnTo>
                  <a:lnTo>
                    <a:pt x="157" y="167"/>
                  </a:lnTo>
                  <a:lnTo>
                    <a:pt x="152" y="167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52" y="162"/>
                  </a:lnTo>
                  <a:lnTo>
                    <a:pt x="152" y="157"/>
                  </a:lnTo>
                  <a:lnTo>
                    <a:pt x="157" y="152"/>
                  </a:lnTo>
                  <a:lnTo>
                    <a:pt x="157" y="147"/>
                  </a:lnTo>
                  <a:lnTo>
                    <a:pt x="147" y="147"/>
                  </a:lnTo>
                  <a:lnTo>
                    <a:pt x="142" y="142"/>
                  </a:lnTo>
                  <a:lnTo>
                    <a:pt x="147" y="142"/>
                  </a:lnTo>
                  <a:lnTo>
                    <a:pt x="157" y="142"/>
                  </a:lnTo>
                  <a:lnTo>
                    <a:pt x="162" y="142"/>
                  </a:lnTo>
                  <a:lnTo>
                    <a:pt x="162" y="137"/>
                  </a:lnTo>
                  <a:lnTo>
                    <a:pt x="162" y="137"/>
                  </a:lnTo>
                  <a:lnTo>
                    <a:pt x="162" y="132"/>
                  </a:lnTo>
                  <a:lnTo>
                    <a:pt x="162" y="132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62" y="122"/>
                  </a:lnTo>
                  <a:lnTo>
                    <a:pt x="167" y="117"/>
                  </a:lnTo>
                  <a:lnTo>
                    <a:pt x="162" y="117"/>
                  </a:lnTo>
                  <a:lnTo>
                    <a:pt x="162" y="117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2" y="122"/>
                  </a:lnTo>
                  <a:lnTo>
                    <a:pt x="152" y="127"/>
                  </a:lnTo>
                  <a:lnTo>
                    <a:pt x="152" y="127"/>
                  </a:lnTo>
                  <a:lnTo>
                    <a:pt x="152" y="127"/>
                  </a:lnTo>
                  <a:lnTo>
                    <a:pt x="152" y="132"/>
                  </a:lnTo>
                  <a:lnTo>
                    <a:pt x="152" y="127"/>
                  </a:lnTo>
                  <a:lnTo>
                    <a:pt x="147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7" y="127"/>
                  </a:lnTo>
                  <a:lnTo>
                    <a:pt x="147" y="127"/>
                  </a:lnTo>
                  <a:lnTo>
                    <a:pt x="142" y="127"/>
                  </a:lnTo>
                  <a:lnTo>
                    <a:pt x="142" y="127"/>
                  </a:lnTo>
                  <a:lnTo>
                    <a:pt x="142" y="127"/>
                  </a:lnTo>
                  <a:lnTo>
                    <a:pt x="142" y="122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7" y="122"/>
                  </a:lnTo>
                  <a:lnTo>
                    <a:pt x="147" y="122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7" y="112"/>
                  </a:lnTo>
                  <a:lnTo>
                    <a:pt x="147" y="112"/>
                  </a:lnTo>
                  <a:lnTo>
                    <a:pt x="142" y="107"/>
                  </a:lnTo>
                  <a:lnTo>
                    <a:pt x="142" y="107"/>
                  </a:lnTo>
                  <a:lnTo>
                    <a:pt x="142" y="107"/>
                  </a:lnTo>
                  <a:lnTo>
                    <a:pt x="142" y="101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1" y="107"/>
                  </a:lnTo>
                  <a:lnTo>
                    <a:pt x="131" y="112"/>
                  </a:lnTo>
                  <a:lnTo>
                    <a:pt x="131" y="107"/>
                  </a:lnTo>
                  <a:lnTo>
                    <a:pt x="131" y="101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26" y="112"/>
                  </a:lnTo>
                  <a:lnTo>
                    <a:pt x="136" y="117"/>
                  </a:lnTo>
                  <a:lnTo>
                    <a:pt x="126" y="117"/>
                  </a:lnTo>
                  <a:lnTo>
                    <a:pt x="121" y="122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6" y="122"/>
                  </a:lnTo>
                  <a:lnTo>
                    <a:pt x="121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1" y="107"/>
                  </a:lnTo>
                  <a:lnTo>
                    <a:pt x="126" y="107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86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61"/>
                  </a:lnTo>
                  <a:lnTo>
                    <a:pt x="126" y="56"/>
                  </a:lnTo>
                  <a:lnTo>
                    <a:pt x="121" y="61"/>
                  </a:lnTo>
                  <a:lnTo>
                    <a:pt x="121" y="66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1" y="66"/>
                  </a:lnTo>
                  <a:lnTo>
                    <a:pt x="116" y="66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11" y="66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11" y="76"/>
                  </a:lnTo>
                  <a:lnTo>
                    <a:pt x="106" y="76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06" y="96"/>
                  </a:lnTo>
                  <a:lnTo>
                    <a:pt x="101" y="96"/>
                  </a:lnTo>
                  <a:lnTo>
                    <a:pt x="96" y="91"/>
                  </a:lnTo>
                  <a:lnTo>
                    <a:pt x="96" y="86"/>
                  </a:lnTo>
                  <a:lnTo>
                    <a:pt x="96" y="81"/>
                  </a:lnTo>
                  <a:lnTo>
                    <a:pt x="91" y="81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7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86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6" y="101"/>
                  </a:lnTo>
                  <a:lnTo>
                    <a:pt x="101" y="101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101" y="112"/>
                  </a:lnTo>
                  <a:lnTo>
                    <a:pt x="101" y="107"/>
                  </a:lnTo>
                  <a:lnTo>
                    <a:pt x="106" y="101"/>
                  </a:lnTo>
                  <a:lnTo>
                    <a:pt x="106" y="112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7"/>
                  </a:lnTo>
                  <a:lnTo>
                    <a:pt x="111" y="127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26" y="137"/>
                  </a:lnTo>
                  <a:lnTo>
                    <a:pt x="13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16" y="142"/>
                  </a:lnTo>
                  <a:lnTo>
                    <a:pt x="116" y="152"/>
                  </a:lnTo>
                  <a:lnTo>
                    <a:pt x="121" y="157"/>
                  </a:lnTo>
                  <a:lnTo>
                    <a:pt x="116" y="157"/>
                  </a:lnTo>
                  <a:lnTo>
                    <a:pt x="116" y="162"/>
                  </a:lnTo>
                  <a:lnTo>
                    <a:pt x="111" y="157"/>
                  </a:lnTo>
                  <a:lnTo>
                    <a:pt x="111" y="152"/>
                  </a:lnTo>
                  <a:lnTo>
                    <a:pt x="106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57"/>
                  </a:lnTo>
                  <a:lnTo>
                    <a:pt x="96" y="152"/>
                  </a:lnTo>
                  <a:lnTo>
                    <a:pt x="91" y="152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66" y="157"/>
                  </a:lnTo>
                  <a:lnTo>
                    <a:pt x="66" y="162"/>
                  </a:lnTo>
                  <a:lnTo>
                    <a:pt x="66" y="167"/>
                  </a:lnTo>
                  <a:lnTo>
                    <a:pt x="71" y="172"/>
                  </a:lnTo>
                  <a:moveTo>
                    <a:pt x="147" y="96"/>
                  </a:moveTo>
                  <a:lnTo>
                    <a:pt x="147" y="96"/>
                  </a:lnTo>
                  <a:lnTo>
                    <a:pt x="152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62" y="96"/>
                  </a:lnTo>
                  <a:lnTo>
                    <a:pt x="167" y="101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7" y="86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56"/>
                  </a:lnTo>
                  <a:lnTo>
                    <a:pt x="162" y="56"/>
                  </a:lnTo>
                  <a:lnTo>
                    <a:pt x="162" y="51"/>
                  </a:lnTo>
                  <a:lnTo>
                    <a:pt x="167" y="51"/>
                  </a:lnTo>
                  <a:lnTo>
                    <a:pt x="167" y="56"/>
                  </a:lnTo>
                  <a:lnTo>
                    <a:pt x="172" y="61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46"/>
                  </a:lnTo>
                  <a:lnTo>
                    <a:pt x="172" y="46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1"/>
                  </a:lnTo>
                  <a:lnTo>
                    <a:pt x="167" y="31"/>
                  </a:lnTo>
                  <a:lnTo>
                    <a:pt x="162" y="31"/>
                  </a:lnTo>
                  <a:lnTo>
                    <a:pt x="162" y="36"/>
                  </a:lnTo>
                  <a:lnTo>
                    <a:pt x="162" y="31"/>
                  </a:lnTo>
                  <a:lnTo>
                    <a:pt x="157" y="31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2" y="46"/>
                  </a:lnTo>
                  <a:lnTo>
                    <a:pt x="157" y="46"/>
                  </a:lnTo>
                  <a:lnTo>
                    <a:pt x="157" y="46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2" y="56"/>
                  </a:lnTo>
                  <a:lnTo>
                    <a:pt x="157" y="66"/>
                  </a:lnTo>
                  <a:lnTo>
                    <a:pt x="157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2" y="61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47" y="56"/>
                  </a:lnTo>
                  <a:lnTo>
                    <a:pt x="147" y="61"/>
                  </a:lnTo>
                  <a:lnTo>
                    <a:pt x="147" y="91"/>
                  </a:lnTo>
                  <a:lnTo>
                    <a:pt x="147" y="96"/>
                  </a:lnTo>
                  <a:moveTo>
                    <a:pt x="182" y="132"/>
                  </a:moveTo>
                  <a:lnTo>
                    <a:pt x="182" y="132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77" y="137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67" y="137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72" y="147"/>
                  </a:lnTo>
                  <a:lnTo>
                    <a:pt x="177" y="14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2"/>
                  </a:lnTo>
                  <a:lnTo>
                    <a:pt x="182" y="132"/>
                  </a:lnTo>
                  <a:moveTo>
                    <a:pt x="162" y="198"/>
                  </a:moveTo>
                  <a:lnTo>
                    <a:pt x="162" y="198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2" y="193"/>
                  </a:lnTo>
                  <a:lnTo>
                    <a:pt x="147" y="193"/>
                  </a:lnTo>
                  <a:lnTo>
                    <a:pt x="147" y="198"/>
                  </a:lnTo>
                  <a:lnTo>
                    <a:pt x="152" y="203"/>
                  </a:lnTo>
                  <a:lnTo>
                    <a:pt x="152" y="208"/>
                  </a:lnTo>
                  <a:lnTo>
                    <a:pt x="152" y="213"/>
                  </a:lnTo>
                  <a:lnTo>
                    <a:pt x="157" y="218"/>
                  </a:lnTo>
                  <a:lnTo>
                    <a:pt x="157" y="213"/>
                  </a:lnTo>
                  <a:lnTo>
                    <a:pt x="157" y="208"/>
                  </a:lnTo>
                  <a:lnTo>
                    <a:pt x="162" y="208"/>
                  </a:lnTo>
                  <a:lnTo>
                    <a:pt x="162" y="203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2" y="198"/>
                  </a:lnTo>
                  <a:moveTo>
                    <a:pt x="10" y="198"/>
                  </a:moveTo>
                  <a:lnTo>
                    <a:pt x="10" y="198"/>
                  </a:lnTo>
                  <a:lnTo>
                    <a:pt x="10" y="198"/>
                  </a:lnTo>
                  <a:lnTo>
                    <a:pt x="5" y="198"/>
                  </a:lnTo>
                  <a:lnTo>
                    <a:pt x="0" y="198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5" y="208"/>
                  </a:lnTo>
                  <a:lnTo>
                    <a:pt x="10" y="208"/>
                  </a:lnTo>
                  <a:lnTo>
                    <a:pt x="10" y="208"/>
                  </a:lnTo>
                  <a:lnTo>
                    <a:pt x="10" y="203"/>
                  </a:lnTo>
                  <a:lnTo>
                    <a:pt x="10" y="198"/>
                  </a:lnTo>
                  <a:moveTo>
                    <a:pt x="121" y="218"/>
                  </a:moveTo>
                  <a:lnTo>
                    <a:pt x="121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1" y="213"/>
                  </a:lnTo>
                  <a:lnTo>
                    <a:pt x="121" y="213"/>
                  </a:lnTo>
                  <a:lnTo>
                    <a:pt x="121" y="213"/>
                  </a:lnTo>
                  <a:lnTo>
                    <a:pt x="121" y="213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16" y="223"/>
                  </a:lnTo>
                  <a:lnTo>
                    <a:pt x="116" y="223"/>
                  </a:lnTo>
                  <a:lnTo>
                    <a:pt x="116" y="228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6" y="233"/>
                  </a:lnTo>
                  <a:lnTo>
                    <a:pt x="116" y="228"/>
                  </a:lnTo>
                  <a:lnTo>
                    <a:pt x="116" y="223"/>
                  </a:lnTo>
                  <a:lnTo>
                    <a:pt x="116" y="223"/>
                  </a:lnTo>
                  <a:lnTo>
                    <a:pt x="116" y="223"/>
                  </a:lnTo>
                  <a:lnTo>
                    <a:pt x="116" y="228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21" y="233"/>
                  </a:lnTo>
                  <a:lnTo>
                    <a:pt x="121" y="228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1" y="218"/>
                  </a:lnTo>
                  <a:lnTo>
                    <a:pt x="121" y="21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6" name="Freeform 200"/>
            <p:cNvSpPr>
              <a:spLocks/>
            </p:cNvSpPr>
            <p:nvPr/>
          </p:nvSpPr>
          <p:spPr bwMode="auto">
            <a:xfrm>
              <a:off x="5564189" y="4605338"/>
              <a:ext cx="306388" cy="209550"/>
            </a:xfrm>
            <a:custGeom>
              <a:avLst/>
              <a:gdLst>
                <a:gd name="T0" fmla="*/ 142 w 193"/>
                <a:gd name="T1" fmla="*/ 91 h 132"/>
                <a:gd name="T2" fmla="*/ 142 w 193"/>
                <a:gd name="T3" fmla="*/ 101 h 132"/>
                <a:gd name="T4" fmla="*/ 132 w 193"/>
                <a:gd name="T5" fmla="*/ 101 h 132"/>
                <a:gd name="T6" fmla="*/ 76 w 193"/>
                <a:gd name="T7" fmla="*/ 111 h 132"/>
                <a:gd name="T8" fmla="*/ 41 w 193"/>
                <a:gd name="T9" fmla="*/ 121 h 132"/>
                <a:gd name="T10" fmla="*/ 41 w 193"/>
                <a:gd name="T11" fmla="*/ 116 h 132"/>
                <a:gd name="T12" fmla="*/ 36 w 193"/>
                <a:gd name="T13" fmla="*/ 121 h 132"/>
                <a:gd name="T14" fmla="*/ 36 w 193"/>
                <a:gd name="T15" fmla="*/ 132 h 132"/>
                <a:gd name="T16" fmla="*/ 26 w 193"/>
                <a:gd name="T17" fmla="*/ 132 h 132"/>
                <a:gd name="T18" fmla="*/ 11 w 193"/>
                <a:gd name="T19" fmla="*/ 116 h 132"/>
                <a:gd name="T20" fmla="*/ 11 w 193"/>
                <a:gd name="T21" fmla="*/ 111 h 132"/>
                <a:gd name="T22" fmla="*/ 21 w 193"/>
                <a:gd name="T23" fmla="*/ 106 h 132"/>
                <a:gd name="T24" fmla="*/ 11 w 193"/>
                <a:gd name="T25" fmla="*/ 101 h 132"/>
                <a:gd name="T26" fmla="*/ 11 w 193"/>
                <a:gd name="T27" fmla="*/ 101 h 132"/>
                <a:gd name="T28" fmla="*/ 6 w 193"/>
                <a:gd name="T29" fmla="*/ 101 h 132"/>
                <a:gd name="T30" fmla="*/ 6 w 193"/>
                <a:gd name="T31" fmla="*/ 96 h 132"/>
                <a:gd name="T32" fmla="*/ 6 w 193"/>
                <a:gd name="T33" fmla="*/ 91 h 132"/>
                <a:gd name="T34" fmla="*/ 0 w 193"/>
                <a:gd name="T35" fmla="*/ 81 h 132"/>
                <a:gd name="T36" fmla="*/ 6 w 193"/>
                <a:gd name="T37" fmla="*/ 71 h 132"/>
                <a:gd name="T38" fmla="*/ 16 w 193"/>
                <a:gd name="T39" fmla="*/ 51 h 132"/>
                <a:gd name="T40" fmla="*/ 21 w 193"/>
                <a:gd name="T41" fmla="*/ 40 h 132"/>
                <a:gd name="T42" fmla="*/ 26 w 193"/>
                <a:gd name="T43" fmla="*/ 30 h 132"/>
                <a:gd name="T44" fmla="*/ 36 w 193"/>
                <a:gd name="T45" fmla="*/ 30 h 132"/>
                <a:gd name="T46" fmla="*/ 41 w 193"/>
                <a:gd name="T47" fmla="*/ 25 h 132"/>
                <a:gd name="T48" fmla="*/ 51 w 193"/>
                <a:gd name="T49" fmla="*/ 30 h 132"/>
                <a:gd name="T50" fmla="*/ 66 w 193"/>
                <a:gd name="T51" fmla="*/ 25 h 132"/>
                <a:gd name="T52" fmla="*/ 81 w 193"/>
                <a:gd name="T53" fmla="*/ 25 h 132"/>
                <a:gd name="T54" fmla="*/ 87 w 193"/>
                <a:gd name="T55" fmla="*/ 25 h 132"/>
                <a:gd name="T56" fmla="*/ 102 w 193"/>
                <a:gd name="T57" fmla="*/ 20 h 132"/>
                <a:gd name="T58" fmla="*/ 127 w 193"/>
                <a:gd name="T59" fmla="*/ 15 h 132"/>
                <a:gd name="T60" fmla="*/ 157 w 193"/>
                <a:gd name="T61" fmla="*/ 5 h 132"/>
                <a:gd name="T62" fmla="*/ 162 w 193"/>
                <a:gd name="T63" fmla="*/ 10 h 132"/>
                <a:gd name="T64" fmla="*/ 173 w 193"/>
                <a:gd name="T65" fmla="*/ 10 h 132"/>
                <a:gd name="T66" fmla="*/ 188 w 193"/>
                <a:gd name="T67" fmla="*/ 10 h 132"/>
                <a:gd name="T68" fmla="*/ 188 w 193"/>
                <a:gd name="T69" fmla="*/ 15 h 132"/>
                <a:gd name="T70" fmla="*/ 183 w 193"/>
                <a:gd name="T71" fmla="*/ 20 h 132"/>
                <a:gd name="T72" fmla="*/ 178 w 193"/>
                <a:gd name="T73" fmla="*/ 25 h 132"/>
                <a:gd name="T74" fmla="*/ 183 w 193"/>
                <a:gd name="T75" fmla="*/ 35 h 132"/>
                <a:gd name="T76" fmla="*/ 188 w 193"/>
                <a:gd name="T77" fmla="*/ 35 h 132"/>
                <a:gd name="T78" fmla="*/ 183 w 193"/>
                <a:gd name="T79" fmla="*/ 45 h 132"/>
                <a:gd name="T80" fmla="*/ 183 w 193"/>
                <a:gd name="T81" fmla="*/ 56 h 132"/>
                <a:gd name="T82" fmla="*/ 173 w 193"/>
                <a:gd name="T83" fmla="*/ 51 h 132"/>
                <a:gd name="T84" fmla="*/ 162 w 193"/>
                <a:gd name="T85" fmla="*/ 61 h 132"/>
                <a:gd name="T86" fmla="*/ 162 w 193"/>
                <a:gd name="T87" fmla="*/ 71 h 132"/>
                <a:gd name="T88" fmla="*/ 162 w 193"/>
                <a:gd name="T89" fmla="*/ 86 h 132"/>
                <a:gd name="T90" fmla="*/ 157 w 193"/>
                <a:gd name="T91" fmla="*/ 86 h 132"/>
                <a:gd name="T92" fmla="*/ 157 w 193"/>
                <a:gd name="T93" fmla="*/ 81 h 132"/>
                <a:gd name="T94" fmla="*/ 152 w 193"/>
                <a:gd name="T95" fmla="*/ 86 h 132"/>
                <a:gd name="T96" fmla="*/ 142 w 193"/>
                <a:gd name="T97" fmla="*/ 8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3" h="132">
                  <a:moveTo>
                    <a:pt x="142" y="91"/>
                  </a:moveTo>
                  <a:lnTo>
                    <a:pt x="142" y="91"/>
                  </a:lnTo>
                  <a:lnTo>
                    <a:pt x="142" y="96"/>
                  </a:lnTo>
                  <a:lnTo>
                    <a:pt x="142" y="101"/>
                  </a:lnTo>
                  <a:lnTo>
                    <a:pt x="142" y="106"/>
                  </a:lnTo>
                  <a:lnTo>
                    <a:pt x="132" y="101"/>
                  </a:lnTo>
                  <a:lnTo>
                    <a:pt x="107" y="111"/>
                  </a:lnTo>
                  <a:lnTo>
                    <a:pt x="76" y="11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36" y="116"/>
                  </a:lnTo>
                  <a:lnTo>
                    <a:pt x="36" y="121"/>
                  </a:lnTo>
                  <a:lnTo>
                    <a:pt x="36" y="126"/>
                  </a:lnTo>
                  <a:lnTo>
                    <a:pt x="36" y="132"/>
                  </a:lnTo>
                  <a:lnTo>
                    <a:pt x="31" y="132"/>
                  </a:lnTo>
                  <a:lnTo>
                    <a:pt x="26" y="132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21" y="111"/>
                  </a:lnTo>
                  <a:lnTo>
                    <a:pt x="21" y="106"/>
                  </a:lnTo>
                  <a:lnTo>
                    <a:pt x="16" y="106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6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6" y="76"/>
                  </a:lnTo>
                  <a:lnTo>
                    <a:pt x="6" y="71"/>
                  </a:lnTo>
                  <a:lnTo>
                    <a:pt x="6" y="66"/>
                  </a:lnTo>
                  <a:lnTo>
                    <a:pt x="16" y="51"/>
                  </a:lnTo>
                  <a:lnTo>
                    <a:pt x="16" y="45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6" y="30"/>
                  </a:lnTo>
                  <a:lnTo>
                    <a:pt x="36" y="25"/>
                  </a:lnTo>
                  <a:lnTo>
                    <a:pt x="41" y="25"/>
                  </a:lnTo>
                  <a:lnTo>
                    <a:pt x="46" y="25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66" y="25"/>
                  </a:lnTo>
                  <a:lnTo>
                    <a:pt x="71" y="25"/>
                  </a:lnTo>
                  <a:lnTo>
                    <a:pt x="81" y="25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117" y="15"/>
                  </a:lnTo>
                  <a:lnTo>
                    <a:pt x="127" y="15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57" y="10"/>
                  </a:lnTo>
                  <a:lnTo>
                    <a:pt x="162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83" y="10"/>
                  </a:lnTo>
                  <a:lnTo>
                    <a:pt x="188" y="10"/>
                  </a:lnTo>
                  <a:lnTo>
                    <a:pt x="193" y="15"/>
                  </a:lnTo>
                  <a:lnTo>
                    <a:pt x="188" y="15"/>
                  </a:lnTo>
                  <a:lnTo>
                    <a:pt x="188" y="20"/>
                  </a:lnTo>
                  <a:lnTo>
                    <a:pt x="183" y="20"/>
                  </a:lnTo>
                  <a:lnTo>
                    <a:pt x="183" y="25"/>
                  </a:lnTo>
                  <a:lnTo>
                    <a:pt x="178" y="25"/>
                  </a:lnTo>
                  <a:lnTo>
                    <a:pt x="183" y="30"/>
                  </a:lnTo>
                  <a:lnTo>
                    <a:pt x="183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3" y="40"/>
                  </a:lnTo>
                  <a:lnTo>
                    <a:pt x="183" y="45"/>
                  </a:lnTo>
                  <a:lnTo>
                    <a:pt x="183" y="51"/>
                  </a:lnTo>
                  <a:lnTo>
                    <a:pt x="183" y="56"/>
                  </a:lnTo>
                  <a:lnTo>
                    <a:pt x="178" y="56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62" y="61"/>
                  </a:lnTo>
                  <a:lnTo>
                    <a:pt x="168" y="66"/>
                  </a:lnTo>
                  <a:lnTo>
                    <a:pt x="162" y="71"/>
                  </a:lnTo>
                  <a:lnTo>
                    <a:pt x="162" y="81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57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47" y="91"/>
                  </a:lnTo>
                  <a:lnTo>
                    <a:pt x="142" y="86"/>
                  </a:lnTo>
                  <a:lnTo>
                    <a:pt x="142" y="9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7" name="Freeform 201"/>
            <p:cNvSpPr>
              <a:spLocks/>
            </p:cNvSpPr>
            <p:nvPr/>
          </p:nvSpPr>
          <p:spPr bwMode="auto">
            <a:xfrm>
              <a:off x="5468939" y="3897313"/>
              <a:ext cx="288925" cy="314325"/>
            </a:xfrm>
            <a:custGeom>
              <a:avLst/>
              <a:gdLst>
                <a:gd name="T0" fmla="*/ 147 w 182"/>
                <a:gd name="T1" fmla="*/ 5 h 198"/>
                <a:gd name="T2" fmla="*/ 152 w 182"/>
                <a:gd name="T3" fmla="*/ 0 h 198"/>
                <a:gd name="T4" fmla="*/ 157 w 182"/>
                <a:gd name="T5" fmla="*/ 11 h 198"/>
                <a:gd name="T6" fmla="*/ 162 w 182"/>
                <a:gd name="T7" fmla="*/ 26 h 198"/>
                <a:gd name="T8" fmla="*/ 167 w 182"/>
                <a:gd name="T9" fmla="*/ 26 h 198"/>
                <a:gd name="T10" fmla="*/ 172 w 182"/>
                <a:gd name="T11" fmla="*/ 31 h 198"/>
                <a:gd name="T12" fmla="*/ 182 w 182"/>
                <a:gd name="T13" fmla="*/ 46 h 198"/>
                <a:gd name="T14" fmla="*/ 182 w 182"/>
                <a:gd name="T15" fmla="*/ 56 h 198"/>
                <a:gd name="T16" fmla="*/ 167 w 182"/>
                <a:gd name="T17" fmla="*/ 76 h 198"/>
                <a:gd name="T18" fmla="*/ 157 w 182"/>
                <a:gd name="T19" fmla="*/ 81 h 198"/>
                <a:gd name="T20" fmla="*/ 157 w 182"/>
                <a:gd name="T21" fmla="*/ 97 h 198"/>
                <a:gd name="T22" fmla="*/ 152 w 182"/>
                <a:gd name="T23" fmla="*/ 102 h 198"/>
                <a:gd name="T24" fmla="*/ 147 w 182"/>
                <a:gd name="T25" fmla="*/ 117 h 198"/>
                <a:gd name="T26" fmla="*/ 141 w 182"/>
                <a:gd name="T27" fmla="*/ 117 h 198"/>
                <a:gd name="T28" fmla="*/ 136 w 182"/>
                <a:gd name="T29" fmla="*/ 112 h 198"/>
                <a:gd name="T30" fmla="*/ 126 w 182"/>
                <a:gd name="T31" fmla="*/ 117 h 198"/>
                <a:gd name="T32" fmla="*/ 126 w 182"/>
                <a:gd name="T33" fmla="*/ 122 h 198"/>
                <a:gd name="T34" fmla="*/ 121 w 182"/>
                <a:gd name="T35" fmla="*/ 137 h 198"/>
                <a:gd name="T36" fmla="*/ 101 w 182"/>
                <a:gd name="T37" fmla="*/ 142 h 198"/>
                <a:gd name="T38" fmla="*/ 96 w 182"/>
                <a:gd name="T39" fmla="*/ 147 h 198"/>
                <a:gd name="T40" fmla="*/ 91 w 182"/>
                <a:gd name="T41" fmla="*/ 152 h 198"/>
                <a:gd name="T42" fmla="*/ 81 w 182"/>
                <a:gd name="T43" fmla="*/ 157 h 198"/>
                <a:gd name="T44" fmla="*/ 81 w 182"/>
                <a:gd name="T45" fmla="*/ 162 h 198"/>
                <a:gd name="T46" fmla="*/ 91 w 182"/>
                <a:gd name="T47" fmla="*/ 173 h 198"/>
                <a:gd name="T48" fmla="*/ 86 w 182"/>
                <a:gd name="T49" fmla="*/ 173 h 198"/>
                <a:gd name="T50" fmla="*/ 86 w 182"/>
                <a:gd name="T51" fmla="*/ 183 h 198"/>
                <a:gd name="T52" fmla="*/ 76 w 182"/>
                <a:gd name="T53" fmla="*/ 188 h 198"/>
                <a:gd name="T54" fmla="*/ 71 w 182"/>
                <a:gd name="T55" fmla="*/ 173 h 198"/>
                <a:gd name="T56" fmla="*/ 60 w 182"/>
                <a:gd name="T57" fmla="*/ 173 h 198"/>
                <a:gd name="T58" fmla="*/ 50 w 182"/>
                <a:gd name="T59" fmla="*/ 178 h 198"/>
                <a:gd name="T60" fmla="*/ 35 w 182"/>
                <a:gd name="T61" fmla="*/ 183 h 198"/>
                <a:gd name="T62" fmla="*/ 35 w 182"/>
                <a:gd name="T63" fmla="*/ 188 h 198"/>
                <a:gd name="T64" fmla="*/ 30 w 182"/>
                <a:gd name="T65" fmla="*/ 198 h 198"/>
                <a:gd name="T66" fmla="*/ 25 w 182"/>
                <a:gd name="T67" fmla="*/ 198 h 198"/>
                <a:gd name="T68" fmla="*/ 10 w 182"/>
                <a:gd name="T69" fmla="*/ 198 h 198"/>
                <a:gd name="T70" fmla="*/ 5 w 182"/>
                <a:gd name="T71" fmla="*/ 183 h 198"/>
                <a:gd name="T72" fmla="*/ 5 w 182"/>
                <a:gd name="T73" fmla="*/ 173 h 198"/>
                <a:gd name="T74" fmla="*/ 5 w 182"/>
                <a:gd name="T75" fmla="*/ 167 h 198"/>
                <a:gd name="T76" fmla="*/ 15 w 182"/>
                <a:gd name="T77" fmla="*/ 162 h 198"/>
                <a:gd name="T78" fmla="*/ 0 w 182"/>
                <a:gd name="T79" fmla="*/ 142 h 198"/>
                <a:gd name="T80" fmla="*/ 10 w 182"/>
                <a:gd name="T81" fmla="*/ 132 h 198"/>
                <a:gd name="T82" fmla="*/ 10 w 182"/>
                <a:gd name="T83" fmla="*/ 127 h 198"/>
                <a:gd name="T84" fmla="*/ 20 w 182"/>
                <a:gd name="T85" fmla="*/ 117 h 198"/>
                <a:gd name="T86" fmla="*/ 15 w 182"/>
                <a:gd name="T87" fmla="*/ 107 h 198"/>
                <a:gd name="T88" fmla="*/ 20 w 182"/>
                <a:gd name="T89" fmla="*/ 102 h 198"/>
                <a:gd name="T90" fmla="*/ 10 w 182"/>
                <a:gd name="T91" fmla="*/ 97 h 198"/>
                <a:gd name="T92" fmla="*/ 25 w 182"/>
                <a:gd name="T93" fmla="*/ 92 h 198"/>
                <a:gd name="T94" fmla="*/ 25 w 182"/>
                <a:gd name="T95" fmla="*/ 81 h 198"/>
                <a:gd name="T96" fmla="*/ 30 w 182"/>
                <a:gd name="T97" fmla="*/ 76 h 198"/>
                <a:gd name="T98" fmla="*/ 40 w 182"/>
                <a:gd name="T99" fmla="*/ 66 h 198"/>
                <a:gd name="T100" fmla="*/ 55 w 182"/>
                <a:gd name="T101" fmla="*/ 61 h 198"/>
                <a:gd name="T102" fmla="*/ 50 w 182"/>
                <a:gd name="T103" fmla="*/ 61 h 198"/>
                <a:gd name="T104" fmla="*/ 66 w 182"/>
                <a:gd name="T105" fmla="*/ 51 h 198"/>
                <a:gd name="T106" fmla="*/ 76 w 182"/>
                <a:gd name="T107" fmla="*/ 56 h 198"/>
                <a:gd name="T108" fmla="*/ 81 w 182"/>
                <a:gd name="T109" fmla="*/ 51 h 198"/>
                <a:gd name="T110" fmla="*/ 81 w 182"/>
                <a:gd name="T111" fmla="*/ 41 h 198"/>
                <a:gd name="T112" fmla="*/ 91 w 182"/>
                <a:gd name="T113" fmla="*/ 41 h 198"/>
                <a:gd name="T114" fmla="*/ 106 w 182"/>
                <a:gd name="T115" fmla="*/ 41 h 198"/>
                <a:gd name="T116" fmla="*/ 111 w 182"/>
                <a:gd name="T117" fmla="*/ 41 h 198"/>
                <a:gd name="T118" fmla="*/ 116 w 182"/>
                <a:gd name="T119" fmla="*/ 31 h 198"/>
                <a:gd name="T120" fmla="*/ 147 w 182"/>
                <a:gd name="T121" fmla="*/ 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" h="198">
                  <a:moveTo>
                    <a:pt x="147" y="5"/>
                  </a:moveTo>
                  <a:lnTo>
                    <a:pt x="147" y="5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57" y="11"/>
                  </a:lnTo>
                  <a:lnTo>
                    <a:pt x="157" y="21"/>
                  </a:lnTo>
                  <a:lnTo>
                    <a:pt x="162" y="26"/>
                  </a:lnTo>
                  <a:lnTo>
                    <a:pt x="167" y="21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72" y="31"/>
                  </a:lnTo>
                  <a:lnTo>
                    <a:pt x="167" y="41"/>
                  </a:lnTo>
                  <a:lnTo>
                    <a:pt x="182" y="4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72" y="71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57" y="81"/>
                  </a:lnTo>
                  <a:lnTo>
                    <a:pt x="157" y="86"/>
                  </a:lnTo>
                  <a:lnTo>
                    <a:pt x="157" y="97"/>
                  </a:lnTo>
                  <a:lnTo>
                    <a:pt x="162" y="102"/>
                  </a:lnTo>
                  <a:lnTo>
                    <a:pt x="152" y="102"/>
                  </a:lnTo>
                  <a:lnTo>
                    <a:pt x="147" y="107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22"/>
                  </a:lnTo>
                  <a:lnTo>
                    <a:pt x="126" y="127"/>
                  </a:lnTo>
                  <a:lnTo>
                    <a:pt x="121" y="137"/>
                  </a:lnTo>
                  <a:lnTo>
                    <a:pt x="106" y="142"/>
                  </a:lnTo>
                  <a:lnTo>
                    <a:pt x="101" y="142"/>
                  </a:lnTo>
                  <a:lnTo>
                    <a:pt x="101" y="147"/>
                  </a:lnTo>
                  <a:lnTo>
                    <a:pt x="96" y="147"/>
                  </a:lnTo>
                  <a:lnTo>
                    <a:pt x="91" y="147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81" y="157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6" y="167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6" y="173"/>
                  </a:lnTo>
                  <a:lnTo>
                    <a:pt x="86" y="178"/>
                  </a:lnTo>
                  <a:lnTo>
                    <a:pt x="86" y="183"/>
                  </a:lnTo>
                  <a:lnTo>
                    <a:pt x="81" y="183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1" y="173"/>
                  </a:lnTo>
                  <a:lnTo>
                    <a:pt x="66" y="173"/>
                  </a:lnTo>
                  <a:lnTo>
                    <a:pt x="60" y="173"/>
                  </a:lnTo>
                  <a:lnTo>
                    <a:pt x="55" y="173"/>
                  </a:lnTo>
                  <a:lnTo>
                    <a:pt x="50" y="178"/>
                  </a:lnTo>
                  <a:lnTo>
                    <a:pt x="40" y="178"/>
                  </a:lnTo>
                  <a:lnTo>
                    <a:pt x="35" y="183"/>
                  </a:lnTo>
                  <a:lnTo>
                    <a:pt x="30" y="188"/>
                  </a:lnTo>
                  <a:lnTo>
                    <a:pt x="35" y="188"/>
                  </a:lnTo>
                  <a:lnTo>
                    <a:pt x="35" y="193"/>
                  </a:lnTo>
                  <a:lnTo>
                    <a:pt x="30" y="198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15" y="198"/>
                  </a:lnTo>
                  <a:lnTo>
                    <a:pt x="10" y="198"/>
                  </a:lnTo>
                  <a:lnTo>
                    <a:pt x="5" y="198"/>
                  </a:lnTo>
                  <a:lnTo>
                    <a:pt x="5" y="183"/>
                  </a:lnTo>
                  <a:lnTo>
                    <a:pt x="0" y="178"/>
                  </a:lnTo>
                  <a:lnTo>
                    <a:pt x="5" y="173"/>
                  </a:lnTo>
                  <a:lnTo>
                    <a:pt x="0" y="167"/>
                  </a:lnTo>
                  <a:lnTo>
                    <a:pt x="5" y="167"/>
                  </a:lnTo>
                  <a:lnTo>
                    <a:pt x="10" y="162"/>
                  </a:lnTo>
                  <a:lnTo>
                    <a:pt x="15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27"/>
                  </a:lnTo>
                  <a:lnTo>
                    <a:pt x="10" y="122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15" y="107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5" y="97"/>
                  </a:lnTo>
                  <a:lnTo>
                    <a:pt x="10" y="97"/>
                  </a:lnTo>
                  <a:lnTo>
                    <a:pt x="15" y="92"/>
                  </a:lnTo>
                  <a:lnTo>
                    <a:pt x="25" y="92"/>
                  </a:lnTo>
                  <a:lnTo>
                    <a:pt x="30" y="86"/>
                  </a:lnTo>
                  <a:lnTo>
                    <a:pt x="25" y="81"/>
                  </a:lnTo>
                  <a:lnTo>
                    <a:pt x="25" y="76"/>
                  </a:lnTo>
                  <a:lnTo>
                    <a:pt x="30" y="76"/>
                  </a:lnTo>
                  <a:lnTo>
                    <a:pt x="35" y="71"/>
                  </a:lnTo>
                  <a:lnTo>
                    <a:pt x="40" y="66"/>
                  </a:lnTo>
                  <a:lnTo>
                    <a:pt x="50" y="7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56"/>
                  </a:lnTo>
                  <a:lnTo>
                    <a:pt x="66" y="51"/>
                  </a:lnTo>
                  <a:lnTo>
                    <a:pt x="71" y="51"/>
                  </a:lnTo>
                  <a:lnTo>
                    <a:pt x="76" y="56"/>
                  </a:lnTo>
                  <a:lnTo>
                    <a:pt x="81" y="56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11" y="41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41" y="16"/>
                  </a:lnTo>
                  <a:lnTo>
                    <a:pt x="147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8" name="Freeform 202"/>
            <p:cNvSpPr>
              <a:spLocks/>
            </p:cNvSpPr>
            <p:nvPr/>
          </p:nvSpPr>
          <p:spPr bwMode="auto">
            <a:xfrm>
              <a:off x="5283201" y="3873500"/>
              <a:ext cx="233363" cy="346075"/>
            </a:xfrm>
            <a:custGeom>
              <a:avLst/>
              <a:gdLst>
                <a:gd name="T0" fmla="*/ 61 w 147"/>
                <a:gd name="T1" fmla="*/ 218 h 218"/>
                <a:gd name="T2" fmla="*/ 56 w 147"/>
                <a:gd name="T3" fmla="*/ 208 h 218"/>
                <a:gd name="T4" fmla="*/ 51 w 147"/>
                <a:gd name="T5" fmla="*/ 198 h 218"/>
                <a:gd name="T6" fmla="*/ 41 w 147"/>
                <a:gd name="T7" fmla="*/ 177 h 218"/>
                <a:gd name="T8" fmla="*/ 31 w 147"/>
                <a:gd name="T9" fmla="*/ 172 h 218"/>
                <a:gd name="T10" fmla="*/ 20 w 147"/>
                <a:gd name="T11" fmla="*/ 162 h 218"/>
                <a:gd name="T12" fmla="*/ 10 w 147"/>
                <a:gd name="T13" fmla="*/ 157 h 218"/>
                <a:gd name="T14" fmla="*/ 5 w 147"/>
                <a:gd name="T15" fmla="*/ 162 h 218"/>
                <a:gd name="T16" fmla="*/ 0 w 147"/>
                <a:gd name="T17" fmla="*/ 152 h 218"/>
                <a:gd name="T18" fmla="*/ 5 w 147"/>
                <a:gd name="T19" fmla="*/ 137 h 218"/>
                <a:gd name="T20" fmla="*/ 10 w 147"/>
                <a:gd name="T21" fmla="*/ 122 h 218"/>
                <a:gd name="T22" fmla="*/ 15 w 147"/>
                <a:gd name="T23" fmla="*/ 107 h 218"/>
                <a:gd name="T24" fmla="*/ 15 w 147"/>
                <a:gd name="T25" fmla="*/ 96 h 218"/>
                <a:gd name="T26" fmla="*/ 20 w 147"/>
                <a:gd name="T27" fmla="*/ 91 h 218"/>
                <a:gd name="T28" fmla="*/ 36 w 147"/>
                <a:gd name="T29" fmla="*/ 101 h 218"/>
                <a:gd name="T30" fmla="*/ 51 w 147"/>
                <a:gd name="T31" fmla="*/ 101 h 218"/>
                <a:gd name="T32" fmla="*/ 66 w 147"/>
                <a:gd name="T33" fmla="*/ 96 h 218"/>
                <a:gd name="T34" fmla="*/ 76 w 147"/>
                <a:gd name="T35" fmla="*/ 96 h 218"/>
                <a:gd name="T36" fmla="*/ 96 w 147"/>
                <a:gd name="T37" fmla="*/ 91 h 218"/>
                <a:gd name="T38" fmla="*/ 91 w 147"/>
                <a:gd name="T39" fmla="*/ 76 h 218"/>
                <a:gd name="T40" fmla="*/ 51 w 147"/>
                <a:gd name="T41" fmla="*/ 71 h 218"/>
                <a:gd name="T42" fmla="*/ 36 w 147"/>
                <a:gd name="T43" fmla="*/ 46 h 218"/>
                <a:gd name="T44" fmla="*/ 31 w 147"/>
                <a:gd name="T45" fmla="*/ 31 h 218"/>
                <a:gd name="T46" fmla="*/ 56 w 147"/>
                <a:gd name="T47" fmla="*/ 31 h 218"/>
                <a:gd name="T48" fmla="*/ 61 w 147"/>
                <a:gd name="T49" fmla="*/ 15 h 218"/>
                <a:gd name="T50" fmla="*/ 66 w 147"/>
                <a:gd name="T51" fmla="*/ 5 h 218"/>
                <a:gd name="T52" fmla="*/ 76 w 147"/>
                <a:gd name="T53" fmla="*/ 15 h 218"/>
                <a:gd name="T54" fmla="*/ 76 w 147"/>
                <a:gd name="T55" fmla="*/ 31 h 218"/>
                <a:gd name="T56" fmla="*/ 101 w 147"/>
                <a:gd name="T57" fmla="*/ 46 h 218"/>
                <a:gd name="T58" fmla="*/ 122 w 147"/>
                <a:gd name="T59" fmla="*/ 61 h 218"/>
                <a:gd name="T60" fmla="*/ 142 w 147"/>
                <a:gd name="T61" fmla="*/ 91 h 218"/>
                <a:gd name="T62" fmla="*/ 142 w 147"/>
                <a:gd name="T63" fmla="*/ 107 h 218"/>
                <a:gd name="T64" fmla="*/ 132 w 147"/>
                <a:gd name="T65" fmla="*/ 112 h 218"/>
                <a:gd name="T66" fmla="*/ 132 w 147"/>
                <a:gd name="T67" fmla="*/ 122 h 218"/>
                <a:gd name="T68" fmla="*/ 127 w 147"/>
                <a:gd name="T69" fmla="*/ 137 h 218"/>
                <a:gd name="T70" fmla="*/ 127 w 147"/>
                <a:gd name="T71" fmla="*/ 147 h 218"/>
                <a:gd name="T72" fmla="*/ 117 w 147"/>
                <a:gd name="T73" fmla="*/ 157 h 218"/>
                <a:gd name="T74" fmla="*/ 107 w 147"/>
                <a:gd name="T75" fmla="*/ 172 h 218"/>
                <a:gd name="T76" fmla="*/ 101 w 147"/>
                <a:gd name="T77" fmla="*/ 177 h 218"/>
                <a:gd name="T78" fmla="*/ 91 w 147"/>
                <a:gd name="T79" fmla="*/ 172 h 218"/>
                <a:gd name="T80" fmla="*/ 86 w 147"/>
                <a:gd name="T81" fmla="*/ 177 h 218"/>
                <a:gd name="T82" fmla="*/ 81 w 147"/>
                <a:gd name="T83" fmla="*/ 193 h 218"/>
                <a:gd name="T84" fmla="*/ 71 w 147"/>
                <a:gd name="T85" fmla="*/ 213 h 218"/>
                <a:gd name="T86" fmla="*/ 61 w 147"/>
                <a:gd name="T8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218">
                  <a:moveTo>
                    <a:pt x="61" y="218"/>
                  </a:moveTo>
                  <a:lnTo>
                    <a:pt x="61" y="218"/>
                  </a:lnTo>
                  <a:lnTo>
                    <a:pt x="61" y="218"/>
                  </a:lnTo>
                  <a:lnTo>
                    <a:pt x="51" y="213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1" y="198"/>
                  </a:lnTo>
                  <a:lnTo>
                    <a:pt x="56" y="198"/>
                  </a:lnTo>
                  <a:lnTo>
                    <a:pt x="51" y="198"/>
                  </a:lnTo>
                  <a:lnTo>
                    <a:pt x="46" y="198"/>
                  </a:lnTo>
                  <a:lnTo>
                    <a:pt x="41" y="188"/>
                  </a:lnTo>
                  <a:lnTo>
                    <a:pt x="41" y="177"/>
                  </a:lnTo>
                  <a:lnTo>
                    <a:pt x="36" y="177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67"/>
                  </a:lnTo>
                  <a:lnTo>
                    <a:pt x="26" y="167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15" y="162"/>
                  </a:lnTo>
                  <a:lnTo>
                    <a:pt x="10" y="157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5" y="162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10" y="122"/>
                  </a:lnTo>
                  <a:lnTo>
                    <a:pt x="15" y="117"/>
                  </a:lnTo>
                  <a:lnTo>
                    <a:pt x="15" y="112"/>
                  </a:lnTo>
                  <a:lnTo>
                    <a:pt x="15" y="107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5" y="96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41" y="9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66" y="96"/>
                  </a:lnTo>
                  <a:lnTo>
                    <a:pt x="66" y="91"/>
                  </a:lnTo>
                  <a:lnTo>
                    <a:pt x="71" y="91"/>
                  </a:lnTo>
                  <a:lnTo>
                    <a:pt x="76" y="96"/>
                  </a:lnTo>
                  <a:lnTo>
                    <a:pt x="81" y="96"/>
                  </a:lnTo>
                  <a:lnTo>
                    <a:pt x="91" y="96"/>
                  </a:lnTo>
                  <a:lnTo>
                    <a:pt x="96" y="91"/>
                  </a:lnTo>
                  <a:lnTo>
                    <a:pt x="96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61" y="71"/>
                  </a:lnTo>
                  <a:lnTo>
                    <a:pt x="51" y="76"/>
                  </a:lnTo>
                  <a:lnTo>
                    <a:pt x="51" y="71"/>
                  </a:lnTo>
                  <a:lnTo>
                    <a:pt x="41" y="56"/>
                  </a:lnTo>
                  <a:lnTo>
                    <a:pt x="41" y="51"/>
                  </a:lnTo>
                  <a:lnTo>
                    <a:pt x="36" y="46"/>
                  </a:lnTo>
                  <a:lnTo>
                    <a:pt x="36" y="41"/>
                  </a:lnTo>
                  <a:lnTo>
                    <a:pt x="36" y="36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56" y="31"/>
                  </a:lnTo>
                  <a:lnTo>
                    <a:pt x="61" y="26"/>
                  </a:lnTo>
                  <a:lnTo>
                    <a:pt x="61" y="20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71" y="20"/>
                  </a:lnTo>
                  <a:lnTo>
                    <a:pt x="76" y="26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6" y="3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51"/>
                  </a:lnTo>
                  <a:lnTo>
                    <a:pt x="122" y="61"/>
                  </a:lnTo>
                  <a:lnTo>
                    <a:pt x="132" y="76"/>
                  </a:lnTo>
                  <a:lnTo>
                    <a:pt x="137" y="81"/>
                  </a:lnTo>
                  <a:lnTo>
                    <a:pt x="142" y="91"/>
                  </a:lnTo>
                  <a:lnTo>
                    <a:pt x="142" y="96"/>
                  </a:lnTo>
                  <a:lnTo>
                    <a:pt x="147" y="101"/>
                  </a:lnTo>
                  <a:lnTo>
                    <a:pt x="142" y="107"/>
                  </a:lnTo>
                  <a:lnTo>
                    <a:pt x="132" y="107"/>
                  </a:lnTo>
                  <a:lnTo>
                    <a:pt x="127" y="112"/>
                  </a:lnTo>
                  <a:lnTo>
                    <a:pt x="132" y="112"/>
                  </a:lnTo>
                  <a:lnTo>
                    <a:pt x="137" y="117"/>
                  </a:lnTo>
                  <a:lnTo>
                    <a:pt x="137" y="117"/>
                  </a:lnTo>
                  <a:lnTo>
                    <a:pt x="132" y="122"/>
                  </a:lnTo>
                  <a:lnTo>
                    <a:pt x="137" y="127"/>
                  </a:lnTo>
                  <a:lnTo>
                    <a:pt x="137" y="132"/>
                  </a:lnTo>
                  <a:lnTo>
                    <a:pt x="127" y="137"/>
                  </a:lnTo>
                  <a:lnTo>
                    <a:pt x="127" y="142"/>
                  </a:lnTo>
                  <a:lnTo>
                    <a:pt x="127" y="147"/>
                  </a:lnTo>
                  <a:lnTo>
                    <a:pt x="127" y="147"/>
                  </a:lnTo>
                  <a:lnTo>
                    <a:pt x="117" y="152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2" y="162"/>
                  </a:lnTo>
                  <a:lnTo>
                    <a:pt x="112" y="167"/>
                  </a:lnTo>
                  <a:lnTo>
                    <a:pt x="107" y="172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1" y="177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1" y="172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86" y="177"/>
                  </a:lnTo>
                  <a:lnTo>
                    <a:pt x="86" y="182"/>
                  </a:lnTo>
                  <a:lnTo>
                    <a:pt x="81" y="188"/>
                  </a:lnTo>
                  <a:lnTo>
                    <a:pt x="81" y="193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66" y="218"/>
                  </a:lnTo>
                  <a:lnTo>
                    <a:pt x="61" y="21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9" name="Freeform 203"/>
            <p:cNvSpPr>
              <a:spLocks/>
            </p:cNvSpPr>
            <p:nvPr/>
          </p:nvSpPr>
          <p:spPr bwMode="auto">
            <a:xfrm>
              <a:off x="5348289" y="4122738"/>
              <a:ext cx="249238" cy="346075"/>
            </a:xfrm>
            <a:custGeom>
              <a:avLst/>
              <a:gdLst>
                <a:gd name="T0" fmla="*/ 0 w 157"/>
                <a:gd name="T1" fmla="*/ 147 h 218"/>
                <a:gd name="T2" fmla="*/ 10 w 157"/>
                <a:gd name="T3" fmla="*/ 147 h 218"/>
                <a:gd name="T4" fmla="*/ 5 w 157"/>
                <a:gd name="T5" fmla="*/ 132 h 218"/>
                <a:gd name="T6" fmla="*/ 5 w 157"/>
                <a:gd name="T7" fmla="*/ 112 h 218"/>
                <a:gd name="T8" fmla="*/ 15 w 157"/>
                <a:gd name="T9" fmla="*/ 81 h 218"/>
                <a:gd name="T10" fmla="*/ 20 w 157"/>
                <a:gd name="T11" fmla="*/ 66 h 218"/>
                <a:gd name="T12" fmla="*/ 10 w 157"/>
                <a:gd name="T13" fmla="*/ 56 h 218"/>
                <a:gd name="T14" fmla="*/ 25 w 157"/>
                <a:gd name="T15" fmla="*/ 61 h 218"/>
                <a:gd name="T16" fmla="*/ 35 w 157"/>
                <a:gd name="T17" fmla="*/ 51 h 218"/>
                <a:gd name="T18" fmla="*/ 40 w 157"/>
                <a:gd name="T19" fmla="*/ 31 h 218"/>
                <a:gd name="T20" fmla="*/ 50 w 157"/>
                <a:gd name="T21" fmla="*/ 20 h 218"/>
                <a:gd name="T22" fmla="*/ 55 w 157"/>
                <a:gd name="T23" fmla="*/ 15 h 218"/>
                <a:gd name="T24" fmla="*/ 66 w 157"/>
                <a:gd name="T25" fmla="*/ 20 h 218"/>
                <a:gd name="T26" fmla="*/ 71 w 157"/>
                <a:gd name="T27" fmla="*/ 10 h 218"/>
                <a:gd name="T28" fmla="*/ 91 w 157"/>
                <a:gd name="T29" fmla="*/ 20 h 218"/>
                <a:gd name="T30" fmla="*/ 76 w 157"/>
                <a:gd name="T31" fmla="*/ 25 h 218"/>
                <a:gd name="T32" fmla="*/ 81 w 157"/>
                <a:gd name="T33" fmla="*/ 41 h 218"/>
                <a:gd name="T34" fmla="*/ 91 w 157"/>
                <a:gd name="T35" fmla="*/ 56 h 218"/>
                <a:gd name="T36" fmla="*/ 106 w 157"/>
                <a:gd name="T37" fmla="*/ 56 h 218"/>
                <a:gd name="T38" fmla="*/ 121 w 157"/>
                <a:gd name="T39" fmla="*/ 51 h 218"/>
                <a:gd name="T40" fmla="*/ 116 w 157"/>
                <a:gd name="T41" fmla="*/ 66 h 218"/>
                <a:gd name="T42" fmla="*/ 126 w 157"/>
                <a:gd name="T43" fmla="*/ 71 h 218"/>
                <a:gd name="T44" fmla="*/ 116 w 157"/>
                <a:gd name="T45" fmla="*/ 86 h 218"/>
                <a:gd name="T46" fmla="*/ 121 w 157"/>
                <a:gd name="T47" fmla="*/ 96 h 218"/>
                <a:gd name="T48" fmla="*/ 111 w 157"/>
                <a:gd name="T49" fmla="*/ 101 h 218"/>
                <a:gd name="T50" fmla="*/ 111 w 157"/>
                <a:gd name="T51" fmla="*/ 106 h 218"/>
                <a:gd name="T52" fmla="*/ 121 w 157"/>
                <a:gd name="T53" fmla="*/ 127 h 218"/>
                <a:gd name="T54" fmla="*/ 131 w 157"/>
                <a:gd name="T55" fmla="*/ 127 h 218"/>
                <a:gd name="T56" fmla="*/ 152 w 157"/>
                <a:gd name="T57" fmla="*/ 137 h 218"/>
                <a:gd name="T58" fmla="*/ 157 w 157"/>
                <a:gd name="T59" fmla="*/ 152 h 218"/>
                <a:gd name="T60" fmla="*/ 147 w 157"/>
                <a:gd name="T61" fmla="*/ 152 h 218"/>
                <a:gd name="T62" fmla="*/ 147 w 157"/>
                <a:gd name="T63" fmla="*/ 162 h 218"/>
                <a:gd name="T64" fmla="*/ 147 w 157"/>
                <a:gd name="T65" fmla="*/ 172 h 218"/>
                <a:gd name="T66" fmla="*/ 147 w 157"/>
                <a:gd name="T67" fmla="*/ 177 h 218"/>
                <a:gd name="T68" fmla="*/ 152 w 157"/>
                <a:gd name="T69" fmla="*/ 193 h 218"/>
                <a:gd name="T70" fmla="*/ 157 w 157"/>
                <a:gd name="T71" fmla="*/ 198 h 218"/>
                <a:gd name="T72" fmla="*/ 147 w 157"/>
                <a:gd name="T73" fmla="*/ 208 h 218"/>
                <a:gd name="T74" fmla="*/ 131 w 157"/>
                <a:gd name="T75" fmla="*/ 218 h 218"/>
                <a:gd name="T76" fmla="*/ 121 w 157"/>
                <a:gd name="T77" fmla="*/ 208 h 218"/>
                <a:gd name="T78" fmla="*/ 106 w 157"/>
                <a:gd name="T79" fmla="*/ 203 h 218"/>
                <a:gd name="T80" fmla="*/ 96 w 157"/>
                <a:gd name="T81" fmla="*/ 193 h 218"/>
                <a:gd name="T82" fmla="*/ 81 w 157"/>
                <a:gd name="T83" fmla="*/ 193 h 218"/>
                <a:gd name="T84" fmla="*/ 71 w 157"/>
                <a:gd name="T85" fmla="*/ 187 h 218"/>
                <a:gd name="T86" fmla="*/ 55 w 157"/>
                <a:gd name="T87" fmla="*/ 187 h 218"/>
                <a:gd name="T88" fmla="*/ 40 w 157"/>
                <a:gd name="T89" fmla="*/ 187 h 218"/>
                <a:gd name="T90" fmla="*/ 20 w 157"/>
                <a:gd name="T91" fmla="*/ 187 h 218"/>
                <a:gd name="T92" fmla="*/ 10 w 157"/>
                <a:gd name="T93" fmla="*/ 177 h 218"/>
                <a:gd name="T94" fmla="*/ 5 w 157"/>
                <a:gd name="T95" fmla="*/ 167 h 218"/>
                <a:gd name="T96" fmla="*/ 5 w 157"/>
                <a:gd name="T97" fmla="*/ 15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" h="218">
                  <a:moveTo>
                    <a:pt x="5" y="152"/>
                  </a:moveTo>
                  <a:lnTo>
                    <a:pt x="5" y="152"/>
                  </a:lnTo>
                  <a:lnTo>
                    <a:pt x="0" y="147"/>
                  </a:lnTo>
                  <a:lnTo>
                    <a:pt x="5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2"/>
                  </a:lnTo>
                  <a:lnTo>
                    <a:pt x="5" y="137"/>
                  </a:lnTo>
                  <a:lnTo>
                    <a:pt x="5" y="132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5" y="112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5" y="81"/>
                  </a:lnTo>
                  <a:lnTo>
                    <a:pt x="10" y="76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0" y="36"/>
                  </a:lnTo>
                  <a:lnTo>
                    <a:pt x="40" y="31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1" y="5"/>
                  </a:lnTo>
                  <a:lnTo>
                    <a:pt x="76" y="0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1" y="25"/>
                  </a:lnTo>
                  <a:lnTo>
                    <a:pt x="76" y="25"/>
                  </a:lnTo>
                  <a:lnTo>
                    <a:pt x="81" y="31"/>
                  </a:lnTo>
                  <a:lnTo>
                    <a:pt x="76" y="36"/>
                  </a:lnTo>
                  <a:lnTo>
                    <a:pt x="81" y="41"/>
                  </a:lnTo>
                  <a:lnTo>
                    <a:pt x="81" y="56"/>
                  </a:lnTo>
                  <a:lnTo>
                    <a:pt x="86" y="56"/>
                  </a:lnTo>
                  <a:lnTo>
                    <a:pt x="91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6" y="56"/>
                  </a:lnTo>
                  <a:lnTo>
                    <a:pt x="111" y="51"/>
                  </a:lnTo>
                  <a:lnTo>
                    <a:pt x="111" y="46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16" y="61"/>
                  </a:lnTo>
                  <a:lnTo>
                    <a:pt x="116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6" y="71"/>
                  </a:lnTo>
                  <a:lnTo>
                    <a:pt x="116" y="76"/>
                  </a:lnTo>
                  <a:lnTo>
                    <a:pt x="116" y="81"/>
                  </a:lnTo>
                  <a:lnTo>
                    <a:pt x="116" y="86"/>
                  </a:lnTo>
                  <a:lnTo>
                    <a:pt x="121" y="86"/>
                  </a:lnTo>
                  <a:lnTo>
                    <a:pt x="121" y="91"/>
                  </a:lnTo>
                  <a:lnTo>
                    <a:pt x="121" y="96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06" y="101"/>
                  </a:lnTo>
                  <a:lnTo>
                    <a:pt x="111" y="106"/>
                  </a:lnTo>
                  <a:lnTo>
                    <a:pt x="111" y="117"/>
                  </a:lnTo>
                  <a:lnTo>
                    <a:pt x="116" y="117"/>
                  </a:lnTo>
                  <a:lnTo>
                    <a:pt x="121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7"/>
                  </a:lnTo>
                  <a:lnTo>
                    <a:pt x="136" y="127"/>
                  </a:lnTo>
                  <a:lnTo>
                    <a:pt x="147" y="132"/>
                  </a:lnTo>
                  <a:lnTo>
                    <a:pt x="152" y="137"/>
                  </a:lnTo>
                  <a:lnTo>
                    <a:pt x="157" y="142"/>
                  </a:lnTo>
                  <a:lnTo>
                    <a:pt x="152" y="147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7"/>
                  </a:lnTo>
                  <a:lnTo>
                    <a:pt x="142" y="157"/>
                  </a:lnTo>
                  <a:lnTo>
                    <a:pt x="147" y="162"/>
                  </a:lnTo>
                  <a:lnTo>
                    <a:pt x="142" y="167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47" y="182"/>
                  </a:lnTo>
                  <a:lnTo>
                    <a:pt x="152" y="187"/>
                  </a:lnTo>
                  <a:lnTo>
                    <a:pt x="152" y="193"/>
                  </a:lnTo>
                  <a:lnTo>
                    <a:pt x="152" y="198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47" y="208"/>
                  </a:lnTo>
                  <a:lnTo>
                    <a:pt x="142" y="213"/>
                  </a:lnTo>
                  <a:lnTo>
                    <a:pt x="136" y="218"/>
                  </a:lnTo>
                  <a:lnTo>
                    <a:pt x="131" y="218"/>
                  </a:lnTo>
                  <a:lnTo>
                    <a:pt x="131" y="213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16" y="203"/>
                  </a:lnTo>
                  <a:lnTo>
                    <a:pt x="111" y="203"/>
                  </a:lnTo>
                  <a:lnTo>
                    <a:pt x="106" y="203"/>
                  </a:lnTo>
                  <a:lnTo>
                    <a:pt x="106" y="198"/>
                  </a:lnTo>
                  <a:lnTo>
                    <a:pt x="101" y="193"/>
                  </a:lnTo>
                  <a:lnTo>
                    <a:pt x="96" y="193"/>
                  </a:lnTo>
                  <a:lnTo>
                    <a:pt x="91" y="193"/>
                  </a:lnTo>
                  <a:lnTo>
                    <a:pt x="86" y="193"/>
                  </a:lnTo>
                  <a:lnTo>
                    <a:pt x="81" y="193"/>
                  </a:lnTo>
                  <a:lnTo>
                    <a:pt x="76" y="187"/>
                  </a:lnTo>
                  <a:lnTo>
                    <a:pt x="71" y="182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0" y="187"/>
                  </a:lnTo>
                  <a:lnTo>
                    <a:pt x="55" y="187"/>
                  </a:lnTo>
                  <a:lnTo>
                    <a:pt x="50" y="187"/>
                  </a:lnTo>
                  <a:lnTo>
                    <a:pt x="45" y="193"/>
                  </a:lnTo>
                  <a:lnTo>
                    <a:pt x="40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0" y="187"/>
                  </a:lnTo>
                  <a:lnTo>
                    <a:pt x="20" y="193"/>
                  </a:lnTo>
                  <a:lnTo>
                    <a:pt x="15" y="193"/>
                  </a:lnTo>
                  <a:lnTo>
                    <a:pt x="10" y="177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10" y="162"/>
                  </a:lnTo>
                  <a:lnTo>
                    <a:pt x="5" y="15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0" name="Freeform 204"/>
            <p:cNvSpPr>
              <a:spLocks/>
            </p:cNvSpPr>
            <p:nvPr/>
          </p:nvSpPr>
          <p:spPr bwMode="auto">
            <a:xfrm>
              <a:off x="5718176" y="4243388"/>
              <a:ext cx="39688" cy="47625"/>
            </a:xfrm>
            <a:custGeom>
              <a:avLst/>
              <a:gdLst>
                <a:gd name="T0" fmla="*/ 5 w 25"/>
                <a:gd name="T1" fmla="*/ 0 h 30"/>
                <a:gd name="T2" fmla="*/ 5 w 25"/>
                <a:gd name="T3" fmla="*/ 0 h 30"/>
                <a:gd name="T4" fmla="*/ 10 w 25"/>
                <a:gd name="T5" fmla="*/ 0 h 30"/>
                <a:gd name="T6" fmla="*/ 15 w 25"/>
                <a:gd name="T7" fmla="*/ 0 h 30"/>
                <a:gd name="T8" fmla="*/ 20 w 25"/>
                <a:gd name="T9" fmla="*/ 5 h 30"/>
                <a:gd name="T10" fmla="*/ 20 w 25"/>
                <a:gd name="T11" fmla="*/ 10 h 30"/>
                <a:gd name="T12" fmla="*/ 20 w 25"/>
                <a:gd name="T13" fmla="*/ 10 h 30"/>
                <a:gd name="T14" fmla="*/ 20 w 25"/>
                <a:gd name="T15" fmla="*/ 15 h 30"/>
                <a:gd name="T16" fmla="*/ 25 w 25"/>
                <a:gd name="T17" fmla="*/ 20 h 30"/>
                <a:gd name="T18" fmla="*/ 25 w 25"/>
                <a:gd name="T19" fmla="*/ 20 h 30"/>
                <a:gd name="T20" fmla="*/ 20 w 25"/>
                <a:gd name="T21" fmla="*/ 25 h 30"/>
                <a:gd name="T22" fmla="*/ 20 w 25"/>
                <a:gd name="T23" fmla="*/ 30 h 30"/>
                <a:gd name="T24" fmla="*/ 15 w 25"/>
                <a:gd name="T25" fmla="*/ 30 h 30"/>
                <a:gd name="T26" fmla="*/ 10 w 25"/>
                <a:gd name="T27" fmla="*/ 25 h 30"/>
                <a:gd name="T28" fmla="*/ 5 w 25"/>
                <a:gd name="T29" fmla="*/ 20 h 30"/>
                <a:gd name="T30" fmla="*/ 5 w 25"/>
                <a:gd name="T31" fmla="*/ 20 h 30"/>
                <a:gd name="T32" fmla="*/ 0 w 25"/>
                <a:gd name="T33" fmla="*/ 20 h 30"/>
                <a:gd name="T34" fmla="*/ 0 w 25"/>
                <a:gd name="T35" fmla="*/ 15 h 30"/>
                <a:gd name="T36" fmla="*/ 0 w 25"/>
                <a:gd name="T37" fmla="*/ 10 h 30"/>
                <a:gd name="T38" fmla="*/ 0 w 25"/>
                <a:gd name="T39" fmla="*/ 10 h 30"/>
                <a:gd name="T40" fmla="*/ 0 w 25"/>
                <a:gd name="T41" fmla="*/ 5 h 30"/>
                <a:gd name="T42" fmla="*/ 0 w 25"/>
                <a:gd name="T43" fmla="*/ 0 h 30"/>
                <a:gd name="T44" fmla="*/ 5 w 25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30">
                  <a:moveTo>
                    <a:pt x="5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0" y="25"/>
                  </a:lnTo>
                  <a:lnTo>
                    <a:pt x="20" y="30"/>
                  </a:lnTo>
                  <a:lnTo>
                    <a:pt x="15" y="30"/>
                  </a:lnTo>
                  <a:lnTo>
                    <a:pt x="10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5" name="Freeform 206"/>
            <p:cNvSpPr>
              <a:spLocks/>
            </p:cNvSpPr>
            <p:nvPr/>
          </p:nvSpPr>
          <p:spPr bwMode="auto">
            <a:xfrm>
              <a:off x="5710238" y="4387850"/>
              <a:ext cx="39688" cy="80963"/>
            </a:xfrm>
            <a:custGeom>
              <a:avLst/>
              <a:gdLst>
                <a:gd name="T0" fmla="*/ 0 w 25"/>
                <a:gd name="T1" fmla="*/ 36 h 51"/>
                <a:gd name="T2" fmla="*/ 0 w 25"/>
                <a:gd name="T3" fmla="*/ 36 h 51"/>
                <a:gd name="T4" fmla="*/ 5 w 25"/>
                <a:gd name="T5" fmla="*/ 20 h 51"/>
                <a:gd name="T6" fmla="*/ 0 w 25"/>
                <a:gd name="T7" fmla="*/ 10 h 51"/>
                <a:gd name="T8" fmla="*/ 0 w 25"/>
                <a:gd name="T9" fmla="*/ 5 h 51"/>
                <a:gd name="T10" fmla="*/ 0 w 25"/>
                <a:gd name="T11" fmla="*/ 0 h 51"/>
                <a:gd name="T12" fmla="*/ 5 w 25"/>
                <a:gd name="T13" fmla="*/ 0 h 51"/>
                <a:gd name="T14" fmla="*/ 5 w 25"/>
                <a:gd name="T15" fmla="*/ 0 h 51"/>
                <a:gd name="T16" fmla="*/ 10 w 25"/>
                <a:gd name="T17" fmla="*/ 0 h 51"/>
                <a:gd name="T18" fmla="*/ 15 w 25"/>
                <a:gd name="T19" fmla="*/ 0 h 51"/>
                <a:gd name="T20" fmla="*/ 20 w 25"/>
                <a:gd name="T21" fmla="*/ 10 h 51"/>
                <a:gd name="T22" fmla="*/ 20 w 25"/>
                <a:gd name="T23" fmla="*/ 10 h 51"/>
                <a:gd name="T24" fmla="*/ 20 w 25"/>
                <a:gd name="T25" fmla="*/ 10 h 51"/>
                <a:gd name="T26" fmla="*/ 20 w 25"/>
                <a:gd name="T27" fmla="*/ 10 h 51"/>
                <a:gd name="T28" fmla="*/ 20 w 25"/>
                <a:gd name="T29" fmla="*/ 10 h 51"/>
                <a:gd name="T30" fmla="*/ 20 w 25"/>
                <a:gd name="T31" fmla="*/ 10 h 51"/>
                <a:gd name="T32" fmla="*/ 20 w 25"/>
                <a:gd name="T33" fmla="*/ 10 h 51"/>
                <a:gd name="T34" fmla="*/ 25 w 25"/>
                <a:gd name="T35" fmla="*/ 20 h 51"/>
                <a:gd name="T36" fmla="*/ 25 w 25"/>
                <a:gd name="T37" fmla="*/ 20 h 51"/>
                <a:gd name="T38" fmla="*/ 20 w 25"/>
                <a:gd name="T39" fmla="*/ 26 h 51"/>
                <a:gd name="T40" fmla="*/ 15 w 25"/>
                <a:gd name="T41" fmla="*/ 26 h 51"/>
                <a:gd name="T42" fmla="*/ 15 w 25"/>
                <a:gd name="T43" fmla="*/ 26 h 51"/>
                <a:gd name="T44" fmla="*/ 15 w 25"/>
                <a:gd name="T45" fmla="*/ 26 h 51"/>
                <a:gd name="T46" fmla="*/ 15 w 25"/>
                <a:gd name="T47" fmla="*/ 26 h 51"/>
                <a:gd name="T48" fmla="*/ 15 w 25"/>
                <a:gd name="T49" fmla="*/ 26 h 51"/>
                <a:gd name="T50" fmla="*/ 15 w 25"/>
                <a:gd name="T51" fmla="*/ 26 h 51"/>
                <a:gd name="T52" fmla="*/ 15 w 25"/>
                <a:gd name="T53" fmla="*/ 26 h 51"/>
                <a:gd name="T54" fmla="*/ 15 w 25"/>
                <a:gd name="T55" fmla="*/ 26 h 51"/>
                <a:gd name="T56" fmla="*/ 15 w 25"/>
                <a:gd name="T57" fmla="*/ 26 h 51"/>
                <a:gd name="T58" fmla="*/ 15 w 25"/>
                <a:gd name="T59" fmla="*/ 26 h 51"/>
                <a:gd name="T60" fmla="*/ 15 w 25"/>
                <a:gd name="T61" fmla="*/ 31 h 51"/>
                <a:gd name="T62" fmla="*/ 20 w 25"/>
                <a:gd name="T63" fmla="*/ 31 h 51"/>
                <a:gd name="T64" fmla="*/ 20 w 25"/>
                <a:gd name="T65" fmla="*/ 31 h 51"/>
                <a:gd name="T66" fmla="*/ 20 w 25"/>
                <a:gd name="T67" fmla="*/ 31 h 51"/>
                <a:gd name="T68" fmla="*/ 20 w 25"/>
                <a:gd name="T69" fmla="*/ 31 h 51"/>
                <a:gd name="T70" fmla="*/ 25 w 25"/>
                <a:gd name="T71" fmla="*/ 31 h 51"/>
                <a:gd name="T72" fmla="*/ 25 w 25"/>
                <a:gd name="T73" fmla="*/ 31 h 51"/>
                <a:gd name="T74" fmla="*/ 25 w 25"/>
                <a:gd name="T75" fmla="*/ 31 h 51"/>
                <a:gd name="T76" fmla="*/ 20 w 25"/>
                <a:gd name="T77" fmla="*/ 31 h 51"/>
                <a:gd name="T78" fmla="*/ 20 w 25"/>
                <a:gd name="T79" fmla="*/ 36 h 51"/>
                <a:gd name="T80" fmla="*/ 15 w 25"/>
                <a:gd name="T81" fmla="*/ 41 h 51"/>
                <a:gd name="T82" fmla="*/ 15 w 25"/>
                <a:gd name="T83" fmla="*/ 46 h 51"/>
                <a:gd name="T84" fmla="*/ 15 w 25"/>
                <a:gd name="T85" fmla="*/ 46 h 51"/>
                <a:gd name="T86" fmla="*/ 15 w 25"/>
                <a:gd name="T87" fmla="*/ 46 h 51"/>
                <a:gd name="T88" fmla="*/ 15 w 25"/>
                <a:gd name="T89" fmla="*/ 51 h 51"/>
                <a:gd name="T90" fmla="*/ 15 w 25"/>
                <a:gd name="T91" fmla="*/ 51 h 51"/>
                <a:gd name="T92" fmla="*/ 15 w 25"/>
                <a:gd name="T93" fmla="*/ 51 h 51"/>
                <a:gd name="T94" fmla="*/ 10 w 25"/>
                <a:gd name="T95" fmla="*/ 51 h 51"/>
                <a:gd name="T96" fmla="*/ 10 w 25"/>
                <a:gd name="T97" fmla="*/ 51 h 51"/>
                <a:gd name="T98" fmla="*/ 10 w 25"/>
                <a:gd name="T99" fmla="*/ 51 h 51"/>
                <a:gd name="T100" fmla="*/ 5 w 25"/>
                <a:gd name="T101" fmla="*/ 46 h 51"/>
                <a:gd name="T102" fmla="*/ 0 w 25"/>
                <a:gd name="T103" fmla="*/ 41 h 51"/>
                <a:gd name="T104" fmla="*/ 0 w 25"/>
                <a:gd name="T10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" h="51">
                  <a:moveTo>
                    <a:pt x="0" y="36"/>
                  </a:moveTo>
                  <a:lnTo>
                    <a:pt x="0" y="36"/>
                  </a:lnTo>
                  <a:lnTo>
                    <a:pt x="5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0" y="31"/>
                  </a:lnTo>
                  <a:lnTo>
                    <a:pt x="20" y="36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0" y="3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6" name="Freeform 207"/>
            <p:cNvSpPr>
              <a:spLocks/>
            </p:cNvSpPr>
            <p:nvPr/>
          </p:nvSpPr>
          <p:spPr bwMode="auto">
            <a:xfrm>
              <a:off x="5765801" y="4476750"/>
              <a:ext cx="23813" cy="55563"/>
            </a:xfrm>
            <a:custGeom>
              <a:avLst/>
              <a:gdLst>
                <a:gd name="T0" fmla="*/ 15 w 15"/>
                <a:gd name="T1" fmla="*/ 15 h 35"/>
                <a:gd name="T2" fmla="*/ 15 w 15"/>
                <a:gd name="T3" fmla="*/ 15 h 35"/>
                <a:gd name="T4" fmla="*/ 10 w 15"/>
                <a:gd name="T5" fmla="*/ 15 h 35"/>
                <a:gd name="T6" fmla="*/ 10 w 15"/>
                <a:gd name="T7" fmla="*/ 20 h 35"/>
                <a:gd name="T8" fmla="*/ 5 w 15"/>
                <a:gd name="T9" fmla="*/ 20 h 35"/>
                <a:gd name="T10" fmla="*/ 0 w 15"/>
                <a:gd name="T11" fmla="*/ 30 h 35"/>
                <a:gd name="T12" fmla="*/ 0 w 15"/>
                <a:gd name="T13" fmla="*/ 35 h 35"/>
                <a:gd name="T14" fmla="*/ 0 w 15"/>
                <a:gd name="T15" fmla="*/ 25 h 35"/>
                <a:gd name="T16" fmla="*/ 0 w 15"/>
                <a:gd name="T17" fmla="*/ 20 h 35"/>
                <a:gd name="T18" fmla="*/ 0 w 15"/>
                <a:gd name="T19" fmla="*/ 15 h 35"/>
                <a:gd name="T20" fmla="*/ 0 w 15"/>
                <a:gd name="T21" fmla="*/ 15 h 35"/>
                <a:gd name="T22" fmla="*/ 0 w 15"/>
                <a:gd name="T23" fmla="*/ 15 h 35"/>
                <a:gd name="T24" fmla="*/ 0 w 15"/>
                <a:gd name="T25" fmla="*/ 10 h 35"/>
                <a:gd name="T26" fmla="*/ 0 w 15"/>
                <a:gd name="T27" fmla="*/ 5 h 35"/>
                <a:gd name="T28" fmla="*/ 0 w 15"/>
                <a:gd name="T29" fmla="*/ 5 h 35"/>
                <a:gd name="T30" fmla="*/ 0 w 15"/>
                <a:gd name="T31" fmla="*/ 0 h 35"/>
                <a:gd name="T32" fmla="*/ 0 w 15"/>
                <a:gd name="T33" fmla="*/ 0 h 35"/>
                <a:gd name="T34" fmla="*/ 0 w 15"/>
                <a:gd name="T35" fmla="*/ 0 h 35"/>
                <a:gd name="T36" fmla="*/ 0 w 15"/>
                <a:gd name="T37" fmla="*/ 0 h 35"/>
                <a:gd name="T38" fmla="*/ 0 w 15"/>
                <a:gd name="T39" fmla="*/ 0 h 35"/>
                <a:gd name="T40" fmla="*/ 0 w 15"/>
                <a:gd name="T41" fmla="*/ 0 h 35"/>
                <a:gd name="T42" fmla="*/ 0 w 15"/>
                <a:gd name="T43" fmla="*/ 0 h 35"/>
                <a:gd name="T44" fmla="*/ 5 w 15"/>
                <a:gd name="T45" fmla="*/ 5 h 35"/>
                <a:gd name="T46" fmla="*/ 5 w 15"/>
                <a:gd name="T47" fmla="*/ 5 h 35"/>
                <a:gd name="T48" fmla="*/ 5 w 15"/>
                <a:gd name="T49" fmla="*/ 0 h 35"/>
                <a:gd name="T50" fmla="*/ 10 w 15"/>
                <a:gd name="T51" fmla="*/ 0 h 35"/>
                <a:gd name="T52" fmla="*/ 10 w 15"/>
                <a:gd name="T53" fmla="*/ 0 h 35"/>
                <a:gd name="T54" fmla="*/ 10 w 15"/>
                <a:gd name="T55" fmla="*/ 0 h 35"/>
                <a:gd name="T56" fmla="*/ 10 w 15"/>
                <a:gd name="T57" fmla="*/ 0 h 35"/>
                <a:gd name="T58" fmla="*/ 10 w 15"/>
                <a:gd name="T59" fmla="*/ 0 h 35"/>
                <a:gd name="T60" fmla="*/ 10 w 15"/>
                <a:gd name="T61" fmla="*/ 5 h 35"/>
                <a:gd name="T62" fmla="*/ 10 w 15"/>
                <a:gd name="T63" fmla="*/ 5 h 35"/>
                <a:gd name="T64" fmla="*/ 10 w 15"/>
                <a:gd name="T65" fmla="*/ 5 h 35"/>
                <a:gd name="T66" fmla="*/ 10 w 15"/>
                <a:gd name="T67" fmla="*/ 5 h 35"/>
                <a:gd name="T68" fmla="*/ 10 w 15"/>
                <a:gd name="T69" fmla="*/ 10 h 35"/>
                <a:gd name="T70" fmla="*/ 15 w 15"/>
                <a:gd name="T71" fmla="*/ 10 h 35"/>
                <a:gd name="T72" fmla="*/ 15 w 15"/>
                <a:gd name="T73" fmla="*/ 10 h 35"/>
                <a:gd name="T74" fmla="*/ 15 w 15"/>
                <a:gd name="T75" fmla="*/ 15 h 35"/>
                <a:gd name="T76" fmla="*/ 15 w 15"/>
                <a:gd name="T77" fmla="*/ 15 h 35"/>
                <a:gd name="T78" fmla="*/ 15 w 15"/>
                <a:gd name="T79" fmla="*/ 15 h 35"/>
                <a:gd name="T80" fmla="*/ 15 w 15"/>
                <a:gd name="T81" fmla="*/ 15 h 35"/>
                <a:gd name="T82" fmla="*/ 15 w 15"/>
                <a:gd name="T83" fmla="*/ 15 h 35"/>
                <a:gd name="T84" fmla="*/ 15 w 15"/>
                <a:gd name="T85" fmla="*/ 15 h 35"/>
                <a:gd name="T86" fmla="*/ 15 w 15"/>
                <a:gd name="T87" fmla="*/ 15 h 35"/>
                <a:gd name="T88" fmla="*/ 15 w 15"/>
                <a:gd name="T8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" h="35">
                  <a:moveTo>
                    <a:pt x="15" y="15"/>
                  </a:moveTo>
                  <a:lnTo>
                    <a:pt x="15" y="15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7" name="Freeform 208"/>
            <p:cNvSpPr>
              <a:spLocks/>
            </p:cNvSpPr>
            <p:nvPr/>
          </p:nvSpPr>
          <p:spPr bwMode="auto">
            <a:xfrm>
              <a:off x="5605463" y="4452938"/>
              <a:ext cx="273050" cy="200025"/>
            </a:xfrm>
            <a:custGeom>
              <a:avLst/>
              <a:gdLst>
                <a:gd name="T0" fmla="*/ 162 w 172"/>
                <a:gd name="T1" fmla="*/ 60 h 126"/>
                <a:gd name="T2" fmla="*/ 167 w 172"/>
                <a:gd name="T3" fmla="*/ 60 h 126"/>
                <a:gd name="T4" fmla="*/ 172 w 172"/>
                <a:gd name="T5" fmla="*/ 71 h 126"/>
                <a:gd name="T6" fmla="*/ 172 w 172"/>
                <a:gd name="T7" fmla="*/ 91 h 126"/>
                <a:gd name="T8" fmla="*/ 172 w 172"/>
                <a:gd name="T9" fmla="*/ 106 h 126"/>
                <a:gd name="T10" fmla="*/ 157 w 172"/>
                <a:gd name="T11" fmla="*/ 106 h 126"/>
                <a:gd name="T12" fmla="*/ 147 w 172"/>
                <a:gd name="T13" fmla="*/ 106 h 126"/>
                <a:gd name="T14" fmla="*/ 131 w 172"/>
                <a:gd name="T15" fmla="*/ 106 h 126"/>
                <a:gd name="T16" fmla="*/ 126 w 172"/>
                <a:gd name="T17" fmla="*/ 96 h 126"/>
                <a:gd name="T18" fmla="*/ 91 w 172"/>
                <a:gd name="T19" fmla="*/ 111 h 126"/>
                <a:gd name="T20" fmla="*/ 66 w 172"/>
                <a:gd name="T21" fmla="*/ 116 h 126"/>
                <a:gd name="T22" fmla="*/ 61 w 172"/>
                <a:gd name="T23" fmla="*/ 121 h 126"/>
                <a:gd name="T24" fmla="*/ 45 w 172"/>
                <a:gd name="T25" fmla="*/ 121 h 126"/>
                <a:gd name="T26" fmla="*/ 30 w 172"/>
                <a:gd name="T27" fmla="*/ 126 h 126"/>
                <a:gd name="T28" fmla="*/ 20 w 172"/>
                <a:gd name="T29" fmla="*/ 121 h 126"/>
                <a:gd name="T30" fmla="*/ 15 w 172"/>
                <a:gd name="T31" fmla="*/ 116 h 126"/>
                <a:gd name="T32" fmla="*/ 10 w 172"/>
                <a:gd name="T33" fmla="*/ 106 h 126"/>
                <a:gd name="T34" fmla="*/ 0 w 172"/>
                <a:gd name="T35" fmla="*/ 101 h 126"/>
                <a:gd name="T36" fmla="*/ 0 w 172"/>
                <a:gd name="T37" fmla="*/ 86 h 126"/>
                <a:gd name="T38" fmla="*/ 5 w 172"/>
                <a:gd name="T39" fmla="*/ 76 h 126"/>
                <a:gd name="T40" fmla="*/ 15 w 172"/>
                <a:gd name="T41" fmla="*/ 76 h 126"/>
                <a:gd name="T42" fmla="*/ 20 w 172"/>
                <a:gd name="T43" fmla="*/ 66 h 126"/>
                <a:gd name="T44" fmla="*/ 15 w 172"/>
                <a:gd name="T45" fmla="*/ 45 h 126"/>
                <a:gd name="T46" fmla="*/ 25 w 172"/>
                <a:gd name="T47" fmla="*/ 35 h 126"/>
                <a:gd name="T48" fmla="*/ 40 w 172"/>
                <a:gd name="T49" fmla="*/ 30 h 126"/>
                <a:gd name="T50" fmla="*/ 45 w 172"/>
                <a:gd name="T51" fmla="*/ 15 h 126"/>
                <a:gd name="T52" fmla="*/ 55 w 172"/>
                <a:gd name="T53" fmla="*/ 15 h 126"/>
                <a:gd name="T54" fmla="*/ 61 w 172"/>
                <a:gd name="T55" fmla="*/ 10 h 126"/>
                <a:gd name="T56" fmla="*/ 66 w 172"/>
                <a:gd name="T57" fmla="*/ 0 h 126"/>
                <a:gd name="T58" fmla="*/ 76 w 172"/>
                <a:gd name="T59" fmla="*/ 10 h 126"/>
                <a:gd name="T60" fmla="*/ 76 w 172"/>
                <a:gd name="T61" fmla="*/ 15 h 126"/>
                <a:gd name="T62" fmla="*/ 86 w 172"/>
                <a:gd name="T63" fmla="*/ 20 h 126"/>
                <a:gd name="T64" fmla="*/ 91 w 172"/>
                <a:gd name="T65" fmla="*/ 25 h 126"/>
                <a:gd name="T66" fmla="*/ 96 w 172"/>
                <a:gd name="T67" fmla="*/ 25 h 126"/>
                <a:gd name="T68" fmla="*/ 101 w 172"/>
                <a:gd name="T69" fmla="*/ 30 h 126"/>
                <a:gd name="T70" fmla="*/ 101 w 172"/>
                <a:gd name="T71" fmla="*/ 40 h 126"/>
                <a:gd name="T72" fmla="*/ 101 w 172"/>
                <a:gd name="T73" fmla="*/ 45 h 126"/>
                <a:gd name="T74" fmla="*/ 111 w 172"/>
                <a:gd name="T75" fmla="*/ 35 h 126"/>
                <a:gd name="T76" fmla="*/ 116 w 172"/>
                <a:gd name="T77" fmla="*/ 45 h 126"/>
                <a:gd name="T78" fmla="*/ 126 w 172"/>
                <a:gd name="T79" fmla="*/ 45 h 126"/>
                <a:gd name="T80" fmla="*/ 131 w 172"/>
                <a:gd name="T81" fmla="*/ 55 h 126"/>
                <a:gd name="T82" fmla="*/ 142 w 172"/>
                <a:gd name="T83" fmla="*/ 55 h 126"/>
                <a:gd name="T84" fmla="*/ 147 w 172"/>
                <a:gd name="T85" fmla="*/ 50 h 126"/>
                <a:gd name="T86" fmla="*/ 152 w 172"/>
                <a:gd name="T87" fmla="*/ 45 h 126"/>
                <a:gd name="T88" fmla="*/ 162 w 172"/>
                <a:gd name="T89" fmla="*/ 50 h 126"/>
                <a:gd name="T90" fmla="*/ 162 w 172"/>
                <a:gd name="T91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126">
                  <a:moveTo>
                    <a:pt x="162" y="60"/>
                  </a:moveTo>
                  <a:lnTo>
                    <a:pt x="162" y="60"/>
                  </a:lnTo>
                  <a:lnTo>
                    <a:pt x="167" y="55"/>
                  </a:lnTo>
                  <a:lnTo>
                    <a:pt x="167" y="60"/>
                  </a:lnTo>
                  <a:lnTo>
                    <a:pt x="167" y="66"/>
                  </a:lnTo>
                  <a:lnTo>
                    <a:pt x="172" y="71"/>
                  </a:lnTo>
                  <a:lnTo>
                    <a:pt x="167" y="81"/>
                  </a:lnTo>
                  <a:lnTo>
                    <a:pt x="172" y="91"/>
                  </a:lnTo>
                  <a:lnTo>
                    <a:pt x="172" y="96"/>
                  </a:lnTo>
                  <a:lnTo>
                    <a:pt x="172" y="106"/>
                  </a:lnTo>
                  <a:lnTo>
                    <a:pt x="162" y="106"/>
                  </a:lnTo>
                  <a:lnTo>
                    <a:pt x="157" y="106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36" y="106"/>
                  </a:lnTo>
                  <a:lnTo>
                    <a:pt x="131" y="106"/>
                  </a:lnTo>
                  <a:lnTo>
                    <a:pt x="131" y="101"/>
                  </a:lnTo>
                  <a:lnTo>
                    <a:pt x="126" y="96"/>
                  </a:lnTo>
                  <a:lnTo>
                    <a:pt x="101" y="111"/>
                  </a:lnTo>
                  <a:lnTo>
                    <a:pt x="91" y="111"/>
                  </a:lnTo>
                  <a:lnTo>
                    <a:pt x="76" y="116"/>
                  </a:lnTo>
                  <a:lnTo>
                    <a:pt x="66" y="116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5" y="121"/>
                  </a:lnTo>
                  <a:lnTo>
                    <a:pt x="45" y="121"/>
                  </a:lnTo>
                  <a:lnTo>
                    <a:pt x="40" y="121"/>
                  </a:lnTo>
                  <a:lnTo>
                    <a:pt x="30" y="126"/>
                  </a:lnTo>
                  <a:lnTo>
                    <a:pt x="25" y="126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1"/>
                  </a:lnTo>
                  <a:lnTo>
                    <a:pt x="10" y="106"/>
                  </a:lnTo>
                  <a:lnTo>
                    <a:pt x="10" y="101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15" y="76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55"/>
                  </a:lnTo>
                  <a:lnTo>
                    <a:pt x="15" y="4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5" y="25"/>
                  </a:lnTo>
                  <a:lnTo>
                    <a:pt x="45" y="15"/>
                  </a:lnTo>
                  <a:lnTo>
                    <a:pt x="50" y="10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5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6" y="25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1" y="50"/>
                  </a:lnTo>
                  <a:lnTo>
                    <a:pt x="101" y="45"/>
                  </a:lnTo>
                  <a:lnTo>
                    <a:pt x="106" y="35"/>
                  </a:lnTo>
                  <a:lnTo>
                    <a:pt x="111" y="35"/>
                  </a:lnTo>
                  <a:lnTo>
                    <a:pt x="116" y="40"/>
                  </a:lnTo>
                  <a:lnTo>
                    <a:pt x="116" y="45"/>
                  </a:lnTo>
                  <a:lnTo>
                    <a:pt x="121" y="45"/>
                  </a:lnTo>
                  <a:lnTo>
                    <a:pt x="126" y="45"/>
                  </a:lnTo>
                  <a:lnTo>
                    <a:pt x="126" y="50"/>
                  </a:lnTo>
                  <a:lnTo>
                    <a:pt x="131" y="55"/>
                  </a:lnTo>
                  <a:lnTo>
                    <a:pt x="136" y="60"/>
                  </a:lnTo>
                  <a:lnTo>
                    <a:pt x="142" y="55"/>
                  </a:lnTo>
                  <a:lnTo>
                    <a:pt x="142" y="50"/>
                  </a:lnTo>
                  <a:lnTo>
                    <a:pt x="147" y="50"/>
                  </a:lnTo>
                  <a:lnTo>
                    <a:pt x="152" y="50"/>
                  </a:lnTo>
                  <a:lnTo>
                    <a:pt x="152" y="45"/>
                  </a:lnTo>
                  <a:lnTo>
                    <a:pt x="157" y="45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6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8" name="Freeform 209"/>
            <p:cNvSpPr>
              <a:spLocks/>
            </p:cNvSpPr>
            <p:nvPr/>
          </p:nvSpPr>
          <p:spPr bwMode="auto">
            <a:xfrm>
              <a:off x="5299076" y="4356100"/>
              <a:ext cx="80963" cy="104775"/>
            </a:xfrm>
            <a:custGeom>
              <a:avLst/>
              <a:gdLst>
                <a:gd name="T0" fmla="*/ 16 w 51"/>
                <a:gd name="T1" fmla="*/ 15 h 66"/>
                <a:gd name="T2" fmla="*/ 16 w 51"/>
                <a:gd name="T3" fmla="*/ 15 h 66"/>
                <a:gd name="T4" fmla="*/ 21 w 51"/>
                <a:gd name="T5" fmla="*/ 10 h 66"/>
                <a:gd name="T6" fmla="*/ 21 w 51"/>
                <a:gd name="T7" fmla="*/ 5 h 66"/>
                <a:gd name="T8" fmla="*/ 26 w 51"/>
                <a:gd name="T9" fmla="*/ 5 h 66"/>
                <a:gd name="T10" fmla="*/ 31 w 51"/>
                <a:gd name="T11" fmla="*/ 0 h 66"/>
                <a:gd name="T12" fmla="*/ 36 w 51"/>
                <a:gd name="T13" fmla="*/ 0 h 66"/>
                <a:gd name="T14" fmla="*/ 31 w 51"/>
                <a:gd name="T15" fmla="*/ 0 h 66"/>
                <a:gd name="T16" fmla="*/ 36 w 51"/>
                <a:gd name="T17" fmla="*/ 5 h 66"/>
                <a:gd name="T18" fmla="*/ 41 w 51"/>
                <a:gd name="T19" fmla="*/ 15 h 66"/>
                <a:gd name="T20" fmla="*/ 36 w 51"/>
                <a:gd name="T21" fmla="*/ 20 h 66"/>
                <a:gd name="T22" fmla="*/ 36 w 51"/>
                <a:gd name="T23" fmla="*/ 20 h 66"/>
                <a:gd name="T24" fmla="*/ 36 w 51"/>
                <a:gd name="T25" fmla="*/ 30 h 66"/>
                <a:gd name="T26" fmla="*/ 36 w 51"/>
                <a:gd name="T27" fmla="*/ 30 h 66"/>
                <a:gd name="T28" fmla="*/ 41 w 51"/>
                <a:gd name="T29" fmla="*/ 30 h 66"/>
                <a:gd name="T30" fmla="*/ 46 w 51"/>
                <a:gd name="T31" fmla="*/ 46 h 66"/>
                <a:gd name="T32" fmla="*/ 51 w 51"/>
                <a:gd name="T33" fmla="*/ 46 h 66"/>
                <a:gd name="T34" fmla="*/ 51 w 51"/>
                <a:gd name="T35" fmla="*/ 51 h 66"/>
                <a:gd name="T36" fmla="*/ 46 w 51"/>
                <a:gd name="T37" fmla="*/ 56 h 66"/>
                <a:gd name="T38" fmla="*/ 41 w 51"/>
                <a:gd name="T39" fmla="*/ 61 h 66"/>
                <a:gd name="T40" fmla="*/ 36 w 51"/>
                <a:gd name="T41" fmla="*/ 61 h 66"/>
                <a:gd name="T42" fmla="*/ 31 w 51"/>
                <a:gd name="T43" fmla="*/ 66 h 66"/>
                <a:gd name="T44" fmla="*/ 21 w 51"/>
                <a:gd name="T45" fmla="*/ 66 h 66"/>
                <a:gd name="T46" fmla="*/ 16 w 51"/>
                <a:gd name="T47" fmla="*/ 66 h 66"/>
                <a:gd name="T48" fmla="*/ 10 w 51"/>
                <a:gd name="T49" fmla="*/ 61 h 66"/>
                <a:gd name="T50" fmla="*/ 10 w 51"/>
                <a:gd name="T51" fmla="*/ 61 h 66"/>
                <a:gd name="T52" fmla="*/ 5 w 51"/>
                <a:gd name="T53" fmla="*/ 51 h 66"/>
                <a:gd name="T54" fmla="*/ 0 w 51"/>
                <a:gd name="T55" fmla="*/ 46 h 66"/>
                <a:gd name="T56" fmla="*/ 5 w 51"/>
                <a:gd name="T57" fmla="*/ 35 h 66"/>
                <a:gd name="T58" fmla="*/ 5 w 51"/>
                <a:gd name="T59" fmla="*/ 30 h 66"/>
                <a:gd name="T60" fmla="*/ 5 w 51"/>
                <a:gd name="T61" fmla="*/ 25 h 66"/>
                <a:gd name="T62" fmla="*/ 10 w 51"/>
                <a:gd name="T63" fmla="*/ 20 h 66"/>
                <a:gd name="T64" fmla="*/ 16 w 51"/>
                <a:gd name="T65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66">
                  <a:moveTo>
                    <a:pt x="16" y="15"/>
                  </a:moveTo>
                  <a:lnTo>
                    <a:pt x="16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6" y="5"/>
                  </a:lnTo>
                  <a:lnTo>
                    <a:pt x="41" y="15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6" y="46"/>
                  </a:lnTo>
                  <a:lnTo>
                    <a:pt x="51" y="46"/>
                  </a:lnTo>
                  <a:lnTo>
                    <a:pt x="51" y="51"/>
                  </a:lnTo>
                  <a:lnTo>
                    <a:pt x="46" y="56"/>
                  </a:lnTo>
                  <a:lnTo>
                    <a:pt x="41" y="61"/>
                  </a:lnTo>
                  <a:lnTo>
                    <a:pt x="36" y="61"/>
                  </a:lnTo>
                  <a:lnTo>
                    <a:pt x="31" y="66"/>
                  </a:lnTo>
                  <a:lnTo>
                    <a:pt x="21" y="66"/>
                  </a:lnTo>
                  <a:lnTo>
                    <a:pt x="16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9" name="Freeform 210"/>
            <p:cNvSpPr>
              <a:spLocks/>
            </p:cNvSpPr>
            <p:nvPr/>
          </p:nvSpPr>
          <p:spPr bwMode="auto">
            <a:xfrm>
              <a:off x="5146676" y="4340225"/>
              <a:ext cx="265113" cy="361950"/>
            </a:xfrm>
            <a:custGeom>
              <a:avLst/>
              <a:gdLst>
                <a:gd name="T0" fmla="*/ 167 w 167"/>
                <a:gd name="T1" fmla="*/ 111 h 228"/>
                <a:gd name="T2" fmla="*/ 157 w 167"/>
                <a:gd name="T3" fmla="*/ 121 h 228"/>
                <a:gd name="T4" fmla="*/ 152 w 167"/>
                <a:gd name="T5" fmla="*/ 142 h 228"/>
                <a:gd name="T6" fmla="*/ 142 w 167"/>
                <a:gd name="T7" fmla="*/ 142 h 228"/>
                <a:gd name="T8" fmla="*/ 122 w 167"/>
                <a:gd name="T9" fmla="*/ 142 h 228"/>
                <a:gd name="T10" fmla="*/ 132 w 167"/>
                <a:gd name="T11" fmla="*/ 167 h 228"/>
                <a:gd name="T12" fmla="*/ 137 w 167"/>
                <a:gd name="T13" fmla="*/ 182 h 228"/>
                <a:gd name="T14" fmla="*/ 137 w 167"/>
                <a:gd name="T15" fmla="*/ 202 h 228"/>
                <a:gd name="T16" fmla="*/ 137 w 167"/>
                <a:gd name="T17" fmla="*/ 212 h 228"/>
                <a:gd name="T18" fmla="*/ 137 w 167"/>
                <a:gd name="T19" fmla="*/ 228 h 228"/>
                <a:gd name="T20" fmla="*/ 122 w 167"/>
                <a:gd name="T21" fmla="*/ 223 h 228"/>
                <a:gd name="T22" fmla="*/ 101 w 167"/>
                <a:gd name="T23" fmla="*/ 218 h 228"/>
                <a:gd name="T24" fmla="*/ 91 w 167"/>
                <a:gd name="T25" fmla="*/ 218 h 228"/>
                <a:gd name="T26" fmla="*/ 91 w 167"/>
                <a:gd name="T27" fmla="*/ 212 h 228"/>
                <a:gd name="T28" fmla="*/ 71 w 167"/>
                <a:gd name="T29" fmla="*/ 218 h 228"/>
                <a:gd name="T30" fmla="*/ 51 w 167"/>
                <a:gd name="T31" fmla="*/ 223 h 228"/>
                <a:gd name="T32" fmla="*/ 41 w 167"/>
                <a:gd name="T33" fmla="*/ 218 h 228"/>
                <a:gd name="T34" fmla="*/ 20 w 167"/>
                <a:gd name="T35" fmla="*/ 192 h 228"/>
                <a:gd name="T36" fmla="*/ 10 w 167"/>
                <a:gd name="T37" fmla="*/ 187 h 228"/>
                <a:gd name="T38" fmla="*/ 0 w 167"/>
                <a:gd name="T39" fmla="*/ 177 h 228"/>
                <a:gd name="T40" fmla="*/ 20 w 167"/>
                <a:gd name="T41" fmla="*/ 137 h 228"/>
                <a:gd name="T42" fmla="*/ 15 w 167"/>
                <a:gd name="T43" fmla="*/ 121 h 228"/>
                <a:gd name="T44" fmla="*/ 15 w 167"/>
                <a:gd name="T45" fmla="*/ 111 h 228"/>
                <a:gd name="T46" fmla="*/ 5 w 167"/>
                <a:gd name="T47" fmla="*/ 106 h 228"/>
                <a:gd name="T48" fmla="*/ 15 w 167"/>
                <a:gd name="T49" fmla="*/ 96 h 228"/>
                <a:gd name="T50" fmla="*/ 15 w 167"/>
                <a:gd name="T51" fmla="*/ 71 h 228"/>
                <a:gd name="T52" fmla="*/ 10 w 167"/>
                <a:gd name="T53" fmla="*/ 66 h 228"/>
                <a:gd name="T54" fmla="*/ 15 w 167"/>
                <a:gd name="T55" fmla="*/ 56 h 228"/>
                <a:gd name="T56" fmla="*/ 20 w 167"/>
                <a:gd name="T57" fmla="*/ 40 h 228"/>
                <a:gd name="T58" fmla="*/ 30 w 167"/>
                <a:gd name="T59" fmla="*/ 30 h 228"/>
                <a:gd name="T60" fmla="*/ 61 w 167"/>
                <a:gd name="T61" fmla="*/ 10 h 228"/>
                <a:gd name="T62" fmla="*/ 81 w 167"/>
                <a:gd name="T63" fmla="*/ 20 h 228"/>
                <a:gd name="T64" fmla="*/ 91 w 167"/>
                <a:gd name="T65" fmla="*/ 15 h 228"/>
                <a:gd name="T66" fmla="*/ 91 w 167"/>
                <a:gd name="T67" fmla="*/ 15 h 228"/>
                <a:gd name="T68" fmla="*/ 101 w 167"/>
                <a:gd name="T69" fmla="*/ 15 h 228"/>
                <a:gd name="T70" fmla="*/ 106 w 167"/>
                <a:gd name="T71" fmla="*/ 0 h 228"/>
                <a:gd name="T72" fmla="*/ 117 w 167"/>
                <a:gd name="T73" fmla="*/ 15 h 228"/>
                <a:gd name="T74" fmla="*/ 112 w 167"/>
                <a:gd name="T75" fmla="*/ 25 h 228"/>
                <a:gd name="T76" fmla="*/ 101 w 167"/>
                <a:gd name="T77" fmla="*/ 40 h 228"/>
                <a:gd name="T78" fmla="*/ 101 w 167"/>
                <a:gd name="T79" fmla="*/ 61 h 228"/>
                <a:gd name="T80" fmla="*/ 112 w 167"/>
                <a:gd name="T81" fmla="*/ 76 h 228"/>
                <a:gd name="T82" fmla="*/ 132 w 167"/>
                <a:gd name="T83" fmla="*/ 71 h 228"/>
                <a:gd name="T84" fmla="*/ 147 w 167"/>
                <a:gd name="T85" fmla="*/ 61 h 228"/>
                <a:gd name="T86" fmla="*/ 157 w 167"/>
                <a:gd name="T87" fmla="*/ 76 h 228"/>
                <a:gd name="T88" fmla="*/ 152 w 167"/>
                <a:gd name="T89" fmla="*/ 86 h 228"/>
                <a:gd name="T90" fmla="*/ 162 w 167"/>
                <a:gd name="T91" fmla="*/ 1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7" h="228">
                  <a:moveTo>
                    <a:pt x="162" y="106"/>
                  </a:moveTo>
                  <a:lnTo>
                    <a:pt x="162" y="106"/>
                  </a:lnTo>
                  <a:lnTo>
                    <a:pt x="167" y="111"/>
                  </a:lnTo>
                  <a:lnTo>
                    <a:pt x="162" y="116"/>
                  </a:lnTo>
                  <a:lnTo>
                    <a:pt x="157" y="116"/>
                  </a:lnTo>
                  <a:lnTo>
                    <a:pt x="157" y="121"/>
                  </a:lnTo>
                  <a:lnTo>
                    <a:pt x="152" y="131"/>
                  </a:lnTo>
                  <a:lnTo>
                    <a:pt x="157" y="137"/>
                  </a:lnTo>
                  <a:lnTo>
                    <a:pt x="152" y="142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42" y="142"/>
                  </a:lnTo>
                  <a:lnTo>
                    <a:pt x="137" y="142"/>
                  </a:lnTo>
                  <a:lnTo>
                    <a:pt x="127" y="142"/>
                  </a:lnTo>
                  <a:lnTo>
                    <a:pt x="122" y="142"/>
                  </a:lnTo>
                  <a:lnTo>
                    <a:pt x="127" y="152"/>
                  </a:lnTo>
                  <a:lnTo>
                    <a:pt x="132" y="162"/>
                  </a:lnTo>
                  <a:lnTo>
                    <a:pt x="132" y="167"/>
                  </a:lnTo>
                  <a:lnTo>
                    <a:pt x="132" y="177"/>
                  </a:lnTo>
                  <a:lnTo>
                    <a:pt x="137" y="177"/>
                  </a:lnTo>
                  <a:lnTo>
                    <a:pt x="137" y="182"/>
                  </a:lnTo>
                  <a:lnTo>
                    <a:pt x="137" y="187"/>
                  </a:lnTo>
                  <a:lnTo>
                    <a:pt x="137" y="197"/>
                  </a:lnTo>
                  <a:lnTo>
                    <a:pt x="137" y="202"/>
                  </a:lnTo>
                  <a:lnTo>
                    <a:pt x="142" y="207"/>
                  </a:lnTo>
                  <a:lnTo>
                    <a:pt x="142" y="207"/>
                  </a:lnTo>
                  <a:lnTo>
                    <a:pt x="137" y="212"/>
                  </a:lnTo>
                  <a:lnTo>
                    <a:pt x="137" y="218"/>
                  </a:lnTo>
                  <a:lnTo>
                    <a:pt x="142" y="223"/>
                  </a:lnTo>
                  <a:lnTo>
                    <a:pt x="137" y="228"/>
                  </a:lnTo>
                  <a:lnTo>
                    <a:pt x="132" y="228"/>
                  </a:lnTo>
                  <a:lnTo>
                    <a:pt x="127" y="228"/>
                  </a:lnTo>
                  <a:lnTo>
                    <a:pt x="122" y="223"/>
                  </a:lnTo>
                  <a:lnTo>
                    <a:pt x="112" y="223"/>
                  </a:lnTo>
                  <a:lnTo>
                    <a:pt x="106" y="218"/>
                  </a:lnTo>
                  <a:lnTo>
                    <a:pt x="101" y="218"/>
                  </a:lnTo>
                  <a:lnTo>
                    <a:pt x="96" y="212"/>
                  </a:lnTo>
                  <a:lnTo>
                    <a:pt x="91" y="212"/>
                  </a:lnTo>
                  <a:lnTo>
                    <a:pt x="91" y="218"/>
                  </a:lnTo>
                  <a:lnTo>
                    <a:pt x="91" y="212"/>
                  </a:lnTo>
                  <a:lnTo>
                    <a:pt x="91" y="212"/>
                  </a:lnTo>
                  <a:lnTo>
                    <a:pt x="91" y="212"/>
                  </a:lnTo>
                  <a:lnTo>
                    <a:pt x="76" y="212"/>
                  </a:lnTo>
                  <a:lnTo>
                    <a:pt x="76" y="218"/>
                  </a:lnTo>
                  <a:lnTo>
                    <a:pt x="71" y="218"/>
                  </a:lnTo>
                  <a:lnTo>
                    <a:pt x="66" y="218"/>
                  </a:lnTo>
                  <a:lnTo>
                    <a:pt x="56" y="223"/>
                  </a:lnTo>
                  <a:lnTo>
                    <a:pt x="51" y="223"/>
                  </a:lnTo>
                  <a:lnTo>
                    <a:pt x="46" y="228"/>
                  </a:lnTo>
                  <a:lnTo>
                    <a:pt x="41" y="223"/>
                  </a:lnTo>
                  <a:lnTo>
                    <a:pt x="41" y="218"/>
                  </a:lnTo>
                  <a:lnTo>
                    <a:pt x="36" y="218"/>
                  </a:lnTo>
                  <a:lnTo>
                    <a:pt x="25" y="197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5" y="192"/>
                  </a:lnTo>
                  <a:lnTo>
                    <a:pt x="10" y="187"/>
                  </a:lnTo>
                  <a:lnTo>
                    <a:pt x="5" y="187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5" y="147"/>
                  </a:lnTo>
                  <a:lnTo>
                    <a:pt x="20" y="137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1"/>
                  </a:lnTo>
                  <a:lnTo>
                    <a:pt x="10" y="111"/>
                  </a:lnTo>
                  <a:lnTo>
                    <a:pt x="10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15" y="101"/>
                  </a:lnTo>
                  <a:lnTo>
                    <a:pt x="15" y="96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5" y="71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0" y="66"/>
                  </a:lnTo>
                  <a:lnTo>
                    <a:pt x="5" y="66"/>
                  </a:lnTo>
                  <a:lnTo>
                    <a:pt x="10" y="61"/>
                  </a:lnTo>
                  <a:lnTo>
                    <a:pt x="15" y="56"/>
                  </a:lnTo>
                  <a:lnTo>
                    <a:pt x="20" y="56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1" y="25"/>
                  </a:lnTo>
                  <a:lnTo>
                    <a:pt x="61" y="10"/>
                  </a:lnTo>
                  <a:lnTo>
                    <a:pt x="71" y="15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81" y="15"/>
                  </a:lnTo>
                  <a:lnTo>
                    <a:pt x="81" y="10"/>
                  </a:lnTo>
                  <a:lnTo>
                    <a:pt x="91" y="15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1" y="1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1" y="15"/>
                  </a:lnTo>
                  <a:lnTo>
                    <a:pt x="106" y="10"/>
                  </a:lnTo>
                  <a:lnTo>
                    <a:pt x="106" y="5"/>
                  </a:lnTo>
                  <a:lnTo>
                    <a:pt x="106" y="0"/>
                  </a:lnTo>
                  <a:lnTo>
                    <a:pt x="106" y="5"/>
                  </a:lnTo>
                  <a:lnTo>
                    <a:pt x="112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20"/>
                  </a:lnTo>
                  <a:lnTo>
                    <a:pt x="112" y="25"/>
                  </a:lnTo>
                  <a:lnTo>
                    <a:pt x="106" y="30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1" y="45"/>
                  </a:lnTo>
                  <a:lnTo>
                    <a:pt x="96" y="56"/>
                  </a:lnTo>
                  <a:lnTo>
                    <a:pt x="101" y="6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12" y="76"/>
                  </a:lnTo>
                  <a:lnTo>
                    <a:pt x="117" y="76"/>
                  </a:lnTo>
                  <a:lnTo>
                    <a:pt x="127" y="76"/>
                  </a:lnTo>
                  <a:lnTo>
                    <a:pt x="132" y="71"/>
                  </a:lnTo>
                  <a:lnTo>
                    <a:pt x="137" y="71"/>
                  </a:lnTo>
                  <a:lnTo>
                    <a:pt x="142" y="66"/>
                  </a:lnTo>
                  <a:lnTo>
                    <a:pt x="147" y="61"/>
                  </a:lnTo>
                  <a:lnTo>
                    <a:pt x="147" y="6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7" y="8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57" y="101"/>
                  </a:lnTo>
                  <a:lnTo>
                    <a:pt x="162" y="106"/>
                  </a:lnTo>
                  <a:lnTo>
                    <a:pt x="162" y="10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0" name="Freeform 211"/>
            <p:cNvSpPr>
              <a:spLocks/>
            </p:cNvSpPr>
            <p:nvPr/>
          </p:nvSpPr>
          <p:spPr bwMode="auto">
            <a:xfrm>
              <a:off x="5380038" y="4789488"/>
              <a:ext cx="152400" cy="96838"/>
            </a:xfrm>
            <a:custGeom>
              <a:avLst/>
              <a:gdLst>
                <a:gd name="T0" fmla="*/ 91 w 96"/>
                <a:gd name="T1" fmla="*/ 21 h 61"/>
                <a:gd name="T2" fmla="*/ 91 w 96"/>
                <a:gd name="T3" fmla="*/ 21 h 61"/>
                <a:gd name="T4" fmla="*/ 91 w 96"/>
                <a:gd name="T5" fmla="*/ 21 h 61"/>
                <a:gd name="T6" fmla="*/ 96 w 96"/>
                <a:gd name="T7" fmla="*/ 26 h 61"/>
                <a:gd name="T8" fmla="*/ 96 w 96"/>
                <a:gd name="T9" fmla="*/ 31 h 61"/>
                <a:gd name="T10" fmla="*/ 96 w 96"/>
                <a:gd name="T11" fmla="*/ 31 h 61"/>
                <a:gd name="T12" fmla="*/ 96 w 96"/>
                <a:gd name="T13" fmla="*/ 31 h 61"/>
                <a:gd name="T14" fmla="*/ 96 w 96"/>
                <a:gd name="T15" fmla="*/ 31 h 61"/>
                <a:gd name="T16" fmla="*/ 91 w 96"/>
                <a:gd name="T17" fmla="*/ 31 h 61"/>
                <a:gd name="T18" fmla="*/ 86 w 96"/>
                <a:gd name="T19" fmla="*/ 31 h 61"/>
                <a:gd name="T20" fmla="*/ 81 w 96"/>
                <a:gd name="T21" fmla="*/ 36 h 61"/>
                <a:gd name="T22" fmla="*/ 76 w 96"/>
                <a:gd name="T23" fmla="*/ 41 h 61"/>
                <a:gd name="T24" fmla="*/ 76 w 96"/>
                <a:gd name="T25" fmla="*/ 41 h 61"/>
                <a:gd name="T26" fmla="*/ 76 w 96"/>
                <a:gd name="T27" fmla="*/ 41 h 61"/>
                <a:gd name="T28" fmla="*/ 76 w 96"/>
                <a:gd name="T29" fmla="*/ 46 h 61"/>
                <a:gd name="T30" fmla="*/ 76 w 96"/>
                <a:gd name="T31" fmla="*/ 51 h 61"/>
                <a:gd name="T32" fmla="*/ 76 w 96"/>
                <a:gd name="T33" fmla="*/ 51 h 61"/>
                <a:gd name="T34" fmla="*/ 56 w 96"/>
                <a:gd name="T35" fmla="*/ 61 h 61"/>
                <a:gd name="T36" fmla="*/ 46 w 96"/>
                <a:gd name="T37" fmla="*/ 56 h 61"/>
                <a:gd name="T38" fmla="*/ 20 w 96"/>
                <a:gd name="T39" fmla="*/ 41 h 61"/>
                <a:gd name="T40" fmla="*/ 20 w 96"/>
                <a:gd name="T41" fmla="*/ 36 h 61"/>
                <a:gd name="T42" fmla="*/ 15 w 96"/>
                <a:gd name="T43" fmla="*/ 31 h 61"/>
                <a:gd name="T44" fmla="*/ 10 w 96"/>
                <a:gd name="T45" fmla="*/ 31 h 61"/>
                <a:gd name="T46" fmla="*/ 5 w 96"/>
                <a:gd name="T47" fmla="*/ 31 h 61"/>
                <a:gd name="T48" fmla="*/ 0 w 96"/>
                <a:gd name="T49" fmla="*/ 31 h 61"/>
                <a:gd name="T50" fmla="*/ 0 w 96"/>
                <a:gd name="T51" fmla="*/ 36 h 61"/>
                <a:gd name="T52" fmla="*/ 0 w 96"/>
                <a:gd name="T53" fmla="*/ 26 h 61"/>
                <a:gd name="T54" fmla="*/ 10 w 96"/>
                <a:gd name="T55" fmla="*/ 21 h 61"/>
                <a:gd name="T56" fmla="*/ 25 w 96"/>
                <a:gd name="T57" fmla="*/ 10 h 61"/>
                <a:gd name="T58" fmla="*/ 25 w 96"/>
                <a:gd name="T59" fmla="*/ 16 h 61"/>
                <a:gd name="T60" fmla="*/ 25 w 96"/>
                <a:gd name="T61" fmla="*/ 16 h 61"/>
                <a:gd name="T62" fmla="*/ 25 w 96"/>
                <a:gd name="T63" fmla="*/ 16 h 61"/>
                <a:gd name="T64" fmla="*/ 30 w 96"/>
                <a:gd name="T65" fmla="*/ 16 h 61"/>
                <a:gd name="T66" fmla="*/ 35 w 96"/>
                <a:gd name="T67" fmla="*/ 10 h 61"/>
                <a:gd name="T68" fmla="*/ 40 w 96"/>
                <a:gd name="T69" fmla="*/ 5 h 61"/>
                <a:gd name="T70" fmla="*/ 46 w 96"/>
                <a:gd name="T71" fmla="*/ 0 h 61"/>
                <a:gd name="T72" fmla="*/ 51 w 96"/>
                <a:gd name="T73" fmla="*/ 0 h 61"/>
                <a:gd name="T74" fmla="*/ 81 w 96"/>
                <a:gd name="T75" fmla="*/ 16 h 61"/>
                <a:gd name="T76" fmla="*/ 86 w 96"/>
                <a:gd name="T77" fmla="*/ 16 h 61"/>
                <a:gd name="T78" fmla="*/ 86 w 96"/>
                <a:gd name="T79" fmla="*/ 16 h 61"/>
                <a:gd name="T80" fmla="*/ 91 w 96"/>
                <a:gd name="T81" fmla="*/ 16 h 61"/>
                <a:gd name="T82" fmla="*/ 91 w 96"/>
                <a:gd name="T83" fmla="*/ 16 h 61"/>
                <a:gd name="T84" fmla="*/ 91 w 96"/>
                <a:gd name="T85" fmla="*/ 21 h 61"/>
                <a:gd name="T86" fmla="*/ 91 w 96"/>
                <a:gd name="T87" fmla="*/ 21 h 61"/>
                <a:gd name="T88" fmla="*/ 91 w 96"/>
                <a:gd name="T89" fmla="*/ 21 h 61"/>
                <a:gd name="T90" fmla="*/ 91 w 96"/>
                <a:gd name="T91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61">
                  <a:moveTo>
                    <a:pt x="91" y="21"/>
                  </a:moveTo>
                  <a:lnTo>
                    <a:pt x="91" y="21"/>
                  </a:lnTo>
                  <a:lnTo>
                    <a:pt x="91" y="21"/>
                  </a:lnTo>
                  <a:lnTo>
                    <a:pt x="96" y="26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1" y="31"/>
                  </a:lnTo>
                  <a:lnTo>
                    <a:pt x="86" y="31"/>
                  </a:lnTo>
                  <a:lnTo>
                    <a:pt x="81" y="36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6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56" y="61"/>
                  </a:lnTo>
                  <a:lnTo>
                    <a:pt x="46" y="56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15" y="31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1"/>
                  </a:lnTo>
                  <a:lnTo>
                    <a:pt x="25" y="10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1" name="Freeform 212"/>
            <p:cNvSpPr>
              <a:spLocks noEditPoints="1"/>
            </p:cNvSpPr>
            <p:nvPr/>
          </p:nvSpPr>
          <p:spPr bwMode="auto">
            <a:xfrm>
              <a:off x="5516563" y="4749800"/>
              <a:ext cx="57150" cy="39688"/>
            </a:xfrm>
            <a:custGeom>
              <a:avLst/>
              <a:gdLst>
                <a:gd name="T0" fmla="*/ 15 w 36"/>
                <a:gd name="T1" fmla="*/ 0 h 25"/>
                <a:gd name="T2" fmla="*/ 15 w 36"/>
                <a:gd name="T3" fmla="*/ 0 h 25"/>
                <a:gd name="T4" fmla="*/ 10 w 36"/>
                <a:gd name="T5" fmla="*/ 0 h 25"/>
                <a:gd name="T6" fmla="*/ 10 w 36"/>
                <a:gd name="T7" fmla="*/ 0 h 25"/>
                <a:gd name="T8" fmla="*/ 5 w 36"/>
                <a:gd name="T9" fmla="*/ 5 h 25"/>
                <a:gd name="T10" fmla="*/ 5 w 36"/>
                <a:gd name="T11" fmla="*/ 5 h 25"/>
                <a:gd name="T12" fmla="*/ 10 w 36"/>
                <a:gd name="T13" fmla="*/ 5 h 25"/>
                <a:gd name="T14" fmla="*/ 10 w 36"/>
                <a:gd name="T15" fmla="*/ 10 h 25"/>
                <a:gd name="T16" fmla="*/ 5 w 36"/>
                <a:gd name="T17" fmla="*/ 15 h 25"/>
                <a:gd name="T18" fmla="*/ 0 w 36"/>
                <a:gd name="T19" fmla="*/ 20 h 25"/>
                <a:gd name="T20" fmla="*/ 5 w 36"/>
                <a:gd name="T21" fmla="*/ 25 h 25"/>
                <a:gd name="T22" fmla="*/ 10 w 36"/>
                <a:gd name="T23" fmla="*/ 25 h 25"/>
                <a:gd name="T24" fmla="*/ 15 w 36"/>
                <a:gd name="T25" fmla="*/ 20 h 25"/>
                <a:gd name="T26" fmla="*/ 15 w 36"/>
                <a:gd name="T27" fmla="*/ 10 h 25"/>
                <a:gd name="T28" fmla="*/ 20 w 36"/>
                <a:gd name="T29" fmla="*/ 5 h 25"/>
                <a:gd name="T30" fmla="*/ 20 w 36"/>
                <a:gd name="T31" fmla="*/ 5 h 25"/>
                <a:gd name="T32" fmla="*/ 25 w 36"/>
                <a:gd name="T33" fmla="*/ 5 h 25"/>
                <a:gd name="T34" fmla="*/ 20 w 36"/>
                <a:gd name="T35" fmla="*/ 5 h 25"/>
                <a:gd name="T36" fmla="*/ 15 w 36"/>
                <a:gd name="T37" fmla="*/ 0 h 25"/>
                <a:gd name="T38" fmla="*/ 30 w 36"/>
                <a:gd name="T39" fmla="*/ 20 h 25"/>
                <a:gd name="T40" fmla="*/ 30 w 36"/>
                <a:gd name="T41" fmla="*/ 20 h 25"/>
                <a:gd name="T42" fmla="*/ 30 w 36"/>
                <a:gd name="T43" fmla="*/ 20 h 25"/>
                <a:gd name="T44" fmla="*/ 30 w 36"/>
                <a:gd name="T45" fmla="*/ 15 h 25"/>
                <a:gd name="T46" fmla="*/ 30 w 36"/>
                <a:gd name="T47" fmla="*/ 15 h 25"/>
                <a:gd name="T48" fmla="*/ 30 w 36"/>
                <a:gd name="T49" fmla="*/ 15 h 25"/>
                <a:gd name="T50" fmla="*/ 30 w 36"/>
                <a:gd name="T51" fmla="*/ 10 h 25"/>
                <a:gd name="T52" fmla="*/ 30 w 36"/>
                <a:gd name="T53" fmla="*/ 10 h 25"/>
                <a:gd name="T54" fmla="*/ 25 w 36"/>
                <a:gd name="T55" fmla="*/ 10 h 25"/>
                <a:gd name="T56" fmla="*/ 20 w 36"/>
                <a:gd name="T57" fmla="*/ 20 h 25"/>
                <a:gd name="T58" fmla="*/ 20 w 36"/>
                <a:gd name="T59" fmla="*/ 20 h 25"/>
                <a:gd name="T60" fmla="*/ 20 w 36"/>
                <a:gd name="T61" fmla="*/ 20 h 25"/>
                <a:gd name="T62" fmla="*/ 36 w 36"/>
                <a:gd name="T63" fmla="*/ 25 h 25"/>
                <a:gd name="T64" fmla="*/ 36 w 36"/>
                <a:gd name="T65" fmla="*/ 20 h 25"/>
                <a:gd name="T66" fmla="*/ 30 w 36"/>
                <a:gd name="T67" fmla="*/ 20 h 25"/>
                <a:gd name="T68" fmla="*/ 30 w 36"/>
                <a:gd name="T6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25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0"/>
                  </a:lnTo>
                  <a:moveTo>
                    <a:pt x="30" y="20"/>
                  </a:moveTo>
                  <a:lnTo>
                    <a:pt x="30" y="20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3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2" name="Freeform 213"/>
            <p:cNvSpPr>
              <a:spLocks/>
            </p:cNvSpPr>
            <p:nvPr/>
          </p:nvSpPr>
          <p:spPr bwMode="auto">
            <a:xfrm>
              <a:off x="5710238" y="3889375"/>
              <a:ext cx="136525" cy="73025"/>
            </a:xfrm>
            <a:custGeom>
              <a:avLst/>
              <a:gdLst>
                <a:gd name="T0" fmla="*/ 5 w 86"/>
                <a:gd name="T1" fmla="*/ 16 h 46"/>
                <a:gd name="T2" fmla="*/ 5 w 86"/>
                <a:gd name="T3" fmla="*/ 16 h 46"/>
                <a:gd name="T4" fmla="*/ 5 w 86"/>
                <a:gd name="T5" fmla="*/ 10 h 46"/>
                <a:gd name="T6" fmla="*/ 0 w 86"/>
                <a:gd name="T7" fmla="*/ 5 h 46"/>
                <a:gd name="T8" fmla="*/ 5 w 86"/>
                <a:gd name="T9" fmla="*/ 5 h 46"/>
                <a:gd name="T10" fmla="*/ 10 w 86"/>
                <a:gd name="T11" fmla="*/ 5 h 46"/>
                <a:gd name="T12" fmla="*/ 20 w 86"/>
                <a:gd name="T13" fmla="*/ 5 h 46"/>
                <a:gd name="T14" fmla="*/ 35 w 86"/>
                <a:gd name="T15" fmla="*/ 0 h 46"/>
                <a:gd name="T16" fmla="*/ 45 w 86"/>
                <a:gd name="T17" fmla="*/ 5 h 46"/>
                <a:gd name="T18" fmla="*/ 55 w 86"/>
                <a:gd name="T19" fmla="*/ 0 h 46"/>
                <a:gd name="T20" fmla="*/ 60 w 86"/>
                <a:gd name="T21" fmla="*/ 5 h 46"/>
                <a:gd name="T22" fmla="*/ 65 w 86"/>
                <a:gd name="T23" fmla="*/ 5 h 46"/>
                <a:gd name="T24" fmla="*/ 65 w 86"/>
                <a:gd name="T25" fmla="*/ 5 h 46"/>
                <a:gd name="T26" fmla="*/ 76 w 86"/>
                <a:gd name="T27" fmla="*/ 0 h 46"/>
                <a:gd name="T28" fmla="*/ 76 w 86"/>
                <a:gd name="T29" fmla="*/ 0 h 46"/>
                <a:gd name="T30" fmla="*/ 86 w 86"/>
                <a:gd name="T31" fmla="*/ 0 h 46"/>
                <a:gd name="T32" fmla="*/ 86 w 86"/>
                <a:gd name="T33" fmla="*/ 0 h 46"/>
                <a:gd name="T34" fmla="*/ 86 w 86"/>
                <a:gd name="T35" fmla="*/ 10 h 46"/>
                <a:gd name="T36" fmla="*/ 86 w 86"/>
                <a:gd name="T37" fmla="*/ 16 h 46"/>
                <a:gd name="T38" fmla="*/ 81 w 86"/>
                <a:gd name="T39" fmla="*/ 21 h 46"/>
                <a:gd name="T40" fmla="*/ 81 w 86"/>
                <a:gd name="T41" fmla="*/ 21 h 46"/>
                <a:gd name="T42" fmla="*/ 76 w 86"/>
                <a:gd name="T43" fmla="*/ 21 h 46"/>
                <a:gd name="T44" fmla="*/ 65 w 86"/>
                <a:gd name="T45" fmla="*/ 26 h 46"/>
                <a:gd name="T46" fmla="*/ 55 w 86"/>
                <a:gd name="T47" fmla="*/ 31 h 46"/>
                <a:gd name="T48" fmla="*/ 55 w 86"/>
                <a:gd name="T49" fmla="*/ 31 h 46"/>
                <a:gd name="T50" fmla="*/ 50 w 86"/>
                <a:gd name="T51" fmla="*/ 36 h 46"/>
                <a:gd name="T52" fmla="*/ 40 w 86"/>
                <a:gd name="T53" fmla="*/ 41 h 46"/>
                <a:gd name="T54" fmla="*/ 40 w 86"/>
                <a:gd name="T55" fmla="*/ 46 h 46"/>
                <a:gd name="T56" fmla="*/ 30 w 86"/>
                <a:gd name="T57" fmla="*/ 46 h 46"/>
                <a:gd name="T58" fmla="*/ 25 w 86"/>
                <a:gd name="T59" fmla="*/ 41 h 46"/>
                <a:gd name="T60" fmla="*/ 20 w 86"/>
                <a:gd name="T61" fmla="*/ 36 h 46"/>
                <a:gd name="T62" fmla="*/ 20 w 86"/>
                <a:gd name="T63" fmla="*/ 31 h 46"/>
                <a:gd name="T64" fmla="*/ 15 w 86"/>
                <a:gd name="T65" fmla="*/ 31 h 46"/>
                <a:gd name="T66" fmla="*/ 15 w 86"/>
                <a:gd name="T67" fmla="*/ 26 h 46"/>
                <a:gd name="T68" fmla="*/ 10 w 86"/>
                <a:gd name="T69" fmla="*/ 31 h 46"/>
                <a:gd name="T70" fmla="*/ 5 w 86"/>
                <a:gd name="T71" fmla="*/ 26 h 46"/>
                <a:gd name="T72" fmla="*/ 5 w 86"/>
                <a:gd name="T73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46">
                  <a:moveTo>
                    <a:pt x="5" y="16"/>
                  </a:moveTo>
                  <a:lnTo>
                    <a:pt x="5" y="16"/>
                  </a:lnTo>
                  <a:lnTo>
                    <a:pt x="5" y="1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5" y="0"/>
                  </a:lnTo>
                  <a:lnTo>
                    <a:pt x="45" y="5"/>
                  </a:lnTo>
                  <a:lnTo>
                    <a:pt x="55" y="0"/>
                  </a:lnTo>
                  <a:lnTo>
                    <a:pt x="60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86" y="16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6" y="21"/>
                  </a:lnTo>
                  <a:lnTo>
                    <a:pt x="65" y="26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0" y="41"/>
                  </a:lnTo>
                  <a:lnTo>
                    <a:pt x="40" y="46"/>
                  </a:lnTo>
                  <a:lnTo>
                    <a:pt x="30" y="46"/>
                  </a:lnTo>
                  <a:lnTo>
                    <a:pt x="25" y="41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5" y="31"/>
                  </a:lnTo>
                  <a:lnTo>
                    <a:pt x="15" y="26"/>
                  </a:lnTo>
                  <a:lnTo>
                    <a:pt x="10" y="31"/>
                  </a:lnTo>
                  <a:lnTo>
                    <a:pt x="5" y="26"/>
                  </a:lnTo>
                  <a:lnTo>
                    <a:pt x="5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3" name="Freeform 214"/>
            <p:cNvSpPr>
              <a:spLocks/>
            </p:cNvSpPr>
            <p:nvPr/>
          </p:nvSpPr>
          <p:spPr bwMode="auto">
            <a:xfrm>
              <a:off x="5508626" y="3889375"/>
              <a:ext cx="39688" cy="41275"/>
            </a:xfrm>
            <a:custGeom>
              <a:avLst/>
              <a:gdLst>
                <a:gd name="T0" fmla="*/ 15 w 25"/>
                <a:gd name="T1" fmla="*/ 0 h 26"/>
                <a:gd name="T2" fmla="*/ 15 w 25"/>
                <a:gd name="T3" fmla="*/ 0 h 26"/>
                <a:gd name="T4" fmla="*/ 20 w 25"/>
                <a:gd name="T5" fmla="*/ 0 h 26"/>
                <a:gd name="T6" fmla="*/ 25 w 25"/>
                <a:gd name="T7" fmla="*/ 10 h 26"/>
                <a:gd name="T8" fmla="*/ 20 w 25"/>
                <a:gd name="T9" fmla="*/ 16 h 26"/>
                <a:gd name="T10" fmla="*/ 10 w 25"/>
                <a:gd name="T11" fmla="*/ 26 h 26"/>
                <a:gd name="T12" fmla="*/ 5 w 25"/>
                <a:gd name="T13" fmla="*/ 26 h 26"/>
                <a:gd name="T14" fmla="*/ 0 w 25"/>
                <a:gd name="T15" fmla="*/ 10 h 26"/>
                <a:gd name="T16" fmla="*/ 0 w 25"/>
                <a:gd name="T17" fmla="*/ 5 h 26"/>
                <a:gd name="T18" fmla="*/ 5 w 25"/>
                <a:gd name="T19" fmla="*/ 0 h 26"/>
                <a:gd name="T20" fmla="*/ 15 w 2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6">
                  <a:moveTo>
                    <a:pt x="15" y="0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5" y="10"/>
                  </a:lnTo>
                  <a:lnTo>
                    <a:pt x="20" y="16"/>
                  </a:lnTo>
                  <a:lnTo>
                    <a:pt x="10" y="26"/>
                  </a:lnTo>
                  <a:lnTo>
                    <a:pt x="5" y="2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4" name="Freeform 215"/>
            <p:cNvSpPr>
              <a:spLocks/>
            </p:cNvSpPr>
            <p:nvPr/>
          </p:nvSpPr>
          <p:spPr bwMode="auto">
            <a:xfrm>
              <a:off x="5621338" y="3841750"/>
              <a:ext cx="112713" cy="120650"/>
            </a:xfrm>
            <a:custGeom>
              <a:avLst/>
              <a:gdLst>
                <a:gd name="T0" fmla="*/ 15 w 71"/>
                <a:gd name="T1" fmla="*/ 10 h 76"/>
                <a:gd name="T2" fmla="*/ 15 w 71"/>
                <a:gd name="T3" fmla="*/ 10 h 76"/>
                <a:gd name="T4" fmla="*/ 25 w 71"/>
                <a:gd name="T5" fmla="*/ 5 h 76"/>
                <a:gd name="T6" fmla="*/ 30 w 71"/>
                <a:gd name="T7" fmla="*/ 0 h 76"/>
                <a:gd name="T8" fmla="*/ 30 w 71"/>
                <a:gd name="T9" fmla="*/ 5 h 76"/>
                <a:gd name="T10" fmla="*/ 35 w 71"/>
                <a:gd name="T11" fmla="*/ 5 h 76"/>
                <a:gd name="T12" fmla="*/ 40 w 71"/>
                <a:gd name="T13" fmla="*/ 5 h 76"/>
                <a:gd name="T14" fmla="*/ 45 w 71"/>
                <a:gd name="T15" fmla="*/ 5 h 76"/>
                <a:gd name="T16" fmla="*/ 51 w 71"/>
                <a:gd name="T17" fmla="*/ 10 h 76"/>
                <a:gd name="T18" fmla="*/ 56 w 71"/>
                <a:gd name="T19" fmla="*/ 15 h 76"/>
                <a:gd name="T20" fmla="*/ 71 w 71"/>
                <a:gd name="T21" fmla="*/ 20 h 76"/>
                <a:gd name="T22" fmla="*/ 71 w 71"/>
                <a:gd name="T23" fmla="*/ 25 h 76"/>
                <a:gd name="T24" fmla="*/ 66 w 71"/>
                <a:gd name="T25" fmla="*/ 30 h 76"/>
                <a:gd name="T26" fmla="*/ 56 w 71"/>
                <a:gd name="T27" fmla="*/ 30 h 76"/>
                <a:gd name="T28" fmla="*/ 56 w 71"/>
                <a:gd name="T29" fmla="*/ 30 h 76"/>
                <a:gd name="T30" fmla="*/ 56 w 71"/>
                <a:gd name="T31" fmla="*/ 35 h 76"/>
                <a:gd name="T32" fmla="*/ 56 w 71"/>
                <a:gd name="T33" fmla="*/ 35 h 76"/>
                <a:gd name="T34" fmla="*/ 56 w 71"/>
                <a:gd name="T35" fmla="*/ 35 h 76"/>
                <a:gd name="T36" fmla="*/ 51 w 71"/>
                <a:gd name="T37" fmla="*/ 40 h 76"/>
                <a:gd name="T38" fmla="*/ 45 w 71"/>
                <a:gd name="T39" fmla="*/ 51 h 76"/>
                <a:gd name="T40" fmla="*/ 20 w 71"/>
                <a:gd name="T41" fmla="*/ 66 h 76"/>
                <a:gd name="T42" fmla="*/ 20 w 71"/>
                <a:gd name="T43" fmla="*/ 71 h 76"/>
                <a:gd name="T44" fmla="*/ 15 w 71"/>
                <a:gd name="T45" fmla="*/ 76 h 76"/>
                <a:gd name="T46" fmla="*/ 10 w 71"/>
                <a:gd name="T47" fmla="*/ 71 h 76"/>
                <a:gd name="T48" fmla="*/ 5 w 71"/>
                <a:gd name="T49" fmla="*/ 66 h 76"/>
                <a:gd name="T50" fmla="*/ 5 w 71"/>
                <a:gd name="T51" fmla="*/ 56 h 76"/>
                <a:gd name="T52" fmla="*/ 0 w 71"/>
                <a:gd name="T53" fmla="*/ 46 h 76"/>
                <a:gd name="T54" fmla="*/ 0 w 71"/>
                <a:gd name="T55" fmla="*/ 40 h 76"/>
                <a:gd name="T56" fmla="*/ 0 w 71"/>
                <a:gd name="T57" fmla="*/ 30 h 76"/>
                <a:gd name="T58" fmla="*/ 0 w 71"/>
                <a:gd name="T59" fmla="*/ 25 h 76"/>
                <a:gd name="T60" fmla="*/ 0 w 71"/>
                <a:gd name="T61" fmla="*/ 20 h 76"/>
                <a:gd name="T62" fmla="*/ 0 w 71"/>
                <a:gd name="T63" fmla="*/ 15 h 76"/>
                <a:gd name="T64" fmla="*/ 5 w 71"/>
                <a:gd name="T65" fmla="*/ 10 h 76"/>
                <a:gd name="T66" fmla="*/ 15 w 71"/>
                <a:gd name="T6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76">
                  <a:moveTo>
                    <a:pt x="15" y="10"/>
                  </a:moveTo>
                  <a:lnTo>
                    <a:pt x="15" y="10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10"/>
                  </a:lnTo>
                  <a:lnTo>
                    <a:pt x="56" y="15"/>
                  </a:lnTo>
                  <a:lnTo>
                    <a:pt x="71" y="20"/>
                  </a:lnTo>
                  <a:lnTo>
                    <a:pt x="71" y="25"/>
                  </a:lnTo>
                  <a:lnTo>
                    <a:pt x="6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1" y="40"/>
                  </a:lnTo>
                  <a:lnTo>
                    <a:pt x="45" y="51"/>
                  </a:lnTo>
                  <a:lnTo>
                    <a:pt x="20" y="66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5" y="5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5" name="Freeform 216"/>
            <p:cNvSpPr>
              <a:spLocks/>
            </p:cNvSpPr>
            <p:nvPr/>
          </p:nvSpPr>
          <p:spPr bwMode="auto">
            <a:xfrm>
              <a:off x="5500688" y="3729038"/>
              <a:ext cx="31750" cy="57150"/>
            </a:xfrm>
            <a:custGeom>
              <a:avLst/>
              <a:gdLst>
                <a:gd name="T0" fmla="*/ 15 w 20"/>
                <a:gd name="T1" fmla="*/ 0 h 36"/>
                <a:gd name="T2" fmla="*/ 15 w 20"/>
                <a:gd name="T3" fmla="*/ 0 h 36"/>
                <a:gd name="T4" fmla="*/ 20 w 20"/>
                <a:gd name="T5" fmla="*/ 10 h 36"/>
                <a:gd name="T6" fmla="*/ 20 w 20"/>
                <a:gd name="T7" fmla="*/ 15 h 36"/>
                <a:gd name="T8" fmla="*/ 20 w 20"/>
                <a:gd name="T9" fmla="*/ 20 h 36"/>
                <a:gd name="T10" fmla="*/ 15 w 20"/>
                <a:gd name="T11" fmla="*/ 30 h 36"/>
                <a:gd name="T12" fmla="*/ 10 w 20"/>
                <a:gd name="T13" fmla="*/ 36 h 36"/>
                <a:gd name="T14" fmla="*/ 5 w 20"/>
                <a:gd name="T15" fmla="*/ 30 h 36"/>
                <a:gd name="T16" fmla="*/ 0 w 20"/>
                <a:gd name="T17" fmla="*/ 30 h 36"/>
                <a:gd name="T18" fmla="*/ 0 w 20"/>
                <a:gd name="T19" fmla="*/ 20 h 36"/>
                <a:gd name="T20" fmla="*/ 0 w 20"/>
                <a:gd name="T21" fmla="*/ 10 h 36"/>
                <a:gd name="T22" fmla="*/ 0 w 20"/>
                <a:gd name="T23" fmla="*/ 5 h 36"/>
                <a:gd name="T24" fmla="*/ 5 w 20"/>
                <a:gd name="T25" fmla="*/ 0 h 36"/>
                <a:gd name="T26" fmla="*/ 10 w 20"/>
                <a:gd name="T27" fmla="*/ 0 h 36"/>
                <a:gd name="T28" fmla="*/ 15 w 2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36">
                  <a:moveTo>
                    <a:pt x="15" y="0"/>
                  </a:moveTo>
                  <a:lnTo>
                    <a:pt x="15" y="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15" y="30"/>
                  </a:lnTo>
                  <a:lnTo>
                    <a:pt x="10" y="36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6" name="Freeform 217"/>
            <p:cNvSpPr>
              <a:spLocks noEditPoints="1"/>
            </p:cNvSpPr>
            <p:nvPr/>
          </p:nvSpPr>
          <p:spPr bwMode="auto">
            <a:xfrm>
              <a:off x="5468938" y="3487738"/>
              <a:ext cx="200025" cy="346075"/>
            </a:xfrm>
            <a:custGeom>
              <a:avLst/>
              <a:gdLst>
                <a:gd name="T0" fmla="*/ 71 w 126"/>
                <a:gd name="T1" fmla="*/ 10 h 218"/>
                <a:gd name="T2" fmla="*/ 81 w 126"/>
                <a:gd name="T3" fmla="*/ 10 h 218"/>
                <a:gd name="T4" fmla="*/ 101 w 126"/>
                <a:gd name="T5" fmla="*/ 10 h 218"/>
                <a:gd name="T6" fmla="*/ 101 w 126"/>
                <a:gd name="T7" fmla="*/ 20 h 218"/>
                <a:gd name="T8" fmla="*/ 106 w 126"/>
                <a:gd name="T9" fmla="*/ 31 h 218"/>
                <a:gd name="T10" fmla="*/ 106 w 126"/>
                <a:gd name="T11" fmla="*/ 36 h 218"/>
                <a:gd name="T12" fmla="*/ 111 w 126"/>
                <a:gd name="T13" fmla="*/ 51 h 218"/>
                <a:gd name="T14" fmla="*/ 106 w 126"/>
                <a:gd name="T15" fmla="*/ 66 h 218"/>
                <a:gd name="T16" fmla="*/ 116 w 126"/>
                <a:gd name="T17" fmla="*/ 76 h 218"/>
                <a:gd name="T18" fmla="*/ 126 w 126"/>
                <a:gd name="T19" fmla="*/ 76 h 218"/>
                <a:gd name="T20" fmla="*/ 126 w 126"/>
                <a:gd name="T21" fmla="*/ 81 h 218"/>
                <a:gd name="T22" fmla="*/ 116 w 126"/>
                <a:gd name="T23" fmla="*/ 91 h 218"/>
                <a:gd name="T24" fmla="*/ 111 w 126"/>
                <a:gd name="T25" fmla="*/ 101 h 218"/>
                <a:gd name="T26" fmla="*/ 116 w 126"/>
                <a:gd name="T27" fmla="*/ 107 h 218"/>
                <a:gd name="T28" fmla="*/ 116 w 126"/>
                <a:gd name="T29" fmla="*/ 122 h 218"/>
                <a:gd name="T30" fmla="*/ 116 w 126"/>
                <a:gd name="T31" fmla="*/ 132 h 218"/>
                <a:gd name="T32" fmla="*/ 101 w 126"/>
                <a:gd name="T33" fmla="*/ 147 h 218"/>
                <a:gd name="T34" fmla="*/ 101 w 126"/>
                <a:gd name="T35" fmla="*/ 162 h 218"/>
                <a:gd name="T36" fmla="*/ 91 w 126"/>
                <a:gd name="T37" fmla="*/ 182 h 218"/>
                <a:gd name="T38" fmla="*/ 76 w 126"/>
                <a:gd name="T39" fmla="*/ 193 h 218"/>
                <a:gd name="T40" fmla="*/ 66 w 126"/>
                <a:gd name="T41" fmla="*/ 203 h 218"/>
                <a:gd name="T42" fmla="*/ 50 w 126"/>
                <a:gd name="T43" fmla="*/ 208 h 218"/>
                <a:gd name="T44" fmla="*/ 35 w 126"/>
                <a:gd name="T45" fmla="*/ 213 h 218"/>
                <a:gd name="T46" fmla="*/ 20 w 126"/>
                <a:gd name="T47" fmla="*/ 213 h 218"/>
                <a:gd name="T48" fmla="*/ 15 w 126"/>
                <a:gd name="T49" fmla="*/ 188 h 218"/>
                <a:gd name="T50" fmla="*/ 10 w 126"/>
                <a:gd name="T51" fmla="*/ 177 h 218"/>
                <a:gd name="T52" fmla="*/ 10 w 126"/>
                <a:gd name="T53" fmla="*/ 152 h 218"/>
                <a:gd name="T54" fmla="*/ 0 w 126"/>
                <a:gd name="T55" fmla="*/ 132 h 218"/>
                <a:gd name="T56" fmla="*/ 10 w 126"/>
                <a:gd name="T57" fmla="*/ 122 h 218"/>
                <a:gd name="T58" fmla="*/ 10 w 126"/>
                <a:gd name="T59" fmla="*/ 101 h 218"/>
                <a:gd name="T60" fmla="*/ 25 w 126"/>
                <a:gd name="T61" fmla="*/ 96 h 218"/>
                <a:gd name="T62" fmla="*/ 30 w 126"/>
                <a:gd name="T63" fmla="*/ 86 h 218"/>
                <a:gd name="T64" fmla="*/ 30 w 126"/>
                <a:gd name="T65" fmla="*/ 71 h 218"/>
                <a:gd name="T66" fmla="*/ 35 w 126"/>
                <a:gd name="T67" fmla="*/ 61 h 218"/>
                <a:gd name="T68" fmla="*/ 40 w 126"/>
                <a:gd name="T69" fmla="*/ 51 h 218"/>
                <a:gd name="T70" fmla="*/ 40 w 126"/>
                <a:gd name="T71" fmla="*/ 41 h 218"/>
                <a:gd name="T72" fmla="*/ 50 w 126"/>
                <a:gd name="T73" fmla="*/ 26 h 218"/>
                <a:gd name="T74" fmla="*/ 60 w 126"/>
                <a:gd name="T75" fmla="*/ 26 h 218"/>
                <a:gd name="T76" fmla="*/ 40 w 126"/>
                <a:gd name="T77" fmla="*/ 172 h 218"/>
                <a:gd name="T78" fmla="*/ 35 w 126"/>
                <a:gd name="T79" fmla="*/ 152 h 218"/>
                <a:gd name="T80" fmla="*/ 20 w 126"/>
                <a:gd name="T81" fmla="*/ 157 h 218"/>
                <a:gd name="T82" fmla="*/ 20 w 126"/>
                <a:gd name="T83" fmla="*/ 182 h 218"/>
                <a:gd name="T84" fmla="*/ 35 w 126"/>
                <a:gd name="T85" fmla="*/ 18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218">
                  <a:moveTo>
                    <a:pt x="66" y="15"/>
                  </a:moveTo>
                  <a:lnTo>
                    <a:pt x="66" y="15"/>
                  </a:lnTo>
                  <a:lnTo>
                    <a:pt x="71" y="10"/>
                  </a:lnTo>
                  <a:lnTo>
                    <a:pt x="76" y="0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101" y="10"/>
                  </a:lnTo>
                  <a:lnTo>
                    <a:pt x="101" y="15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6" y="36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06" y="56"/>
                  </a:lnTo>
                  <a:lnTo>
                    <a:pt x="106" y="66"/>
                  </a:lnTo>
                  <a:lnTo>
                    <a:pt x="101" y="76"/>
                  </a:lnTo>
                  <a:lnTo>
                    <a:pt x="111" y="81"/>
                  </a:lnTo>
                  <a:lnTo>
                    <a:pt x="116" y="76"/>
                  </a:lnTo>
                  <a:lnTo>
                    <a:pt x="121" y="76"/>
                  </a:lnTo>
                  <a:lnTo>
                    <a:pt x="126" y="81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81"/>
                  </a:lnTo>
                  <a:lnTo>
                    <a:pt x="121" y="86"/>
                  </a:lnTo>
                  <a:lnTo>
                    <a:pt x="116" y="86"/>
                  </a:lnTo>
                  <a:lnTo>
                    <a:pt x="116" y="91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6" y="101"/>
                  </a:lnTo>
                  <a:lnTo>
                    <a:pt x="116" y="107"/>
                  </a:lnTo>
                  <a:lnTo>
                    <a:pt x="116" y="112"/>
                  </a:lnTo>
                  <a:lnTo>
                    <a:pt x="116" y="117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16" y="127"/>
                  </a:lnTo>
                  <a:lnTo>
                    <a:pt x="116" y="132"/>
                  </a:lnTo>
                  <a:lnTo>
                    <a:pt x="111" y="137"/>
                  </a:lnTo>
                  <a:lnTo>
                    <a:pt x="106" y="142"/>
                  </a:lnTo>
                  <a:lnTo>
                    <a:pt x="101" y="147"/>
                  </a:lnTo>
                  <a:lnTo>
                    <a:pt x="101" y="152"/>
                  </a:lnTo>
                  <a:lnTo>
                    <a:pt x="106" y="162"/>
                  </a:lnTo>
                  <a:lnTo>
                    <a:pt x="101" y="162"/>
                  </a:lnTo>
                  <a:lnTo>
                    <a:pt x="96" y="167"/>
                  </a:lnTo>
                  <a:lnTo>
                    <a:pt x="96" y="172"/>
                  </a:lnTo>
                  <a:lnTo>
                    <a:pt x="91" y="182"/>
                  </a:lnTo>
                  <a:lnTo>
                    <a:pt x="81" y="188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1" y="198"/>
                  </a:lnTo>
                  <a:lnTo>
                    <a:pt x="66" y="203"/>
                  </a:lnTo>
                  <a:lnTo>
                    <a:pt x="66" y="203"/>
                  </a:lnTo>
                  <a:lnTo>
                    <a:pt x="66" y="208"/>
                  </a:lnTo>
                  <a:lnTo>
                    <a:pt x="50" y="208"/>
                  </a:lnTo>
                  <a:lnTo>
                    <a:pt x="45" y="203"/>
                  </a:lnTo>
                  <a:lnTo>
                    <a:pt x="40" y="208"/>
                  </a:lnTo>
                  <a:lnTo>
                    <a:pt x="35" y="213"/>
                  </a:lnTo>
                  <a:lnTo>
                    <a:pt x="30" y="213"/>
                  </a:lnTo>
                  <a:lnTo>
                    <a:pt x="25" y="218"/>
                  </a:lnTo>
                  <a:lnTo>
                    <a:pt x="20" y="213"/>
                  </a:lnTo>
                  <a:lnTo>
                    <a:pt x="15" y="208"/>
                  </a:lnTo>
                  <a:lnTo>
                    <a:pt x="10" y="203"/>
                  </a:lnTo>
                  <a:lnTo>
                    <a:pt x="15" y="188"/>
                  </a:lnTo>
                  <a:lnTo>
                    <a:pt x="15" y="188"/>
                  </a:lnTo>
                  <a:lnTo>
                    <a:pt x="20" y="182"/>
                  </a:lnTo>
                  <a:lnTo>
                    <a:pt x="10" y="177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0" y="152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10" y="12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10" y="101"/>
                  </a:lnTo>
                  <a:lnTo>
                    <a:pt x="15" y="101"/>
                  </a:lnTo>
                  <a:lnTo>
                    <a:pt x="20" y="96"/>
                  </a:lnTo>
                  <a:lnTo>
                    <a:pt x="25" y="96"/>
                  </a:lnTo>
                  <a:lnTo>
                    <a:pt x="30" y="96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25" y="76"/>
                  </a:lnTo>
                  <a:lnTo>
                    <a:pt x="30" y="76"/>
                  </a:lnTo>
                  <a:lnTo>
                    <a:pt x="30" y="71"/>
                  </a:lnTo>
                  <a:lnTo>
                    <a:pt x="35" y="71"/>
                  </a:lnTo>
                  <a:lnTo>
                    <a:pt x="30" y="66"/>
                  </a:lnTo>
                  <a:lnTo>
                    <a:pt x="35" y="61"/>
                  </a:lnTo>
                  <a:lnTo>
                    <a:pt x="30" y="61"/>
                  </a:lnTo>
                  <a:lnTo>
                    <a:pt x="30" y="56"/>
                  </a:lnTo>
                  <a:lnTo>
                    <a:pt x="40" y="51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5" y="26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6" y="15"/>
                  </a:lnTo>
                  <a:moveTo>
                    <a:pt x="40" y="172"/>
                  </a:moveTo>
                  <a:lnTo>
                    <a:pt x="40" y="172"/>
                  </a:lnTo>
                  <a:lnTo>
                    <a:pt x="40" y="167"/>
                  </a:lnTo>
                  <a:lnTo>
                    <a:pt x="40" y="162"/>
                  </a:lnTo>
                  <a:lnTo>
                    <a:pt x="35" y="152"/>
                  </a:lnTo>
                  <a:lnTo>
                    <a:pt x="30" y="152"/>
                  </a:lnTo>
                  <a:lnTo>
                    <a:pt x="25" y="152"/>
                  </a:lnTo>
                  <a:lnTo>
                    <a:pt x="20" y="157"/>
                  </a:lnTo>
                  <a:lnTo>
                    <a:pt x="20" y="162"/>
                  </a:lnTo>
                  <a:lnTo>
                    <a:pt x="20" y="172"/>
                  </a:lnTo>
                  <a:lnTo>
                    <a:pt x="20" y="182"/>
                  </a:lnTo>
                  <a:lnTo>
                    <a:pt x="25" y="182"/>
                  </a:lnTo>
                  <a:lnTo>
                    <a:pt x="30" y="188"/>
                  </a:lnTo>
                  <a:lnTo>
                    <a:pt x="35" y="182"/>
                  </a:lnTo>
                  <a:lnTo>
                    <a:pt x="40" y="17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7" name="Freeform 218"/>
            <p:cNvSpPr>
              <a:spLocks/>
            </p:cNvSpPr>
            <p:nvPr/>
          </p:nvSpPr>
          <p:spPr bwMode="auto">
            <a:xfrm>
              <a:off x="5830888" y="4411663"/>
              <a:ext cx="23813" cy="25400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0 w 15"/>
                <a:gd name="T5" fmla="*/ 0 h 16"/>
                <a:gd name="T6" fmla="*/ 5 w 15"/>
                <a:gd name="T7" fmla="*/ 0 h 16"/>
                <a:gd name="T8" fmla="*/ 10 w 15"/>
                <a:gd name="T9" fmla="*/ 0 h 16"/>
                <a:gd name="T10" fmla="*/ 10 w 15"/>
                <a:gd name="T11" fmla="*/ 0 h 16"/>
                <a:gd name="T12" fmla="*/ 10 w 15"/>
                <a:gd name="T13" fmla="*/ 5 h 16"/>
                <a:gd name="T14" fmla="*/ 10 w 15"/>
                <a:gd name="T15" fmla="*/ 0 h 16"/>
                <a:gd name="T16" fmla="*/ 15 w 15"/>
                <a:gd name="T17" fmla="*/ 5 h 16"/>
                <a:gd name="T18" fmla="*/ 15 w 15"/>
                <a:gd name="T19" fmla="*/ 5 h 16"/>
                <a:gd name="T20" fmla="*/ 15 w 15"/>
                <a:gd name="T21" fmla="*/ 5 h 16"/>
                <a:gd name="T22" fmla="*/ 15 w 15"/>
                <a:gd name="T23" fmla="*/ 5 h 16"/>
                <a:gd name="T24" fmla="*/ 15 w 15"/>
                <a:gd name="T25" fmla="*/ 5 h 16"/>
                <a:gd name="T26" fmla="*/ 15 w 15"/>
                <a:gd name="T27" fmla="*/ 11 h 16"/>
                <a:gd name="T28" fmla="*/ 10 w 15"/>
                <a:gd name="T29" fmla="*/ 11 h 16"/>
                <a:gd name="T30" fmla="*/ 10 w 15"/>
                <a:gd name="T31" fmla="*/ 11 h 16"/>
                <a:gd name="T32" fmla="*/ 10 w 15"/>
                <a:gd name="T33" fmla="*/ 11 h 16"/>
                <a:gd name="T34" fmla="*/ 5 w 15"/>
                <a:gd name="T35" fmla="*/ 11 h 16"/>
                <a:gd name="T36" fmla="*/ 5 w 15"/>
                <a:gd name="T37" fmla="*/ 11 h 16"/>
                <a:gd name="T38" fmla="*/ 5 w 15"/>
                <a:gd name="T39" fmla="*/ 11 h 16"/>
                <a:gd name="T40" fmla="*/ 5 w 15"/>
                <a:gd name="T41" fmla="*/ 11 h 16"/>
                <a:gd name="T42" fmla="*/ 5 w 15"/>
                <a:gd name="T43" fmla="*/ 16 h 16"/>
                <a:gd name="T44" fmla="*/ 5 w 15"/>
                <a:gd name="T45" fmla="*/ 16 h 16"/>
                <a:gd name="T46" fmla="*/ 5 w 15"/>
                <a:gd name="T47" fmla="*/ 16 h 16"/>
                <a:gd name="T48" fmla="*/ 5 w 15"/>
                <a:gd name="T49" fmla="*/ 16 h 16"/>
                <a:gd name="T50" fmla="*/ 5 w 15"/>
                <a:gd name="T51" fmla="*/ 16 h 16"/>
                <a:gd name="T52" fmla="*/ 5 w 15"/>
                <a:gd name="T53" fmla="*/ 16 h 16"/>
                <a:gd name="T54" fmla="*/ 0 w 15"/>
                <a:gd name="T55" fmla="*/ 16 h 16"/>
                <a:gd name="T56" fmla="*/ 0 w 15"/>
                <a:gd name="T57" fmla="*/ 11 h 16"/>
                <a:gd name="T58" fmla="*/ 0 w 15"/>
                <a:gd name="T59" fmla="*/ 11 h 16"/>
                <a:gd name="T60" fmla="*/ 0 w 15"/>
                <a:gd name="T61" fmla="*/ 11 h 16"/>
                <a:gd name="T62" fmla="*/ 0 w 15"/>
                <a:gd name="T63" fmla="*/ 11 h 16"/>
                <a:gd name="T64" fmla="*/ 0 w 15"/>
                <a:gd name="T65" fmla="*/ 11 h 16"/>
                <a:gd name="T66" fmla="*/ 5 w 15"/>
                <a:gd name="T67" fmla="*/ 5 h 16"/>
                <a:gd name="T68" fmla="*/ 5 w 15"/>
                <a:gd name="T69" fmla="*/ 5 h 16"/>
                <a:gd name="T70" fmla="*/ 5 w 15"/>
                <a:gd name="T71" fmla="*/ 5 h 16"/>
                <a:gd name="T72" fmla="*/ 5 w 15"/>
                <a:gd name="T73" fmla="*/ 5 h 16"/>
                <a:gd name="T74" fmla="*/ 5 w 15"/>
                <a:gd name="T75" fmla="*/ 5 h 16"/>
                <a:gd name="T76" fmla="*/ 5 w 15"/>
                <a:gd name="T77" fmla="*/ 5 h 16"/>
                <a:gd name="T78" fmla="*/ 0 w 15"/>
                <a:gd name="T79" fmla="*/ 5 h 16"/>
                <a:gd name="T80" fmla="*/ 0 w 15"/>
                <a:gd name="T81" fmla="*/ 5 h 16"/>
                <a:gd name="T82" fmla="*/ 0 w 15"/>
                <a:gd name="T83" fmla="*/ 5 h 16"/>
                <a:gd name="T84" fmla="*/ 0 w 15"/>
                <a:gd name="T85" fmla="*/ 5 h 16"/>
                <a:gd name="T86" fmla="*/ 0 w 15"/>
                <a:gd name="T87" fmla="*/ 5 h 16"/>
                <a:gd name="T88" fmla="*/ 0 w 15"/>
                <a:gd name="T89" fmla="*/ 5 h 16"/>
                <a:gd name="T90" fmla="*/ 0 w 15"/>
                <a:gd name="T91" fmla="*/ 5 h 16"/>
                <a:gd name="T92" fmla="*/ 0 w 15"/>
                <a:gd name="T93" fmla="*/ 5 h 16"/>
                <a:gd name="T94" fmla="*/ 0 w 15"/>
                <a:gd name="T95" fmla="*/ 0 h 16"/>
                <a:gd name="T96" fmla="*/ 0 w 15"/>
                <a:gd name="T97" fmla="*/ 0 h 16"/>
                <a:gd name="T98" fmla="*/ 0 w 15"/>
                <a:gd name="T99" fmla="*/ 0 h 16"/>
                <a:gd name="T100" fmla="*/ 0 w 15"/>
                <a:gd name="T101" fmla="*/ 0 h 16"/>
                <a:gd name="T102" fmla="*/ 0 w 15"/>
                <a:gd name="T103" fmla="*/ 0 h 16"/>
                <a:gd name="T104" fmla="*/ 0 w 15"/>
                <a:gd name="T105" fmla="*/ 0 h 16"/>
                <a:gd name="T106" fmla="*/ 0 w 15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8" name="Freeform 219"/>
            <p:cNvSpPr>
              <a:spLocks/>
            </p:cNvSpPr>
            <p:nvPr/>
          </p:nvSpPr>
          <p:spPr bwMode="auto">
            <a:xfrm>
              <a:off x="5805488" y="4395788"/>
              <a:ext cx="41275" cy="15875"/>
            </a:xfrm>
            <a:custGeom>
              <a:avLst/>
              <a:gdLst>
                <a:gd name="T0" fmla="*/ 5 w 26"/>
                <a:gd name="T1" fmla="*/ 10 h 10"/>
                <a:gd name="T2" fmla="*/ 5 w 26"/>
                <a:gd name="T3" fmla="*/ 10 h 10"/>
                <a:gd name="T4" fmla="*/ 5 w 26"/>
                <a:gd name="T5" fmla="*/ 10 h 10"/>
                <a:gd name="T6" fmla="*/ 0 w 26"/>
                <a:gd name="T7" fmla="*/ 10 h 10"/>
                <a:gd name="T8" fmla="*/ 0 w 26"/>
                <a:gd name="T9" fmla="*/ 5 h 10"/>
                <a:gd name="T10" fmla="*/ 0 w 26"/>
                <a:gd name="T11" fmla="*/ 5 h 10"/>
                <a:gd name="T12" fmla="*/ 0 w 26"/>
                <a:gd name="T13" fmla="*/ 5 h 10"/>
                <a:gd name="T14" fmla="*/ 5 w 26"/>
                <a:gd name="T15" fmla="*/ 5 h 10"/>
                <a:gd name="T16" fmla="*/ 5 w 26"/>
                <a:gd name="T17" fmla="*/ 5 h 10"/>
                <a:gd name="T18" fmla="*/ 5 w 26"/>
                <a:gd name="T19" fmla="*/ 5 h 10"/>
                <a:gd name="T20" fmla="*/ 5 w 26"/>
                <a:gd name="T21" fmla="*/ 5 h 10"/>
                <a:gd name="T22" fmla="*/ 5 w 26"/>
                <a:gd name="T23" fmla="*/ 5 h 10"/>
                <a:gd name="T24" fmla="*/ 5 w 26"/>
                <a:gd name="T25" fmla="*/ 0 h 10"/>
                <a:gd name="T26" fmla="*/ 5 w 26"/>
                <a:gd name="T27" fmla="*/ 0 h 10"/>
                <a:gd name="T28" fmla="*/ 5 w 26"/>
                <a:gd name="T29" fmla="*/ 0 h 10"/>
                <a:gd name="T30" fmla="*/ 5 w 26"/>
                <a:gd name="T31" fmla="*/ 0 h 10"/>
                <a:gd name="T32" fmla="*/ 5 w 26"/>
                <a:gd name="T33" fmla="*/ 0 h 10"/>
                <a:gd name="T34" fmla="*/ 5 w 26"/>
                <a:gd name="T35" fmla="*/ 0 h 10"/>
                <a:gd name="T36" fmla="*/ 5 w 26"/>
                <a:gd name="T37" fmla="*/ 0 h 10"/>
                <a:gd name="T38" fmla="*/ 5 w 26"/>
                <a:gd name="T39" fmla="*/ 0 h 10"/>
                <a:gd name="T40" fmla="*/ 5 w 26"/>
                <a:gd name="T41" fmla="*/ 0 h 10"/>
                <a:gd name="T42" fmla="*/ 5 w 26"/>
                <a:gd name="T43" fmla="*/ 0 h 10"/>
                <a:gd name="T44" fmla="*/ 5 w 26"/>
                <a:gd name="T45" fmla="*/ 0 h 10"/>
                <a:gd name="T46" fmla="*/ 5 w 26"/>
                <a:gd name="T47" fmla="*/ 0 h 10"/>
                <a:gd name="T48" fmla="*/ 5 w 26"/>
                <a:gd name="T49" fmla="*/ 0 h 10"/>
                <a:gd name="T50" fmla="*/ 5 w 26"/>
                <a:gd name="T51" fmla="*/ 0 h 10"/>
                <a:gd name="T52" fmla="*/ 5 w 26"/>
                <a:gd name="T53" fmla="*/ 0 h 10"/>
                <a:gd name="T54" fmla="*/ 5 w 26"/>
                <a:gd name="T55" fmla="*/ 0 h 10"/>
                <a:gd name="T56" fmla="*/ 5 w 26"/>
                <a:gd name="T57" fmla="*/ 0 h 10"/>
                <a:gd name="T58" fmla="*/ 5 w 26"/>
                <a:gd name="T59" fmla="*/ 0 h 10"/>
                <a:gd name="T60" fmla="*/ 5 w 26"/>
                <a:gd name="T61" fmla="*/ 0 h 10"/>
                <a:gd name="T62" fmla="*/ 5 w 26"/>
                <a:gd name="T63" fmla="*/ 0 h 10"/>
                <a:gd name="T64" fmla="*/ 10 w 26"/>
                <a:gd name="T65" fmla="*/ 0 h 10"/>
                <a:gd name="T66" fmla="*/ 26 w 26"/>
                <a:gd name="T67" fmla="*/ 0 h 10"/>
                <a:gd name="T68" fmla="*/ 26 w 26"/>
                <a:gd name="T69" fmla="*/ 0 h 10"/>
                <a:gd name="T70" fmla="*/ 26 w 26"/>
                <a:gd name="T71" fmla="*/ 0 h 10"/>
                <a:gd name="T72" fmla="*/ 26 w 26"/>
                <a:gd name="T73" fmla="*/ 0 h 10"/>
                <a:gd name="T74" fmla="*/ 26 w 26"/>
                <a:gd name="T75" fmla="*/ 5 h 10"/>
                <a:gd name="T76" fmla="*/ 26 w 26"/>
                <a:gd name="T77" fmla="*/ 5 h 10"/>
                <a:gd name="T78" fmla="*/ 26 w 26"/>
                <a:gd name="T79" fmla="*/ 5 h 10"/>
                <a:gd name="T80" fmla="*/ 26 w 26"/>
                <a:gd name="T81" fmla="*/ 5 h 10"/>
                <a:gd name="T82" fmla="*/ 26 w 26"/>
                <a:gd name="T83" fmla="*/ 5 h 10"/>
                <a:gd name="T84" fmla="*/ 26 w 26"/>
                <a:gd name="T85" fmla="*/ 5 h 10"/>
                <a:gd name="T86" fmla="*/ 26 w 26"/>
                <a:gd name="T87" fmla="*/ 5 h 10"/>
                <a:gd name="T88" fmla="*/ 26 w 26"/>
                <a:gd name="T89" fmla="*/ 5 h 10"/>
                <a:gd name="T90" fmla="*/ 26 w 26"/>
                <a:gd name="T91" fmla="*/ 5 h 10"/>
                <a:gd name="T92" fmla="*/ 26 w 26"/>
                <a:gd name="T93" fmla="*/ 5 h 10"/>
                <a:gd name="T94" fmla="*/ 26 w 26"/>
                <a:gd name="T95" fmla="*/ 5 h 10"/>
                <a:gd name="T96" fmla="*/ 26 w 26"/>
                <a:gd name="T97" fmla="*/ 5 h 10"/>
                <a:gd name="T98" fmla="*/ 21 w 26"/>
                <a:gd name="T99" fmla="*/ 10 h 10"/>
                <a:gd name="T100" fmla="*/ 16 w 26"/>
                <a:gd name="T101" fmla="*/ 10 h 10"/>
                <a:gd name="T102" fmla="*/ 16 w 26"/>
                <a:gd name="T103" fmla="*/ 10 h 10"/>
                <a:gd name="T104" fmla="*/ 16 w 26"/>
                <a:gd name="T105" fmla="*/ 10 h 10"/>
                <a:gd name="T106" fmla="*/ 16 w 26"/>
                <a:gd name="T107" fmla="*/ 10 h 10"/>
                <a:gd name="T108" fmla="*/ 16 w 26"/>
                <a:gd name="T109" fmla="*/ 10 h 10"/>
                <a:gd name="T110" fmla="*/ 16 w 26"/>
                <a:gd name="T111" fmla="*/ 10 h 10"/>
                <a:gd name="T112" fmla="*/ 16 w 26"/>
                <a:gd name="T113" fmla="*/ 10 h 10"/>
                <a:gd name="T114" fmla="*/ 10 w 26"/>
                <a:gd name="T115" fmla="*/ 10 h 10"/>
                <a:gd name="T116" fmla="*/ 10 w 26"/>
                <a:gd name="T117" fmla="*/ 10 h 10"/>
                <a:gd name="T118" fmla="*/ 10 w 26"/>
                <a:gd name="T119" fmla="*/ 10 h 10"/>
                <a:gd name="T120" fmla="*/ 10 w 26"/>
                <a:gd name="T121" fmla="*/ 10 h 10"/>
                <a:gd name="T122" fmla="*/ 10 w 26"/>
                <a:gd name="T123" fmla="*/ 10 h 10"/>
                <a:gd name="T124" fmla="*/ 5 w 26"/>
                <a:gd name="T1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10">
                  <a:moveTo>
                    <a:pt x="5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9" name="Freeform 220"/>
            <p:cNvSpPr>
              <a:spLocks/>
            </p:cNvSpPr>
            <p:nvPr/>
          </p:nvSpPr>
          <p:spPr bwMode="auto">
            <a:xfrm>
              <a:off x="5734051" y="4379913"/>
              <a:ext cx="39688" cy="39688"/>
            </a:xfrm>
            <a:custGeom>
              <a:avLst/>
              <a:gdLst>
                <a:gd name="T0" fmla="*/ 5 w 25"/>
                <a:gd name="T1" fmla="*/ 15 h 25"/>
                <a:gd name="T2" fmla="*/ 5 w 25"/>
                <a:gd name="T3" fmla="*/ 15 h 25"/>
                <a:gd name="T4" fmla="*/ 5 w 25"/>
                <a:gd name="T5" fmla="*/ 15 h 25"/>
                <a:gd name="T6" fmla="*/ 0 w 25"/>
                <a:gd name="T7" fmla="*/ 5 h 25"/>
                <a:gd name="T8" fmla="*/ 5 w 25"/>
                <a:gd name="T9" fmla="*/ 5 h 25"/>
                <a:gd name="T10" fmla="*/ 15 w 25"/>
                <a:gd name="T11" fmla="*/ 0 h 25"/>
                <a:gd name="T12" fmla="*/ 20 w 25"/>
                <a:gd name="T13" fmla="*/ 0 h 25"/>
                <a:gd name="T14" fmla="*/ 20 w 25"/>
                <a:gd name="T15" fmla="*/ 0 h 25"/>
                <a:gd name="T16" fmla="*/ 25 w 25"/>
                <a:gd name="T17" fmla="*/ 10 h 25"/>
                <a:gd name="T18" fmla="*/ 25 w 25"/>
                <a:gd name="T19" fmla="*/ 15 h 25"/>
                <a:gd name="T20" fmla="*/ 25 w 25"/>
                <a:gd name="T21" fmla="*/ 15 h 25"/>
                <a:gd name="T22" fmla="*/ 25 w 25"/>
                <a:gd name="T23" fmla="*/ 15 h 25"/>
                <a:gd name="T24" fmla="*/ 25 w 25"/>
                <a:gd name="T25" fmla="*/ 15 h 25"/>
                <a:gd name="T26" fmla="*/ 25 w 25"/>
                <a:gd name="T27" fmla="*/ 15 h 25"/>
                <a:gd name="T28" fmla="*/ 25 w 25"/>
                <a:gd name="T29" fmla="*/ 15 h 25"/>
                <a:gd name="T30" fmla="*/ 25 w 25"/>
                <a:gd name="T31" fmla="*/ 15 h 25"/>
                <a:gd name="T32" fmla="*/ 25 w 25"/>
                <a:gd name="T33" fmla="*/ 15 h 25"/>
                <a:gd name="T34" fmla="*/ 25 w 25"/>
                <a:gd name="T35" fmla="*/ 15 h 25"/>
                <a:gd name="T36" fmla="*/ 25 w 25"/>
                <a:gd name="T37" fmla="*/ 15 h 25"/>
                <a:gd name="T38" fmla="*/ 20 w 25"/>
                <a:gd name="T39" fmla="*/ 20 h 25"/>
                <a:gd name="T40" fmla="*/ 20 w 25"/>
                <a:gd name="T41" fmla="*/ 20 h 25"/>
                <a:gd name="T42" fmla="*/ 20 w 25"/>
                <a:gd name="T43" fmla="*/ 20 h 25"/>
                <a:gd name="T44" fmla="*/ 20 w 25"/>
                <a:gd name="T45" fmla="*/ 20 h 25"/>
                <a:gd name="T46" fmla="*/ 20 w 25"/>
                <a:gd name="T47" fmla="*/ 20 h 25"/>
                <a:gd name="T48" fmla="*/ 20 w 25"/>
                <a:gd name="T49" fmla="*/ 20 h 25"/>
                <a:gd name="T50" fmla="*/ 20 w 25"/>
                <a:gd name="T51" fmla="*/ 20 h 25"/>
                <a:gd name="T52" fmla="*/ 20 w 25"/>
                <a:gd name="T53" fmla="*/ 20 h 25"/>
                <a:gd name="T54" fmla="*/ 20 w 25"/>
                <a:gd name="T55" fmla="*/ 20 h 25"/>
                <a:gd name="T56" fmla="*/ 15 w 25"/>
                <a:gd name="T57" fmla="*/ 20 h 25"/>
                <a:gd name="T58" fmla="*/ 15 w 25"/>
                <a:gd name="T59" fmla="*/ 20 h 25"/>
                <a:gd name="T60" fmla="*/ 15 w 25"/>
                <a:gd name="T61" fmla="*/ 20 h 25"/>
                <a:gd name="T62" fmla="*/ 15 w 25"/>
                <a:gd name="T63" fmla="*/ 25 h 25"/>
                <a:gd name="T64" fmla="*/ 15 w 25"/>
                <a:gd name="T65" fmla="*/ 25 h 25"/>
                <a:gd name="T66" fmla="*/ 15 w 25"/>
                <a:gd name="T67" fmla="*/ 25 h 25"/>
                <a:gd name="T68" fmla="*/ 10 w 25"/>
                <a:gd name="T69" fmla="*/ 25 h 25"/>
                <a:gd name="T70" fmla="*/ 10 w 25"/>
                <a:gd name="T71" fmla="*/ 25 h 25"/>
                <a:gd name="T72" fmla="*/ 5 w 25"/>
                <a:gd name="T73" fmla="*/ 15 h 25"/>
                <a:gd name="T74" fmla="*/ 5 w 25"/>
                <a:gd name="T75" fmla="*/ 15 h 25"/>
                <a:gd name="T76" fmla="*/ 5 w 25"/>
                <a:gd name="T77" fmla="*/ 15 h 25"/>
                <a:gd name="T78" fmla="*/ 5 w 25"/>
                <a:gd name="T79" fmla="*/ 15 h 25"/>
                <a:gd name="T80" fmla="*/ 5 w 25"/>
                <a:gd name="T81" fmla="*/ 15 h 25"/>
                <a:gd name="T82" fmla="*/ 5 w 25"/>
                <a:gd name="T8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25"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0" name="Freeform 221"/>
            <p:cNvSpPr>
              <a:spLocks/>
            </p:cNvSpPr>
            <p:nvPr/>
          </p:nvSpPr>
          <p:spPr bwMode="auto">
            <a:xfrm>
              <a:off x="5813426" y="4445000"/>
              <a:ext cx="25400" cy="47625"/>
            </a:xfrm>
            <a:custGeom>
              <a:avLst/>
              <a:gdLst>
                <a:gd name="T0" fmla="*/ 11 w 16"/>
                <a:gd name="T1" fmla="*/ 20 h 30"/>
                <a:gd name="T2" fmla="*/ 16 w 16"/>
                <a:gd name="T3" fmla="*/ 25 h 30"/>
                <a:gd name="T4" fmla="*/ 16 w 16"/>
                <a:gd name="T5" fmla="*/ 25 h 30"/>
                <a:gd name="T6" fmla="*/ 16 w 16"/>
                <a:gd name="T7" fmla="*/ 25 h 30"/>
                <a:gd name="T8" fmla="*/ 16 w 16"/>
                <a:gd name="T9" fmla="*/ 25 h 30"/>
                <a:gd name="T10" fmla="*/ 16 w 16"/>
                <a:gd name="T11" fmla="*/ 25 h 30"/>
                <a:gd name="T12" fmla="*/ 16 w 16"/>
                <a:gd name="T13" fmla="*/ 25 h 30"/>
                <a:gd name="T14" fmla="*/ 11 w 16"/>
                <a:gd name="T15" fmla="*/ 25 h 30"/>
                <a:gd name="T16" fmla="*/ 5 w 16"/>
                <a:gd name="T17" fmla="*/ 30 h 30"/>
                <a:gd name="T18" fmla="*/ 0 w 16"/>
                <a:gd name="T19" fmla="*/ 25 h 30"/>
                <a:gd name="T20" fmla="*/ 0 w 16"/>
                <a:gd name="T21" fmla="*/ 25 h 30"/>
                <a:gd name="T22" fmla="*/ 0 w 16"/>
                <a:gd name="T23" fmla="*/ 25 h 30"/>
                <a:gd name="T24" fmla="*/ 0 w 16"/>
                <a:gd name="T25" fmla="*/ 15 h 30"/>
                <a:gd name="T26" fmla="*/ 0 w 16"/>
                <a:gd name="T27" fmla="*/ 15 h 30"/>
                <a:gd name="T28" fmla="*/ 0 w 16"/>
                <a:gd name="T29" fmla="*/ 15 h 30"/>
                <a:gd name="T30" fmla="*/ 0 w 16"/>
                <a:gd name="T31" fmla="*/ 15 h 30"/>
                <a:gd name="T32" fmla="*/ 0 w 16"/>
                <a:gd name="T33" fmla="*/ 15 h 30"/>
                <a:gd name="T34" fmla="*/ 0 w 16"/>
                <a:gd name="T35" fmla="*/ 10 h 30"/>
                <a:gd name="T36" fmla="*/ 5 w 16"/>
                <a:gd name="T37" fmla="*/ 10 h 30"/>
                <a:gd name="T38" fmla="*/ 5 w 16"/>
                <a:gd name="T39" fmla="*/ 5 h 30"/>
                <a:gd name="T40" fmla="*/ 5 w 16"/>
                <a:gd name="T41" fmla="*/ 0 h 30"/>
                <a:gd name="T42" fmla="*/ 11 w 16"/>
                <a:gd name="T43" fmla="*/ 0 h 30"/>
                <a:gd name="T44" fmla="*/ 11 w 16"/>
                <a:gd name="T45" fmla="*/ 0 h 30"/>
                <a:gd name="T46" fmla="*/ 11 w 16"/>
                <a:gd name="T47" fmla="*/ 0 h 30"/>
                <a:gd name="T48" fmla="*/ 11 w 16"/>
                <a:gd name="T49" fmla="*/ 5 h 30"/>
                <a:gd name="T50" fmla="*/ 11 w 16"/>
                <a:gd name="T51" fmla="*/ 5 h 30"/>
                <a:gd name="T52" fmla="*/ 11 w 16"/>
                <a:gd name="T53" fmla="*/ 5 h 30"/>
                <a:gd name="T54" fmla="*/ 11 w 16"/>
                <a:gd name="T55" fmla="*/ 10 h 30"/>
                <a:gd name="T56" fmla="*/ 11 w 16"/>
                <a:gd name="T57" fmla="*/ 10 h 30"/>
                <a:gd name="T58" fmla="*/ 11 w 16"/>
                <a:gd name="T59" fmla="*/ 15 h 30"/>
                <a:gd name="T60" fmla="*/ 11 w 16"/>
                <a:gd name="T61" fmla="*/ 15 h 30"/>
                <a:gd name="T62" fmla="*/ 11 w 16"/>
                <a:gd name="T63" fmla="*/ 15 h 30"/>
                <a:gd name="T64" fmla="*/ 11 w 16"/>
                <a:gd name="T65" fmla="*/ 15 h 30"/>
                <a:gd name="T66" fmla="*/ 11 w 16"/>
                <a:gd name="T6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30">
                  <a:moveTo>
                    <a:pt x="11" y="20"/>
                  </a:moveTo>
                  <a:lnTo>
                    <a:pt x="11" y="20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20"/>
                  </a:lnTo>
                  <a:lnTo>
                    <a:pt x="11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1" name="Freeform 222"/>
            <p:cNvSpPr>
              <a:spLocks/>
            </p:cNvSpPr>
            <p:nvPr/>
          </p:nvSpPr>
          <p:spPr bwMode="auto">
            <a:xfrm>
              <a:off x="5838826" y="4452938"/>
              <a:ext cx="31750" cy="31750"/>
            </a:xfrm>
            <a:custGeom>
              <a:avLst/>
              <a:gdLst>
                <a:gd name="T0" fmla="*/ 15 w 20"/>
                <a:gd name="T1" fmla="*/ 15 h 20"/>
                <a:gd name="T2" fmla="*/ 15 w 20"/>
                <a:gd name="T3" fmla="*/ 15 h 20"/>
                <a:gd name="T4" fmla="*/ 20 w 20"/>
                <a:gd name="T5" fmla="*/ 20 h 20"/>
                <a:gd name="T6" fmla="*/ 20 w 20"/>
                <a:gd name="T7" fmla="*/ 20 h 20"/>
                <a:gd name="T8" fmla="*/ 20 w 20"/>
                <a:gd name="T9" fmla="*/ 20 h 20"/>
                <a:gd name="T10" fmla="*/ 20 w 20"/>
                <a:gd name="T11" fmla="*/ 20 h 20"/>
                <a:gd name="T12" fmla="*/ 15 w 20"/>
                <a:gd name="T13" fmla="*/ 20 h 20"/>
                <a:gd name="T14" fmla="*/ 15 w 20"/>
                <a:gd name="T15" fmla="*/ 20 h 20"/>
                <a:gd name="T16" fmla="*/ 15 w 20"/>
                <a:gd name="T17" fmla="*/ 20 h 20"/>
                <a:gd name="T18" fmla="*/ 10 w 20"/>
                <a:gd name="T19" fmla="*/ 20 h 20"/>
                <a:gd name="T20" fmla="*/ 0 w 20"/>
                <a:gd name="T21" fmla="*/ 20 h 20"/>
                <a:gd name="T22" fmla="*/ 0 w 20"/>
                <a:gd name="T23" fmla="*/ 20 h 20"/>
                <a:gd name="T24" fmla="*/ 0 w 20"/>
                <a:gd name="T25" fmla="*/ 15 h 20"/>
                <a:gd name="T26" fmla="*/ 0 w 20"/>
                <a:gd name="T27" fmla="*/ 15 h 20"/>
                <a:gd name="T28" fmla="*/ 5 w 20"/>
                <a:gd name="T29" fmla="*/ 10 h 20"/>
                <a:gd name="T30" fmla="*/ 5 w 20"/>
                <a:gd name="T31" fmla="*/ 10 h 20"/>
                <a:gd name="T32" fmla="*/ 5 w 20"/>
                <a:gd name="T33" fmla="*/ 10 h 20"/>
                <a:gd name="T34" fmla="*/ 5 w 20"/>
                <a:gd name="T35" fmla="*/ 10 h 20"/>
                <a:gd name="T36" fmla="*/ 5 w 20"/>
                <a:gd name="T37" fmla="*/ 5 h 20"/>
                <a:gd name="T38" fmla="*/ 5 w 20"/>
                <a:gd name="T39" fmla="*/ 0 h 20"/>
                <a:gd name="T40" fmla="*/ 5 w 20"/>
                <a:gd name="T41" fmla="*/ 0 h 20"/>
                <a:gd name="T42" fmla="*/ 5 w 20"/>
                <a:gd name="T43" fmla="*/ 0 h 20"/>
                <a:gd name="T44" fmla="*/ 5 w 20"/>
                <a:gd name="T45" fmla="*/ 0 h 20"/>
                <a:gd name="T46" fmla="*/ 5 w 20"/>
                <a:gd name="T47" fmla="*/ 0 h 20"/>
                <a:gd name="T48" fmla="*/ 5 w 20"/>
                <a:gd name="T49" fmla="*/ 0 h 20"/>
                <a:gd name="T50" fmla="*/ 5 w 20"/>
                <a:gd name="T51" fmla="*/ 0 h 20"/>
                <a:gd name="T52" fmla="*/ 5 w 20"/>
                <a:gd name="T53" fmla="*/ 0 h 20"/>
                <a:gd name="T54" fmla="*/ 5 w 20"/>
                <a:gd name="T55" fmla="*/ 0 h 20"/>
                <a:gd name="T56" fmla="*/ 10 w 20"/>
                <a:gd name="T57" fmla="*/ 5 h 20"/>
                <a:gd name="T58" fmla="*/ 10 w 20"/>
                <a:gd name="T59" fmla="*/ 5 h 20"/>
                <a:gd name="T60" fmla="*/ 10 w 20"/>
                <a:gd name="T61" fmla="*/ 5 h 20"/>
                <a:gd name="T62" fmla="*/ 10 w 20"/>
                <a:gd name="T63" fmla="*/ 5 h 20"/>
                <a:gd name="T64" fmla="*/ 10 w 20"/>
                <a:gd name="T65" fmla="*/ 5 h 20"/>
                <a:gd name="T66" fmla="*/ 10 w 20"/>
                <a:gd name="T67" fmla="*/ 5 h 20"/>
                <a:gd name="T68" fmla="*/ 15 w 20"/>
                <a:gd name="T69" fmla="*/ 5 h 20"/>
                <a:gd name="T70" fmla="*/ 15 w 20"/>
                <a:gd name="T71" fmla="*/ 5 h 20"/>
                <a:gd name="T72" fmla="*/ 15 w 20"/>
                <a:gd name="T73" fmla="*/ 5 h 20"/>
                <a:gd name="T74" fmla="*/ 15 w 20"/>
                <a:gd name="T75" fmla="*/ 5 h 20"/>
                <a:gd name="T76" fmla="*/ 15 w 20"/>
                <a:gd name="T77" fmla="*/ 10 h 20"/>
                <a:gd name="T78" fmla="*/ 15 w 20"/>
                <a:gd name="T79" fmla="*/ 10 h 20"/>
                <a:gd name="T80" fmla="*/ 15 w 20"/>
                <a:gd name="T81" fmla="*/ 10 h 20"/>
                <a:gd name="T82" fmla="*/ 15 w 20"/>
                <a:gd name="T83" fmla="*/ 10 h 20"/>
                <a:gd name="T84" fmla="*/ 15 w 20"/>
                <a:gd name="T85" fmla="*/ 10 h 20"/>
                <a:gd name="T86" fmla="*/ 15 w 20"/>
                <a:gd name="T87" fmla="*/ 15 h 20"/>
                <a:gd name="T88" fmla="*/ 15 w 20"/>
                <a:gd name="T8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20">
                  <a:moveTo>
                    <a:pt x="15" y="15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2" name="Freeform 223"/>
            <p:cNvSpPr>
              <a:spLocks/>
            </p:cNvSpPr>
            <p:nvPr/>
          </p:nvSpPr>
          <p:spPr bwMode="auto">
            <a:xfrm>
              <a:off x="5854701" y="4411663"/>
              <a:ext cx="31750" cy="41275"/>
            </a:xfrm>
            <a:custGeom>
              <a:avLst/>
              <a:gdLst>
                <a:gd name="T0" fmla="*/ 0 w 20"/>
                <a:gd name="T1" fmla="*/ 5 h 26"/>
                <a:gd name="T2" fmla="*/ 0 w 20"/>
                <a:gd name="T3" fmla="*/ 5 h 26"/>
                <a:gd name="T4" fmla="*/ 0 w 20"/>
                <a:gd name="T5" fmla="*/ 5 h 26"/>
                <a:gd name="T6" fmla="*/ 0 w 20"/>
                <a:gd name="T7" fmla="*/ 5 h 26"/>
                <a:gd name="T8" fmla="*/ 5 w 20"/>
                <a:gd name="T9" fmla="*/ 5 h 26"/>
                <a:gd name="T10" fmla="*/ 10 w 20"/>
                <a:gd name="T11" fmla="*/ 5 h 26"/>
                <a:gd name="T12" fmla="*/ 10 w 20"/>
                <a:gd name="T13" fmla="*/ 5 h 26"/>
                <a:gd name="T14" fmla="*/ 10 w 20"/>
                <a:gd name="T15" fmla="*/ 0 h 26"/>
                <a:gd name="T16" fmla="*/ 10 w 20"/>
                <a:gd name="T17" fmla="*/ 0 h 26"/>
                <a:gd name="T18" fmla="*/ 10 w 20"/>
                <a:gd name="T19" fmla="*/ 0 h 26"/>
                <a:gd name="T20" fmla="*/ 10 w 20"/>
                <a:gd name="T21" fmla="*/ 0 h 26"/>
                <a:gd name="T22" fmla="*/ 10 w 20"/>
                <a:gd name="T23" fmla="*/ 0 h 26"/>
                <a:gd name="T24" fmla="*/ 10 w 20"/>
                <a:gd name="T25" fmla="*/ 0 h 26"/>
                <a:gd name="T26" fmla="*/ 15 w 20"/>
                <a:gd name="T27" fmla="*/ 5 h 26"/>
                <a:gd name="T28" fmla="*/ 15 w 20"/>
                <a:gd name="T29" fmla="*/ 5 h 26"/>
                <a:gd name="T30" fmla="*/ 15 w 20"/>
                <a:gd name="T31" fmla="*/ 5 h 26"/>
                <a:gd name="T32" fmla="*/ 15 w 20"/>
                <a:gd name="T33" fmla="*/ 5 h 26"/>
                <a:gd name="T34" fmla="*/ 15 w 20"/>
                <a:gd name="T35" fmla="*/ 5 h 26"/>
                <a:gd name="T36" fmla="*/ 15 w 20"/>
                <a:gd name="T37" fmla="*/ 11 h 26"/>
                <a:gd name="T38" fmla="*/ 15 w 20"/>
                <a:gd name="T39" fmla="*/ 11 h 26"/>
                <a:gd name="T40" fmla="*/ 15 w 20"/>
                <a:gd name="T41" fmla="*/ 11 h 26"/>
                <a:gd name="T42" fmla="*/ 15 w 20"/>
                <a:gd name="T43" fmla="*/ 11 h 26"/>
                <a:gd name="T44" fmla="*/ 15 w 20"/>
                <a:gd name="T45" fmla="*/ 11 h 26"/>
                <a:gd name="T46" fmla="*/ 20 w 20"/>
                <a:gd name="T47" fmla="*/ 16 h 26"/>
                <a:gd name="T48" fmla="*/ 20 w 20"/>
                <a:gd name="T49" fmla="*/ 16 h 26"/>
                <a:gd name="T50" fmla="*/ 20 w 20"/>
                <a:gd name="T51" fmla="*/ 16 h 26"/>
                <a:gd name="T52" fmla="*/ 20 w 20"/>
                <a:gd name="T53" fmla="*/ 16 h 26"/>
                <a:gd name="T54" fmla="*/ 20 w 20"/>
                <a:gd name="T55" fmla="*/ 16 h 26"/>
                <a:gd name="T56" fmla="*/ 20 w 20"/>
                <a:gd name="T57" fmla="*/ 16 h 26"/>
                <a:gd name="T58" fmla="*/ 20 w 20"/>
                <a:gd name="T59" fmla="*/ 21 h 26"/>
                <a:gd name="T60" fmla="*/ 15 w 20"/>
                <a:gd name="T61" fmla="*/ 26 h 26"/>
                <a:gd name="T62" fmla="*/ 10 w 20"/>
                <a:gd name="T63" fmla="*/ 26 h 26"/>
                <a:gd name="T64" fmla="*/ 5 w 20"/>
                <a:gd name="T65" fmla="*/ 21 h 26"/>
                <a:gd name="T66" fmla="*/ 5 w 20"/>
                <a:gd name="T67" fmla="*/ 21 h 26"/>
                <a:gd name="T68" fmla="*/ 5 w 20"/>
                <a:gd name="T69" fmla="*/ 21 h 26"/>
                <a:gd name="T70" fmla="*/ 5 w 20"/>
                <a:gd name="T71" fmla="*/ 16 h 26"/>
                <a:gd name="T72" fmla="*/ 5 w 20"/>
                <a:gd name="T73" fmla="*/ 16 h 26"/>
                <a:gd name="T74" fmla="*/ 5 w 20"/>
                <a:gd name="T75" fmla="*/ 16 h 26"/>
                <a:gd name="T76" fmla="*/ 0 w 20"/>
                <a:gd name="T77" fmla="*/ 11 h 26"/>
                <a:gd name="T78" fmla="*/ 0 w 20"/>
                <a:gd name="T79" fmla="*/ 5 h 26"/>
                <a:gd name="T80" fmla="*/ 0 w 20"/>
                <a:gd name="T8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" h="26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3" name="Freeform 224"/>
            <p:cNvSpPr>
              <a:spLocks/>
            </p:cNvSpPr>
            <p:nvPr/>
          </p:nvSpPr>
          <p:spPr bwMode="auto">
            <a:xfrm>
              <a:off x="5821363" y="4437063"/>
              <a:ext cx="33338" cy="47625"/>
            </a:xfrm>
            <a:custGeom>
              <a:avLst/>
              <a:gdLst>
                <a:gd name="T0" fmla="*/ 21 w 21"/>
                <a:gd name="T1" fmla="*/ 5 h 30"/>
                <a:gd name="T2" fmla="*/ 16 w 21"/>
                <a:gd name="T3" fmla="*/ 10 h 30"/>
                <a:gd name="T4" fmla="*/ 16 w 21"/>
                <a:gd name="T5" fmla="*/ 10 h 30"/>
                <a:gd name="T6" fmla="*/ 16 w 21"/>
                <a:gd name="T7" fmla="*/ 10 h 30"/>
                <a:gd name="T8" fmla="*/ 16 w 21"/>
                <a:gd name="T9" fmla="*/ 10 h 30"/>
                <a:gd name="T10" fmla="*/ 16 w 21"/>
                <a:gd name="T11" fmla="*/ 10 h 30"/>
                <a:gd name="T12" fmla="*/ 16 w 21"/>
                <a:gd name="T13" fmla="*/ 10 h 30"/>
                <a:gd name="T14" fmla="*/ 16 w 21"/>
                <a:gd name="T15" fmla="*/ 15 h 30"/>
                <a:gd name="T16" fmla="*/ 16 w 21"/>
                <a:gd name="T17" fmla="*/ 20 h 30"/>
                <a:gd name="T18" fmla="*/ 16 w 21"/>
                <a:gd name="T19" fmla="*/ 20 h 30"/>
                <a:gd name="T20" fmla="*/ 16 w 21"/>
                <a:gd name="T21" fmla="*/ 20 h 30"/>
                <a:gd name="T22" fmla="*/ 16 w 21"/>
                <a:gd name="T23" fmla="*/ 20 h 30"/>
                <a:gd name="T24" fmla="*/ 11 w 21"/>
                <a:gd name="T25" fmla="*/ 25 h 30"/>
                <a:gd name="T26" fmla="*/ 11 w 21"/>
                <a:gd name="T27" fmla="*/ 25 h 30"/>
                <a:gd name="T28" fmla="*/ 11 w 21"/>
                <a:gd name="T29" fmla="*/ 30 h 30"/>
                <a:gd name="T30" fmla="*/ 11 w 21"/>
                <a:gd name="T31" fmla="*/ 30 h 30"/>
                <a:gd name="T32" fmla="*/ 11 w 21"/>
                <a:gd name="T33" fmla="*/ 30 h 30"/>
                <a:gd name="T34" fmla="*/ 11 w 21"/>
                <a:gd name="T35" fmla="*/ 30 h 30"/>
                <a:gd name="T36" fmla="*/ 11 w 21"/>
                <a:gd name="T37" fmla="*/ 30 h 30"/>
                <a:gd name="T38" fmla="*/ 11 w 21"/>
                <a:gd name="T39" fmla="*/ 30 h 30"/>
                <a:gd name="T40" fmla="*/ 11 w 21"/>
                <a:gd name="T41" fmla="*/ 30 h 30"/>
                <a:gd name="T42" fmla="*/ 11 w 21"/>
                <a:gd name="T43" fmla="*/ 30 h 30"/>
                <a:gd name="T44" fmla="*/ 6 w 21"/>
                <a:gd name="T45" fmla="*/ 25 h 30"/>
                <a:gd name="T46" fmla="*/ 6 w 21"/>
                <a:gd name="T47" fmla="*/ 20 h 30"/>
                <a:gd name="T48" fmla="*/ 6 w 21"/>
                <a:gd name="T49" fmla="*/ 20 h 30"/>
                <a:gd name="T50" fmla="*/ 6 w 21"/>
                <a:gd name="T51" fmla="*/ 20 h 30"/>
                <a:gd name="T52" fmla="*/ 6 w 21"/>
                <a:gd name="T53" fmla="*/ 20 h 30"/>
                <a:gd name="T54" fmla="*/ 6 w 21"/>
                <a:gd name="T55" fmla="*/ 15 h 30"/>
                <a:gd name="T56" fmla="*/ 6 w 21"/>
                <a:gd name="T57" fmla="*/ 15 h 30"/>
                <a:gd name="T58" fmla="*/ 6 w 21"/>
                <a:gd name="T59" fmla="*/ 10 h 30"/>
                <a:gd name="T60" fmla="*/ 6 w 21"/>
                <a:gd name="T61" fmla="*/ 10 h 30"/>
                <a:gd name="T62" fmla="*/ 6 w 21"/>
                <a:gd name="T63" fmla="*/ 10 h 30"/>
                <a:gd name="T64" fmla="*/ 6 w 21"/>
                <a:gd name="T65" fmla="*/ 5 h 30"/>
                <a:gd name="T66" fmla="*/ 6 w 21"/>
                <a:gd name="T67" fmla="*/ 5 h 30"/>
                <a:gd name="T68" fmla="*/ 6 w 21"/>
                <a:gd name="T69" fmla="*/ 5 h 30"/>
                <a:gd name="T70" fmla="*/ 6 w 21"/>
                <a:gd name="T71" fmla="*/ 5 h 30"/>
                <a:gd name="T72" fmla="*/ 6 w 21"/>
                <a:gd name="T73" fmla="*/ 0 h 30"/>
                <a:gd name="T74" fmla="*/ 11 w 21"/>
                <a:gd name="T75" fmla="*/ 5 h 30"/>
                <a:gd name="T76" fmla="*/ 16 w 21"/>
                <a:gd name="T7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0">
                  <a:moveTo>
                    <a:pt x="21" y="5"/>
                  </a:moveTo>
                  <a:lnTo>
                    <a:pt x="21" y="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4" name="Freeform 225"/>
            <p:cNvSpPr>
              <a:spLocks noEditPoints="1"/>
            </p:cNvSpPr>
            <p:nvPr/>
          </p:nvSpPr>
          <p:spPr bwMode="auto">
            <a:xfrm>
              <a:off x="3868738" y="1044575"/>
              <a:ext cx="425450" cy="715963"/>
            </a:xfrm>
            <a:custGeom>
              <a:avLst/>
              <a:gdLst>
                <a:gd name="T0" fmla="*/ 25 w 268"/>
                <a:gd name="T1" fmla="*/ 436 h 451"/>
                <a:gd name="T2" fmla="*/ 25 w 268"/>
                <a:gd name="T3" fmla="*/ 415 h 451"/>
                <a:gd name="T4" fmla="*/ 10 w 268"/>
                <a:gd name="T5" fmla="*/ 436 h 451"/>
                <a:gd name="T6" fmla="*/ 66 w 268"/>
                <a:gd name="T7" fmla="*/ 294 h 451"/>
                <a:gd name="T8" fmla="*/ 40 w 268"/>
                <a:gd name="T9" fmla="*/ 294 h 451"/>
                <a:gd name="T10" fmla="*/ 66 w 268"/>
                <a:gd name="T11" fmla="*/ 304 h 451"/>
                <a:gd name="T12" fmla="*/ 66 w 268"/>
                <a:gd name="T13" fmla="*/ 294 h 451"/>
                <a:gd name="T14" fmla="*/ 71 w 268"/>
                <a:gd name="T15" fmla="*/ 344 h 451"/>
                <a:gd name="T16" fmla="*/ 45 w 268"/>
                <a:gd name="T17" fmla="*/ 329 h 451"/>
                <a:gd name="T18" fmla="*/ 56 w 268"/>
                <a:gd name="T19" fmla="*/ 329 h 451"/>
                <a:gd name="T20" fmla="*/ 61 w 268"/>
                <a:gd name="T21" fmla="*/ 324 h 451"/>
                <a:gd name="T22" fmla="*/ 35 w 268"/>
                <a:gd name="T23" fmla="*/ 350 h 451"/>
                <a:gd name="T24" fmla="*/ 35 w 268"/>
                <a:gd name="T25" fmla="*/ 400 h 451"/>
                <a:gd name="T26" fmla="*/ 45 w 268"/>
                <a:gd name="T27" fmla="*/ 390 h 451"/>
                <a:gd name="T28" fmla="*/ 45 w 268"/>
                <a:gd name="T29" fmla="*/ 365 h 451"/>
                <a:gd name="T30" fmla="*/ 56 w 268"/>
                <a:gd name="T31" fmla="*/ 269 h 451"/>
                <a:gd name="T32" fmla="*/ 71 w 268"/>
                <a:gd name="T33" fmla="*/ 284 h 451"/>
                <a:gd name="T34" fmla="*/ 71 w 268"/>
                <a:gd name="T35" fmla="*/ 274 h 451"/>
                <a:gd name="T36" fmla="*/ 86 w 268"/>
                <a:gd name="T37" fmla="*/ 269 h 451"/>
                <a:gd name="T38" fmla="*/ 81 w 268"/>
                <a:gd name="T39" fmla="*/ 248 h 451"/>
                <a:gd name="T40" fmla="*/ 96 w 268"/>
                <a:gd name="T41" fmla="*/ 253 h 451"/>
                <a:gd name="T42" fmla="*/ 86 w 268"/>
                <a:gd name="T43" fmla="*/ 238 h 451"/>
                <a:gd name="T44" fmla="*/ 61 w 268"/>
                <a:gd name="T45" fmla="*/ 233 h 451"/>
                <a:gd name="T46" fmla="*/ 40 w 268"/>
                <a:gd name="T47" fmla="*/ 238 h 451"/>
                <a:gd name="T48" fmla="*/ 111 w 268"/>
                <a:gd name="T49" fmla="*/ 177 h 451"/>
                <a:gd name="T50" fmla="*/ 111 w 268"/>
                <a:gd name="T51" fmla="*/ 172 h 451"/>
                <a:gd name="T52" fmla="*/ 121 w 268"/>
                <a:gd name="T53" fmla="*/ 122 h 451"/>
                <a:gd name="T54" fmla="*/ 137 w 268"/>
                <a:gd name="T55" fmla="*/ 127 h 451"/>
                <a:gd name="T56" fmla="*/ 111 w 268"/>
                <a:gd name="T57" fmla="*/ 142 h 451"/>
                <a:gd name="T58" fmla="*/ 147 w 268"/>
                <a:gd name="T59" fmla="*/ 162 h 451"/>
                <a:gd name="T60" fmla="*/ 137 w 268"/>
                <a:gd name="T61" fmla="*/ 172 h 451"/>
                <a:gd name="T62" fmla="*/ 101 w 268"/>
                <a:gd name="T63" fmla="*/ 188 h 451"/>
                <a:gd name="T64" fmla="*/ 137 w 268"/>
                <a:gd name="T65" fmla="*/ 213 h 451"/>
                <a:gd name="T66" fmla="*/ 142 w 268"/>
                <a:gd name="T67" fmla="*/ 193 h 451"/>
                <a:gd name="T68" fmla="*/ 157 w 268"/>
                <a:gd name="T69" fmla="*/ 182 h 451"/>
                <a:gd name="T70" fmla="*/ 177 w 268"/>
                <a:gd name="T71" fmla="*/ 172 h 451"/>
                <a:gd name="T72" fmla="*/ 172 w 268"/>
                <a:gd name="T73" fmla="*/ 162 h 451"/>
                <a:gd name="T74" fmla="*/ 192 w 268"/>
                <a:gd name="T75" fmla="*/ 132 h 451"/>
                <a:gd name="T76" fmla="*/ 182 w 268"/>
                <a:gd name="T77" fmla="*/ 172 h 451"/>
                <a:gd name="T78" fmla="*/ 192 w 268"/>
                <a:gd name="T79" fmla="*/ 172 h 451"/>
                <a:gd name="T80" fmla="*/ 208 w 268"/>
                <a:gd name="T81" fmla="*/ 162 h 451"/>
                <a:gd name="T82" fmla="*/ 202 w 268"/>
                <a:gd name="T83" fmla="*/ 147 h 451"/>
                <a:gd name="T84" fmla="*/ 228 w 268"/>
                <a:gd name="T85" fmla="*/ 137 h 451"/>
                <a:gd name="T86" fmla="*/ 192 w 268"/>
                <a:gd name="T87" fmla="*/ 127 h 451"/>
                <a:gd name="T88" fmla="*/ 228 w 268"/>
                <a:gd name="T89" fmla="*/ 112 h 451"/>
                <a:gd name="T90" fmla="*/ 243 w 268"/>
                <a:gd name="T91" fmla="*/ 91 h 451"/>
                <a:gd name="T92" fmla="*/ 263 w 268"/>
                <a:gd name="T93" fmla="*/ 86 h 451"/>
                <a:gd name="T94" fmla="*/ 248 w 268"/>
                <a:gd name="T95" fmla="*/ 86 h 451"/>
                <a:gd name="T96" fmla="*/ 248 w 268"/>
                <a:gd name="T97" fmla="*/ 66 h 451"/>
                <a:gd name="T98" fmla="*/ 263 w 268"/>
                <a:gd name="T99" fmla="*/ 46 h 451"/>
                <a:gd name="T100" fmla="*/ 258 w 268"/>
                <a:gd name="T101" fmla="*/ 0 h 451"/>
                <a:gd name="T102" fmla="*/ 182 w 268"/>
                <a:gd name="T103" fmla="*/ 46 h 451"/>
                <a:gd name="T104" fmla="*/ 162 w 268"/>
                <a:gd name="T105" fmla="*/ 66 h 451"/>
                <a:gd name="T106" fmla="*/ 172 w 268"/>
                <a:gd name="T107" fmla="*/ 81 h 451"/>
                <a:gd name="T108" fmla="*/ 152 w 268"/>
                <a:gd name="T109" fmla="*/ 86 h 451"/>
                <a:gd name="T110" fmla="*/ 147 w 268"/>
                <a:gd name="T111" fmla="*/ 112 h 451"/>
                <a:gd name="T112" fmla="*/ 137 w 268"/>
                <a:gd name="T113" fmla="*/ 76 h 451"/>
                <a:gd name="T114" fmla="*/ 111 w 268"/>
                <a:gd name="T115" fmla="*/ 86 h 451"/>
                <a:gd name="T116" fmla="*/ 111 w 268"/>
                <a:gd name="T117" fmla="*/ 107 h 451"/>
                <a:gd name="T118" fmla="*/ 86 w 268"/>
                <a:gd name="T119" fmla="*/ 218 h 451"/>
                <a:gd name="T120" fmla="*/ 167 w 268"/>
                <a:gd name="T121" fmla="*/ 8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" h="451">
                  <a:moveTo>
                    <a:pt x="15" y="451"/>
                  </a:moveTo>
                  <a:lnTo>
                    <a:pt x="15" y="451"/>
                  </a:lnTo>
                  <a:lnTo>
                    <a:pt x="15" y="451"/>
                  </a:lnTo>
                  <a:lnTo>
                    <a:pt x="20" y="446"/>
                  </a:lnTo>
                  <a:lnTo>
                    <a:pt x="20" y="446"/>
                  </a:lnTo>
                  <a:lnTo>
                    <a:pt x="20" y="441"/>
                  </a:lnTo>
                  <a:lnTo>
                    <a:pt x="20" y="441"/>
                  </a:lnTo>
                  <a:lnTo>
                    <a:pt x="20" y="441"/>
                  </a:lnTo>
                  <a:lnTo>
                    <a:pt x="25" y="441"/>
                  </a:lnTo>
                  <a:lnTo>
                    <a:pt x="25" y="441"/>
                  </a:lnTo>
                  <a:lnTo>
                    <a:pt x="25" y="436"/>
                  </a:lnTo>
                  <a:lnTo>
                    <a:pt x="30" y="436"/>
                  </a:lnTo>
                  <a:lnTo>
                    <a:pt x="30" y="436"/>
                  </a:lnTo>
                  <a:lnTo>
                    <a:pt x="30" y="436"/>
                  </a:lnTo>
                  <a:lnTo>
                    <a:pt x="30" y="431"/>
                  </a:lnTo>
                  <a:lnTo>
                    <a:pt x="30" y="431"/>
                  </a:lnTo>
                  <a:lnTo>
                    <a:pt x="25" y="431"/>
                  </a:lnTo>
                  <a:lnTo>
                    <a:pt x="20" y="425"/>
                  </a:lnTo>
                  <a:lnTo>
                    <a:pt x="25" y="425"/>
                  </a:lnTo>
                  <a:lnTo>
                    <a:pt x="25" y="420"/>
                  </a:lnTo>
                  <a:lnTo>
                    <a:pt x="25" y="420"/>
                  </a:lnTo>
                  <a:lnTo>
                    <a:pt x="25" y="415"/>
                  </a:lnTo>
                  <a:lnTo>
                    <a:pt x="25" y="415"/>
                  </a:lnTo>
                  <a:lnTo>
                    <a:pt x="25" y="415"/>
                  </a:lnTo>
                  <a:lnTo>
                    <a:pt x="20" y="415"/>
                  </a:lnTo>
                  <a:lnTo>
                    <a:pt x="20" y="415"/>
                  </a:lnTo>
                  <a:lnTo>
                    <a:pt x="20" y="415"/>
                  </a:lnTo>
                  <a:lnTo>
                    <a:pt x="20" y="420"/>
                  </a:lnTo>
                  <a:lnTo>
                    <a:pt x="15" y="425"/>
                  </a:lnTo>
                  <a:lnTo>
                    <a:pt x="10" y="425"/>
                  </a:lnTo>
                  <a:lnTo>
                    <a:pt x="5" y="425"/>
                  </a:lnTo>
                  <a:lnTo>
                    <a:pt x="10" y="431"/>
                  </a:lnTo>
                  <a:lnTo>
                    <a:pt x="10" y="436"/>
                  </a:lnTo>
                  <a:lnTo>
                    <a:pt x="10" y="436"/>
                  </a:lnTo>
                  <a:lnTo>
                    <a:pt x="5" y="436"/>
                  </a:lnTo>
                  <a:lnTo>
                    <a:pt x="5" y="441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5" y="446"/>
                  </a:lnTo>
                  <a:lnTo>
                    <a:pt x="15" y="451"/>
                  </a:lnTo>
                  <a:moveTo>
                    <a:pt x="66" y="294"/>
                  </a:move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1" y="289"/>
                  </a:lnTo>
                  <a:lnTo>
                    <a:pt x="61" y="289"/>
                  </a:lnTo>
                  <a:lnTo>
                    <a:pt x="61" y="289"/>
                  </a:lnTo>
                  <a:lnTo>
                    <a:pt x="61" y="289"/>
                  </a:lnTo>
                  <a:lnTo>
                    <a:pt x="56" y="289"/>
                  </a:lnTo>
                  <a:lnTo>
                    <a:pt x="56" y="289"/>
                  </a:lnTo>
                  <a:lnTo>
                    <a:pt x="51" y="289"/>
                  </a:lnTo>
                  <a:lnTo>
                    <a:pt x="51" y="289"/>
                  </a:lnTo>
                  <a:lnTo>
                    <a:pt x="45" y="289"/>
                  </a:lnTo>
                  <a:lnTo>
                    <a:pt x="40" y="294"/>
                  </a:lnTo>
                  <a:lnTo>
                    <a:pt x="40" y="299"/>
                  </a:lnTo>
                  <a:lnTo>
                    <a:pt x="40" y="304"/>
                  </a:lnTo>
                  <a:lnTo>
                    <a:pt x="56" y="314"/>
                  </a:lnTo>
                  <a:lnTo>
                    <a:pt x="61" y="314"/>
                  </a:lnTo>
                  <a:lnTo>
                    <a:pt x="71" y="309"/>
                  </a:lnTo>
                  <a:lnTo>
                    <a:pt x="76" y="309"/>
                  </a:lnTo>
                  <a:lnTo>
                    <a:pt x="71" y="309"/>
                  </a:lnTo>
                  <a:lnTo>
                    <a:pt x="71" y="304"/>
                  </a:lnTo>
                  <a:lnTo>
                    <a:pt x="66" y="304"/>
                  </a:lnTo>
                  <a:lnTo>
                    <a:pt x="66" y="304"/>
                  </a:lnTo>
                  <a:lnTo>
                    <a:pt x="66" y="304"/>
                  </a:lnTo>
                  <a:lnTo>
                    <a:pt x="66" y="304"/>
                  </a:lnTo>
                  <a:lnTo>
                    <a:pt x="71" y="299"/>
                  </a:lnTo>
                  <a:lnTo>
                    <a:pt x="76" y="299"/>
                  </a:lnTo>
                  <a:lnTo>
                    <a:pt x="76" y="299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moveTo>
                    <a:pt x="56" y="365"/>
                  </a:moveTo>
                  <a:lnTo>
                    <a:pt x="56" y="365"/>
                  </a:lnTo>
                  <a:lnTo>
                    <a:pt x="61" y="365"/>
                  </a:lnTo>
                  <a:lnTo>
                    <a:pt x="61" y="360"/>
                  </a:lnTo>
                  <a:lnTo>
                    <a:pt x="61" y="355"/>
                  </a:lnTo>
                  <a:lnTo>
                    <a:pt x="66" y="355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71" y="350"/>
                  </a:lnTo>
                  <a:lnTo>
                    <a:pt x="71" y="344"/>
                  </a:lnTo>
                  <a:lnTo>
                    <a:pt x="71" y="344"/>
                  </a:lnTo>
                  <a:lnTo>
                    <a:pt x="66" y="344"/>
                  </a:lnTo>
                  <a:lnTo>
                    <a:pt x="66" y="339"/>
                  </a:lnTo>
                  <a:lnTo>
                    <a:pt x="66" y="339"/>
                  </a:lnTo>
                  <a:lnTo>
                    <a:pt x="61" y="339"/>
                  </a:lnTo>
                  <a:lnTo>
                    <a:pt x="56" y="334"/>
                  </a:lnTo>
                  <a:lnTo>
                    <a:pt x="56" y="334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45" y="329"/>
                  </a:lnTo>
                  <a:lnTo>
                    <a:pt x="45" y="329"/>
                  </a:lnTo>
                  <a:lnTo>
                    <a:pt x="45" y="329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0" y="319"/>
                  </a:lnTo>
                  <a:lnTo>
                    <a:pt x="40" y="319"/>
                  </a:lnTo>
                  <a:lnTo>
                    <a:pt x="45" y="319"/>
                  </a:lnTo>
                  <a:lnTo>
                    <a:pt x="45" y="319"/>
                  </a:lnTo>
                  <a:lnTo>
                    <a:pt x="51" y="324"/>
                  </a:lnTo>
                  <a:lnTo>
                    <a:pt x="56" y="329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29"/>
                  </a:lnTo>
                  <a:lnTo>
                    <a:pt x="61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51" y="314"/>
                  </a:lnTo>
                  <a:lnTo>
                    <a:pt x="45" y="314"/>
                  </a:lnTo>
                  <a:lnTo>
                    <a:pt x="40" y="314"/>
                  </a:lnTo>
                  <a:lnTo>
                    <a:pt x="35" y="319"/>
                  </a:lnTo>
                  <a:lnTo>
                    <a:pt x="40" y="329"/>
                  </a:lnTo>
                  <a:lnTo>
                    <a:pt x="40" y="339"/>
                  </a:lnTo>
                  <a:lnTo>
                    <a:pt x="40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35" y="350"/>
                  </a:lnTo>
                  <a:lnTo>
                    <a:pt x="35" y="350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25" y="360"/>
                  </a:lnTo>
                  <a:lnTo>
                    <a:pt x="30" y="365"/>
                  </a:lnTo>
                  <a:lnTo>
                    <a:pt x="30" y="365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30" y="375"/>
                  </a:lnTo>
                  <a:lnTo>
                    <a:pt x="30" y="380"/>
                  </a:lnTo>
                  <a:lnTo>
                    <a:pt x="35" y="395"/>
                  </a:lnTo>
                  <a:lnTo>
                    <a:pt x="35" y="400"/>
                  </a:lnTo>
                  <a:lnTo>
                    <a:pt x="40" y="405"/>
                  </a:lnTo>
                  <a:lnTo>
                    <a:pt x="45" y="400"/>
                  </a:lnTo>
                  <a:lnTo>
                    <a:pt x="56" y="405"/>
                  </a:lnTo>
                  <a:lnTo>
                    <a:pt x="61" y="400"/>
                  </a:lnTo>
                  <a:lnTo>
                    <a:pt x="61" y="400"/>
                  </a:lnTo>
                  <a:lnTo>
                    <a:pt x="61" y="400"/>
                  </a:lnTo>
                  <a:lnTo>
                    <a:pt x="56" y="395"/>
                  </a:lnTo>
                  <a:lnTo>
                    <a:pt x="56" y="395"/>
                  </a:lnTo>
                  <a:lnTo>
                    <a:pt x="51" y="390"/>
                  </a:lnTo>
                  <a:lnTo>
                    <a:pt x="51" y="390"/>
                  </a:lnTo>
                  <a:lnTo>
                    <a:pt x="45" y="390"/>
                  </a:lnTo>
                  <a:lnTo>
                    <a:pt x="40" y="390"/>
                  </a:lnTo>
                  <a:lnTo>
                    <a:pt x="40" y="385"/>
                  </a:lnTo>
                  <a:lnTo>
                    <a:pt x="45" y="390"/>
                  </a:lnTo>
                  <a:lnTo>
                    <a:pt x="51" y="390"/>
                  </a:lnTo>
                  <a:lnTo>
                    <a:pt x="56" y="390"/>
                  </a:lnTo>
                  <a:lnTo>
                    <a:pt x="56" y="385"/>
                  </a:lnTo>
                  <a:lnTo>
                    <a:pt x="56" y="380"/>
                  </a:lnTo>
                  <a:lnTo>
                    <a:pt x="56" y="375"/>
                  </a:lnTo>
                  <a:lnTo>
                    <a:pt x="56" y="370"/>
                  </a:lnTo>
                  <a:lnTo>
                    <a:pt x="56" y="365"/>
                  </a:lnTo>
                  <a:lnTo>
                    <a:pt x="45" y="365"/>
                  </a:lnTo>
                  <a:lnTo>
                    <a:pt x="45" y="360"/>
                  </a:lnTo>
                  <a:lnTo>
                    <a:pt x="56" y="365"/>
                  </a:lnTo>
                  <a:moveTo>
                    <a:pt x="35" y="263"/>
                  </a:moveTo>
                  <a:lnTo>
                    <a:pt x="35" y="263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40" y="263"/>
                  </a:lnTo>
                  <a:lnTo>
                    <a:pt x="40" y="258"/>
                  </a:lnTo>
                  <a:lnTo>
                    <a:pt x="45" y="263"/>
                  </a:lnTo>
                  <a:lnTo>
                    <a:pt x="56" y="269"/>
                  </a:lnTo>
                  <a:lnTo>
                    <a:pt x="61" y="269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9"/>
                  </a:lnTo>
                  <a:lnTo>
                    <a:pt x="56" y="279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6" y="284"/>
                  </a:lnTo>
                  <a:lnTo>
                    <a:pt x="86" y="279"/>
                  </a:lnTo>
                  <a:lnTo>
                    <a:pt x="91" y="279"/>
                  </a:lnTo>
                  <a:lnTo>
                    <a:pt x="86" y="274"/>
                  </a:lnTo>
                  <a:lnTo>
                    <a:pt x="86" y="274"/>
                  </a:lnTo>
                  <a:lnTo>
                    <a:pt x="86" y="274"/>
                  </a:lnTo>
                  <a:lnTo>
                    <a:pt x="81" y="274"/>
                  </a:lnTo>
                  <a:lnTo>
                    <a:pt x="71" y="274"/>
                  </a:lnTo>
                  <a:lnTo>
                    <a:pt x="61" y="274"/>
                  </a:lnTo>
                  <a:lnTo>
                    <a:pt x="61" y="269"/>
                  </a:lnTo>
                  <a:lnTo>
                    <a:pt x="66" y="263"/>
                  </a:lnTo>
                  <a:lnTo>
                    <a:pt x="71" y="263"/>
                  </a:lnTo>
                  <a:lnTo>
                    <a:pt x="71" y="269"/>
                  </a:lnTo>
                  <a:lnTo>
                    <a:pt x="71" y="269"/>
                  </a:lnTo>
                  <a:lnTo>
                    <a:pt x="71" y="274"/>
                  </a:lnTo>
                  <a:lnTo>
                    <a:pt x="76" y="274"/>
                  </a:lnTo>
                  <a:lnTo>
                    <a:pt x="76" y="269"/>
                  </a:lnTo>
                  <a:lnTo>
                    <a:pt x="76" y="269"/>
                  </a:lnTo>
                  <a:lnTo>
                    <a:pt x="86" y="269"/>
                  </a:lnTo>
                  <a:lnTo>
                    <a:pt x="91" y="269"/>
                  </a:lnTo>
                  <a:lnTo>
                    <a:pt x="96" y="263"/>
                  </a:lnTo>
                  <a:lnTo>
                    <a:pt x="91" y="263"/>
                  </a:lnTo>
                  <a:lnTo>
                    <a:pt x="86" y="263"/>
                  </a:lnTo>
                  <a:lnTo>
                    <a:pt x="86" y="258"/>
                  </a:lnTo>
                  <a:lnTo>
                    <a:pt x="86" y="253"/>
                  </a:lnTo>
                  <a:lnTo>
                    <a:pt x="86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81" y="248"/>
                  </a:lnTo>
                  <a:lnTo>
                    <a:pt x="81" y="248"/>
                  </a:lnTo>
                  <a:lnTo>
                    <a:pt x="81" y="248"/>
                  </a:lnTo>
                  <a:lnTo>
                    <a:pt x="76" y="248"/>
                  </a:lnTo>
                  <a:lnTo>
                    <a:pt x="81" y="243"/>
                  </a:lnTo>
                  <a:lnTo>
                    <a:pt x="86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1" y="253"/>
                  </a:lnTo>
                  <a:lnTo>
                    <a:pt x="91" y="253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6" y="253"/>
                  </a:lnTo>
                  <a:lnTo>
                    <a:pt x="101" y="253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1" y="243"/>
                  </a:lnTo>
                  <a:lnTo>
                    <a:pt x="96" y="243"/>
                  </a:lnTo>
                  <a:lnTo>
                    <a:pt x="91" y="243"/>
                  </a:lnTo>
                  <a:lnTo>
                    <a:pt x="91" y="243"/>
                  </a:lnTo>
                  <a:lnTo>
                    <a:pt x="86" y="243"/>
                  </a:lnTo>
                  <a:lnTo>
                    <a:pt x="81" y="243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1" y="233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1" y="238"/>
                  </a:lnTo>
                  <a:lnTo>
                    <a:pt x="61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8"/>
                  </a:lnTo>
                  <a:lnTo>
                    <a:pt x="61" y="233"/>
                  </a:lnTo>
                  <a:lnTo>
                    <a:pt x="56" y="238"/>
                  </a:lnTo>
                  <a:lnTo>
                    <a:pt x="51" y="243"/>
                  </a:lnTo>
                  <a:lnTo>
                    <a:pt x="45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40" y="238"/>
                  </a:lnTo>
                  <a:lnTo>
                    <a:pt x="35" y="233"/>
                  </a:lnTo>
                  <a:lnTo>
                    <a:pt x="35" y="238"/>
                  </a:lnTo>
                  <a:lnTo>
                    <a:pt x="30" y="243"/>
                  </a:lnTo>
                  <a:lnTo>
                    <a:pt x="30" y="248"/>
                  </a:lnTo>
                  <a:lnTo>
                    <a:pt x="25" y="253"/>
                  </a:lnTo>
                  <a:lnTo>
                    <a:pt x="25" y="253"/>
                  </a:lnTo>
                  <a:lnTo>
                    <a:pt x="30" y="258"/>
                  </a:lnTo>
                  <a:lnTo>
                    <a:pt x="35" y="263"/>
                  </a:lnTo>
                  <a:moveTo>
                    <a:pt x="106" y="177"/>
                  </a:moveTo>
                  <a:lnTo>
                    <a:pt x="106" y="177"/>
                  </a:lnTo>
                  <a:lnTo>
                    <a:pt x="111" y="177"/>
                  </a:lnTo>
                  <a:lnTo>
                    <a:pt x="111" y="177"/>
                  </a:lnTo>
                  <a:lnTo>
                    <a:pt x="111" y="172"/>
                  </a:lnTo>
                  <a:lnTo>
                    <a:pt x="116" y="172"/>
                  </a:lnTo>
                  <a:lnTo>
                    <a:pt x="121" y="172"/>
                  </a:lnTo>
                  <a:lnTo>
                    <a:pt x="121" y="172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116" y="167"/>
                  </a:lnTo>
                  <a:lnTo>
                    <a:pt x="106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06" y="177"/>
                  </a:lnTo>
                  <a:moveTo>
                    <a:pt x="111" y="107"/>
                  </a:moveTo>
                  <a:lnTo>
                    <a:pt x="111" y="107"/>
                  </a:lnTo>
                  <a:lnTo>
                    <a:pt x="111" y="107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1" y="117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16" y="122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16" y="127"/>
                  </a:lnTo>
                  <a:lnTo>
                    <a:pt x="116" y="132"/>
                  </a:lnTo>
                  <a:lnTo>
                    <a:pt x="121" y="132"/>
                  </a:lnTo>
                  <a:lnTo>
                    <a:pt x="137" y="127"/>
                  </a:lnTo>
                  <a:lnTo>
                    <a:pt x="127" y="132"/>
                  </a:lnTo>
                  <a:lnTo>
                    <a:pt x="121" y="132"/>
                  </a:lnTo>
                  <a:lnTo>
                    <a:pt x="116" y="132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42"/>
                  </a:lnTo>
                  <a:lnTo>
                    <a:pt x="106" y="142"/>
                  </a:lnTo>
                  <a:lnTo>
                    <a:pt x="111" y="152"/>
                  </a:lnTo>
                  <a:lnTo>
                    <a:pt x="116" y="152"/>
                  </a:lnTo>
                  <a:lnTo>
                    <a:pt x="116" y="147"/>
                  </a:lnTo>
                  <a:lnTo>
                    <a:pt x="116" y="152"/>
                  </a:lnTo>
                  <a:lnTo>
                    <a:pt x="121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7" y="162"/>
                  </a:lnTo>
                  <a:lnTo>
                    <a:pt x="142" y="162"/>
                  </a:lnTo>
                  <a:lnTo>
                    <a:pt x="147" y="162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2" y="167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2" y="167"/>
                  </a:lnTo>
                  <a:lnTo>
                    <a:pt x="137" y="172"/>
                  </a:lnTo>
                  <a:lnTo>
                    <a:pt x="127" y="172"/>
                  </a:lnTo>
                  <a:lnTo>
                    <a:pt x="127" y="177"/>
                  </a:lnTo>
                  <a:lnTo>
                    <a:pt x="137" y="182"/>
                  </a:lnTo>
                  <a:lnTo>
                    <a:pt x="127" y="182"/>
                  </a:lnTo>
                  <a:lnTo>
                    <a:pt x="121" y="182"/>
                  </a:lnTo>
                  <a:lnTo>
                    <a:pt x="121" y="188"/>
                  </a:lnTo>
                  <a:lnTo>
                    <a:pt x="106" y="198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06" y="188"/>
                  </a:lnTo>
                  <a:lnTo>
                    <a:pt x="101" y="188"/>
                  </a:lnTo>
                  <a:lnTo>
                    <a:pt x="101" y="188"/>
                  </a:lnTo>
                  <a:lnTo>
                    <a:pt x="101" y="193"/>
                  </a:lnTo>
                  <a:lnTo>
                    <a:pt x="101" y="193"/>
                  </a:lnTo>
                  <a:lnTo>
                    <a:pt x="101" y="193"/>
                  </a:lnTo>
                  <a:lnTo>
                    <a:pt x="101" y="198"/>
                  </a:lnTo>
                  <a:lnTo>
                    <a:pt x="111" y="208"/>
                  </a:lnTo>
                  <a:lnTo>
                    <a:pt x="111" y="213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7" y="218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7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3"/>
                  </a:lnTo>
                  <a:lnTo>
                    <a:pt x="152" y="198"/>
                  </a:lnTo>
                  <a:lnTo>
                    <a:pt x="152" y="203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62" y="198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52" y="177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7" y="172"/>
                  </a:lnTo>
                  <a:lnTo>
                    <a:pt x="162" y="177"/>
                  </a:lnTo>
                  <a:lnTo>
                    <a:pt x="177" y="182"/>
                  </a:lnTo>
                  <a:lnTo>
                    <a:pt x="177" y="177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77" y="167"/>
                  </a:lnTo>
                  <a:lnTo>
                    <a:pt x="172" y="167"/>
                  </a:lnTo>
                  <a:lnTo>
                    <a:pt x="172" y="162"/>
                  </a:lnTo>
                  <a:lnTo>
                    <a:pt x="172" y="162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47"/>
                  </a:lnTo>
                  <a:lnTo>
                    <a:pt x="162" y="142"/>
                  </a:lnTo>
                  <a:lnTo>
                    <a:pt x="167" y="142"/>
                  </a:lnTo>
                  <a:lnTo>
                    <a:pt x="172" y="137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7" y="127"/>
                  </a:lnTo>
                  <a:lnTo>
                    <a:pt x="192" y="132"/>
                  </a:lnTo>
                  <a:lnTo>
                    <a:pt x="192" y="132"/>
                  </a:lnTo>
                  <a:lnTo>
                    <a:pt x="187" y="132"/>
                  </a:lnTo>
                  <a:lnTo>
                    <a:pt x="182" y="132"/>
                  </a:lnTo>
                  <a:lnTo>
                    <a:pt x="177" y="137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72" y="152"/>
                  </a:lnTo>
                  <a:lnTo>
                    <a:pt x="177" y="162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2"/>
                  </a:lnTo>
                  <a:lnTo>
                    <a:pt x="182" y="162"/>
                  </a:lnTo>
                  <a:lnTo>
                    <a:pt x="182" y="162"/>
                  </a:lnTo>
                  <a:lnTo>
                    <a:pt x="187" y="162"/>
                  </a:lnTo>
                  <a:lnTo>
                    <a:pt x="187" y="167"/>
                  </a:lnTo>
                  <a:lnTo>
                    <a:pt x="187" y="172"/>
                  </a:lnTo>
                  <a:lnTo>
                    <a:pt x="192" y="172"/>
                  </a:lnTo>
                  <a:lnTo>
                    <a:pt x="192" y="172"/>
                  </a:lnTo>
                  <a:lnTo>
                    <a:pt x="197" y="172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202" y="167"/>
                  </a:lnTo>
                  <a:lnTo>
                    <a:pt x="208" y="167"/>
                  </a:lnTo>
                  <a:lnTo>
                    <a:pt x="208" y="162"/>
                  </a:lnTo>
                  <a:lnTo>
                    <a:pt x="208" y="157"/>
                  </a:lnTo>
                  <a:lnTo>
                    <a:pt x="213" y="157"/>
                  </a:lnTo>
                  <a:lnTo>
                    <a:pt x="213" y="157"/>
                  </a:lnTo>
                  <a:lnTo>
                    <a:pt x="208" y="152"/>
                  </a:lnTo>
                  <a:lnTo>
                    <a:pt x="202" y="152"/>
                  </a:lnTo>
                  <a:lnTo>
                    <a:pt x="202" y="147"/>
                  </a:lnTo>
                  <a:lnTo>
                    <a:pt x="197" y="147"/>
                  </a:lnTo>
                  <a:lnTo>
                    <a:pt x="197" y="147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202" y="147"/>
                  </a:lnTo>
                  <a:lnTo>
                    <a:pt x="218" y="147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8" y="142"/>
                  </a:lnTo>
                  <a:lnTo>
                    <a:pt x="228" y="137"/>
                  </a:lnTo>
                  <a:lnTo>
                    <a:pt x="228" y="142"/>
                  </a:lnTo>
                  <a:lnTo>
                    <a:pt x="228" y="137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2"/>
                  </a:lnTo>
                  <a:lnTo>
                    <a:pt x="228" y="132"/>
                  </a:lnTo>
                  <a:lnTo>
                    <a:pt x="228" y="132"/>
                  </a:lnTo>
                  <a:lnTo>
                    <a:pt x="228" y="127"/>
                  </a:lnTo>
                  <a:lnTo>
                    <a:pt x="228" y="122"/>
                  </a:lnTo>
                  <a:lnTo>
                    <a:pt x="223" y="122"/>
                  </a:lnTo>
                  <a:lnTo>
                    <a:pt x="223" y="117"/>
                  </a:lnTo>
                  <a:lnTo>
                    <a:pt x="223" y="117"/>
                  </a:lnTo>
                  <a:lnTo>
                    <a:pt x="218" y="122"/>
                  </a:lnTo>
                  <a:lnTo>
                    <a:pt x="192" y="127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92" y="122"/>
                  </a:lnTo>
                  <a:lnTo>
                    <a:pt x="197" y="122"/>
                  </a:lnTo>
                  <a:lnTo>
                    <a:pt x="202" y="117"/>
                  </a:lnTo>
                  <a:lnTo>
                    <a:pt x="208" y="117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13" y="117"/>
                  </a:lnTo>
                  <a:lnTo>
                    <a:pt x="218" y="112"/>
                  </a:lnTo>
                  <a:lnTo>
                    <a:pt x="228" y="112"/>
                  </a:lnTo>
                  <a:lnTo>
                    <a:pt x="228" y="107"/>
                  </a:lnTo>
                  <a:lnTo>
                    <a:pt x="228" y="107"/>
                  </a:lnTo>
                  <a:lnTo>
                    <a:pt x="228" y="107"/>
                  </a:lnTo>
                  <a:lnTo>
                    <a:pt x="228" y="101"/>
                  </a:lnTo>
                  <a:lnTo>
                    <a:pt x="233" y="101"/>
                  </a:lnTo>
                  <a:lnTo>
                    <a:pt x="228" y="101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233" y="91"/>
                  </a:lnTo>
                  <a:lnTo>
                    <a:pt x="238" y="91"/>
                  </a:lnTo>
                  <a:lnTo>
                    <a:pt x="243" y="91"/>
                  </a:lnTo>
                  <a:lnTo>
                    <a:pt x="248" y="91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63" y="91"/>
                  </a:lnTo>
                  <a:lnTo>
                    <a:pt x="263" y="91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76"/>
                  </a:lnTo>
                  <a:lnTo>
                    <a:pt x="268" y="76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53" y="86"/>
                  </a:lnTo>
                  <a:lnTo>
                    <a:pt x="248" y="86"/>
                  </a:lnTo>
                  <a:lnTo>
                    <a:pt x="243" y="86"/>
                  </a:lnTo>
                  <a:lnTo>
                    <a:pt x="238" y="86"/>
                  </a:lnTo>
                  <a:lnTo>
                    <a:pt x="233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43" y="81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3" y="71"/>
                  </a:lnTo>
                  <a:lnTo>
                    <a:pt x="248" y="71"/>
                  </a:lnTo>
                  <a:lnTo>
                    <a:pt x="248" y="66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1"/>
                  </a:lnTo>
                  <a:lnTo>
                    <a:pt x="253" y="61"/>
                  </a:lnTo>
                  <a:lnTo>
                    <a:pt x="258" y="56"/>
                  </a:lnTo>
                  <a:lnTo>
                    <a:pt x="263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3" y="46"/>
                  </a:lnTo>
                  <a:lnTo>
                    <a:pt x="263" y="46"/>
                  </a:lnTo>
                  <a:lnTo>
                    <a:pt x="263" y="46"/>
                  </a:lnTo>
                  <a:lnTo>
                    <a:pt x="268" y="31"/>
                  </a:lnTo>
                  <a:lnTo>
                    <a:pt x="268" y="31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8" y="20"/>
                  </a:lnTo>
                  <a:lnTo>
                    <a:pt x="268" y="15"/>
                  </a:lnTo>
                  <a:lnTo>
                    <a:pt x="268" y="10"/>
                  </a:lnTo>
                  <a:lnTo>
                    <a:pt x="263" y="5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3" y="5"/>
                  </a:lnTo>
                  <a:lnTo>
                    <a:pt x="243" y="15"/>
                  </a:lnTo>
                  <a:lnTo>
                    <a:pt x="213" y="36"/>
                  </a:lnTo>
                  <a:lnTo>
                    <a:pt x="208" y="36"/>
                  </a:lnTo>
                  <a:lnTo>
                    <a:pt x="208" y="41"/>
                  </a:lnTo>
                  <a:lnTo>
                    <a:pt x="197" y="46"/>
                  </a:lnTo>
                  <a:lnTo>
                    <a:pt x="192" y="46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77" y="51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7" y="91"/>
                  </a:lnTo>
                  <a:lnTo>
                    <a:pt x="172" y="96"/>
                  </a:lnTo>
                  <a:lnTo>
                    <a:pt x="172" y="91"/>
                  </a:lnTo>
                  <a:lnTo>
                    <a:pt x="167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57" y="8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2" y="101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47" y="112"/>
                  </a:lnTo>
                  <a:lnTo>
                    <a:pt x="147" y="101"/>
                  </a:lnTo>
                  <a:lnTo>
                    <a:pt x="147" y="96"/>
                  </a:lnTo>
                  <a:lnTo>
                    <a:pt x="147" y="91"/>
                  </a:lnTo>
                  <a:lnTo>
                    <a:pt x="147" y="91"/>
                  </a:lnTo>
                  <a:lnTo>
                    <a:pt x="142" y="8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147" y="81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2" y="71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81"/>
                  </a:lnTo>
                  <a:lnTo>
                    <a:pt x="127" y="81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11" y="86"/>
                  </a:lnTo>
                  <a:lnTo>
                    <a:pt x="111" y="86"/>
                  </a:lnTo>
                  <a:lnTo>
                    <a:pt x="111" y="91"/>
                  </a:lnTo>
                  <a:lnTo>
                    <a:pt x="116" y="91"/>
                  </a:lnTo>
                  <a:lnTo>
                    <a:pt x="116" y="91"/>
                  </a:lnTo>
                  <a:lnTo>
                    <a:pt x="116" y="91"/>
                  </a:lnTo>
                  <a:lnTo>
                    <a:pt x="116" y="91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101"/>
                  </a:lnTo>
                  <a:lnTo>
                    <a:pt x="106" y="101"/>
                  </a:lnTo>
                  <a:lnTo>
                    <a:pt x="111" y="107"/>
                  </a:lnTo>
                  <a:lnTo>
                    <a:pt x="111" y="107"/>
                  </a:lnTo>
                  <a:moveTo>
                    <a:pt x="147" y="172"/>
                  </a:move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moveTo>
                    <a:pt x="86" y="223"/>
                  </a:moveTo>
                  <a:lnTo>
                    <a:pt x="86" y="223"/>
                  </a:lnTo>
                  <a:lnTo>
                    <a:pt x="91" y="223"/>
                  </a:lnTo>
                  <a:lnTo>
                    <a:pt x="91" y="218"/>
                  </a:lnTo>
                  <a:lnTo>
                    <a:pt x="86" y="218"/>
                  </a:lnTo>
                  <a:lnTo>
                    <a:pt x="81" y="223"/>
                  </a:lnTo>
                  <a:lnTo>
                    <a:pt x="86" y="228"/>
                  </a:lnTo>
                  <a:lnTo>
                    <a:pt x="86" y="223"/>
                  </a:lnTo>
                  <a:moveTo>
                    <a:pt x="152" y="76"/>
                  </a:moveTo>
                  <a:lnTo>
                    <a:pt x="152" y="76"/>
                  </a:lnTo>
                  <a:lnTo>
                    <a:pt x="152" y="76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67" y="81"/>
                  </a:lnTo>
                  <a:lnTo>
                    <a:pt x="162" y="81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57" y="71"/>
                  </a:lnTo>
                  <a:lnTo>
                    <a:pt x="152" y="66"/>
                  </a:lnTo>
                  <a:lnTo>
                    <a:pt x="152" y="71"/>
                  </a:lnTo>
                  <a:lnTo>
                    <a:pt x="152" y="76"/>
                  </a:lnTo>
                  <a:lnTo>
                    <a:pt x="152" y="7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5" name="Freeform 226"/>
            <p:cNvSpPr>
              <a:spLocks noEditPoints="1"/>
            </p:cNvSpPr>
            <p:nvPr/>
          </p:nvSpPr>
          <p:spPr bwMode="auto">
            <a:xfrm>
              <a:off x="4052888" y="2555875"/>
              <a:ext cx="153988" cy="160338"/>
            </a:xfrm>
            <a:custGeom>
              <a:avLst/>
              <a:gdLst>
                <a:gd name="T0" fmla="*/ 0 w 97"/>
                <a:gd name="T1" fmla="*/ 20 h 101"/>
                <a:gd name="T2" fmla="*/ 0 w 97"/>
                <a:gd name="T3" fmla="*/ 30 h 101"/>
                <a:gd name="T4" fmla="*/ 0 w 97"/>
                <a:gd name="T5" fmla="*/ 40 h 101"/>
                <a:gd name="T6" fmla="*/ 11 w 97"/>
                <a:gd name="T7" fmla="*/ 46 h 101"/>
                <a:gd name="T8" fmla="*/ 16 w 97"/>
                <a:gd name="T9" fmla="*/ 46 h 101"/>
                <a:gd name="T10" fmla="*/ 21 w 97"/>
                <a:gd name="T11" fmla="*/ 51 h 101"/>
                <a:gd name="T12" fmla="*/ 26 w 97"/>
                <a:gd name="T13" fmla="*/ 51 h 101"/>
                <a:gd name="T14" fmla="*/ 31 w 97"/>
                <a:gd name="T15" fmla="*/ 61 h 101"/>
                <a:gd name="T16" fmla="*/ 51 w 97"/>
                <a:gd name="T17" fmla="*/ 56 h 101"/>
                <a:gd name="T18" fmla="*/ 51 w 97"/>
                <a:gd name="T19" fmla="*/ 66 h 101"/>
                <a:gd name="T20" fmla="*/ 51 w 97"/>
                <a:gd name="T21" fmla="*/ 71 h 101"/>
                <a:gd name="T22" fmla="*/ 56 w 97"/>
                <a:gd name="T23" fmla="*/ 86 h 101"/>
                <a:gd name="T24" fmla="*/ 61 w 97"/>
                <a:gd name="T25" fmla="*/ 91 h 101"/>
                <a:gd name="T26" fmla="*/ 66 w 97"/>
                <a:gd name="T27" fmla="*/ 101 h 101"/>
                <a:gd name="T28" fmla="*/ 81 w 97"/>
                <a:gd name="T29" fmla="*/ 91 h 101"/>
                <a:gd name="T30" fmla="*/ 86 w 97"/>
                <a:gd name="T31" fmla="*/ 86 h 101"/>
                <a:gd name="T32" fmla="*/ 97 w 97"/>
                <a:gd name="T33" fmla="*/ 81 h 101"/>
                <a:gd name="T34" fmla="*/ 92 w 97"/>
                <a:gd name="T35" fmla="*/ 76 h 101"/>
                <a:gd name="T36" fmla="*/ 86 w 97"/>
                <a:gd name="T37" fmla="*/ 76 h 101"/>
                <a:gd name="T38" fmla="*/ 81 w 97"/>
                <a:gd name="T39" fmla="*/ 71 h 101"/>
                <a:gd name="T40" fmla="*/ 86 w 97"/>
                <a:gd name="T41" fmla="*/ 61 h 101"/>
                <a:gd name="T42" fmla="*/ 86 w 97"/>
                <a:gd name="T43" fmla="*/ 40 h 101"/>
                <a:gd name="T44" fmla="*/ 81 w 97"/>
                <a:gd name="T45" fmla="*/ 35 h 101"/>
                <a:gd name="T46" fmla="*/ 76 w 97"/>
                <a:gd name="T47" fmla="*/ 30 h 101"/>
                <a:gd name="T48" fmla="*/ 66 w 97"/>
                <a:gd name="T49" fmla="*/ 30 h 101"/>
                <a:gd name="T50" fmla="*/ 56 w 97"/>
                <a:gd name="T51" fmla="*/ 30 h 101"/>
                <a:gd name="T52" fmla="*/ 36 w 97"/>
                <a:gd name="T53" fmla="*/ 20 h 101"/>
                <a:gd name="T54" fmla="*/ 26 w 97"/>
                <a:gd name="T55" fmla="*/ 20 h 101"/>
                <a:gd name="T56" fmla="*/ 16 w 97"/>
                <a:gd name="T57" fmla="*/ 15 h 101"/>
                <a:gd name="T58" fmla="*/ 5 w 97"/>
                <a:gd name="T59" fmla="*/ 15 h 101"/>
                <a:gd name="T60" fmla="*/ 0 w 97"/>
                <a:gd name="T61" fmla="*/ 20 h 101"/>
                <a:gd name="T62" fmla="*/ 0 w 97"/>
                <a:gd name="T63" fmla="*/ 20 h 101"/>
                <a:gd name="T64" fmla="*/ 61 w 97"/>
                <a:gd name="T65" fmla="*/ 10 h 101"/>
                <a:gd name="T66" fmla="*/ 61 w 97"/>
                <a:gd name="T67" fmla="*/ 15 h 101"/>
                <a:gd name="T68" fmla="*/ 66 w 97"/>
                <a:gd name="T69" fmla="*/ 10 h 101"/>
                <a:gd name="T70" fmla="*/ 66 w 97"/>
                <a:gd name="T71" fmla="*/ 5 h 101"/>
                <a:gd name="T72" fmla="*/ 56 w 97"/>
                <a:gd name="T73" fmla="*/ 0 h 101"/>
                <a:gd name="T74" fmla="*/ 51 w 97"/>
                <a:gd name="T75" fmla="*/ 0 h 101"/>
                <a:gd name="T76" fmla="*/ 46 w 97"/>
                <a:gd name="T77" fmla="*/ 5 h 101"/>
                <a:gd name="T78" fmla="*/ 56 w 97"/>
                <a:gd name="T79" fmla="*/ 5 h 101"/>
                <a:gd name="T80" fmla="*/ 66 w 97"/>
                <a:gd name="T81" fmla="*/ 10 h 101"/>
                <a:gd name="T82" fmla="*/ 61 w 97"/>
                <a:gd name="T83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01">
                  <a:moveTo>
                    <a:pt x="0" y="20"/>
                  </a:moveTo>
                  <a:lnTo>
                    <a:pt x="0" y="20"/>
                  </a:lnTo>
                  <a:lnTo>
                    <a:pt x="5" y="2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16" y="51"/>
                  </a:lnTo>
                  <a:lnTo>
                    <a:pt x="16" y="46"/>
                  </a:lnTo>
                  <a:lnTo>
                    <a:pt x="16" y="51"/>
                  </a:lnTo>
                  <a:lnTo>
                    <a:pt x="21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31" y="51"/>
                  </a:lnTo>
                  <a:lnTo>
                    <a:pt x="31" y="61"/>
                  </a:lnTo>
                  <a:lnTo>
                    <a:pt x="36" y="61"/>
                  </a:lnTo>
                  <a:lnTo>
                    <a:pt x="51" y="56"/>
                  </a:lnTo>
                  <a:lnTo>
                    <a:pt x="51" y="66"/>
                  </a:lnTo>
                  <a:lnTo>
                    <a:pt x="51" y="66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56" y="81"/>
                  </a:lnTo>
                  <a:lnTo>
                    <a:pt x="56" y="86"/>
                  </a:lnTo>
                  <a:lnTo>
                    <a:pt x="61" y="86"/>
                  </a:lnTo>
                  <a:lnTo>
                    <a:pt x="61" y="91"/>
                  </a:lnTo>
                  <a:lnTo>
                    <a:pt x="66" y="96"/>
                  </a:lnTo>
                  <a:lnTo>
                    <a:pt x="66" y="101"/>
                  </a:lnTo>
                  <a:lnTo>
                    <a:pt x="71" y="96"/>
                  </a:lnTo>
                  <a:lnTo>
                    <a:pt x="81" y="91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2" y="81"/>
                  </a:lnTo>
                  <a:lnTo>
                    <a:pt x="97" y="81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1" y="76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86" y="61"/>
                  </a:lnTo>
                  <a:lnTo>
                    <a:pt x="86" y="46"/>
                  </a:lnTo>
                  <a:lnTo>
                    <a:pt x="86" y="4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66" y="25"/>
                  </a:lnTo>
                  <a:lnTo>
                    <a:pt x="6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36" y="20"/>
                  </a:lnTo>
                  <a:lnTo>
                    <a:pt x="31" y="15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moveTo>
                    <a:pt x="61" y="10"/>
                  </a:moveTo>
                  <a:lnTo>
                    <a:pt x="61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1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6" name="Freeform 227"/>
            <p:cNvSpPr>
              <a:spLocks/>
            </p:cNvSpPr>
            <p:nvPr/>
          </p:nvSpPr>
          <p:spPr bwMode="auto">
            <a:xfrm>
              <a:off x="5083176" y="3495675"/>
              <a:ext cx="71438" cy="65088"/>
            </a:xfrm>
            <a:custGeom>
              <a:avLst/>
              <a:gdLst>
                <a:gd name="T0" fmla="*/ 40 w 45"/>
                <a:gd name="T1" fmla="*/ 21 h 41"/>
                <a:gd name="T2" fmla="*/ 40 w 45"/>
                <a:gd name="T3" fmla="*/ 21 h 41"/>
                <a:gd name="T4" fmla="*/ 40 w 45"/>
                <a:gd name="T5" fmla="*/ 21 h 41"/>
                <a:gd name="T6" fmla="*/ 45 w 45"/>
                <a:gd name="T7" fmla="*/ 26 h 41"/>
                <a:gd name="T8" fmla="*/ 45 w 45"/>
                <a:gd name="T9" fmla="*/ 26 h 41"/>
                <a:gd name="T10" fmla="*/ 45 w 45"/>
                <a:gd name="T11" fmla="*/ 31 h 41"/>
                <a:gd name="T12" fmla="*/ 30 w 45"/>
                <a:gd name="T13" fmla="*/ 36 h 41"/>
                <a:gd name="T14" fmla="*/ 25 w 45"/>
                <a:gd name="T15" fmla="*/ 41 h 41"/>
                <a:gd name="T16" fmla="*/ 25 w 45"/>
                <a:gd name="T17" fmla="*/ 41 h 41"/>
                <a:gd name="T18" fmla="*/ 20 w 45"/>
                <a:gd name="T19" fmla="*/ 41 h 41"/>
                <a:gd name="T20" fmla="*/ 20 w 45"/>
                <a:gd name="T21" fmla="*/ 41 h 41"/>
                <a:gd name="T22" fmla="*/ 15 w 45"/>
                <a:gd name="T23" fmla="*/ 41 h 41"/>
                <a:gd name="T24" fmla="*/ 15 w 45"/>
                <a:gd name="T25" fmla="*/ 36 h 41"/>
                <a:gd name="T26" fmla="*/ 10 w 45"/>
                <a:gd name="T27" fmla="*/ 36 h 41"/>
                <a:gd name="T28" fmla="*/ 10 w 45"/>
                <a:gd name="T29" fmla="*/ 36 h 41"/>
                <a:gd name="T30" fmla="*/ 5 w 45"/>
                <a:gd name="T31" fmla="*/ 31 h 41"/>
                <a:gd name="T32" fmla="*/ 0 w 45"/>
                <a:gd name="T33" fmla="*/ 21 h 41"/>
                <a:gd name="T34" fmla="*/ 5 w 45"/>
                <a:gd name="T35" fmla="*/ 21 h 41"/>
                <a:gd name="T36" fmla="*/ 10 w 45"/>
                <a:gd name="T37" fmla="*/ 15 h 41"/>
                <a:gd name="T38" fmla="*/ 5 w 45"/>
                <a:gd name="T39" fmla="*/ 15 h 41"/>
                <a:gd name="T40" fmla="*/ 5 w 45"/>
                <a:gd name="T41" fmla="*/ 10 h 41"/>
                <a:gd name="T42" fmla="*/ 5 w 45"/>
                <a:gd name="T43" fmla="*/ 5 h 41"/>
                <a:gd name="T44" fmla="*/ 5 w 45"/>
                <a:gd name="T45" fmla="*/ 5 h 41"/>
                <a:gd name="T46" fmla="*/ 10 w 45"/>
                <a:gd name="T47" fmla="*/ 5 h 41"/>
                <a:gd name="T48" fmla="*/ 15 w 45"/>
                <a:gd name="T49" fmla="*/ 5 h 41"/>
                <a:gd name="T50" fmla="*/ 20 w 45"/>
                <a:gd name="T51" fmla="*/ 5 h 41"/>
                <a:gd name="T52" fmla="*/ 25 w 45"/>
                <a:gd name="T53" fmla="*/ 0 h 41"/>
                <a:gd name="T54" fmla="*/ 30 w 45"/>
                <a:gd name="T55" fmla="*/ 0 h 41"/>
                <a:gd name="T56" fmla="*/ 35 w 45"/>
                <a:gd name="T57" fmla="*/ 0 h 41"/>
                <a:gd name="T58" fmla="*/ 45 w 45"/>
                <a:gd name="T59" fmla="*/ 10 h 41"/>
                <a:gd name="T60" fmla="*/ 45 w 45"/>
                <a:gd name="T61" fmla="*/ 15 h 41"/>
                <a:gd name="T62" fmla="*/ 40 w 45"/>
                <a:gd name="T6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41">
                  <a:moveTo>
                    <a:pt x="40" y="21"/>
                  </a:moveTo>
                  <a:lnTo>
                    <a:pt x="40" y="21"/>
                  </a:lnTo>
                  <a:lnTo>
                    <a:pt x="40" y="21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31"/>
                  </a:lnTo>
                  <a:lnTo>
                    <a:pt x="30" y="36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5" y="10"/>
                  </a:lnTo>
                  <a:lnTo>
                    <a:pt x="45" y="15"/>
                  </a:lnTo>
                  <a:lnTo>
                    <a:pt x="40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7" name="Freeform 228"/>
            <p:cNvSpPr>
              <a:spLocks/>
            </p:cNvSpPr>
            <p:nvPr/>
          </p:nvSpPr>
          <p:spPr bwMode="auto">
            <a:xfrm>
              <a:off x="4438651" y="4548188"/>
              <a:ext cx="9525" cy="17463"/>
            </a:xfrm>
            <a:custGeom>
              <a:avLst/>
              <a:gdLst>
                <a:gd name="T0" fmla="*/ 6 w 6"/>
                <a:gd name="T1" fmla="*/ 6 h 11"/>
                <a:gd name="T2" fmla="*/ 6 w 6"/>
                <a:gd name="T3" fmla="*/ 6 h 11"/>
                <a:gd name="T4" fmla="*/ 6 w 6"/>
                <a:gd name="T5" fmla="*/ 6 h 11"/>
                <a:gd name="T6" fmla="*/ 6 w 6"/>
                <a:gd name="T7" fmla="*/ 11 h 11"/>
                <a:gd name="T8" fmla="*/ 0 w 6"/>
                <a:gd name="T9" fmla="*/ 11 h 11"/>
                <a:gd name="T10" fmla="*/ 0 w 6"/>
                <a:gd name="T11" fmla="*/ 11 h 11"/>
                <a:gd name="T12" fmla="*/ 0 w 6"/>
                <a:gd name="T13" fmla="*/ 6 h 11"/>
                <a:gd name="T14" fmla="*/ 0 w 6"/>
                <a:gd name="T15" fmla="*/ 0 h 11"/>
                <a:gd name="T16" fmla="*/ 0 w 6"/>
                <a:gd name="T17" fmla="*/ 0 h 11"/>
                <a:gd name="T18" fmla="*/ 6 w 6"/>
                <a:gd name="T19" fmla="*/ 6 h 11"/>
                <a:gd name="T20" fmla="*/ 6 w 6"/>
                <a:gd name="T2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8" name="Freeform 229"/>
            <p:cNvSpPr>
              <a:spLocks/>
            </p:cNvSpPr>
            <p:nvPr/>
          </p:nvSpPr>
          <p:spPr bwMode="auto">
            <a:xfrm>
              <a:off x="4929188" y="4002088"/>
              <a:ext cx="233363" cy="273050"/>
            </a:xfrm>
            <a:custGeom>
              <a:avLst/>
              <a:gdLst>
                <a:gd name="T0" fmla="*/ 147 w 147"/>
                <a:gd name="T1" fmla="*/ 91 h 172"/>
                <a:gd name="T2" fmla="*/ 142 w 147"/>
                <a:gd name="T3" fmla="*/ 112 h 172"/>
                <a:gd name="T4" fmla="*/ 137 w 147"/>
                <a:gd name="T5" fmla="*/ 122 h 172"/>
                <a:gd name="T6" fmla="*/ 127 w 147"/>
                <a:gd name="T7" fmla="*/ 117 h 172"/>
                <a:gd name="T8" fmla="*/ 122 w 147"/>
                <a:gd name="T9" fmla="*/ 127 h 172"/>
                <a:gd name="T10" fmla="*/ 122 w 147"/>
                <a:gd name="T11" fmla="*/ 137 h 172"/>
                <a:gd name="T12" fmla="*/ 127 w 147"/>
                <a:gd name="T13" fmla="*/ 152 h 172"/>
                <a:gd name="T14" fmla="*/ 112 w 147"/>
                <a:gd name="T15" fmla="*/ 157 h 172"/>
                <a:gd name="T16" fmla="*/ 102 w 147"/>
                <a:gd name="T17" fmla="*/ 162 h 172"/>
                <a:gd name="T18" fmla="*/ 92 w 147"/>
                <a:gd name="T19" fmla="*/ 167 h 172"/>
                <a:gd name="T20" fmla="*/ 86 w 147"/>
                <a:gd name="T21" fmla="*/ 167 h 172"/>
                <a:gd name="T22" fmla="*/ 86 w 147"/>
                <a:gd name="T23" fmla="*/ 172 h 172"/>
                <a:gd name="T24" fmla="*/ 76 w 147"/>
                <a:gd name="T25" fmla="*/ 167 h 172"/>
                <a:gd name="T26" fmla="*/ 71 w 147"/>
                <a:gd name="T27" fmla="*/ 167 h 172"/>
                <a:gd name="T28" fmla="*/ 66 w 147"/>
                <a:gd name="T29" fmla="*/ 167 h 172"/>
                <a:gd name="T30" fmla="*/ 66 w 147"/>
                <a:gd name="T31" fmla="*/ 162 h 172"/>
                <a:gd name="T32" fmla="*/ 46 w 147"/>
                <a:gd name="T33" fmla="*/ 142 h 172"/>
                <a:gd name="T34" fmla="*/ 36 w 147"/>
                <a:gd name="T35" fmla="*/ 142 h 172"/>
                <a:gd name="T36" fmla="*/ 31 w 147"/>
                <a:gd name="T37" fmla="*/ 147 h 172"/>
                <a:gd name="T38" fmla="*/ 26 w 147"/>
                <a:gd name="T39" fmla="*/ 137 h 172"/>
                <a:gd name="T40" fmla="*/ 21 w 147"/>
                <a:gd name="T41" fmla="*/ 137 h 172"/>
                <a:gd name="T42" fmla="*/ 16 w 147"/>
                <a:gd name="T43" fmla="*/ 127 h 172"/>
                <a:gd name="T44" fmla="*/ 5 w 147"/>
                <a:gd name="T45" fmla="*/ 112 h 172"/>
                <a:gd name="T46" fmla="*/ 5 w 147"/>
                <a:gd name="T47" fmla="*/ 107 h 172"/>
                <a:gd name="T48" fmla="*/ 5 w 147"/>
                <a:gd name="T49" fmla="*/ 101 h 172"/>
                <a:gd name="T50" fmla="*/ 0 w 147"/>
                <a:gd name="T51" fmla="*/ 96 h 172"/>
                <a:gd name="T52" fmla="*/ 0 w 147"/>
                <a:gd name="T53" fmla="*/ 86 h 172"/>
                <a:gd name="T54" fmla="*/ 5 w 147"/>
                <a:gd name="T55" fmla="*/ 86 h 172"/>
                <a:gd name="T56" fmla="*/ 5 w 147"/>
                <a:gd name="T57" fmla="*/ 81 h 172"/>
                <a:gd name="T58" fmla="*/ 0 w 147"/>
                <a:gd name="T59" fmla="*/ 76 h 172"/>
                <a:gd name="T60" fmla="*/ 5 w 147"/>
                <a:gd name="T61" fmla="*/ 76 h 172"/>
                <a:gd name="T62" fmla="*/ 11 w 147"/>
                <a:gd name="T63" fmla="*/ 71 h 172"/>
                <a:gd name="T64" fmla="*/ 5 w 147"/>
                <a:gd name="T65" fmla="*/ 71 h 172"/>
                <a:gd name="T66" fmla="*/ 5 w 147"/>
                <a:gd name="T67" fmla="*/ 66 h 172"/>
                <a:gd name="T68" fmla="*/ 11 w 147"/>
                <a:gd name="T69" fmla="*/ 56 h 172"/>
                <a:gd name="T70" fmla="*/ 16 w 147"/>
                <a:gd name="T71" fmla="*/ 46 h 172"/>
                <a:gd name="T72" fmla="*/ 21 w 147"/>
                <a:gd name="T73" fmla="*/ 46 h 172"/>
                <a:gd name="T74" fmla="*/ 21 w 147"/>
                <a:gd name="T75" fmla="*/ 41 h 172"/>
                <a:gd name="T76" fmla="*/ 26 w 147"/>
                <a:gd name="T77" fmla="*/ 41 h 172"/>
                <a:gd name="T78" fmla="*/ 36 w 147"/>
                <a:gd name="T79" fmla="*/ 36 h 172"/>
                <a:gd name="T80" fmla="*/ 31 w 147"/>
                <a:gd name="T81" fmla="*/ 36 h 172"/>
                <a:gd name="T82" fmla="*/ 26 w 147"/>
                <a:gd name="T83" fmla="*/ 31 h 172"/>
                <a:gd name="T84" fmla="*/ 26 w 147"/>
                <a:gd name="T85" fmla="*/ 26 h 172"/>
                <a:gd name="T86" fmla="*/ 31 w 147"/>
                <a:gd name="T87" fmla="*/ 20 h 172"/>
                <a:gd name="T88" fmla="*/ 36 w 147"/>
                <a:gd name="T89" fmla="*/ 15 h 172"/>
                <a:gd name="T90" fmla="*/ 46 w 147"/>
                <a:gd name="T91" fmla="*/ 10 h 172"/>
                <a:gd name="T92" fmla="*/ 51 w 147"/>
                <a:gd name="T93" fmla="*/ 5 h 172"/>
                <a:gd name="T94" fmla="*/ 66 w 147"/>
                <a:gd name="T95" fmla="*/ 10 h 172"/>
                <a:gd name="T96" fmla="*/ 76 w 147"/>
                <a:gd name="T97" fmla="*/ 15 h 172"/>
                <a:gd name="T98" fmla="*/ 86 w 147"/>
                <a:gd name="T99" fmla="*/ 26 h 172"/>
                <a:gd name="T100" fmla="*/ 92 w 147"/>
                <a:gd name="T101" fmla="*/ 20 h 172"/>
                <a:gd name="T102" fmla="*/ 97 w 147"/>
                <a:gd name="T103" fmla="*/ 36 h 172"/>
                <a:gd name="T104" fmla="*/ 97 w 147"/>
                <a:gd name="T105" fmla="*/ 46 h 172"/>
                <a:gd name="T106" fmla="*/ 112 w 147"/>
                <a:gd name="T107" fmla="*/ 46 h 172"/>
                <a:gd name="T108" fmla="*/ 122 w 147"/>
                <a:gd name="T109" fmla="*/ 41 h 172"/>
                <a:gd name="T110" fmla="*/ 127 w 147"/>
                <a:gd name="T111" fmla="*/ 46 h 172"/>
                <a:gd name="T112" fmla="*/ 127 w 147"/>
                <a:gd name="T113" fmla="*/ 51 h 172"/>
                <a:gd name="T114" fmla="*/ 132 w 147"/>
                <a:gd name="T115" fmla="*/ 66 h 172"/>
                <a:gd name="T116" fmla="*/ 137 w 147"/>
                <a:gd name="T117" fmla="*/ 81 h 172"/>
                <a:gd name="T118" fmla="*/ 147 w 147"/>
                <a:gd name="T119" fmla="*/ 9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172">
                  <a:moveTo>
                    <a:pt x="147" y="91"/>
                  </a:moveTo>
                  <a:lnTo>
                    <a:pt x="147" y="91"/>
                  </a:lnTo>
                  <a:lnTo>
                    <a:pt x="147" y="91"/>
                  </a:lnTo>
                  <a:lnTo>
                    <a:pt x="147" y="96"/>
                  </a:lnTo>
                  <a:lnTo>
                    <a:pt x="142" y="107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17"/>
                  </a:lnTo>
                  <a:lnTo>
                    <a:pt x="137" y="122"/>
                  </a:lnTo>
                  <a:lnTo>
                    <a:pt x="132" y="122"/>
                  </a:lnTo>
                  <a:lnTo>
                    <a:pt x="127" y="122"/>
                  </a:lnTo>
                  <a:lnTo>
                    <a:pt x="127" y="117"/>
                  </a:lnTo>
                  <a:lnTo>
                    <a:pt x="122" y="117"/>
                  </a:lnTo>
                  <a:lnTo>
                    <a:pt x="122" y="122"/>
                  </a:lnTo>
                  <a:lnTo>
                    <a:pt x="122" y="127"/>
                  </a:lnTo>
                  <a:lnTo>
                    <a:pt x="122" y="127"/>
                  </a:lnTo>
                  <a:lnTo>
                    <a:pt x="117" y="132"/>
                  </a:lnTo>
                  <a:lnTo>
                    <a:pt x="122" y="137"/>
                  </a:lnTo>
                  <a:lnTo>
                    <a:pt x="122" y="142"/>
                  </a:lnTo>
                  <a:lnTo>
                    <a:pt x="127" y="147"/>
                  </a:lnTo>
                  <a:lnTo>
                    <a:pt x="127" y="152"/>
                  </a:lnTo>
                  <a:lnTo>
                    <a:pt x="127" y="152"/>
                  </a:lnTo>
                  <a:lnTo>
                    <a:pt x="122" y="157"/>
                  </a:lnTo>
                  <a:lnTo>
                    <a:pt x="112" y="157"/>
                  </a:lnTo>
                  <a:lnTo>
                    <a:pt x="112" y="162"/>
                  </a:lnTo>
                  <a:lnTo>
                    <a:pt x="107" y="162"/>
                  </a:lnTo>
                  <a:lnTo>
                    <a:pt x="102" y="162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2" y="167"/>
                  </a:lnTo>
                  <a:lnTo>
                    <a:pt x="92" y="162"/>
                  </a:lnTo>
                  <a:lnTo>
                    <a:pt x="86" y="162"/>
                  </a:lnTo>
                  <a:lnTo>
                    <a:pt x="86" y="167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1" y="172"/>
                  </a:lnTo>
                  <a:lnTo>
                    <a:pt x="81" y="172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66" y="167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7"/>
                  </a:lnTo>
                  <a:lnTo>
                    <a:pt x="46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6" y="142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6" y="127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1" y="56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6" y="3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41" y="15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1" y="20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86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7" y="31"/>
                  </a:lnTo>
                  <a:lnTo>
                    <a:pt x="97" y="36"/>
                  </a:lnTo>
                  <a:lnTo>
                    <a:pt x="97" y="41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102" y="46"/>
                  </a:lnTo>
                  <a:lnTo>
                    <a:pt x="107" y="46"/>
                  </a:lnTo>
                  <a:lnTo>
                    <a:pt x="112" y="46"/>
                  </a:lnTo>
                  <a:lnTo>
                    <a:pt x="117" y="46"/>
                  </a:lnTo>
                  <a:lnTo>
                    <a:pt x="117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7" y="41"/>
                  </a:lnTo>
                  <a:lnTo>
                    <a:pt x="127" y="46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32" y="56"/>
                  </a:lnTo>
                  <a:lnTo>
                    <a:pt x="137" y="61"/>
                  </a:lnTo>
                  <a:lnTo>
                    <a:pt x="132" y="66"/>
                  </a:lnTo>
                  <a:lnTo>
                    <a:pt x="132" y="71"/>
                  </a:lnTo>
                  <a:lnTo>
                    <a:pt x="137" y="76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7" y="9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9" name="Freeform 230"/>
            <p:cNvSpPr>
              <a:spLocks/>
            </p:cNvSpPr>
            <p:nvPr/>
          </p:nvSpPr>
          <p:spPr bwMode="auto">
            <a:xfrm>
              <a:off x="5075238" y="3978275"/>
              <a:ext cx="257175" cy="233363"/>
            </a:xfrm>
            <a:custGeom>
              <a:avLst/>
              <a:gdLst>
                <a:gd name="T0" fmla="*/ 162 w 162"/>
                <a:gd name="T1" fmla="*/ 106 h 147"/>
                <a:gd name="T2" fmla="*/ 151 w 162"/>
                <a:gd name="T3" fmla="*/ 116 h 147"/>
                <a:gd name="T4" fmla="*/ 141 w 162"/>
                <a:gd name="T5" fmla="*/ 122 h 147"/>
                <a:gd name="T6" fmla="*/ 151 w 162"/>
                <a:gd name="T7" fmla="*/ 132 h 147"/>
                <a:gd name="T8" fmla="*/ 141 w 162"/>
                <a:gd name="T9" fmla="*/ 132 h 147"/>
                <a:gd name="T10" fmla="*/ 126 w 162"/>
                <a:gd name="T11" fmla="*/ 132 h 147"/>
                <a:gd name="T12" fmla="*/ 106 w 162"/>
                <a:gd name="T13" fmla="*/ 137 h 147"/>
                <a:gd name="T14" fmla="*/ 91 w 162"/>
                <a:gd name="T15" fmla="*/ 137 h 147"/>
                <a:gd name="T16" fmla="*/ 86 w 162"/>
                <a:gd name="T17" fmla="*/ 127 h 147"/>
                <a:gd name="T18" fmla="*/ 86 w 162"/>
                <a:gd name="T19" fmla="*/ 142 h 147"/>
                <a:gd name="T20" fmla="*/ 70 w 162"/>
                <a:gd name="T21" fmla="*/ 147 h 147"/>
                <a:gd name="T22" fmla="*/ 55 w 162"/>
                <a:gd name="T23" fmla="*/ 132 h 147"/>
                <a:gd name="T24" fmla="*/ 50 w 162"/>
                <a:gd name="T25" fmla="*/ 122 h 147"/>
                <a:gd name="T26" fmla="*/ 55 w 162"/>
                <a:gd name="T27" fmla="*/ 106 h 147"/>
                <a:gd name="T28" fmla="*/ 45 w 162"/>
                <a:gd name="T29" fmla="*/ 96 h 147"/>
                <a:gd name="T30" fmla="*/ 40 w 162"/>
                <a:gd name="T31" fmla="*/ 81 h 147"/>
                <a:gd name="T32" fmla="*/ 35 w 162"/>
                <a:gd name="T33" fmla="*/ 66 h 147"/>
                <a:gd name="T34" fmla="*/ 35 w 162"/>
                <a:gd name="T35" fmla="*/ 61 h 147"/>
                <a:gd name="T36" fmla="*/ 30 w 162"/>
                <a:gd name="T37" fmla="*/ 56 h 147"/>
                <a:gd name="T38" fmla="*/ 20 w 162"/>
                <a:gd name="T39" fmla="*/ 61 h 147"/>
                <a:gd name="T40" fmla="*/ 5 w 162"/>
                <a:gd name="T41" fmla="*/ 61 h 147"/>
                <a:gd name="T42" fmla="*/ 5 w 162"/>
                <a:gd name="T43" fmla="*/ 51 h 147"/>
                <a:gd name="T44" fmla="*/ 0 w 162"/>
                <a:gd name="T45" fmla="*/ 35 h 147"/>
                <a:gd name="T46" fmla="*/ 5 w 162"/>
                <a:gd name="T47" fmla="*/ 41 h 147"/>
                <a:gd name="T48" fmla="*/ 20 w 162"/>
                <a:gd name="T49" fmla="*/ 35 h 147"/>
                <a:gd name="T50" fmla="*/ 30 w 162"/>
                <a:gd name="T51" fmla="*/ 35 h 147"/>
                <a:gd name="T52" fmla="*/ 35 w 162"/>
                <a:gd name="T53" fmla="*/ 25 h 147"/>
                <a:gd name="T54" fmla="*/ 45 w 162"/>
                <a:gd name="T55" fmla="*/ 20 h 147"/>
                <a:gd name="T56" fmla="*/ 60 w 162"/>
                <a:gd name="T57" fmla="*/ 20 h 147"/>
                <a:gd name="T58" fmla="*/ 65 w 162"/>
                <a:gd name="T59" fmla="*/ 5 h 147"/>
                <a:gd name="T60" fmla="*/ 81 w 162"/>
                <a:gd name="T61" fmla="*/ 5 h 147"/>
                <a:gd name="T62" fmla="*/ 101 w 162"/>
                <a:gd name="T63" fmla="*/ 10 h 147"/>
                <a:gd name="T64" fmla="*/ 111 w 162"/>
                <a:gd name="T65" fmla="*/ 5 h 147"/>
                <a:gd name="T66" fmla="*/ 121 w 162"/>
                <a:gd name="T67" fmla="*/ 10 h 147"/>
                <a:gd name="T68" fmla="*/ 121 w 162"/>
                <a:gd name="T69" fmla="*/ 20 h 147"/>
                <a:gd name="T70" fmla="*/ 131 w 162"/>
                <a:gd name="T71" fmla="*/ 20 h 147"/>
                <a:gd name="T72" fmla="*/ 151 w 162"/>
                <a:gd name="T73" fmla="*/ 25 h 147"/>
                <a:gd name="T74" fmla="*/ 141 w 162"/>
                <a:gd name="T75" fmla="*/ 35 h 147"/>
                <a:gd name="T76" fmla="*/ 146 w 162"/>
                <a:gd name="T77" fmla="*/ 46 h 147"/>
                <a:gd name="T78" fmla="*/ 136 w 162"/>
                <a:gd name="T79" fmla="*/ 56 h 147"/>
                <a:gd name="T80" fmla="*/ 136 w 162"/>
                <a:gd name="T81" fmla="*/ 76 h 147"/>
                <a:gd name="T82" fmla="*/ 131 w 162"/>
                <a:gd name="T83" fmla="*/ 86 h 147"/>
                <a:gd name="T84" fmla="*/ 141 w 162"/>
                <a:gd name="T85" fmla="*/ 96 h 147"/>
                <a:gd name="T86" fmla="*/ 146 w 162"/>
                <a:gd name="T87" fmla="*/ 96 h 147"/>
                <a:gd name="T88" fmla="*/ 157 w 162"/>
                <a:gd name="T89" fmla="*/ 10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47">
                  <a:moveTo>
                    <a:pt x="162" y="101"/>
                  </a:moveTo>
                  <a:lnTo>
                    <a:pt x="162" y="101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2" y="111"/>
                  </a:lnTo>
                  <a:lnTo>
                    <a:pt x="151" y="116"/>
                  </a:lnTo>
                  <a:lnTo>
                    <a:pt x="146" y="116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1" y="132"/>
                  </a:lnTo>
                  <a:lnTo>
                    <a:pt x="151" y="137"/>
                  </a:lnTo>
                  <a:lnTo>
                    <a:pt x="146" y="137"/>
                  </a:lnTo>
                  <a:lnTo>
                    <a:pt x="141" y="132"/>
                  </a:lnTo>
                  <a:lnTo>
                    <a:pt x="136" y="127"/>
                  </a:lnTo>
                  <a:lnTo>
                    <a:pt x="131" y="132"/>
                  </a:lnTo>
                  <a:lnTo>
                    <a:pt x="126" y="132"/>
                  </a:lnTo>
                  <a:lnTo>
                    <a:pt x="121" y="132"/>
                  </a:lnTo>
                  <a:lnTo>
                    <a:pt x="111" y="137"/>
                  </a:lnTo>
                  <a:lnTo>
                    <a:pt x="106" y="137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91" y="137"/>
                  </a:lnTo>
                  <a:lnTo>
                    <a:pt x="96" y="127"/>
                  </a:lnTo>
                  <a:lnTo>
                    <a:pt x="86" y="127"/>
                  </a:lnTo>
                  <a:lnTo>
                    <a:pt x="86" y="127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6" y="142"/>
                  </a:lnTo>
                  <a:lnTo>
                    <a:pt x="81" y="142"/>
                  </a:lnTo>
                  <a:lnTo>
                    <a:pt x="75" y="147"/>
                  </a:lnTo>
                  <a:lnTo>
                    <a:pt x="70" y="147"/>
                  </a:lnTo>
                  <a:lnTo>
                    <a:pt x="60" y="147"/>
                  </a:lnTo>
                  <a:lnTo>
                    <a:pt x="55" y="137"/>
                  </a:lnTo>
                  <a:lnTo>
                    <a:pt x="55" y="132"/>
                  </a:lnTo>
                  <a:lnTo>
                    <a:pt x="50" y="132"/>
                  </a:lnTo>
                  <a:lnTo>
                    <a:pt x="50" y="127"/>
                  </a:lnTo>
                  <a:lnTo>
                    <a:pt x="50" y="122"/>
                  </a:lnTo>
                  <a:lnTo>
                    <a:pt x="55" y="111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45" y="96"/>
                  </a:lnTo>
                  <a:lnTo>
                    <a:pt x="45" y="91"/>
                  </a:lnTo>
                  <a:lnTo>
                    <a:pt x="40" y="86"/>
                  </a:lnTo>
                  <a:lnTo>
                    <a:pt x="40" y="81"/>
                  </a:lnTo>
                  <a:lnTo>
                    <a:pt x="45" y="76"/>
                  </a:lnTo>
                  <a:lnTo>
                    <a:pt x="40" y="71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1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56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5" y="41"/>
                  </a:lnTo>
                  <a:lnTo>
                    <a:pt x="20" y="35"/>
                  </a:lnTo>
                  <a:lnTo>
                    <a:pt x="25" y="3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5" y="35"/>
                  </a:lnTo>
                  <a:lnTo>
                    <a:pt x="30" y="30"/>
                  </a:lnTo>
                  <a:lnTo>
                    <a:pt x="3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5" y="10"/>
                  </a:lnTo>
                  <a:lnTo>
                    <a:pt x="60" y="5"/>
                  </a:lnTo>
                  <a:lnTo>
                    <a:pt x="65" y="5"/>
                  </a:lnTo>
                  <a:lnTo>
                    <a:pt x="70" y="0"/>
                  </a:lnTo>
                  <a:lnTo>
                    <a:pt x="70" y="5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101" y="10"/>
                  </a:lnTo>
                  <a:lnTo>
                    <a:pt x="106" y="5"/>
                  </a:lnTo>
                  <a:lnTo>
                    <a:pt x="111" y="10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16" y="10"/>
                  </a:lnTo>
                  <a:lnTo>
                    <a:pt x="121" y="10"/>
                  </a:lnTo>
                  <a:lnTo>
                    <a:pt x="126" y="10"/>
                  </a:lnTo>
                  <a:lnTo>
                    <a:pt x="126" y="15"/>
                  </a:lnTo>
                  <a:lnTo>
                    <a:pt x="121" y="20"/>
                  </a:lnTo>
                  <a:lnTo>
                    <a:pt x="121" y="25"/>
                  </a:lnTo>
                  <a:lnTo>
                    <a:pt x="126" y="25"/>
                  </a:lnTo>
                  <a:lnTo>
                    <a:pt x="131" y="20"/>
                  </a:lnTo>
                  <a:lnTo>
                    <a:pt x="136" y="20"/>
                  </a:lnTo>
                  <a:lnTo>
                    <a:pt x="141" y="20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46" y="30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46" y="41"/>
                  </a:lnTo>
                  <a:lnTo>
                    <a:pt x="146" y="46"/>
                  </a:lnTo>
                  <a:lnTo>
                    <a:pt x="146" y="51"/>
                  </a:lnTo>
                  <a:lnTo>
                    <a:pt x="141" y="56"/>
                  </a:lnTo>
                  <a:lnTo>
                    <a:pt x="136" y="56"/>
                  </a:lnTo>
                  <a:lnTo>
                    <a:pt x="136" y="61"/>
                  </a:lnTo>
                  <a:lnTo>
                    <a:pt x="136" y="71"/>
                  </a:lnTo>
                  <a:lnTo>
                    <a:pt x="136" y="76"/>
                  </a:lnTo>
                  <a:lnTo>
                    <a:pt x="131" y="81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31" y="91"/>
                  </a:lnTo>
                  <a:lnTo>
                    <a:pt x="136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1"/>
                  </a:lnTo>
                  <a:lnTo>
                    <a:pt x="146" y="96"/>
                  </a:lnTo>
                  <a:lnTo>
                    <a:pt x="151" y="96"/>
                  </a:lnTo>
                  <a:lnTo>
                    <a:pt x="151" y="96"/>
                  </a:lnTo>
                  <a:lnTo>
                    <a:pt x="157" y="101"/>
                  </a:lnTo>
                  <a:lnTo>
                    <a:pt x="162" y="10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0" name="Freeform 231"/>
            <p:cNvSpPr>
              <a:spLocks/>
            </p:cNvSpPr>
            <p:nvPr/>
          </p:nvSpPr>
          <p:spPr bwMode="auto">
            <a:xfrm>
              <a:off x="5138738" y="3616325"/>
              <a:ext cx="257175" cy="377825"/>
            </a:xfrm>
            <a:custGeom>
              <a:avLst/>
              <a:gdLst>
                <a:gd name="T0" fmla="*/ 20 w 162"/>
                <a:gd name="T1" fmla="*/ 66 h 238"/>
                <a:gd name="T2" fmla="*/ 15 w 162"/>
                <a:gd name="T3" fmla="*/ 51 h 238"/>
                <a:gd name="T4" fmla="*/ 30 w 162"/>
                <a:gd name="T5" fmla="*/ 41 h 238"/>
                <a:gd name="T6" fmla="*/ 41 w 162"/>
                <a:gd name="T7" fmla="*/ 36 h 238"/>
                <a:gd name="T8" fmla="*/ 46 w 162"/>
                <a:gd name="T9" fmla="*/ 56 h 238"/>
                <a:gd name="T10" fmla="*/ 51 w 162"/>
                <a:gd name="T11" fmla="*/ 81 h 238"/>
                <a:gd name="T12" fmla="*/ 66 w 162"/>
                <a:gd name="T13" fmla="*/ 81 h 238"/>
                <a:gd name="T14" fmla="*/ 66 w 162"/>
                <a:gd name="T15" fmla="*/ 56 h 238"/>
                <a:gd name="T16" fmla="*/ 51 w 162"/>
                <a:gd name="T17" fmla="*/ 36 h 238"/>
                <a:gd name="T18" fmla="*/ 61 w 162"/>
                <a:gd name="T19" fmla="*/ 20 h 238"/>
                <a:gd name="T20" fmla="*/ 61 w 162"/>
                <a:gd name="T21" fmla="*/ 10 h 238"/>
                <a:gd name="T22" fmla="*/ 76 w 162"/>
                <a:gd name="T23" fmla="*/ 15 h 238"/>
                <a:gd name="T24" fmla="*/ 91 w 162"/>
                <a:gd name="T25" fmla="*/ 0 h 238"/>
                <a:gd name="T26" fmla="*/ 111 w 162"/>
                <a:gd name="T27" fmla="*/ 10 h 238"/>
                <a:gd name="T28" fmla="*/ 122 w 162"/>
                <a:gd name="T29" fmla="*/ 20 h 238"/>
                <a:gd name="T30" fmla="*/ 127 w 162"/>
                <a:gd name="T31" fmla="*/ 46 h 238"/>
                <a:gd name="T32" fmla="*/ 132 w 162"/>
                <a:gd name="T33" fmla="*/ 61 h 238"/>
                <a:gd name="T34" fmla="*/ 122 w 162"/>
                <a:gd name="T35" fmla="*/ 76 h 238"/>
                <a:gd name="T36" fmla="*/ 117 w 162"/>
                <a:gd name="T37" fmla="*/ 86 h 238"/>
                <a:gd name="T38" fmla="*/ 117 w 162"/>
                <a:gd name="T39" fmla="*/ 96 h 238"/>
                <a:gd name="T40" fmla="*/ 122 w 162"/>
                <a:gd name="T41" fmla="*/ 107 h 238"/>
                <a:gd name="T42" fmla="*/ 137 w 162"/>
                <a:gd name="T43" fmla="*/ 112 h 238"/>
                <a:gd name="T44" fmla="*/ 162 w 162"/>
                <a:gd name="T45" fmla="*/ 122 h 238"/>
                <a:gd name="T46" fmla="*/ 142 w 162"/>
                <a:gd name="T47" fmla="*/ 137 h 238"/>
                <a:gd name="T48" fmla="*/ 147 w 162"/>
                <a:gd name="T49" fmla="*/ 152 h 238"/>
                <a:gd name="T50" fmla="*/ 157 w 162"/>
                <a:gd name="T51" fmla="*/ 157 h 238"/>
                <a:gd name="T52" fmla="*/ 162 w 162"/>
                <a:gd name="T53" fmla="*/ 162 h 238"/>
                <a:gd name="T54" fmla="*/ 152 w 162"/>
                <a:gd name="T55" fmla="*/ 172 h 238"/>
                <a:gd name="T56" fmla="*/ 152 w 162"/>
                <a:gd name="T57" fmla="*/ 188 h 238"/>
                <a:gd name="T58" fmla="*/ 127 w 162"/>
                <a:gd name="T59" fmla="*/ 193 h 238"/>
                <a:gd name="T60" fmla="*/ 117 w 162"/>
                <a:gd name="T61" fmla="*/ 188 h 238"/>
                <a:gd name="T62" fmla="*/ 106 w 162"/>
                <a:gd name="T63" fmla="*/ 193 h 238"/>
                <a:gd name="T64" fmla="*/ 101 w 162"/>
                <a:gd name="T65" fmla="*/ 182 h 238"/>
                <a:gd name="T66" fmla="*/ 96 w 162"/>
                <a:gd name="T67" fmla="*/ 167 h 238"/>
                <a:gd name="T68" fmla="*/ 91 w 162"/>
                <a:gd name="T69" fmla="*/ 172 h 238"/>
                <a:gd name="T70" fmla="*/ 71 w 162"/>
                <a:gd name="T71" fmla="*/ 182 h 238"/>
                <a:gd name="T72" fmla="*/ 56 w 162"/>
                <a:gd name="T73" fmla="*/ 177 h 238"/>
                <a:gd name="T74" fmla="*/ 46 w 162"/>
                <a:gd name="T75" fmla="*/ 188 h 238"/>
                <a:gd name="T76" fmla="*/ 51 w 162"/>
                <a:gd name="T77" fmla="*/ 203 h 238"/>
                <a:gd name="T78" fmla="*/ 56 w 162"/>
                <a:gd name="T79" fmla="*/ 208 h 238"/>
                <a:gd name="T80" fmla="*/ 51 w 162"/>
                <a:gd name="T81" fmla="*/ 223 h 238"/>
                <a:gd name="T82" fmla="*/ 41 w 162"/>
                <a:gd name="T83" fmla="*/ 233 h 238"/>
                <a:gd name="T84" fmla="*/ 30 w 162"/>
                <a:gd name="T85" fmla="*/ 228 h 238"/>
                <a:gd name="T86" fmla="*/ 30 w 162"/>
                <a:gd name="T87" fmla="*/ 213 h 238"/>
                <a:gd name="T88" fmla="*/ 30 w 162"/>
                <a:gd name="T89" fmla="*/ 198 h 238"/>
                <a:gd name="T90" fmla="*/ 25 w 162"/>
                <a:gd name="T91" fmla="*/ 188 h 238"/>
                <a:gd name="T92" fmla="*/ 35 w 162"/>
                <a:gd name="T93" fmla="*/ 182 h 238"/>
                <a:gd name="T94" fmla="*/ 41 w 162"/>
                <a:gd name="T95" fmla="*/ 167 h 238"/>
                <a:gd name="T96" fmla="*/ 41 w 162"/>
                <a:gd name="T97" fmla="*/ 162 h 238"/>
                <a:gd name="T98" fmla="*/ 25 w 162"/>
                <a:gd name="T99" fmla="*/ 152 h 238"/>
                <a:gd name="T100" fmla="*/ 25 w 162"/>
                <a:gd name="T101" fmla="*/ 137 h 238"/>
                <a:gd name="T102" fmla="*/ 20 w 162"/>
                <a:gd name="T103" fmla="*/ 127 h 238"/>
                <a:gd name="T104" fmla="*/ 10 w 162"/>
                <a:gd name="T105" fmla="*/ 117 h 238"/>
                <a:gd name="T106" fmla="*/ 15 w 162"/>
                <a:gd name="T107" fmla="*/ 96 h 238"/>
                <a:gd name="T108" fmla="*/ 0 w 162"/>
                <a:gd name="T109" fmla="*/ 91 h 238"/>
                <a:gd name="T110" fmla="*/ 15 w 162"/>
                <a:gd name="T111" fmla="*/ 76 h 238"/>
                <a:gd name="T112" fmla="*/ 20 w 162"/>
                <a:gd name="T113" fmla="*/ 7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238">
                  <a:moveTo>
                    <a:pt x="20" y="66"/>
                  </a:moveTo>
                  <a:lnTo>
                    <a:pt x="20" y="66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20" y="61"/>
                  </a:lnTo>
                  <a:lnTo>
                    <a:pt x="15" y="51"/>
                  </a:lnTo>
                  <a:lnTo>
                    <a:pt x="20" y="46"/>
                  </a:lnTo>
                  <a:lnTo>
                    <a:pt x="25" y="46"/>
                  </a:lnTo>
                  <a:lnTo>
                    <a:pt x="30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46" y="66"/>
                  </a:lnTo>
                  <a:lnTo>
                    <a:pt x="51" y="76"/>
                  </a:lnTo>
                  <a:lnTo>
                    <a:pt x="51" y="81"/>
                  </a:lnTo>
                  <a:lnTo>
                    <a:pt x="61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71" y="76"/>
                  </a:lnTo>
                  <a:lnTo>
                    <a:pt x="66" y="66"/>
                  </a:lnTo>
                  <a:lnTo>
                    <a:pt x="66" y="56"/>
                  </a:lnTo>
                  <a:lnTo>
                    <a:pt x="61" y="46"/>
                  </a:lnTo>
                  <a:lnTo>
                    <a:pt x="56" y="46"/>
                  </a:lnTo>
                  <a:lnTo>
                    <a:pt x="51" y="36"/>
                  </a:lnTo>
                  <a:lnTo>
                    <a:pt x="51" y="3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1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6" y="10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5"/>
                  </a:lnTo>
                  <a:lnTo>
                    <a:pt x="111" y="10"/>
                  </a:lnTo>
                  <a:lnTo>
                    <a:pt x="122" y="15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31"/>
                  </a:lnTo>
                  <a:lnTo>
                    <a:pt x="127" y="36"/>
                  </a:lnTo>
                  <a:lnTo>
                    <a:pt x="127" y="46"/>
                  </a:lnTo>
                  <a:lnTo>
                    <a:pt x="127" y="51"/>
                  </a:lnTo>
                  <a:lnTo>
                    <a:pt x="132" y="56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2" y="71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7" y="91"/>
                  </a:lnTo>
                  <a:lnTo>
                    <a:pt x="117" y="96"/>
                  </a:lnTo>
                  <a:lnTo>
                    <a:pt x="117" y="101"/>
                  </a:lnTo>
                  <a:lnTo>
                    <a:pt x="122" y="101"/>
                  </a:lnTo>
                  <a:lnTo>
                    <a:pt x="122" y="107"/>
                  </a:lnTo>
                  <a:lnTo>
                    <a:pt x="132" y="107"/>
                  </a:lnTo>
                  <a:lnTo>
                    <a:pt x="132" y="112"/>
                  </a:lnTo>
                  <a:lnTo>
                    <a:pt x="137" y="112"/>
                  </a:lnTo>
                  <a:lnTo>
                    <a:pt x="152" y="112"/>
                  </a:lnTo>
                  <a:lnTo>
                    <a:pt x="157" y="117"/>
                  </a:lnTo>
                  <a:lnTo>
                    <a:pt x="162" y="122"/>
                  </a:lnTo>
                  <a:lnTo>
                    <a:pt x="157" y="127"/>
                  </a:lnTo>
                  <a:lnTo>
                    <a:pt x="152" y="132"/>
                  </a:lnTo>
                  <a:lnTo>
                    <a:pt x="142" y="137"/>
                  </a:lnTo>
                  <a:lnTo>
                    <a:pt x="137" y="147"/>
                  </a:lnTo>
                  <a:lnTo>
                    <a:pt x="142" y="152"/>
                  </a:lnTo>
                  <a:lnTo>
                    <a:pt x="147" y="15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7" y="157"/>
                  </a:lnTo>
                  <a:lnTo>
                    <a:pt x="157" y="162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157" y="167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2" y="177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7" y="193"/>
                  </a:lnTo>
                  <a:lnTo>
                    <a:pt x="142" y="193"/>
                  </a:lnTo>
                  <a:lnTo>
                    <a:pt x="127" y="193"/>
                  </a:lnTo>
                  <a:lnTo>
                    <a:pt x="122" y="193"/>
                  </a:lnTo>
                  <a:lnTo>
                    <a:pt x="122" y="188"/>
                  </a:lnTo>
                  <a:lnTo>
                    <a:pt x="117" y="188"/>
                  </a:lnTo>
                  <a:lnTo>
                    <a:pt x="111" y="188"/>
                  </a:lnTo>
                  <a:lnTo>
                    <a:pt x="111" y="193"/>
                  </a:lnTo>
                  <a:lnTo>
                    <a:pt x="106" y="193"/>
                  </a:lnTo>
                  <a:lnTo>
                    <a:pt x="106" y="188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101" y="172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1" y="167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76" y="177"/>
                  </a:lnTo>
                  <a:lnTo>
                    <a:pt x="71" y="177"/>
                  </a:lnTo>
                  <a:lnTo>
                    <a:pt x="71" y="182"/>
                  </a:lnTo>
                  <a:lnTo>
                    <a:pt x="66" y="172"/>
                  </a:lnTo>
                  <a:lnTo>
                    <a:pt x="61" y="177"/>
                  </a:lnTo>
                  <a:lnTo>
                    <a:pt x="56" y="177"/>
                  </a:lnTo>
                  <a:lnTo>
                    <a:pt x="56" y="182"/>
                  </a:lnTo>
                  <a:lnTo>
                    <a:pt x="51" y="182"/>
                  </a:lnTo>
                  <a:lnTo>
                    <a:pt x="46" y="188"/>
                  </a:lnTo>
                  <a:lnTo>
                    <a:pt x="46" y="193"/>
                  </a:lnTo>
                  <a:lnTo>
                    <a:pt x="51" y="193"/>
                  </a:lnTo>
                  <a:lnTo>
                    <a:pt x="51" y="203"/>
                  </a:lnTo>
                  <a:lnTo>
                    <a:pt x="56" y="198"/>
                  </a:lnTo>
                  <a:lnTo>
                    <a:pt x="61" y="203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1" y="213"/>
                  </a:lnTo>
                  <a:lnTo>
                    <a:pt x="51" y="223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41" y="233"/>
                  </a:lnTo>
                  <a:lnTo>
                    <a:pt x="30" y="233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5" y="223"/>
                  </a:lnTo>
                  <a:lnTo>
                    <a:pt x="25" y="218"/>
                  </a:lnTo>
                  <a:lnTo>
                    <a:pt x="30" y="213"/>
                  </a:lnTo>
                  <a:lnTo>
                    <a:pt x="35" y="208"/>
                  </a:lnTo>
                  <a:lnTo>
                    <a:pt x="35" y="203"/>
                  </a:lnTo>
                  <a:lnTo>
                    <a:pt x="30" y="198"/>
                  </a:lnTo>
                  <a:lnTo>
                    <a:pt x="35" y="193"/>
                  </a:lnTo>
                  <a:lnTo>
                    <a:pt x="30" y="193"/>
                  </a:lnTo>
                  <a:lnTo>
                    <a:pt x="25" y="188"/>
                  </a:lnTo>
                  <a:lnTo>
                    <a:pt x="25" y="182"/>
                  </a:lnTo>
                  <a:lnTo>
                    <a:pt x="25" y="182"/>
                  </a:lnTo>
                  <a:lnTo>
                    <a:pt x="35" y="182"/>
                  </a:lnTo>
                  <a:lnTo>
                    <a:pt x="41" y="177"/>
                  </a:lnTo>
                  <a:lnTo>
                    <a:pt x="41" y="172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30" y="157"/>
                  </a:lnTo>
                  <a:lnTo>
                    <a:pt x="25" y="157"/>
                  </a:lnTo>
                  <a:lnTo>
                    <a:pt x="25" y="152"/>
                  </a:lnTo>
                  <a:lnTo>
                    <a:pt x="25" y="147"/>
                  </a:lnTo>
                  <a:lnTo>
                    <a:pt x="25" y="142"/>
                  </a:lnTo>
                  <a:lnTo>
                    <a:pt x="25" y="13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20" y="127"/>
                  </a:lnTo>
                  <a:lnTo>
                    <a:pt x="15" y="122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5" y="112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5" y="101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5" y="86"/>
                  </a:lnTo>
                  <a:lnTo>
                    <a:pt x="10" y="81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20" y="71"/>
                  </a:lnTo>
                  <a:lnTo>
                    <a:pt x="20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1" name="Freeform 232"/>
            <p:cNvSpPr>
              <a:spLocks/>
            </p:cNvSpPr>
            <p:nvPr/>
          </p:nvSpPr>
          <p:spPr bwMode="auto">
            <a:xfrm>
              <a:off x="5203826" y="3665538"/>
              <a:ext cx="47625" cy="79375"/>
            </a:xfrm>
            <a:custGeom>
              <a:avLst/>
              <a:gdLst>
                <a:gd name="T0" fmla="*/ 5 w 30"/>
                <a:gd name="T1" fmla="*/ 15 h 50"/>
                <a:gd name="T2" fmla="*/ 5 w 30"/>
                <a:gd name="T3" fmla="*/ 15 h 50"/>
                <a:gd name="T4" fmla="*/ 5 w 30"/>
                <a:gd name="T5" fmla="*/ 10 h 50"/>
                <a:gd name="T6" fmla="*/ 0 w 30"/>
                <a:gd name="T7" fmla="*/ 5 h 50"/>
                <a:gd name="T8" fmla="*/ 10 w 30"/>
                <a:gd name="T9" fmla="*/ 0 h 50"/>
                <a:gd name="T10" fmla="*/ 10 w 30"/>
                <a:gd name="T11" fmla="*/ 5 h 50"/>
                <a:gd name="T12" fmla="*/ 15 w 30"/>
                <a:gd name="T13" fmla="*/ 15 h 50"/>
                <a:gd name="T14" fmla="*/ 20 w 30"/>
                <a:gd name="T15" fmla="*/ 15 h 50"/>
                <a:gd name="T16" fmla="*/ 25 w 30"/>
                <a:gd name="T17" fmla="*/ 25 h 50"/>
                <a:gd name="T18" fmla="*/ 25 w 30"/>
                <a:gd name="T19" fmla="*/ 35 h 50"/>
                <a:gd name="T20" fmla="*/ 30 w 30"/>
                <a:gd name="T21" fmla="*/ 45 h 50"/>
                <a:gd name="T22" fmla="*/ 25 w 30"/>
                <a:gd name="T23" fmla="*/ 50 h 50"/>
                <a:gd name="T24" fmla="*/ 25 w 30"/>
                <a:gd name="T25" fmla="*/ 50 h 50"/>
                <a:gd name="T26" fmla="*/ 20 w 30"/>
                <a:gd name="T27" fmla="*/ 50 h 50"/>
                <a:gd name="T28" fmla="*/ 10 w 30"/>
                <a:gd name="T29" fmla="*/ 50 h 50"/>
                <a:gd name="T30" fmla="*/ 10 w 30"/>
                <a:gd name="T31" fmla="*/ 45 h 50"/>
                <a:gd name="T32" fmla="*/ 5 w 30"/>
                <a:gd name="T33" fmla="*/ 35 h 50"/>
                <a:gd name="T34" fmla="*/ 5 w 30"/>
                <a:gd name="T35" fmla="*/ 25 h 50"/>
                <a:gd name="T36" fmla="*/ 5 w 30"/>
                <a:gd name="T37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50">
                  <a:moveTo>
                    <a:pt x="5" y="15"/>
                  </a:moveTo>
                  <a:lnTo>
                    <a:pt x="5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5" y="25"/>
                  </a:lnTo>
                  <a:lnTo>
                    <a:pt x="25" y="35"/>
                  </a:lnTo>
                  <a:lnTo>
                    <a:pt x="30" y="45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5" y="35"/>
                  </a:lnTo>
                  <a:lnTo>
                    <a:pt x="5" y="25"/>
                  </a:lnTo>
                  <a:lnTo>
                    <a:pt x="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2" name="Freeform 233"/>
            <p:cNvSpPr>
              <a:spLocks/>
            </p:cNvSpPr>
            <p:nvPr/>
          </p:nvSpPr>
          <p:spPr bwMode="auto">
            <a:xfrm>
              <a:off x="4905376" y="3721100"/>
              <a:ext cx="298450" cy="322263"/>
            </a:xfrm>
            <a:custGeom>
              <a:avLst/>
              <a:gdLst>
                <a:gd name="T0" fmla="*/ 172 w 188"/>
                <a:gd name="T1" fmla="*/ 122 h 203"/>
                <a:gd name="T2" fmla="*/ 182 w 188"/>
                <a:gd name="T3" fmla="*/ 142 h 203"/>
                <a:gd name="T4" fmla="*/ 177 w 188"/>
                <a:gd name="T5" fmla="*/ 162 h 203"/>
                <a:gd name="T6" fmla="*/ 167 w 188"/>
                <a:gd name="T7" fmla="*/ 182 h 203"/>
                <a:gd name="T8" fmla="*/ 142 w 188"/>
                <a:gd name="T9" fmla="*/ 187 h 203"/>
                <a:gd name="T10" fmla="*/ 132 w 188"/>
                <a:gd name="T11" fmla="*/ 192 h 203"/>
                <a:gd name="T12" fmla="*/ 112 w 188"/>
                <a:gd name="T13" fmla="*/ 203 h 203"/>
                <a:gd name="T14" fmla="*/ 101 w 188"/>
                <a:gd name="T15" fmla="*/ 203 h 203"/>
                <a:gd name="T16" fmla="*/ 81 w 188"/>
                <a:gd name="T17" fmla="*/ 187 h 203"/>
                <a:gd name="T18" fmla="*/ 61 w 188"/>
                <a:gd name="T19" fmla="*/ 182 h 203"/>
                <a:gd name="T20" fmla="*/ 51 w 188"/>
                <a:gd name="T21" fmla="*/ 192 h 203"/>
                <a:gd name="T22" fmla="*/ 15 w 188"/>
                <a:gd name="T23" fmla="*/ 177 h 203"/>
                <a:gd name="T24" fmla="*/ 5 w 188"/>
                <a:gd name="T25" fmla="*/ 167 h 203"/>
                <a:gd name="T26" fmla="*/ 0 w 188"/>
                <a:gd name="T27" fmla="*/ 157 h 203"/>
                <a:gd name="T28" fmla="*/ 15 w 188"/>
                <a:gd name="T29" fmla="*/ 147 h 203"/>
                <a:gd name="T30" fmla="*/ 41 w 188"/>
                <a:gd name="T31" fmla="*/ 137 h 203"/>
                <a:gd name="T32" fmla="*/ 46 w 188"/>
                <a:gd name="T33" fmla="*/ 132 h 203"/>
                <a:gd name="T34" fmla="*/ 41 w 188"/>
                <a:gd name="T35" fmla="*/ 122 h 203"/>
                <a:gd name="T36" fmla="*/ 31 w 188"/>
                <a:gd name="T37" fmla="*/ 132 h 203"/>
                <a:gd name="T38" fmla="*/ 26 w 188"/>
                <a:gd name="T39" fmla="*/ 137 h 203"/>
                <a:gd name="T40" fmla="*/ 26 w 188"/>
                <a:gd name="T41" fmla="*/ 127 h 203"/>
                <a:gd name="T42" fmla="*/ 20 w 188"/>
                <a:gd name="T43" fmla="*/ 122 h 203"/>
                <a:gd name="T44" fmla="*/ 26 w 188"/>
                <a:gd name="T45" fmla="*/ 111 h 203"/>
                <a:gd name="T46" fmla="*/ 31 w 188"/>
                <a:gd name="T47" fmla="*/ 106 h 203"/>
                <a:gd name="T48" fmla="*/ 41 w 188"/>
                <a:gd name="T49" fmla="*/ 96 h 203"/>
                <a:gd name="T50" fmla="*/ 41 w 188"/>
                <a:gd name="T51" fmla="*/ 86 h 203"/>
                <a:gd name="T52" fmla="*/ 46 w 188"/>
                <a:gd name="T53" fmla="*/ 81 h 203"/>
                <a:gd name="T54" fmla="*/ 51 w 188"/>
                <a:gd name="T55" fmla="*/ 76 h 203"/>
                <a:gd name="T56" fmla="*/ 51 w 188"/>
                <a:gd name="T57" fmla="*/ 71 h 203"/>
                <a:gd name="T58" fmla="*/ 36 w 188"/>
                <a:gd name="T59" fmla="*/ 61 h 203"/>
                <a:gd name="T60" fmla="*/ 31 w 188"/>
                <a:gd name="T61" fmla="*/ 56 h 203"/>
                <a:gd name="T62" fmla="*/ 20 w 188"/>
                <a:gd name="T63" fmla="*/ 46 h 203"/>
                <a:gd name="T64" fmla="*/ 20 w 188"/>
                <a:gd name="T65" fmla="*/ 41 h 203"/>
                <a:gd name="T66" fmla="*/ 26 w 188"/>
                <a:gd name="T67" fmla="*/ 30 h 203"/>
                <a:gd name="T68" fmla="*/ 26 w 188"/>
                <a:gd name="T69" fmla="*/ 25 h 203"/>
                <a:gd name="T70" fmla="*/ 36 w 188"/>
                <a:gd name="T71" fmla="*/ 15 h 203"/>
                <a:gd name="T72" fmla="*/ 46 w 188"/>
                <a:gd name="T73" fmla="*/ 5 h 203"/>
                <a:gd name="T74" fmla="*/ 61 w 188"/>
                <a:gd name="T75" fmla="*/ 10 h 203"/>
                <a:gd name="T76" fmla="*/ 71 w 188"/>
                <a:gd name="T77" fmla="*/ 10 h 203"/>
                <a:gd name="T78" fmla="*/ 86 w 188"/>
                <a:gd name="T79" fmla="*/ 25 h 203"/>
                <a:gd name="T80" fmla="*/ 96 w 188"/>
                <a:gd name="T81" fmla="*/ 20 h 203"/>
                <a:gd name="T82" fmla="*/ 101 w 188"/>
                <a:gd name="T83" fmla="*/ 10 h 203"/>
                <a:gd name="T84" fmla="*/ 117 w 188"/>
                <a:gd name="T85" fmla="*/ 0 h 203"/>
                <a:gd name="T86" fmla="*/ 137 w 188"/>
                <a:gd name="T87" fmla="*/ 5 h 203"/>
                <a:gd name="T88" fmla="*/ 162 w 188"/>
                <a:gd name="T89" fmla="*/ 0 h 203"/>
                <a:gd name="T90" fmla="*/ 162 w 188"/>
                <a:gd name="T91" fmla="*/ 10 h 203"/>
                <a:gd name="T92" fmla="*/ 147 w 188"/>
                <a:gd name="T93" fmla="*/ 30 h 203"/>
                <a:gd name="T94" fmla="*/ 157 w 188"/>
                <a:gd name="T95" fmla="*/ 51 h 203"/>
                <a:gd name="T96" fmla="*/ 122 w 188"/>
                <a:gd name="T97" fmla="*/ 66 h 203"/>
                <a:gd name="T98" fmla="*/ 137 w 188"/>
                <a:gd name="T99" fmla="*/ 101 h 203"/>
                <a:gd name="T100" fmla="*/ 157 w 188"/>
                <a:gd name="T101" fmla="*/ 106 h 203"/>
                <a:gd name="T102" fmla="*/ 172 w 188"/>
                <a:gd name="T103" fmla="*/ 81 h 203"/>
                <a:gd name="T104" fmla="*/ 188 w 188"/>
                <a:gd name="T105" fmla="*/ 96 h 203"/>
                <a:gd name="T106" fmla="*/ 182 w 188"/>
                <a:gd name="T107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03">
                  <a:moveTo>
                    <a:pt x="182" y="116"/>
                  </a:moveTo>
                  <a:lnTo>
                    <a:pt x="18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22"/>
                  </a:lnTo>
                  <a:lnTo>
                    <a:pt x="177" y="127"/>
                  </a:lnTo>
                  <a:lnTo>
                    <a:pt x="182" y="127"/>
                  </a:lnTo>
                  <a:lnTo>
                    <a:pt x="177" y="132"/>
                  </a:lnTo>
                  <a:lnTo>
                    <a:pt x="182" y="137"/>
                  </a:lnTo>
                  <a:lnTo>
                    <a:pt x="182" y="142"/>
                  </a:lnTo>
                  <a:lnTo>
                    <a:pt x="177" y="147"/>
                  </a:lnTo>
                  <a:lnTo>
                    <a:pt x="172" y="152"/>
                  </a:lnTo>
                  <a:lnTo>
                    <a:pt x="172" y="157"/>
                  </a:lnTo>
                  <a:lnTo>
                    <a:pt x="177" y="162"/>
                  </a:lnTo>
                  <a:lnTo>
                    <a:pt x="177" y="162"/>
                  </a:lnTo>
                  <a:lnTo>
                    <a:pt x="172" y="167"/>
                  </a:lnTo>
                  <a:lnTo>
                    <a:pt x="167" y="167"/>
                  </a:lnTo>
                  <a:lnTo>
                    <a:pt x="162" y="17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7" y="182"/>
                  </a:lnTo>
                  <a:lnTo>
                    <a:pt x="152" y="182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42" y="187"/>
                  </a:lnTo>
                  <a:lnTo>
                    <a:pt x="137" y="192"/>
                  </a:lnTo>
                  <a:lnTo>
                    <a:pt x="142" y="197"/>
                  </a:lnTo>
                  <a:lnTo>
                    <a:pt x="137" y="197"/>
                  </a:lnTo>
                  <a:lnTo>
                    <a:pt x="137" y="197"/>
                  </a:lnTo>
                  <a:lnTo>
                    <a:pt x="132" y="192"/>
                  </a:lnTo>
                  <a:lnTo>
                    <a:pt x="127" y="197"/>
                  </a:lnTo>
                  <a:lnTo>
                    <a:pt x="122" y="203"/>
                  </a:lnTo>
                  <a:lnTo>
                    <a:pt x="117" y="203"/>
                  </a:lnTo>
                  <a:lnTo>
                    <a:pt x="112" y="203"/>
                  </a:lnTo>
                  <a:lnTo>
                    <a:pt x="112" y="203"/>
                  </a:lnTo>
                  <a:lnTo>
                    <a:pt x="112" y="197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1" y="197"/>
                  </a:lnTo>
                  <a:lnTo>
                    <a:pt x="101" y="203"/>
                  </a:lnTo>
                  <a:lnTo>
                    <a:pt x="96" y="203"/>
                  </a:lnTo>
                  <a:lnTo>
                    <a:pt x="86" y="197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81" y="187"/>
                  </a:lnTo>
                  <a:lnTo>
                    <a:pt x="81" y="187"/>
                  </a:lnTo>
                  <a:lnTo>
                    <a:pt x="76" y="182"/>
                  </a:lnTo>
                  <a:lnTo>
                    <a:pt x="71" y="177"/>
                  </a:lnTo>
                  <a:lnTo>
                    <a:pt x="66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7"/>
                  </a:lnTo>
                  <a:lnTo>
                    <a:pt x="56" y="187"/>
                  </a:lnTo>
                  <a:lnTo>
                    <a:pt x="56" y="192"/>
                  </a:lnTo>
                  <a:lnTo>
                    <a:pt x="51" y="192"/>
                  </a:lnTo>
                  <a:lnTo>
                    <a:pt x="51" y="192"/>
                  </a:lnTo>
                  <a:lnTo>
                    <a:pt x="31" y="187"/>
                  </a:lnTo>
                  <a:lnTo>
                    <a:pt x="26" y="187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0" y="172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157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15" y="147"/>
                  </a:lnTo>
                  <a:lnTo>
                    <a:pt x="20" y="147"/>
                  </a:lnTo>
                  <a:lnTo>
                    <a:pt x="26" y="142"/>
                  </a:lnTo>
                  <a:lnTo>
                    <a:pt x="36" y="142"/>
                  </a:lnTo>
                  <a:lnTo>
                    <a:pt x="41" y="142"/>
                  </a:lnTo>
                  <a:lnTo>
                    <a:pt x="41" y="137"/>
                  </a:lnTo>
                  <a:lnTo>
                    <a:pt x="46" y="137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6" y="127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36" y="127"/>
                  </a:lnTo>
                  <a:lnTo>
                    <a:pt x="31" y="127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26" y="132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6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1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51" y="81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1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26" y="56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1" y="25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41" y="1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15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27" y="10"/>
                  </a:lnTo>
                  <a:lnTo>
                    <a:pt x="132" y="10"/>
                  </a:lnTo>
                  <a:lnTo>
                    <a:pt x="137" y="10"/>
                  </a:lnTo>
                  <a:lnTo>
                    <a:pt x="137" y="5"/>
                  </a:lnTo>
                  <a:lnTo>
                    <a:pt x="147" y="10"/>
                  </a:lnTo>
                  <a:lnTo>
                    <a:pt x="152" y="10"/>
                  </a:lnTo>
                  <a:lnTo>
                    <a:pt x="152" y="5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5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7" y="15"/>
                  </a:lnTo>
                  <a:lnTo>
                    <a:pt x="152" y="20"/>
                  </a:lnTo>
                  <a:lnTo>
                    <a:pt x="147" y="25"/>
                  </a:lnTo>
                  <a:lnTo>
                    <a:pt x="147" y="30"/>
                  </a:lnTo>
                  <a:lnTo>
                    <a:pt x="152" y="35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46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52" y="51"/>
                  </a:lnTo>
                  <a:lnTo>
                    <a:pt x="142" y="56"/>
                  </a:lnTo>
                  <a:lnTo>
                    <a:pt x="132" y="61"/>
                  </a:lnTo>
                  <a:lnTo>
                    <a:pt x="122" y="66"/>
                  </a:lnTo>
                  <a:lnTo>
                    <a:pt x="112" y="66"/>
                  </a:lnTo>
                  <a:lnTo>
                    <a:pt x="107" y="71"/>
                  </a:lnTo>
                  <a:lnTo>
                    <a:pt x="112" y="81"/>
                  </a:lnTo>
                  <a:lnTo>
                    <a:pt x="122" y="9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7" y="116"/>
                  </a:lnTo>
                  <a:lnTo>
                    <a:pt x="152" y="116"/>
                  </a:lnTo>
                  <a:lnTo>
                    <a:pt x="152" y="111"/>
                  </a:lnTo>
                  <a:lnTo>
                    <a:pt x="157" y="106"/>
                  </a:lnTo>
                  <a:lnTo>
                    <a:pt x="162" y="96"/>
                  </a:lnTo>
                  <a:lnTo>
                    <a:pt x="167" y="76"/>
                  </a:lnTo>
                  <a:lnTo>
                    <a:pt x="172" y="71"/>
                  </a:lnTo>
                  <a:lnTo>
                    <a:pt x="172" y="76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91"/>
                  </a:lnTo>
                  <a:lnTo>
                    <a:pt x="177" y="91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101"/>
                  </a:lnTo>
                  <a:lnTo>
                    <a:pt x="188" y="101"/>
                  </a:lnTo>
                  <a:lnTo>
                    <a:pt x="188" y="106"/>
                  </a:lnTo>
                  <a:lnTo>
                    <a:pt x="188" y="111"/>
                  </a:lnTo>
                  <a:lnTo>
                    <a:pt x="182" y="1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3" name="Freeform 234"/>
            <p:cNvSpPr>
              <a:spLocks/>
            </p:cNvSpPr>
            <p:nvPr/>
          </p:nvSpPr>
          <p:spPr bwMode="auto">
            <a:xfrm>
              <a:off x="5235576" y="3254375"/>
              <a:ext cx="273050" cy="217488"/>
            </a:xfrm>
            <a:custGeom>
              <a:avLst/>
              <a:gdLst>
                <a:gd name="T0" fmla="*/ 5 w 172"/>
                <a:gd name="T1" fmla="*/ 86 h 137"/>
                <a:gd name="T2" fmla="*/ 5 w 172"/>
                <a:gd name="T3" fmla="*/ 81 h 137"/>
                <a:gd name="T4" fmla="*/ 0 w 172"/>
                <a:gd name="T5" fmla="*/ 71 h 137"/>
                <a:gd name="T6" fmla="*/ 10 w 172"/>
                <a:gd name="T7" fmla="*/ 51 h 137"/>
                <a:gd name="T8" fmla="*/ 25 w 172"/>
                <a:gd name="T9" fmla="*/ 46 h 137"/>
                <a:gd name="T10" fmla="*/ 25 w 172"/>
                <a:gd name="T11" fmla="*/ 36 h 137"/>
                <a:gd name="T12" fmla="*/ 35 w 172"/>
                <a:gd name="T13" fmla="*/ 31 h 137"/>
                <a:gd name="T14" fmla="*/ 40 w 172"/>
                <a:gd name="T15" fmla="*/ 21 h 137"/>
                <a:gd name="T16" fmla="*/ 40 w 172"/>
                <a:gd name="T17" fmla="*/ 11 h 137"/>
                <a:gd name="T18" fmla="*/ 45 w 172"/>
                <a:gd name="T19" fmla="*/ 5 h 137"/>
                <a:gd name="T20" fmla="*/ 56 w 172"/>
                <a:gd name="T21" fmla="*/ 0 h 137"/>
                <a:gd name="T22" fmla="*/ 61 w 172"/>
                <a:gd name="T23" fmla="*/ 11 h 137"/>
                <a:gd name="T24" fmla="*/ 71 w 172"/>
                <a:gd name="T25" fmla="*/ 11 h 137"/>
                <a:gd name="T26" fmla="*/ 76 w 172"/>
                <a:gd name="T27" fmla="*/ 16 h 137"/>
                <a:gd name="T28" fmla="*/ 81 w 172"/>
                <a:gd name="T29" fmla="*/ 21 h 137"/>
                <a:gd name="T30" fmla="*/ 96 w 172"/>
                <a:gd name="T31" fmla="*/ 21 h 137"/>
                <a:gd name="T32" fmla="*/ 111 w 172"/>
                <a:gd name="T33" fmla="*/ 21 h 137"/>
                <a:gd name="T34" fmla="*/ 116 w 172"/>
                <a:gd name="T35" fmla="*/ 16 h 137"/>
                <a:gd name="T36" fmla="*/ 121 w 172"/>
                <a:gd name="T37" fmla="*/ 16 h 137"/>
                <a:gd name="T38" fmla="*/ 131 w 172"/>
                <a:gd name="T39" fmla="*/ 21 h 137"/>
                <a:gd name="T40" fmla="*/ 137 w 172"/>
                <a:gd name="T41" fmla="*/ 16 h 137"/>
                <a:gd name="T42" fmla="*/ 142 w 172"/>
                <a:gd name="T43" fmla="*/ 11 h 137"/>
                <a:gd name="T44" fmla="*/ 162 w 172"/>
                <a:gd name="T45" fmla="*/ 16 h 137"/>
                <a:gd name="T46" fmla="*/ 157 w 172"/>
                <a:gd name="T47" fmla="*/ 26 h 137"/>
                <a:gd name="T48" fmla="*/ 157 w 172"/>
                <a:gd name="T49" fmla="*/ 36 h 137"/>
                <a:gd name="T50" fmla="*/ 152 w 172"/>
                <a:gd name="T51" fmla="*/ 36 h 137"/>
                <a:gd name="T52" fmla="*/ 157 w 172"/>
                <a:gd name="T53" fmla="*/ 46 h 137"/>
                <a:gd name="T54" fmla="*/ 157 w 172"/>
                <a:gd name="T55" fmla="*/ 61 h 137"/>
                <a:gd name="T56" fmla="*/ 162 w 172"/>
                <a:gd name="T57" fmla="*/ 66 h 137"/>
                <a:gd name="T58" fmla="*/ 157 w 172"/>
                <a:gd name="T59" fmla="*/ 71 h 137"/>
                <a:gd name="T60" fmla="*/ 167 w 172"/>
                <a:gd name="T61" fmla="*/ 76 h 137"/>
                <a:gd name="T62" fmla="*/ 172 w 172"/>
                <a:gd name="T63" fmla="*/ 81 h 137"/>
                <a:gd name="T64" fmla="*/ 172 w 172"/>
                <a:gd name="T65" fmla="*/ 86 h 137"/>
                <a:gd name="T66" fmla="*/ 167 w 172"/>
                <a:gd name="T67" fmla="*/ 97 h 137"/>
                <a:gd name="T68" fmla="*/ 167 w 172"/>
                <a:gd name="T69" fmla="*/ 107 h 137"/>
                <a:gd name="T70" fmla="*/ 157 w 172"/>
                <a:gd name="T71" fmla="*/ 122 h 137"/>
                <a:gd name="T72" fmla="*/ 147 w 172"/>
                <a:gd name="T73" fmla="*/ 117 h 137"/>
                <a:gd name="T74" fmla="*/ 137 w 172"/>
                <a:gd name="T75" fmla="*/ 117 h 137"/>
                <a:gd name="T76" fmla="*/ 121 w 172"/>
                <a:gd name="T77" fmla="*/ 117 h 137"/>
                <a:gd name="T78" fmla="*/ 116 w 172"/>
                <a:gd name="T79" fmla="*/ 117 h 137"/>
                <a:gd name="T80" fmla="*/ 111 w 172"/>
                <a:gd name="T81" fmla="*/ 112 h 137"/>
                <a:gd name="T82" fmla="*/ 106 w 172"/>
                <a:gd name="T83" fmla="*/ 112 h 137"/>
                <a:gd name="T84" fmla="*/ 101 w 172"/>
                <a:gd name="T85" fmla="*/ 122 h 137"/>
                <a:gd name="T86" fmla="*/ 81 w 172"/>
                <a:gd name="T87" fmla="*/ 127 h 137"/>
                <a:gd name="T88" fmla="*/ 66 w 172"/>
                <a:gd name="T89" fmla="*/ 132 h 137"/>
                <a:gd name="T90" fmla="*/ 50 w 172"/>
                <a:gd name="T91" fmla="*/ 132 h 137"/>
                <a:gd name="T92" fmla="*/ 40 w 172"/>
                <a:gd name="T93" fmla="*/ 122 h 137"/>
                <a:gd name="T94" fmla="*/ 30 w 172"/>
                <a:gd name="T95" fmla="*/ 107 h 137"/>
                <a:gd name="T96" fmla="*/ 25 w 172"/>
                <a:gd name="T97" fmla="*/ 102 h 137"/>
                <a:gd name="T98" fmla="*/ 25 w 172"/>
                <a:gd name="T99" fmla="*/ 92 h 137"/>
                <a:gd name="T100" fmla="*/ 20 w 172"/>
                <a:gd name="T101" fmla="*/ 86 h 137"/>
                <a:gd name="T102" fmla="*/ 15 w 172"/>
                <a:gd name="T103" fmla="*/ 86 h 137"/>
                <a:gd name="T104" fmla="*/ 10 w 172"/>
                <a:gd name="T105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137">
                  <a:moveTo>
                    <a:pt x="5" y="86"/>
                  </a:move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0" y="71"/>
                  </a:lnTo>
                  <a:lnTo>
                    <a:pt x="10" y="66"/>
                  </a:lnTo>
                  <a:lnTo>
                    <a:pt x="10" y="51"/>
                  </a:lnTo>
                  <a:lnTo>
                    <a:pt x="15" y="46"/>
                  </a:lnTo>
                  <a:lnTo>
                    <a:pt x="25" y="46"/>
                  </a:lnTo>
                  <a:lnTo>
                    <a:pt x="25" y="41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5" y="31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35" y="16"/>
                  </a:lnTo>
                  <a:lnTo>
                    <a:pt x="40" y="11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1" y="21"/>
                  </a:lnTo>
                  <a:lnTo>
                    <a:pt x="86" y="21"/>
                  </a:lnTo>
                  <a:lnTo>
                    <a:pt x="96" y="21"/>
                  </a:lnTo>
                  <a:lnTo>
                    <a:pt x="106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6" y="16"/>
                  </a:lnTo>
                  <a:lnTo>
                    <a:pt x="116" y="11"/>
                  </a:lnTo>
                  <a:lnTo>
                    <a:pt x="121" y="16"/>
                  </a:lnTo>
                  <a:lnTo>
                    <a:pt x="121" y="21"/>
                  </a:lnTo>
                  <a:lnTo>
                    <a:pt x="131" y="21"/>
                  </a:lnTo>
                  <a:lnTo>
                    <a:pt x="137" y="21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42" y="11"/>
                  </a:lnTo>
                  <a:lnTo>
                    <a:pt x="152" y="11"/>
                  </a:lnTo>
                  <a:lnTo>
                    <a:pt x="162" y="16"/>
                  </a:lnTo>
                  <a:lnTo>
                    <a:pt x="162" y="21"/>
                  </a:lnTo>
                  <a:lnTo>
                    <a:pt x="157" y="26"/>
                  </a:lnTo>
                  <a:lnTo>
                    <a:pt x="157" y="31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41"/>
                  </a:lnTo>
                  <a:lnTo>
                    <a:pt x="157" y="46"/>
                  </a:lnTo>
                  <a:lnTo>
                    <a:pt x="157" y="56"/>
                  </a:lnTo>
                  <a:lnTo>
                    <a:pt x="157" y="61"/>
                  </a:lnTo>
                  <a:lnTo>
                    <a:pt x="162" y="61"/>
                  </a:lnTo>
                  <a:lnTo>
                    <a:pt x="162" y="66"/>
                  </a:lnTo>
                  <a:lnTo>
                    <a:pt x="157" y="66"/>
                  </a:lnTo>
                  <a:lnTo>
                    <a:pt x="157" y="71"/>
                  </a:lnTo>
                  <a:lnTo>
                    <a:pt x="162" y="71"/>
                  </a:lnTo>
                  <a:lnTo>
                    <a:pt x="167" y="76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67" y="92"/>
                  </a:lnTo>
                  <a:lnTo>
                    <a:pt x="167" y="97"/>
                  </a:lnTo>
                  <a:lnTo>
                    <a:pt x="167" y="102"/>
                  </a:lnTo>
                  <a:lnTo>
                    <a:pt x="167" y="107"/>
                  </a:lnTo>
                  <a:lnTo>
                    <a:pt x="167" y="117"/>
                  </a:lnTo>
                  <a:lnTo>
                    <a:pt x="157" y="122"/>
                  </a:lnTo>
                  <a:lnTo>
                    <a:pt x="147" y="122"/>
                  </a:lnTo>
                  <a:lnTo>
                    <a:pt x="147" y="117"/>
                  </a:lnTo>
                  <a:lnTo>
                    <a:pt x="147" y="112"/>
                  </a:lnTo>
                  <a:lnTo>
                    <a:pt x="137" y="117"/>
                  </a:lnTo>
                  <a:lnTo>
                    <a:pt x="131" y="112"/>
                  </a:lnTo>
                  <a:lnTo>
                    <a:pt x="121" y="117"/>
                  </a:lnTo>
                  <a:lnTo>
                    <a:pt x="121" y="117"/>
                  </a:lnTo>
                  <a:lnTo>
                    <a:pt x="116" y="117"/>
                  </a:lnTo>
                  <a:lnTo>
                    <a:pt x="111" y="117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06" y="112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91" y="127"/>
                  </a:lnTo>
                  <a:lnTo>
                    <a:pt x="81" y="127"/>
                  </a:lnTo>
                  <a:lnTo>
                    <a:pt x="71" y="132"/>
                  </a:lnTo>
                  <a:lnTo>
                    <a:pt x="66" y="132"/>
                  </a:lnTo>
                  <a:lnTo>
                    <a:pt x="61" y="137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0" y="122"/>
                  </a:lnTo>
                  <a:lnTo>
                    <a:pt x="35" y="112"/>
                  </a:lnTo>
                  <a:lnTo>
                    <a:pt x="30" y="107"/>
                  </a:lnTo>
                  <a:lnTo>
                    <a:pt x="25" y="107"/>
                  </a:lnTo>
                  <a:lnTo>
                    <a:pt x="25" y="102"/>
                  </a:lnTo>
                  <a:lnTo>
                    <a:pt x="25" y="97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5" y="92"/>
                  </a:lnTo>
                  <a:lnTo>
                    <a:pt x="10" y="86"/>
                  </a:lnTo>
                  <a:lnTo>
                    <a:pt x="5" y="8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4" name="Freeform 235"/>
            <p:cNvSpPr>
              <a:spLocks/>
            </p:cNvSpPr>
            <p:nvPr/>
          </p:nvSpPr>
          <p:spPr bwMode="auto">
            <a:xfrm>
              <a:off x="5065713" y="3382963"/>
              <a:ext cx="249238" cy="177800"/>
            </a:xfrm>
            <a:custGeom>
              <a:avLst/>
              <a:gdLst>
                <a:gd name="T0" fmla="*/ 137 w 157"/>
                <a:gd name="T1" fmla="*/ 92 h 112"/>
                <a:gd name="T2" fmla="*/ 132 w 157"/>
                <a:gd name="T3" fmla="*/ 102 h 112"/>
                <a:gd name="T4" fmla="*/ 127 w 157"/>
                <a:gd name="T5" fmla="*/ 107 h 112"/>
                <a:gd name="T6" fmla="*/ 112 w 157"/>
                <a:gd name="T7" fmla="*/ 102 h 112"/>
                <a:gd name="T8" fmla="*/ 107 w 157"/>
                <a:gd name="T9" fmla="*/ 112 h 112"/>
                <a:gd name="T10" fmla="*/ 102 w 157"/>
                <a:gd name="T11" fmla="*/ 112 h 112"/>
                <a:gd name="T12" fmla="*/ 102 w 157"/>
                <a:gd name="T13" fmla="*/ 107 h 112"/>
                <a:gd name="T14" fmla="*/ 92 w 157"/>
                <a:gd name="T15" fmla="*/ 102 h 112"/>
                <a:gd name="T16" fmla="*/ 81 w 157"/>
                <a:gd name="T17" fmla="*/ 107 h 112"/>
                <a:gd name="T18" fmla="*/ 66 w 157"/>
                <a:gd name="T19" fmla="*/ 102 h 112"/>
                <a:gd name="T20" fmla="*/ 56 w 157"/>
                <a:gd name="T21" fmla="*/ 97 h 112"/>
                <a:gd name="T22" fmla="*/ 51 w 157"/>
                <a:gd name="T23" fmla="*/ 92 h 112"/>
                <a:gd name="T24" fmla="*/ 56 w 157"/>
                <a:gd name="T25" fmla="*/ 81 h 112"/>
                <a:gd name="T26" fmla="*/ 41 w 157"/>
                <a:gd name="T27" fmla="*/ 71 h 112"/>
                <a:gd name="T28" fmla="*/ 31 w 157"/>
                <a:gd name="T29" fmla="*/ 76 h 112"/>
                <a:gd name="T30" fmla="*/ 26 w 157"/>
                <a:gd name="T31" fmla="*/ 71 h 112"/>
                <a:gd name="T32" fmla="*/ 21 w 157"/>
                <a:gd name="T33" fmla="*/ 66 h 112"/>
                <a:gd name="T34" fmla="*/ 11 w 157"/>
                <a:gd name="T35" fmla="*/ 66 h 112"/>
                <a:gd name="T36" fmla="*/ 6 w 157"/>
                <a:gd name="T37" fmla="*/ 46 h 112"/>
                <a:gd name="T38" fmla="*/ 11 w 157"/>
                <a:gd name="T39" fmla="*/ 41 h 112"/>
                <a:gd name="T40" fmla="*/ 11 w 157"/>
                <a:gd name="T41" fmla="*/ 26 h 112"/>
                <a:gd name="T42" fmla="*/ 21 w 157"/>
                <a:gd name="T43" fmla="*/ 26 h 112"/>
                <a:gd name="T44" fmla="*/ 26 w 157"/>
                <a:gd name="T45" fmla="*/ 31 h 112"/>
                <a:gd name="T46" fmla="*/ 31 w 157"/>
                <a:gd name="T47" fmla="*/ 26 h 112"/>
                <a:gd name="T48" fmla="*/ 46 w 157"/>
                <a:gd name="T49" fmla="*/ 21 h 112"/>
                <a:gd name="T50" fmla="*/ 51 w 157"/>
                <a:gd name="T51" fmla="*/ 21 h 112"/>
                <a:gd name="T52" fmla="*/ 71 w 157"/>
                <a:gd name="T53" fmla="*/ 16 h 112"/>
                <a:gd name="T54" fmla="*/ 71 w 157"/>
                <a:gd name="T55" fmla="*/ 16 h 112"/>
                <a:gd name="T56" fmla="*/ 71 w 157"/>
                <a:gd name="T57" fmla="*/ 11 h 112"/>
                <a:gd name="T58" fmla="*/ 76 w 157"/>
                <a:gd name="T59" fmla="*/ 11 h 112"/>
                <a:gd name="T60" fmla="*/ 87 w 157"/>
                <a:gd name="T61" fmla="*/ 11 h 112"/>
                <a:gd name="T62" fmla="*/ 92 w 157"/>
                <a:gd name="T63" fmla="*/ 26 h 112"/>
                <a:gd name="T64" fmla="*/ 92 w 157"/>
                <a:gd name="T65" fmla="*/ 16 h 112"/>
                <a:gd name="T66" fmla="*/ 97 w 157"/>
                <a:gd name="T67" fmla="*/ 5 h 112"/>
                <a:gd name="T68" fmla="*/ 112 w 157"/>
                <a:gd name="T69" fmla="*/ 0 h 112"/>
                <a:gd name="T70" fmla="*/ 117 w 157"/>
                <a:gd name="T71" fmla="*/ 5 h 112"/>
                <a:gd name="T72" fmla="*/ 122 w 157"/>
                <a:gd name="T73" fmla="*/ 5 h 112"/>
                <a:gd name="T74" fmla="*/ 127 w 157"/>
                <a:gd name="T75" fmla="*/ 5 h 112"/>
                <a:gd name="T76" fmla="*/ 132 w 157"/>
                <a:gd name="T77" fmla="*/ 11 h 112"/>
                <a:gd name="T78" fmla="*/ 132 w 157"/>
                <a:gd name="T79" fmla="*/ 21 h 112"/>
                <a:gd name="T80" fmla="*/ 137 w 157"/>
                <a:gd name="T81" fmla="*/ 26 h 112"/>
                <a:gd name="T82" fmla="*/ 147 w 157"/>
                <a:gd name="T83" fmla="*/ 41 h 112"/>
                <a:gd name="T84" fmla="*/ 152 w 157"/>
                <a:gd name="T85" fmla="*/ 56 h 112"/>
                <a:gd name="T86" fmla="*/ 147 w 157"/>
                <a:gd name="T87" fmla="*/ 61 h 112"/>
                <a:gd name="T88" fmla="*/ 142 w 157"/>
                <a:gd name="T89" fmla="*/ 71 h 112"/>
                <a:gd name="T90" fmla="*/ 132 w 157"/>
                <a:gd name="T91" fmla="*/ 81 h 112"/>
                <a:gd name="T92" fmla="*/ 132 w 157"/>
                <a:gd name="T93" fmla="*/ 86 h 112"/>
                <a:gd name="T94" fmla="*/ 137 w 157"/>
                <a:gd name="T95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12">
                  <a:moveTo>
                    <a:pt x="137" y="92"/>
                  </a:moveTo>
                  <a:lnTo>
                    <a:pt x="137" y="92"/>
                  </a:lnTo>
                  <a:lnTo>
                    <a:pt x="132" y="97"/>
                  </a:lnTo>
                  <a:lnTo>
                    <a:pt x="132" y="102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2" y="102"/>
                  </a:lnTo>
                  <a:lnTo>
                    <a:pt x="112" y="102"/>
                  </a:lnTo>
                  <a:lnTo>
                    <a:pt x="112" y="107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2" y="112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7" y="102"/>
                  </a:lnTo>
                  <a:lnTo>
                    <a:pt x="92" y="102"/>
                  </a:lnTo>
                  <a:lnTo>
                    <a:pt x="87" y="107"/>
                  </a:lnTo>
                  <a:lnTo>
                    <a:pt x="81" y="107"/>
                  </a:lnTo>
                  <a:lnTo>
                    <a:pt x="76" y="102"/>
                  </a:lnTo>
                  <a:lnTo>
                    <a:pt x="66" y="102"/>
                  </a:lnTo>
                  <a:lnTo>
                    <a:pt x="61" y="97"/>
                  </a:lnTo>
                  <a:lnTo>
                    <a:pt x="56" y="97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6" y="86"/>
                  </a:lnTo>
                  <a:lnTo>
                    <a:pt x="56" y="81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6" y="71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1" y="66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0" y="51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6" y="26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6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6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21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92" y="16"/>
                  </a:lnTo>
                  <a:lnTo>
                    <a:pt x="92" y="11"/>
                  </a:lnTo>
                  <a:lnTo>
                    <a:pt x="97" y="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5"/>
                  </a:lnTo>
                  <a:lnTo>
                    <a:pt x="117" y="5"/>
                  </a:lnTo>
                  <a:lnTo>
                    <a:pt x="122" y="11"/>
                  </a:lnTo>
                  <a:lnTo>
                    <a:pt x="122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32" y="11"/>
                  </a:lnTo>
                  <a:lnTo>
                    <a:pt x="132" y="16"/>
                  </a:lnTo>
                  <a:lnTo>
                    <a:pt x="132" y="21"/>
                  </a:lnTo>
                  <a:lnTo>
                    <a:pt x="132" y="26"/>
                  </a:lnTo>
                  <a:lnTo>
                    <a:pt x="137" y="26"/>
                  </a:lnTo>
                  <a:lnTo>
                    <a:pt x="142" y="31"/>
                  </a:lnTo>
                  <a:lnTo>
                    <a:pt x="147" y="41"/>
                  </a:lnTo>
                  <a:lnTo>
                    <a:pt x="157" y="51"/>
                  </a:lnTo>
                  <a:lnTo>
                    <a:pt x="152" y="56"/>
                  </a:lnTo>
                  <a:lnTo>
                    <a:pt x="152" y="61"/>
                  </a:lnTo>
                  <a:lnTo>
                    <a:pt x="147" y="61"/>
                  </a:lnTo>
                  <a:lnTo>
                    <a:pt x="142" y="61"/>
                  </a:lnTo>
                  <a:lnTo>
                    <a:pt x="142" y="71"/>
                  </a:lnTo>
                  <a:lnTo>
                    <a:pt x="137" y="76"/>
                  </a:lnTo>
                  <a:lnTo>
                    <a:pt x="132" y="81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7" y="86"/>
                  </a:lnTo>
                  <a:lnTo>
                    <a:pt x="137" y="9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5" name="Freeform 236"/>
            <p:cNvSpPr>
              <a:spLocks/>
            </p:cNvSpPr>
            <p:nvPr/>
          </p:nvSpPr>
          <p:spPr bwMode="auto">
            <a:xfrm>
              <a:off x="5332413" y="3408363"/>
              <a:ext cx="280988" cy="176213"/>
            </a:xfrm>
            <a:custGeom>
              <a:avLst/>
              <a:gdLst>
                <a:gd name="T0" fmla="*/ 96 w 177"/>
                <a:gd name="T1" fmla="*/ 25 h 111"/>
                <a:gd name="T2" fmla="*/ 106 w 177"/>
                <a:gd name="T3" fmla="*/ 10 h 111"/>
                <a:gd name="T4" fmla="*/ 116 w 177"/>
                <a:gd name="T5" fmla="*/ 5 h 111"/>
                <a:gd name="T6" fmla="*/ 126 w 177"/>
                <a:gd name="T7" fmla="*/ 5 h 111"/>
                <a:gd name="T8" fmla="*/ 131 w 177"/>
                <a:gd name="T9" fmla="*/ 5 h 111"/>
                <a:gd name="T10" fmla="*/ 152 w 177"/>
                <a:gd name="T11" fmla="*/ 0 h 111"/>
                <a:gd name="T12" fmla="*/ 177 w 177"/>
                <a:gd name="T13" fmla="*/ 10 h 111"/>
                <a:gd name="T14" fmla="*/ 177 w 177"/>
                <a:gd name="T15" fmla="*/ 15 h 111"/>
                <a:gd name="T16" fmla="*/ 177 w 177"/>
                <a:gd name="T17" fmla="*/ 25 h 111"/>
                <a:gd name="T18" fmla="*/ 172 w 177"/>
                <a:gd name="T19" fmla="*/ 25 h 111"/>
                <a:gd name="T20" fmla="*/ 167 w 177"/>
                <a:gd name="T21" fmla="*/ 30 h 111"/>
                <a:gd name="T22" fmla="*/ 172 w 177"/>
                <a:gd name="T23" fmla="*/ 35 h 111"/>
                <a:gd name="T24" fmla="*/ 172 w 177"/>
                <a:gd name="T25" fmla="*/ 40 h 111"/>
                <a:gd name="T26" fmla="*/ 162 w 177"/>
                <a:gd name="T27" fmla="*/ 40 h 111"/>
                <a:gd name="T28" fmla="*/ 157 w 177"/>
                <a:gd name="T29" fmla="*/ 60 h 111"/>
                <a:gd name="T30" fmla="*/ 146 w 177"/>
                <a:gd name="T31" fmla="*/ 76 h 111"/>
                <a:gd name="T32" fmla="*/ 141 w 177"/>
                <a:gd name="T33" fmla="*/ 76 h 111"/>
                <a:gd name="T34" fmla="*/ 131 w 177"/>
                <a:gd name="T35" fmla="*/ 76 h 111"/>
                <a:gd name="T36" fmla="*/ 126 w 177"/>
                <a:gd name="T37" fmla="*/ 91 h 111"/>
                <a:gd name="T38" fmla="*/ 121 w 177"/>
                <a:gd name="T39" fmla="*/ 96 h 111"/>
                <a:gd name="T40" fmla="*/ 116 w 177"/>
                <a:gd name="T41" fmla="*/ 106 h 111"/>
                <a:gd name="T42" fmla="*/ 106 w 177"/>
                <a:gd name="T43" fmla="*/ 111 h 111"/>
                <a:gd name="T44" fmla="*/ 96 w 177"/>
                <a:gd name="T45" fmla="*/ 106 h 111"/>
                <a:gd name="T46" fmla="*/ 96 w 177"/>
                <a:gd name="T47" fmla="*/ 101 h 111"/>
                <a:gd name="T48" fmla="*/ 91 w 177"/>
                <a:gd name="T49" fmla="*/ 106 h 111"/>
                <a:gd name="T50" fmla="*/ 86 w 177"/>
                <a:gd name="T51" fmla="*/ 106 h 111"/>
                <a:gd name="T52" fmla="*/ 81 w 177"/>
                <a:gd name="T53" fmla="*/ 101 h 111"/>
                <a:gd name="T54" fmla="*/ 70 w 177"/>
                <a:gd name="T55" fmla="*/ 101 h 111"/>
                <a:gd name="T56" fmla="*/ 50 w 177"/>
                <a:gd name="T57" fmla="*/ 111 h 111"/>
                <a:gd name="T58" fmla="*/ 40 w 177"/>
                <a:gd name="T59" fmla="*/ 106 h 111"/>
                <a:gd name="T60" fmla="*/ 35 w 177"/>
                <a:gd name="T61" fmla="*/ 106 h 111"/>
                <a:gd name="T62" fmla="*/ 40 w 177"/>
                <a:gd name="T63" fmla="*/ 101 h 111"/>
                <a:gd name="T64" fmla="*/ 40 w 177"/>
                <a:gd name="T65" fmla="*/ 96 h 111"/>
                <a:gd name="T66" fmla="*/ 30 w 177"/>
                <a:gd name="T67" fmla="*/ 91 h 111"/>
                <a:gd name="T68" fmla="*/ 30 w 177"/>
                <a:gd name="T69" fmla="*/ 81 h 111"/>
                <a:gd name="T70" fmla="*/ 25 w 177"/>
                <a:gd name="T71" fmla="*/ 81 h 111"/>
                <a:gd name="T72" fmla="*/ 15 w 177"/>
                <a:gd name="T73" fmla="*/ 70 h 111"/>
                <a:gd name="T74" fmla="*/ 15 w 177"/>
                <a:gd name="T75" fmla="*/ 65 h 111"/>
                <a:gd name="T76" fmla="*/ 5 w 177"/>
                <a:gd name="T77" fmla="*/ 50 h 111"/>
                <a:gd name="T78" fmla="*/ 0 w 177"/>
                <a:gd name="T79" fmla="*/ 40 h 111"/>
                <a:gd name="T80" fmla="*/ 10 w 177"/>
                <a:gd name="T81" fmla="*/ 35 h 111"/>
                <a:gd name="T82" fmla="*/ 30 w 177"/>
                <a:gd name="T83" fmla="*/ 30 h 111"/>
                <a:gd name="T84" fmla="*/ 40 w 177"/>
                <a:gd name="T85" fmla="*/ 25 h 111"/>
                <a:gd name="T86" fmla="*/ 50 w 177"/>
                <a:gd name="T87" fmla="*/ 15 h 111"/>
                <a:gd name="T88" fmla="*/ 50 w 177"/>
                <a:gd name="T89" fmla="*/ 20 h 111"/>
                <a:gd name="T90" fmla="*/ 60 w 177"/>
                <a:gd name="T91" fmla="*/ 20 h 111"/>
                <a:gd name="T92" fmla="*/ 70 w 177"/>
                <a:gd name="T93" fmla="*/ 15 h 111"/>
                <a:gd name="T94" fmla="*/ 86 w 177"/>
                <a:gd name="T95" fmla="*/ 15 h 111"/>
                <a:gd name="T96" fmla="*/ 86 w 177"/>
                <a:gd name="T97" fmla="*/ 2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11">
                  <a:moveTo>
                    <a:pt x="96" y="25"/>
                  </a:moveTo>
                  <a:lnTo>
                    <a:pt x="96" y="25"/>
                  </a:lnTo>
                  <a:lnTo>
                    <a:pt x="106" y="20"/>
                  </a:lnTo>
                  <a:lnTo>
                    <a:pt x="106" y="10"/>
                  </a:lnTo>
                  <a:lnTo>
                    <a:pt x="111" y="10"/>
                  </a:lnTo>
                  <a:lnTo>
                    <a:pt x="116" y="5"/>
                  </a:lnTo>
                  <a:lnTo>
                    <a:pt x="121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77" y="15"/>
                  </a:lnTo>
                  <a:lnTo>
                    <a:pt x="177" y="20"/>
                  </a:lnTo>
                  <a:lnTo>
                    <a:pt x="177" y="25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67" y="25"/>
                  </a:lnTo>
                  <a:lnTo>
                    <a:pt x="167" y="30"/>
                  </a:lnTo>
                  <a:lnTo>
                    <a:pt x="172" y="30"/>
                  </a:lnTo>
                  <a:lnTo>
                    <a:pt x="172" y="35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7" y="40"/>
                  </a:lnTo>
                  <a:lnTo>
                    <a:pt x="162" y="40"/>
                  </a:lnTo>
                  <a:lnTo>
                    <a:pt x="162" y="50"/>
                  </a:lnTo>
                  <a:lnTo>
                    <a:pt x="157" y="60"/>
                  </a:lnTo>
                  <a:lnTo>
                    <a:pt x="152" y="65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1" y="76"/>
                  </a:lnTo>
                  <a:lnTo>
                    <a:pt x="136" y="76"/>
                  </a:lnTo>
                  <a:lnTo>
                    <a:pt x="131" y="76"/>
                  </a:lnTo>
                  <a:lnTo>
                    <a:pt x="126" y="86"/>
                  </a:lnTo>
                  <a:lnTo>
                    <a:pt x="126" y="91"/>
                  </a:lnTo>
                  <a:lnTo>
                    <a:pt x="126" y="96"/>
                  </a:lnTo>
                  <a:lnTo>
                    <a:pt x="121" y="96"/>
                  </a:lnTo>
                  <a:lnTo>
                    <a:pt x="126" y="101"/>
                  </a:lnTo>
                  <a:lnTo>
                    <a:pt x="116" y="106"/>
                  </a:lnTo>
                  <a:lnTo>
                    <a:pt x="116" y="111"/>
                  </a:lnTo>
                  <a:lnTo>
                    <a:pt x="106" y="111"/>
                  </a:lnTo>
                  <a:lnTo>
                    <a:pt x="101" y="106"/>
                  </a:lnTo>
                  <a:lnTo>
                    <a:pt x="96" y="106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1" y="101"/>
                  </a:lnTo>
                  <a:lnTo>
                    <a:pt x="91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1" y="106"/>
                  </a:lnTo>
                  <a:lnTo>
                    <a:pt x="81" y="101"/>
                  </a:lnTo>
                  <a:lnTo>
                    <a:pt x="76" y="101"/>
                  </a:lnTo>
                  <a:lnTo>
                    <a:pt x="70" y="101"/>
                  </a:lnTo>
                  <a:lnTo>
                    <a:pt x="65" y="106"/>
                  </a:lnTo>
                  <a:lnTo>
                    <a:pt x="50" y="111"/>
                  </a:lnTo>
                  <a:lnTo>
                    <a:pt x="45" y="106"/>
                  </a:lnTo>
                  <a:lnTo>
                    <a:pt x="40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5" y="96"/>
                  </a:lnTo>
                  <a:lnTo>
                    <a:pt x="40" y="96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76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20" y="30"/>
                  </a:lnTo>
                  <a:lnTo>
                    <a:pt x="30" y="30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5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20"/>
                  </a:lnTo>
                  <a:lnTo>
                    <a:pt x="55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70" y="15"/>
                  </a:lnTo>
                  <a:lnTo>
                    <a:pt x="76" y="20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96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6" name="Freeform 237"/>
            <p:cNvSpPr>
              <a:spLocks noEditPoints="1"/>
            </p:cNvSpPr>
            <p:nvPr/>
          </p:nvSpPr>
          <p:spPr bwMode="auto">
            <a:xfrm>
              <a:off x="5870576" y="4452938"/>
              <a:ext cx="425450" cy="273050"/>
            </a:xfrm>
            <a:custGeom>
              <a:avLst/>
              <a:gdLst>
                <a:gd name="T0" fmla="*/ 56 w 268"/>
                <a:gd name="T1" fmla="*/ 10 h 172"/>
                <a:gd name="T2" fmla="*/ 51 w 268"/>
                <a:gd name="T3" fmla="*/ 5 h 172"/>
                <a:gd name="T4" fmla="*/ 30 w 268"/>
                <a:gd name="T5" fmla="*/ 10 h 172"/>
                <a:gd name="T6" fmla="*/ 25 w 268"/>
                <a:gd name="T7" fmla="*/ 25 h 172"/>
                <a:gd name="T8" fmla="*/ 15 w 268"/>
                <a:gd name="T9" fmla="*/ 45 h 172"/>
                <a:gd name="T10" fmla="*/ 10 w 268"/>
                <a:gd name="T11" fmla="*/ 60 h 172"/>
                <a:gd name="T12" fmla="*/ 0 w 268"/>
                <a:gd name="T13" fmla="*/ 66 h 172"/>
                <a:gd name="T14" fmla="*/ 5 w 268"/>
                <a:gd name="T15" fmla="*/ 91 h 172"/>
                <a:gd name="T16" fmla="*/ 10 w 268"/>
                <a:gd name="T17" fmla="*/ 106 h 172"/>
                <a:gd name="T18" fmla="*/ 20 w 268"/>
                <a:gd name="T19" fmla="*/ 111 h 172"/>
                <a:gd name="T20" fmla="*/ 56 w 268"/>
                <a:gd name="T21" fmla="*/ 111 h 172"/>
                <a:gd name="T22" fmla="*/ 61 w 268"/>
                <a:gd name="T23" fmla="*/ 116 h 172"/>
                <a:gd name="T24" fmla="*/ 71 w 268"/>
                <a:gd name="T25" fmla="*/ 121 h 172"/>
                <a:gd name="T26" fmla="*/ 86 w 268"/>
                <a:gd name="T27" fmla="*/ 136 h 172"/>
                <a:gd name="T28" fmla="*/ 116 w 268"/>
                <a:gd name="T29" fmla="*/ 141 h 172"/>
                <a:gd name="T30" fmla="*/ 137 w 268"/>
                <a:gd name="T31" fmla="*/ 147 h 172"/>
                <a:gd name="T32" fmla="*/ 152 w 268"/>
                <a:gd name="T33" fmla="*/ 162 h 172"/>
                <a:gd name="T34" fmla="*/ 162 w 268"/>
                <a:gd name="T35" fmla="*/ 167 h 172"/>
                <a:gd name="T36" fmla="*/ 182 w 268"/>
                <a:gd name="T37" fmla="*/ 172 h 172"/>
                <a:gd name="T38" fmla="*/ 177 w 268"/>
                <a:gd name="T39" fmla="*/ 147 h 172"/>
                <a:gd name="T40" fmla="*/ 202 w 268"/>
                <a:gd name="T41" fmla="*/ 121 h 172"/>
                <a:gd name="T42" fmla="*/ 218 w 268"/>
                <a:gd name="T43" fmla="*/ 121 h 172"/>
                <a:gd name="T44" fmla="*/ 223 w 268"/>
                <a:gd name="T45" fmla="*/ 116 h 172"/>
                <a:gd name="T46" fmla="*/ 233 w 268"/>
                <a:gd name="T47" fmla="*/ 111 h 172"/>
                <a:gd name="T48" fmla="*/ 258 w 268"/>
                <a:gd name="T49" fmla="*/ 96 h 172"/>
                <a:gd name="T50" fmla="*/ 258 w 268"/>
                <a:gd name="T51" fmla="*/ 66 h 172"/>
                <a:gd name="T52" fmla="*/ 253 w 268"/>
                <a:gd name="T53" fmla="*/ 45 h 172"/>
                <a:gd name="T54" fmla="*/ 263 w 268"/>
                <a:gd name="T55" fmla="*/ 45 h 172"/>
                <a:gd name="T56" fmla="*/ 263 w 268"/>
                <a:gd name="T57" fmla="*/ 40 h 172"/>
                <a:gd name="T58" fmla="*/ 202 w 268"/>
                <a:gd name="T59" fmla="*/ 30 h 172"/>
                <a:gd name="T60" fmla="*/ 137 w 268"/>
                <a:gd name="T61" fmla="*/ 35 h 172"/>
                <a:gd name="T62" fmla="*/ 132 w 268"/>
                <a:gd name="T63" fmla="*/ 20 h 172"/>
                <a:gd name="T64" fmla="*/ 126 w 268"/>
                <a:gd name="T65" fmla="*/ 25 h 172"/>
                <a:gd name="T66" fmla="*/ 121 w 268"/>
                <a:gd name="T67" fmla="*/ 25 h 172"/>
                <a:gd name="T68" fmla="*/ 116 w 268"/>
                <a:gd name="T69" fmla="*/ 45 h 172"/>
                <a:gd name="T70" fmla="*/ 101 w 268"/>
                <a:gd name="T71" fmla="*/ 45 h 172"/>
                <a:gd name="T72" fmla="*/ 86 w 268"/>
                <a:gd name="T73" fmla="*/ 40 h 172"/>
                <a:gd name="T74" fmla="*/ 76 w 268"/>
                <a:gd name="T75" fmla="*/ 45 h 172"/>
                <a:gd name="T76" fmla="*/ 86 w 268"/>
                <a:gd name="T77" fmla="*/ 30 h 172"/>
                <a:gd name="T78" fmla="*/ 86 w 268"/>
                <a:gd name="T79" fmla="*/ 15 h 172"/>
                <a:gd name="T80" fmla="*/ 81 w 268"/>
                <a:gd name="T81" fmla="*/ 5 h 172"/>
                <a:gd name="T82" fmla="*/ 91 w 268"/>
                <a:gd name="T83" fmla="*/ 0 h 172"/>
                <a:gd name="T84" fmla="*/ 81 w 268"/>
                <a:gd name="T85" fmla="*/ 0 h 172"/>
                <a:gd name="T86" fmla="*/ 76 w 268"/>
                <a:gd name="T87" fmla="*/ 5 h 172"/>
                <a:gd name="T88" fmla="*/ 61 w 268"/>
                <a:gd name="T89" fmla="*/ 10 h 172"/>
                <a:gd name="T90" fmla="*/ 162 w 268"/>
                <a:gd name="T91" fmla="*/ 20 h 172"/>
                <a:gd name="T92" fmla="*/ 132 w 268"/>
                <a:gd name="T93" fmla="*/ 15 h 172"/>
                <a:gd name="T94" fmla="*/ 137 w 268"/>
                <a:gd name="T95" fmla="*/ 30 h 172"/>
                <a:gd name="T96" fmla="*/ 167 w 268"/>
                <a:gd name="T97" fmla="*/ 35 h 172"/>
                <a:gd name="T98" fmla="*/ 167 w 268"/>
                <a:gd name="T99" fmla="*/ 2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8" h="172">
                  <a:moveTo>
                    <a:pt x="61" y="10"/>
                  </a:moveTo>
                  <a:lnTo>
                    <a:pt x="61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5" y="5"/>
                  </a:lnTo>
                  <a:lnTo>
                    <a:pt x="35" y="5"/>
                  </a:lnTo>
                  <a:lnTo>
                    <a:pt x="30" y="10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0" y="40"/>
                  </a:lnTo>
                  <a:lnTo>
                    <a:pt x="15" y="45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10" y="60"/>
                  </a:lnTo>
                  <a:lnTo>
                    <a:pt x="5" y="6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5" y="71"/>
                  </a:lnTo>
                  <a:lnTo>
                    <a:pt x="0" y="81"/>
                  </a:lnTo>
                  <a:lnTo>
                    <a:pt x="5" y="91"/>
                  </a:lnTo>
                  <a:lnTo>
                    <a:pt x="5" y="96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1"/>
                  </a:lnTo>
                  <a:lnTo>
                    <a:pt x="20" y="106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40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6"/>
                  </a:lnTo>
                  <a:lnTo>
                    <a:pt x="61" y="116"/>
                  </a:lnTo>
                  <a:lnTo>
                    <a:pt x="61" y="121"/>
                  </a:lnTo>
                  <a:lnTo>
                    <a:pt x="66" y="121"/>
                  </a:lnTo>
                  <a:lnTo>
                    <a:pt x="71" y="121"/>
                  </a:lnTo>
                  <a:lnTo>
                    <a:pt x="71" y="126"/>
                  </a:lnTo>
                  <a:lnTo>
                    <a:pt x="81" y="131"/>
                  </a:lnTo>
                  <a:lnTo>
                    <a:pt x="86" y="136"/>
                  </a:lnTo>
                  <a:lnTo>
                    <a:pt x="96" y="141"/>
                  </a:lnTo>
                  <a:lnTo>
                    <a:pt x="101" y="147"/>
                  </a:lnTo>
                  <a:lnTo>
                    <a:pt x="116" y="141"/>
                  </a:lnTo>
                  <a:lnTo>
                    <a:pt x="121" y="141"/>
                  </a:lnTo>
                  <a:lnTo>
                    <a:pt x="126" y="147"/>
                  </a:lnTo>
                  <a:lnTo>
                    <a:pt x="137" y="147"/>
                  </a:lnTo>
                  <a:lnTo>
                    <a:pt x="142" y="15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7" y="162"/>
                  </a:lnTo>
                  <a:lnTo>
                    <a:pt x="157" y="162"/>
                  </a:lnTo>
                  <a:lnTo>
                    <a:pt x="162" y="167"/>
                  </a:lnTo>
                  <a:lnTo>
                    <a:pt x="157" y="167"/>
                  </a:lnTo>
                  <a:lnTo>
                    <a:pt x="172" y="172"/>
                  </a:lnTo>
                  <a:lnTo>
                    <a:pt x="182" y="172"/>
                  </a:lnTo>
                  <a:lnTo>
                    <a:pt x="177" y="157"/>
                  </a:lnTo>
                  <a:lnTo>
                    <a:pt x="177" y="152"/>
                  </a:lnTo>
                  <a:lnTo>
                    <a:pt x="177" y="147"/>
                  </a:lnTo>
                  <a:lnTo>
                    <a:pt x="187" y="131"/>
                  </a:lnTo>
                  <a:lnTo>
                    <a:pt x="197" y="12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23" y="116"/>
                  </a:lnTo>
                  <a:lnTo>
                    <a:pt x="223" y="116"/>
                  </a:lnTo>
                  <a:lnTo>
                    <a:pt x="223" y="116"/>
                  </a:lnTo>
                  <a:lnTo>
                    <a:pt x="228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8" y="111"/>
                  </a:lnTo>
                  <a:lnTo>
                    <a:pt x="253" y="106"/>
                  </a:lnTo>
                  <a:lnTo>
                    <a:pt x="258" y="96"/>
                  </a:lnTo>
                  <a:lnTo>
                    <a:pt x="258" y="91"/>
                  </a:lnTo>
                  <a:lnTo>
                    <a:pt x="263" y="76"/>
                  </a:lnTo>
                  <a:lnTo>
                    <a:pt x="258" y="66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53" y="45"/>
                  </a:lnTo>
                  <a:lnTo>
                    <a:pt x="253" y="45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8" y="30"/>
                  </a:lnTo>
                  <a:lnTo>
                    <a:pt x="263" y="25"/>
                  </a:lnTo>
                  <a:lnTo>
                    <a:pt x="202" y="30"/>
                  </a:lnTo>
                  <a:lnTo>
                    <a:pt x="177" y="40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2" y="30"/>
                  </a:lnTo>
                  <a:lnTo>
                    <a:pt x="132" y="25"/>
                  </a:lnTo>
                  <a:lnTo>
                    <a:pt x="132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6" y="30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16" y="30"/>
                  </a:lnTo>
                  <a:lnTo>
                    <a:pt x="116" y="35"/>
                  </a:lnTo>
                  <a:lnTo>
                    <a:pt x="116" y="45"/>
                  </a:lnTo>
                  <a:lnTo>
                    <a:pt x="111" y="45"/>
                  </a:lnTo>
                  <a:lnTo>
                    <a:pt x="106" y="50"/>
                  </a:lnTo>
                  <a:lnTo>
                    <a:pt x="101" y="45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6" y="45"/>
                  </a:lnTo>
                  <a:lnTo>
                    <a:pt x="76" y="40"/>
                  </a:lnTo>
                  <a:lnTo>
                    <a:pt x="81" y="35"/>
                  </a:lnTo>
                  <a:lnTo>
                    <a:pt x="86" y="30"/>
                  </a:lnTo>
                  <a:lnTo>
                    <a:pt x="86" y="25"/>
                  </a:lnTo>
                  <a:lnTo>
                    <a:pt x="91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1" y="10"/>
                  </a:lnTo>
                  <a:lnTo>
                    <a:pt x="81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76" y="5"/>
                  </a:lnTo>
                  <a:lnTo>
                    <a:pt x="66" y="10"/>
                  </a:lnTo>
                  <a:lnTo>
                    <a:pt x="61" y="10"/>
                  </a:lnTo>
                  <a:lnTo>
                    <a:pt x="61" y="10"/>
                  </a:lnTo>
                  <a:moveTo>
                    <a:pt x="162" y="20"/>
                  </a:moveTo>
                  <a:lnTo>
                    <a:pt x="162" y="20"/>
                  </a:lnTo>
                  <a:lnTo>
                    <a:pt x="162" y="2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2" y="15"/>
                  </a:lnTo>
                  <a:lnTo>
                    <a:pt x="132" y="20"/>
                  </a:lnTo>
                  <a:lnTo>
                    <a:pt x="132" y="25"/>
                  </a:lnTo>
                  <a:lnTo>
                    <a:pt x="137" y="30"/>
                  </a:lnTo>
                  <a:lnTo>
                    <a:pt x="142" y="30"/>
                  </a:lnTo>
                  <a:lnTo>
                    <a:pt x="142" y="35"/>
                  </a:lnTo>
                  <a:lnTo>
                    <a:pt x="167" y="35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67" y="25"/>
                  </a:lnTo>
                  <a:lnTo>
                    <a:pt x="167" y="20"/>
                  </a:lnTo>
                  <a:lnTo>
                    <a:pt x="162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7" name="Freeform 238"/>
            <p:cNvSpPr>
              <a:spLocks/>
            </p:cNvSpPr>
            <p:nvPr/>
          </p:nvSpPr>
          <p:spPr bwMode="auto">
            <a:xfrm>
              <a:off x="3787776" y="2965450"/>
              <a:ext cx="209550" cy="249238"/>
            </a:xfrm>
            <a:custGeom>
              <a:avLst/>
              <a:gdLst>
                <a:gd name="T0" fmla="*/ 26 w 132"/>
                <a:gd name="T1" fmla="*/ 31 h 157"/>
                <a:gd name="T2" fmla="*/ 31 w 132"/>
                <a:gd name="T3" fmla="*/ 25 h 157"/>
                <a:gd name="T4" fmla="*/ 31 w 132"/>
                <a:gd name="T5" fmla="*/ 20 h 157"/>
                <a:gd name="T6" fmla="*/ 31 w 132"/>
                <a:gd name="T7" fmla="*/ 20 h 157"/>
                <a:gd name="T8" fmla="*/ 51 w 132"/>
                <a:gd name="T9" fmla="*/ 5 h 157"/>
                <a:gd name="T10" fmla="*/ 66 w 132"/>
                <a:gd name="T11" fmla="*/ 0 h 157"/>
                <a:gd name="T12" fmla="*/ 81 w 132"/>
                <a:gd name="T13" fmla="*/ 20 h 157"/>
                <a:gd name="T14" fmla="*/ 86 w 132"/>
                <a:gd name="T15" fmla="*/ 20 h 157"/>
                <a:gd name="T16" fmla="*/ 86 w 132"/>
                <a:gd name="T17" fmla="*/ 41 h 157"/>
                <a:gd name="T18" fmla="*/ 91 w 132"/>
                <a:gd name="T19" fmla="*/ 46 h 157"/>
                <a:gd name="T20" fmla="*/ 91 w 132"/>
                <a:gd name="T21" fmla="*/ 56 h 157"/>
                <a:gd name="T22" fmla="*/ 102 w 132"/>
                <a:gd name="T23" fmla="*/ 71 h 157"/>
                <a:gd name="T24" fmla="*/ 107 w 132"/>
                <a:gd name="T25" fmla="*/ 71 h 157"/>
                <a:gd name="T26" fmla="*/ 112 w 132"/>
                <a:gd name="T27" fmla="*/ 66 h 157"/>
                <a:gd name="T28" fmla="*/ 122 w 132"/>
                <a:gd name="T29" fmla="*/ 76 h 157"/>
                <a:gd name="T30" fmla="*/ 117 w 132"/>
                <a:gd name="T31" fmla="*/ 91 h 157"/>
                <a:gd name="T32" fmla="*/ 112 w 132"/>
                <a:gd name="T33" fmla="*/ 106 h 157"/>
                <a:gd name="T34" fmla="*/ 122 w 132"/>
                <a:gd name="T35" fmla="*/ 117 h 157"/>
                <a:gd name="T36" fmla="*/ 127 w 132"/>
                <a:gd name="T37" fmla="*/ 117 h 157"/>
                <a:gd name="T38" fmla="*/ 132 w 132"/>
                <a:gd name="T39" fmla="*/ 122 h 157"/>
                <a:gd name="T40" fmla="*/ 132 w 132"/>
                <a:gd name="T41" fmla="*/ 127 h 157"/>
                <a:gd name="T42" fmla="*/ 132 w 132"/>
                <a:gd name="T43" fmla="*/ 132 h 157"/>
                <a:gd name="T44" fmla="*/ 132 w 132"/>
                <a:gd name="T45" fmla="*/ 132 h 157"/>
                <a:gd name="T46" fmla="*/ 127 w 132"/>
                <a:gd name="T47" fmla="*/ 137 h 157"/>
                <a:gd name="T48" fmla="*/ 127 w 132"/>
                <a:gd name="T49" fmla="*/ 137 h 157"/>
                <a:gd name="T50" fmla="*/ 122 w 132"/>
                <a:gd name="T51" fmla="*/ 137 h 157"/>
                <a:gd name="T52" fmla="*/ 117 w 132"/>
                <a:gd name="T53" fmla="*/ 142 h 157"/>
                <a:gd name="T54" fmla="*/ 117 w 132"/>
                <a:gd name="T55" fmla="*/ 147 h 157"/>
                <a:gd name="T56" fmla="*/ 117 w 132"/>
                <a:gd name="T57" fmla="*/ 152 h 157"/>
                <a:gd name="T58" fmla="*/ 96 w 132"/>
                <a:gd name="T59" fmla="*/ 152 h 157"/>
                <a:gd name="T60" fmla="*/ 81 w 132"/>
                <a:gd name="T61" fmla="*/ 142 h 157"/>
                <a:gd name="T62" fmla="*/ 76 w 132"/>
                <a:gd name="T63" fmla="*/ 122 h 157"/>
                <a:gd name="T64" fmla="*/ 71 w 132"/>
                <a:gd name="T65" fmla="*/ 122 h 157"/>
                <a:gd name="T66" fmla="*/ 51 w 132"/>
                <a:gd name="T67" fmla="*/ 96 h 157"/>
                <a:gd name="T68" fmla="*/ 56 w 132"/>
                <a:gd name="T69" fmla="*/ 96 h 157"/>
                <a:gd name="T70" fmla="*/ 46 w 132"/>
                <a:gd name="T71" fmla="*/ 96 h 157"/>
                <a:gd name="T72" fmla="*/ 46 w 132"/>
                <a:gd name="T73" fmla="*/ 96 h 157"/>
                <a:gd name="T74" fmla="*/ 36 w 132"/>
                <a:gd name="T75" fmla="*/ 91 h 157"/>
                <a:gd name="T76" fmla="*/ 31 w 132"/>
                <a:gd name="T77" fmla="*/ 96 h 157"/>
                <a:gd name="T78" fmla="*/ 15 w 132"/>
                <a:gd name="T79" fmla="*/ 91 h 157"/>
                <a:gd name="T80" fmla="*/ 10 w 132"/>
                <a:gd name="T81" fmla="*/ 91 h 157"/>
                <a:gd name="T82" fmla="*/ 0 w 132"/>
                <a:gd name="T83" fmla="*/ 86 h 157"/>
                <a:gd name="T84" fmla="*/ 0 w 132"/>
                <a:gd name="T85" fmla="*/ 71 h 157"/>
                <a:gd name="T86" fmla="*/ 5 w 132"/>
                <a:gd name="T87" fmla="*/ 71 h 157"/>
                <a:gd name="T88" fmla="*/ 5 w 132"/>
                <a:gd name="T89" fmla="*/ 81 h 157"/>
                <a:gd name="T90" fmla="*/ 10 w 132"/>
                <a:gd name="T91" fmla="*/ 81 h 157"/>
                <a:gd name="T92" fmla="*/ 10 w 132"/>
                <a:gd name="T93" fmla="*/ 71 h 157"/>
                <a:gd name="T94" fmla="*/ 10 w 132"/>
                <a:gd name="T95" fmla="*/ 66 h 157"/>
                <a:gd name="T96" fmla="*/ 15 w 132"/>
                <a:gd name="T97" fmla="*/ 61 h 157"/>
                <a:gd name="T98" fmla="*/ 31 w 132"/>
                <a:gd name="T99" fmla="*/ 56 h 157"/>
                <a:gd name="T100" fmla="*/ 36 w 132"/>
                <a:gd name="T101" fmla="*/ 46 h 157"/>
                <a:gd name="T102" fmla="*/ 26 w 132"/>
                <a:gd name="T103" fmla="*/ 31 h 157"/>
                <a:gd name="T104" fmla="*/ 26 w 132"/>
                <a:gd name="T105" fmla="*/ 3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57">
                  <a:moveTo>
                    <a:pt x="26" y="31"/>
                  </a:move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41" y="15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41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1" y="46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1" y="56"/>
                  </a:lnTo>
                  <a:lnTo>
                    <a:pt x="91" y="61"/>
                  </a:lnTo>
                  <a:lnTo>
                    <a:pt x="96" y="66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22" y="91"/>
                  </a:lnTo>
                  <a:lnTo>
                    <a:pt x="117" y="91"/>
                  </a:lnTo>
                  <a:lnTo>
                    <a:pt x="117" y="96"/>
                  </a:lnTo>
                  <a:lnTo>
                    <a:pt x="117" y="101"/>
                  </a:lnTo>
                  <a:lnTo>
                    <a:pt x="112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7" y="117"/>
                  </a:lnTo>
                  <a:lnTo>
                    <a:pt x="132" y="117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17" y="137"/>
                  </a:lnTo>
                  <a:lnTo>
                    <a:pt x="117" y="142"/>
                  </a:lnTo>
                  <a:lnTo>
                    <a:pt x="117" y="142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07" y="157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86" y="147"/>
                  </a:lnTo>
                  <a:lnTo>
                    <a:pt x="81" y="142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6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66" y="117"/>
                  </a:lnTo>
                  <a:lnTo>
                    <a:pt x="56" y="101"/>
                  </a:lnTo>
                  <a:lnTo>
                    <a:pt x="51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1" y="91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6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5" y="71"/>
                  </a:lnTo>
                  <a:lnTo>
                    <a:pt x="15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21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1"/>
                  </a:lnTo>
                  <a:lnTo>
                    <a:pt x="36" y="46"/>
                  </a:lnTo>
                  <a:lnTo>
                    <a:pt x="31" y="41"/>
                  </a:lnTo>
                  <a:lnTo>
                    <a:pt x="31" y="3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9" name="Freeform 240"/>
            <p:cNvSpPr>
              <a:spLocks noEditPoints="1"/>
            </p:cNvSpPr>
            <p:nvPr/>
          </p:nvSpPr>
          <p:spPr bwMode="auto">
            <a:xfrm>
              <a:off x="4487863" y="3014663"/>
              <a:ext cx="152400" cy="176213"/>
            </a:xfrm>
            <a:custGeom>
              <a:avLst/>
              <a:gdLst>
                <a:gd name="T0" fmla="*/ 5 w 96"/>
                <a:gd name="T1" fmla="*/ 106 h 111"/>
                <a:gd name="T2" fmla="*/ 0 w 96"/>
                <a:gd name="T3" fmla="*/ 106 h 111"/>
                <a:gd name="T4" fmla="*/ 0 w 96"/>
                <a:gd name="T5" fmla="*/ 106 h 111"/>
                <a:gd name="T6" fmla="*/ 5 w 96"/>
                <a:gd name="T7" fmla="*/ 101 h 111"/>
                <a:gd name="T8" fmla="*/ 5 w 96"/>
                <a:gd name="T9" fmla="*/ 106 h 111"/>
                <a:gd name="T10" fmla="*/ 45 w 96"/>
                <a:gd name="T11" fmla="*/ 96 h 111"/>
                <a:gd name="T12" fmla="*/ 40 w 96"/>
                <a:gd name="T13" fmla="*/ 106 h 111"/>
                <a:gd name="T14" fmla="*/ 35 w 96"/>
                <a:gd name="T15" fmla="*/ 101 h 111"/>
                <a:gd name="T16" fmla="*/ 30 w 96"/>
                <a:gd name="T17" fmla="*/ 101 h 111"/>
                <a:gd name="T18" fmla="*/ 25 w 96"/>
                <a:gd name="T19" fmla="*/ 96 h 111"/>
                <a:gd name="T20" fmla="*/ 20 w 96"/>
                <a:gd name="T21" fmla="*/ 96 h 111"/>
                <a:gd name="T22" fmla="*/ 10 w 96"/>
                <a:gd name="T23" fmla="*/ 106 h 111"/>
                <a:gd name="T24" fmla="*/ 5 w 96"/>
                <a:gd name="T25" fmla="*/ 101 h 111"/>
                <a:gd name="T26" fmla="*/ 10 w 96"/>
                <a:gd name="T27" fmla="*/ 101 h 111"/>
                <a:gd name="T28" fmla="*/ 10 w 96"/>
                <a:gd name="T29" fmla="*/ 96 h 111"/>
                <a:gd name="T30" fmla="*/ 20 w 96"/>
                <a:gd name="T31" fmla="*/ 86 h 111"/>
                <a:gd name="T32" fmla="*/ 20 w 96"/>
                <a:gd name="T33" fmla="*/ 70 h 111"/>
                <a:gd name="T34" fmla="*/ 25 w 96"/>
                <a:gd name="T35" fmla="*/ 60 h 111"/>
                <a:gd name="T36" fmla="*/ 25 w 96"/>
                <a:gd name="T37" fmla="*/ 55 h 111"/>
                <a:gd name="T38" fmla="*/ 30 w 96"/>
                <a:gd name="T39" fmla="*/ 55 h 111"/>
                <a:gd name="T40" fmla="*/ 35 w 96"/>
                <a:gd name="T41" fmla="*/ 45 h 111"/>
                <a:gd name="T42" fmla="*/ 45 w 96"/>
                <a:gd name="T43" fmla="*/ 40 h 111"/>
                <a:gd name="T44" fmla="*/ 61 w 96"/>
                <a:gd name="T45" fmla="*/ 15 h 111"/>
                <a:gd name="T46" fmla="*/ 76 w 96"/>
                <a:gd name="T47" fmla="*/ 5 h 111"/>
                <a:gd name="T48" fmla="*/ 86 w 96"/>
                <a:gd name="T49" fmla="*/ 0 h 111"/>
                <a:gd name="T50" fmla="*/ 91 w 96"/>
                <a:gd name="T51" fmla="*/ 0 h 111"/>
                <a:gd name="T52" fmla="*/ 86 w 96"/>
                <a:gd name="T53" fmla="*/ 15 h 111"/>
                <a:gd name="T54" fmla="*/ 86 w 96"/>
                <a:gd name="T55" fmla="*/ 25 h 111"/>
                <a:gd name="T56" fmla="*/ 91 w 96"/>
                <a:gd name="T57" fmla="*/ 30 h 111"/>
                <a:gd name="T58" fmla="*/ 91 w 96"/>
                <a:gd name="T59" fmla="*/ 30 h 111"/>
                <a:gd name="T60" fmla="*/ 96 w 96"/>
                <a:gd name="T61" fmla="*/ 35 h 111"/>
                <a:gd name="T62" fmla="*/ 96 w 96"/>
                <a:gd name="T63" fmla="*/ 40 h 111"/>
                <a:gd name="T64" fmla="*/ 96 w 96"/>
                <a:gd name="T65" fmla="*/ 40 h 111"/>
                <a:gd name="T66" fmla="*/ 91 w 96"/>
                <a:gd name="T67" fmla="*/ 45 h 111"/>
                <a:gd name="T68" fmla="*/ 86 w 96"/>
                <a:gd name="T69" fmla="*/ 50 h 111"/>
                <a:gd name="T70" fmla="*/ 86 w 96"/>
                <a:gd name="T71" fmla="*/ 55 h 111"/>
                <a:gd name="T72" fmla="*/ 81 w 96"/>
                <a:gd name="T73" fmla="*/ 65 h 111"/>
                <a:gd name="T74" fmla="*/ 71 w 96"/>
                <a:gd name="T75" fmla="*/ 75 h 111"/>
                <a:gd name="T76" fmla="*/ 66 w 96"/>
                <a:gd name="T77" fmla="*/ 81 h 111"/>
                <a:gd name="T78" fmla="*/ 50 w 96"/>
                <a:gd name="T79" fmla="*/ 91 h 111"/>
                <a:gd name="T80" fmla="*/ 45 w 96"/>
                <a:gd name="T81" fmla="*/ 96 h 111"/>
                <a:gd name="T82" fmla="*/ 45 w 96"/>
                <a:gd name="T83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11">
                  <a:moveTo>
                    <a:pt x="5" y="106"/>
                  </a:moveTo>
                  <a:lnTo>
                    <a:pt x="5" y="106"/>
                  </a:lnTo>
                  <a:lnTo>
                    <a:pt x="5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5" y="106"/>
                  </a:lnTo>
                  <a:moveTo>
                    <a:pt x="45" y="96"/>
                  </a:moveTo>
                  <a:lnTo>
                    <a:pt x="45" y="96"/>
                  </a:lnTo>
                  <a:lnTo>
                    <a:pt x="40" y="96"/>
                  </a:lnTo>
                  <a:lnTo>
                    <a:pt x="40" y="106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0" y="106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5" y="50"/>
                  </a:lnTo>
                  <a:lnTo>
                    <a:pt x="35" y="45"/>
                  </a:lnTo>
                  <a:lnTo>
                    <a:pt x="40" y="45"/>
                  </a:lnTo>
                  <a:lnTo>
                    <a:pt x="45" y="40"/>
                  </a:lnTo>
                  <a:lnTo>
                    <a:pt x="56" y="20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5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1" y="60"/>
                  </a:lnTo>
                  <a:lnTo>
                    <a:pt x="81" y="65"/>
                  </a:lnTo>
                  <a:lnTo>
                    <a:pt x="76" y="70"/>
                  </a:lnTo>
                  <a:lnTo>
                    <a:pt x="71" y="75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56" y="86"/>
                  </a:lnTo>
                  <a:lnTo>
                    <a:pt x="50" y="91"/>
                  </a:lnTo>
                  <a:lnTo>
                    <a:pt x="50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711" name="Group 710"/>
          <p:cNvGrpSpPr/>
          <p:nvPr/>
        </p:nvGrpSpPr>
        <p:grpSpPr>
          <a:xfrm>
            <a:off x="726711" y="-634688"/>
            <a:ext cx="4745218" cy="6950555"/>
            <a:chOff x="2759076" y="15875"/>
            <a:chExt cx="3617913" cy="5119688"/>
          </a:xfrm>
        </p:grpSpPr>
        <p:sp>
          <p:nvSpPr>
            <p:cNvPr id="512" name="Freeform 6"/>
            <p:cNvSpPr>
              <a:spLocks noEditPoints="1"/>
            </p:cNvSpPr>
            <p:nvPr/>
          </p:nvSpPr>
          <p:spPr bwMode="auto">
            <a:xfrm>
              <a:off x="4487865" y="3014663"/>
              <a:ext cx="152400" cy="176213"/>
            </a:xfrm>
            <a:custGeom>
              <a:avLst/>
              <a:gdLst>
                <a:gd name="T0" fmla="*/ 5 w 96"/>
                <a:gd name="T1" fmla="*/ 106 h 111"/>
                <a:gd name="T2" fmla="*/ 0 w 96"/>
                <a:gd name="T3" fmla="*/ 106 h 111"/>
                <a:gd name="T4" fmla="*/ 0 w 96"/>
                <a:gd name="T5" fmla="*/ 106 h 111"/>
                <a:gd name="T6" fmla="*/ 5 w 96"/>
                <a:gd name="T7" fmla="*/ 101 h 111"/>
                <a:gd name="T8" fmla="*/ 5 w 96"/>
                <a:gd name="T9" fmla="*/ 106 h 111"/>
                <a:gd name="T10" fmla="*/ 45 w 96"/>
                <a:gd name="T11" fmla="*/ 96 h 111"/>
                <a:gd name="T12" fmla="*/ 40 w 96"/>
                <a:gd name="T13" fmla="*/ 106 h 111"/>
                <a:gd name="T14" fmla="*/ 35 w 96"/>
                <a:gd name="T15" fmla="*/ 101 h 111"/>
                <a:gd name="T16" fmla="*/ 30 w 96"/>
                <a:gd name="T17" fmla="*/ 101 h 111"/>
                <a:gd name="T18" fmla="*/ 25 w 96"/>
                <a:gd name="T19" fmla="*/ 96 h 111"/>
                <a:gd name="T20" fmla="*/ 20 w 96"/>
                <a:gd name="T21" fmla="*/ 96 h 111"/>
                <a:gd name="T22" fmla="*/ 10 w 96"/>
                <a:gd name="T23" fmla="*/ 106 h 111"/>
                <a:gd name="T24" fmla="*/ 5 w 96"/>
                <a:gd name="T25" fmla="*/ 101 h 111"/>
                <a:gd name="T26" fmla="*/ 10 w 96"/>
                <a:gd name="T27" fmla="*/ 101 h 111"/>
                <a:gd name="T28" fmla="*/ 10 w 96"/>
                <a:gd name="T29" fmla="*/ 96 h 111"/>
                <a:gd name="T30" fmla="*/ 20 w 96"/>
                <a:gd name="T31" fmla="*/ 86 h 111"/>
                <a:gd name="T32" fmla="*/ 20 w 96"/>
                <a:gd name="T33" fmla="*/ 70 h 111"/>
                <a:gd name="T34" fmla="*/ 25 w 96"/>
                <a:gd name="T35" fmla="*/ 60 h 111"/>
                <a:gd name="T36" fmla="*/ 25 w 96"/>
                <a:gd name="T37" fmla="*/ 55 h 111"/>
                <a:gd name="T38" fmla="*/ 30 w 96"/>
                <a:gd name="T39" fmla="*/ 55 h 111"/>
                <a:gd name="T40" fmla="*/ 35 w 96"/>
                <a:gd name="T41" fmla="*/ 45 h 111"/>
                <a:gd name="T42" fmla="*/ 45 w 96"/>
                <a:gd name="T43" fmla="*/ 40 h 111"/>
                <a:gd name="T44" fmla="*/ 61 w 96"/>
                <a:gd name="T45" fmla="*/ 15 h 111"/>
                <a:gd name="T46" fmla="*/ 76 w 96"/>
                <a:gd name="T47" fmla="*/ 5 h 111"/>
                <a:gd name="T48" fmla="*/ 86 w 96"/>
                <a:gd name="T49" fmla="*/ 0 h 111"/>
                <a:gd name="T50" fmla="*/ 91 w 96"/>
                <a:gd name="T51" fmla="*/ 0 h 111"/>
                <a:gd name="T52" fmla="*/ 86 w 96"/>
                <a:gd name="T53" fmla="*/ 15 h 111"/>
                <a:gd name="T54" fmla="*/ 86 w 96"/>
                <a:gd name="T55" fmla="*/ 25 h 111"/>
                <a:gd name="T56" fmla="*/ 91 w 96"/>
                <a:gd name="T57" fmla="*/ 30 h 111"/>
                <a:gd name="T58" fmla="*/ 91 w 96"/>
                <a:gd name="T59" fmla="*/ 30 h 111"/>
                <a:gd name="T60" fmla="*/ 96 w 96"/>
                <a:gd name="T61" fmla="*/ 35 h 111"/>
                <a:gd name="T62" fmla="*/ 96 w 96"/>
                <a:gd name="T63" fmla="*/ 40 h 111"/>
                <a:gd name="T64" fmla="*/ 96 w 96"/>
                <a:gd name="T65" fmla="*/ 40 h 111"/>
                <a:gd name="T66" fmla="*/ 91 w 96"/>
                <a:gd name="T67" fmla="*/ 45 h 111"/>
                <a:gd name="T68" fmla="*/ 86 w 96"/>
                <a:gd name="T69" fmla="*/ 50 h 111"/>
                <a:gd name="T70" fmla="*/ 86 w 96"/>
                <a:gd name="T71" fmla="*/ 55 h 111"/>
                <a:gd name="T72" fmla="*/ 81 w 96"/>
                <a:gd name="T73" fmla="*/ 65 h 111"/>
                <a:gd name="T74" fmla="*/ 71 w 96"/>
                <a:gd name="T75" fmla="*/ 75 h 111"/>
                <a:gd name="T76" fmla="*/ 66 w 96"/>
                <a:gd name="T77" fmla="*/ 81 h 111"/>
                <a:gd name="T78" fmla="*/ 50 w 96"/>
                <a:gd name="T79" fmla="*/ 91 h 111"/>
                <a:gd name="T80" fmla="*/ 45 w 96"/>
                <a:gd name="T81" fmla="*/ 96 h 111"/>
                <a:gd name="T82" fmla="*/ 45 w 96"/>
                <a:gd name="T83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11">
                  <a:moveTo>
                    <a:pt x="5" y="106"/>
                  </a:moveTo>
                  <a:lnTo>
                    <a:pt x="5" y="106"/>
                  </a:lnTo>
                  <a:lnTo>
                    <a:pt x="5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5" y="106"/>
                  </a:lnTo>
                  <a:moveTo>
                    <a:pt x="45" y="96"/>
                  </a:moveTo>
                  <a:lnTo>
                    <a:pt x="45" y="96"/>
                  </a:lnTo>
                  <a:lnTo>
                    <a:pt x="40" y="96"/>
                  </a:lnTo>
                  <a:lnTo>
                    <a:pt x="40" y="106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0" y="106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5" y="50"/>
                  </a:lnTo>
                  <a:lnTo>
                    <a:pt x="35" y="45"/>
                  </a:lnTo>
                  <a:lnTo>
                    <a:pt x="40" y="45"/>
                  </a:lnTo>
                  <a:lnTo>
                    <a:pt x="45" y="40"/>
                  </a:lnTo>
                  <a:lnTo>
                    <a:pt x="56" y="20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5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1" y="60"/>
                  </a:lnTo>
                  <a:lnTo>
                    <a:pt x="81" y="65"/>
                  </a:lnTo>
                  <a:lnTo>
                    <a:pt x="76" y="70"/>
                  </a:lnTo>
                  <a:lnTo>
                    <a:pt x="71" y="75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56" y="86"/>
                  </a:lnTo>
                  <a:lnTo>
                    <a:pt x="50" y="91"/>
                  </a:lnTo>
                  <a:lnTo>
                    <a:pt x="50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08" name="Freeform 239"/>
            <p:cNvSpPr>
              <a:spLocks noEditPoints="1"/>
            </p:cNvSpPr>
            <p:nvPr/>
          </p:nvSpPr>
          <p:spPr bwMode="auto">
            <a:xfrm>
              <a:off x="2759076" y="2490788"/>
              <a:ext cx="1366838" cy="1800225"/>
            </a:xfrm>
            <a:custGeom>
              <a:avLst/>
              <a:gdLst>
                <a:gd name="T0" fmla="*/ 187 w 861"/>
                <a:gd name="T1" fmla="*/ 628 h 1134"/>
                <a:gd name="T2" fmla="*/ 177 w 861"/>
                <a:gd name="T3" fmla="*/ 380 h 1134"/>
                <a:gd name="T4" fmla="*/ 157 w 861"/>
                <a:gd name="T5" fmla="*/ 360 h 1134"/>
                <a:gd name="T6" fmla="*/ 724 w 861"/>
                <a:gd name="T7" fmla="*/ 66 h 1134"/>
                <a:gd name="T8" fmla="*/ 628 w 861"/>
                <a:gd name="T9" fmla="*/ 193 h 1134"/>
                <a:gd name="T10" fmla="*/ 537 w 861"/>
                <a:gd name="T11" fmla="*/ 249 h 1134"/>
                <a:gd name="T12" fmla="*/ 633 w 861"/>
                <a:gd name="T13" fmla="*/ 370 h 1134"/>
                <a:gd name="T14" fmla="*/ 679 w 861"/>
                <a:gd name="T15" fmla="*/ 340 h 1134"/>
                <a:gd name="T16" fmla="*/ 744 w 861"/>
                <a:gd name="T17" fmla="*/ 365 h 1134"/>
                <a:gd name="T18" fmla="*/ 815 w 861"/>
                <a:gd name="T19" fmla="*/ 405 h 1134"/>
                <a:gd name="T20" fmla="*/ 831 w 861"/>
                <a:gd name="T21" fmla="*/ 471 h 1134"/>
                <a:gd name="T22" fmla="*/ 841 w 861"/>
                <a:gd name="T23" fmla="*/ 613 h 1134"/>
                <a:gd name="T24" fmla="*/ 851 w 861"/>
                <a:gd name="T25" fmla="*/ 704 h 1134"/>
                <a:gd name="T26" fmla="*/ 770 w 861"/>
                <a:gd name="T27" fmla="*/ 927 h 1134"/>
                <a:gd name="T28" fmla="*/ 755 w 861"/>
                <a:gd name="T29" fmla="*/ 972 h 1134"/>
                <a:gd name="T30" fmla="*/ 679 w 861"/>
                <a:gd name="T31" fmla="*/ 967 h 1134"/>
                <a:gd name="T32" fmla="*/ 628 w 861"/>
                <a:gd name="T33" fmla="*/ 983 h 1134"/>
                <a:gd name="T34" fmla="*/ 532 w 861"/>
                <a:gd name="T35" fmla="*/ 993 h 1134"/>
                <a:gd name="T36" fmla="*/ 446 w 861"/>
                <a:gd name="T37" fmla="*/ 1059 h 1134"/>
                <a:gd name="T38" fmla="*/ 375 w 861"/>
                <a:gd name="T39" fmla="*/ 1028 h 1134"/>
                <a:gd name="T40" fmla="*/ 349 w 861"/>
                <a:gd name="T41" fmla="*/ 1084 h 1134"/>
                <a:gd name="T42" fmla="*/ 299 w 861"/>
                <a:gd name="T43" fmla="*/ 1114 h 1134"/>
                <a:gd name="T44" fmla="*/ 213 w 861"/>
                <a:gd name="T45" fmla="*/ 1129 h 1134"/>
                <a:gd name="T46" fmla="*/ 177 w 861"/>
                <a:gd name="T47" fmla="*/ 1129 h 1134"/>
                <a:gd name="T48" fmla="*/ 96 w 861"/>
                <a:gd name="T49" fmla="*/ 1124 h 1134"/>
                <a:gd name="T50" fmla="*/ 162 w 861"/>
                <a:gd name="T51" fmla="*/ 1059 h 1134"/>
                <a:gd name="T52" fmla="*/ 41 w 861"/>
                <a:gd name="T53" fmla="*/ 1079 h 1134"/>
                <a:gd name="T54" fmla="*/ 111 w 861"/>
                <a:gd name="T55" fmla="*/ 1033 h 1134"/>
                <a:gd name="T56" fmla="*/ 51 w 861"/>
                <a:gd name="T57" fmla="*/ 1038 h 1134"/>
                <a:gd name="T58" fmla="*/ 36 w 861"/>
                <a:gd name="T59" fmla="*/ 983 h 1134"/>
                <a:gd name="T60" fmla="*/ 91 w 861"/>
                <a:gd name="T61" fmla="*/ 922 h 1134"/>
                <a:gd name="T62" fmla="*/ 15 w 861"/>
                <a:gd name="T63" fmla="*/ 897 h 1134"/>
                <a:gd name="T64" fmla="*/ 127 w 861"/>
                <a:gd name="T65" fmla="*/ 891 h 1134"/>
                <a:gd name="T66" fmla="*/ 157 w 861"/>
                <a:gd name="T67" fmla="*/ 826 h 1134"/>
                <a:gd name="T68" fmla="*/ 253 w 861"/>
                <a:gd name="T69" fmla="*/ 805 h 1134"/>
                <a:gd name="T70" fmla="*/ 243 w 861"/>
                <a:gd name="T71" fmla="*/ 800 h 1134"/>
                <a:gd name="T72" fmla="*/ 122 w 861"/>
                <a:gd name="T73" fmla="*/ 795 h 1134"/>
                <a:gd name="T74" fmla="*/ 218 w 861"/>
                <a:gd name="T75" fmla="*/ 694 h 1134"/>
                <a:gd name="T76" fmla="*/ 319 w 861"/>
                <a:gd name="T77" fmla="*/ 643 h 1134"/>
                <a:gd name="T78" fmla="*/ 218 w 861"/>
                <a:gd name="T79" fmla="*/ 588 h 1134"/>
                <a:gd name="T80" fmla="*/ 193 w 861"/>
                <a:gd name="T81" fmla="*/ 567 h 1134"/>
                <a:gd name="T82" fmla="*/ 162 w 861"/>
                <a:gd name="T83" fmla="*/ 542 h 1134"/>
                <a:gd name="T84" fmla="*/ 147 w 861"/>
                <a:gd name="T85" fmla="*/ 522 h 1134"/>
                <a:gd name="T86" fmla="*/ 203 w 861"/>
                <a:gd name="T87" fmla="*/ 486 h 1134"/>
                <a:gd name="T88" fmla="*/ 238 w 861"/>
                <a:gd name="T89" fmla="*/ 405 h 1134"/>
                <a:gd name="T90" fmla="*/ 193 w 861"/>
                <a:gd name="T91" fmla="*/ 370 h 1134"/>
                <a:gd name="T92" fmla="*/ 187 w 861"/>
                <a:gd name="T93" fmla="*/ 324 h 1134"/>
                <a:gd name="T94" fmla="*/ 162 w 861"/>
                <a:gd name="T95" fmla="*/ 304 h 1134"/>
                <a:gd name="T96" fmla="*/ 182 w 861"/>
                <a:gd name="T97" fmla="*/ 304 h 1134"/>
                <a:gd name="T98" fmla="*/ 294 w 861"/>
                <a:gd name="T99" fmla="*/ 289 h 1134"/>
                <a:gd name="T100" fmla="*/ 365 w 861"/>
                <a:gd name="T101" fmla="*/ 304 h 1134"/>
                <a:gd name="T102" fmla="*/ 436 w 861"/>
                <a:gd name="T103" fmla="*/ 314 h 1134"/>
                <a:gd name="T104" fmla="*/ 471 w 861"/>
                <a:gd name="T105" fmla="*/ 259 h 1134"/>
                <a:gd name="T106" fmla="*/ 461 w 861"/>
                <a:gd name="T107" fmla="*/ 228 h 1134"/>
                <a:gd name="T108" fmla="*/ 410 w 861"/>
                <a:gd name="T109" fmla="*/ 188 h 1134"/>
                <a:gd name="T110" fmla="*/ 476 w 861"/>
                <a:gd name="T111" fmla="*/ 147 h 1134"/>
                <a:gd name="T112" fmla="*/ 486 w 861"/>
                <a:gd name="T113" fmla="*/ 97 h 1134"/>
                <a:gd name="T114" fmla="*/ 562 w 861"/>
                <a:gd name="T115" fmla="*/ 46 h 1134"/>
                <a:gd name="T116" fmla="*/ 598 w 861"/>
                <a:gd name="T117" fmla="*/ 51 h 1134"/>
                <a:gd name="T118" fmla="*/ 603 w 861"/>
                <a:gd name="T119" fmla="*/ 51 h 1134"/>
                <a:gd name="T120" fmla="*/ 613 w 861"/>
                <a:gd name="T121" fmla="*/ 122 h 1134"/>
                <a:gd name="T122" fmla="*/ 663 w 861"/>
                <a:gd name="T123" fmla="*/ 2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1" h="1134">
                  <a:moveTo>
                    <a:pt x="101" y="1079"/>
                  </a:moveTo>
                  <a:lnTo>
                    <a:pt x="101" y="1079"/>
                  </a:lnTo>
                  <a:lnTo>
                    <a:pt x="101" y="1079"/>
                  </a:lnTo>
                  <a:lnTo>
                    <a:pt x="106" y="1079"/>
                  </a:lnTo>
                  <a:lnTo>
                    <a:pt x="106" y="1079"/>
                  </a:lnTo>
                  <a:lnTo>
                    <a:pt x="106" y="1079"/>
                  </a:lnTo>
                  <a:lnTo>
                    <a:pt x="101" y="1079"/>
                  </a:lnTo>
                  <a:lnTo>
                    <a:pt x="86" y="1084"/>
                  </a:lnTo>
                  <a:lnTo>
                    <a:pt x="86" y="1084"/>
                  </a:lnTo>
                  <a:lnTo>
                    <a:pt x="86" y="1079"/>
                  </a:lnTo>
                  <a:lnTo>
                    <a:pt x="86" y="1079"/>
                  </a:lnTo>
                  <a:lnTo>
                    <a:pt x="86" y="1074"/>
                  </a:lnTo>
                  <a:lnTo>
                    <a:pt x="91" y="1074"/>
                  </a:lnTo>
                  <a:lnTo>
                    <a:pt x="96" y="1074"/>
                  </a:lnTo>
                  <a:lnTo>
                    <a:pt x="101" y="1079"/>
                  </a:lnTo>
                  <a:moveTo>
                    <a:pt x="20" y="978"/>
                  </a:moveTo>
                  <a:lnTo>
                    <a:pt x="20" y="978"/>
                  </a:lnTo>
                  <a:lnTo>
                    <a:pt x="20" y="978"/>
                  </a:lnTo>
                  <a:lnTo>
                    <a:pt x="25" y="978"/>
                  </a:lnTo>
                  <a:lnTo>
                    <a:pt x="25" y="978"/>
                  </a:lnTo>
                  <a:lnTo>
                    <a:pt x="25" y="983"/>
                  </a:lnTo>
                  <a:lnTo>
                    <a:pt x="25" y="983"/>
                  </a:lnTo>
                  <a:lnTo>
                    <a:pt x="20" y="988"/>
                  </a:lnTo>
                  <a:lnTo>
                    <a:pt x="15" y="988"/>
                  </a:lnTo>
                  <a:lnTo>
                    <a:pt x="5" y="988"/>
                  </a:lnTo>
                  <a:lnTo>
                    <a:pt x="5" y="988"/>
                  </a:lnTo>
                  <a:lnTo>
                    <a:pt x="0" y="988"/>
                  </a:lnTo>
                  <a:lnTo>
                    <a:pt x="0" y="988"/>
                  </a:lnTo>
                  <a:lnTo>
                    <a:pt x="5" y="983"/>
                  </a:lnTo>
                  <a:lnTo>
                    <a:pt x="15" y="978"/>
                  </a:lnTo>
                  <a:lnTo>
                    <a:pt x="15" y="978"/>
                  </a:lnTo>
                  <a:lnTo>
                    <a:pt x="20" y="978"/>
                  </a:lnTo>
                  <a:lnTo>
                    <a:pt x="20" y="978"/>
                  </a:lnTo>
                  <a:moveTo>
                    <a:pt x="177" y="628"/>
                  </a:moveTo>
                  <a:lnTo>
                    <a:pt x="177" y="628"/>
                  </a:lnTo>
                  <a:lnTo>
                    <a:pt x="177" y="628"/>
                  </a:lnTo>
                  <a:lnTo>
                    <a:pt x="182" y="628"/>
                  </a:lnTo>
                  <a:lnTo>
                    <a:pt x="187" y="628"/>
                  </a:lnTo>
                  <a:lnTo>
                    <a:pt x="193" y="633"/>
                  </a:lnTo>
                  <a:lnTo>
                    <a:pt x="193" y="633"/>
                  </a:lnTo>
                  <a:lnTo>
                    <a:pt x="193" y="638"/>
                  </a:lnTo>
                  <a:lnTo>
                    <a:pt x="193" y="638"/>
                  </a:lnTo>
                  <a:lnTo>
                    <a:pt x="193" y="643"/>
                  </a:lnTo>
                  <a:lnTo>
                    <a:pt x="193" y="643"/>
                  </a:lnTo>
                  <a:lnTo>
                    <a:pt x="198" y="643"/>
                  </a:lnTo>
                  <a:lnTo>
                    <a:pt x="193" y="643"/>
                  </a:lnTo>
                  <a:lnTo>
                    <a:pt x="193" y="643"/>
                  </a:lnTo>
                  <a:lnTo>
                    <a:pt x="172" y="633"/>
                  </a:lnTo>
                  <a:lnTo>
                    <a:pt x="167" y="628"/>
                  </a:lnTo>
                  <a:lnTo>
                    <a:pt x="167" y="623"/>
                  </a:lnTo>
                  <a:lnTo>
                    <a:pt x="172" y="628"/>
                  </a:lnTo>
                  <a:lnTo>
                    <a:pt x="177" y="628"/>
                  </a:lnTo>
                  <a:moveTo>
                    <a:pt x="198" y="603"/>
                  </a:moveTo>
                  <a:lnTo>
                    <a:pt x="198" y="603"/>
                  </a:lnTo>
                  <a:lnTo>
                    <a:pt x="193" y="603"/>
                  </a:lnTo>
                  <a:lnTo>
                    <a:pt x="187" y="598"/>
                  </a:lnTo>
                  <a:lnTo>
                    <a:pt x="187" y="598"/>
                  </a:lnTo>
                  <a:lnTo>
                    <a:pt x="187" y="593"/>
                  </a:lnTo>
                  <a:lnTo>
                    <a:pt x="187" y="593"/>
                  </a:lnTo>
                  <a:lnTo>
                    <a:pt x="193" y="588"/>
                  </a:lnTo>
                  <a:lnTo>
                    <a:pt x="193" y="588"/>
                  </a:lnTo>
                  <a:lnTo>
                    <a:pt x="198" y="588"/>
                  </a:lnTo>
                  <a:lnTo>
                    <a:pt x="198" y="588"/>
                  </a:lnTo>
                  <a:lnTo>
                    <a:pt x="198" y="588"/>
                  </a:lnTo>
                  <a:lnTo>
                    <a:pt x="203" y="598"/>
                  </a:lnTo>
                  <a:lnTo>
                    <a:pt x="198" y="603"/>
                  </a:lnTo>
                  <a:moveTo>
                    <a:pt x="177" y="360"/>
                  </a:moveTo>
                  <a:lnTo>
                    <a:pt x="177" y="360"/>
                  </a:lnTo>
                  <a:lnTo>
                    <a:pt x="182" y="370"/>
                  </a:lnTo>
                  <a:lnTo>
                    <a:pt x="177" y="370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7" y="380"/>
                  </a:lnTo>
                  <a:lnTo>
                    <a:pt x="177" y="380"/>
                  </a:lnTo>
                  <a:lnTo>
                    <a:pt x="177" y="380"/>
                  </a:lnTo>
                  <a:lnTo>
                    <a:pt x="182" y="380"/>
                  </a:lnTo>
                  <a:lnTo>
                    <a:pt x="182" y="385"/>
                  </a:lnTo>
                  <a:lnTo>
                    <a:pt x="177" y="385"/>
                  </a:lnTo>
                  <a:lnTo>
                    <a:pt x="177" y="390"/>
                  </a:lnTo>
                  <a:lnTo>
                    <a:pt x="177" y="395"/>
                  </a:lnTo>
                  <a:lnTo>
                    <a:pt x="177" y="400"/>
                  </a:lnTo>
                  <a:lnTo>
                    <a:pt x="172" y="400"/>
                  </a:lnTo>
                  <a:lnTo>
                    <a:pt x="167" y="400"/>
                  </a:lnTo>
                  <a:lnTo>
                    <a:pt x="167" y="395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57" y="390"/>
                  </a:lnTo>
                  <a:lnTo>
                    <a:pt x="157" y="390"/>
                  </a:lnTo>
                  <a:lnTo>
                    <a:pt x="157" y="385"/>
                  </a:lnTo>
                  <a:lnTo>
                    <a:pt x="157" y="385"/>
                  </a:lnTo>
                  <a:lnTo>
                    <a:pt x="157" y="380"/>
                  </a:lnTo>
                  <a:lnTo>
                    <a:pt x="157" y="375"/>
                  </a:lnTo>
                  <a:lnTo>
                    <a:pt x="157" y="375"/>
                  </a:lnTo>
                  <a:lnTo>
                    <a:pt x="152" y="375"/>
                  </a:lnTo>
                  <a:lnTo>
                    <a:pt x="137" y="375"/>
                  </a:lnTo>
                  <a:lnTo>
                    <a:pt x="132" y="375"/>
                  </a:lnTo>
                  <a:lnTo>
                    <a:pt x="127" y="370"/>
                  </a:lnTo>
                  <a:lnTo>
                    <a:pt x="122" y="370"/>
                  </a:lnTo>
                  <a:lnTo>
                    <a:pt x="122" y="365"/>
                  </a:lnTo>
                  <a:lnTo>
                    <a:pt x="127" y="365"/>
                  </a:lnTo>
                  <a:lnTo>
                    <a:pt x="132" y="365"/>
                  </a:lnTo>
                  <a:lnTo>
                    <a:pt x="132" y="365"/>
                  </a:lnTo>
                  <a:lnTo>
                    <a:pt x="137" y="355"/>
                  </a:lnTo>
                  <a:lnTo>
                    <a:pt x="137" y="360"/>
                  </a:lnTo>
                  <a:lnTo>
                    <a:pt x="137" y="360"/>
                  </a:lnTo>
                  <a:lnTo>
                    <a:pt x="142" y="360"/>
                  </a:lnTo>
                  <a:lnTo>
                    <a:pt x="142" y="360"/>
                  </a:lnTo>
                  <a:lnTo>
                    <a:pt x="147" y="365"/>
                  </a:lnTo>
                  <a:lnTo>
                    <a:pt x="152" y="360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72" y="360"/>
                  </a:lnTo>
                  <a:lnTo>
                    <a:pt x="177" y="360"/>
                  </a:lnTo>
                  <a:moveTo>
                    <a:pt x="471" y="107"/>
                  </a:moveTo>
                  <a:lnTo>
                    <a:pt x="471" y="107"/>
                  </a:lnTo>
                  <a:lnTo>
                    <a:pt x="466" y="107"/>
                  </a:lnTo>
                  <a:lnTo>
                    <a:pt x="461" y="107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7"/>
                  </a:lnTo>
                  <a:lnTo>
                    <a:pt x="471" y="97"/>
                  </a:lnTo>
                  <a:lnTo>
                    <a:pt x="471" y="97"/>
                  </a:lnTo>
                  <a:lnTo>
                    <a:pt x="471" y="102"/>
                  </a:lnTo>
                  <a:lnTo>
                    <a:pt x="471" y="107"/>
                  </a:lnTo>
                  <a:moveTo>
                    <a:pt x="719" y="36"/>
                  </a:moveTo>
                  <a:lnTo>
                    <a:pt x="719" y="36"/>
                  </a:lnTo>
                  <a:lnTo>
                    <a:pt x="724" y="41"/>
                  </a:lnTo>
                  <a:lnTo>
                    <a:pt x="734" y="41"/>
                  </a:lnTo>
                  <a:lnTo>
                    <a:pt x="739" y="46"/>
                  </a:lnTo>
                  <a:lnTo>
                    <a:pt x="744" y="51"/>
                  </a:lnTo>
                  <a:lnTo>
                    <a:pt x="744" y="46"/>
                  </a:lnTo>
                  <a:lnTo>
                    <a:pt x="750" y="51"/>
                  </a:lnTo>
                  <a:lnTo>
                    <a:pt x="750" y="56"/>
                  </a:lnTo>
                  <a:lnTo>
                    <a:pt x="744" y="61"/>
                  </a:lnTo>
                  <a:lnTo>
                    <a:pt x="739" y="61"/>
                  </a:lnTo>
                  <a:lnTo>
                    <a:pt x="729" y="61"/>
                  </a:lnTo>
                  <a:lnTo>
                    <a:pt x="724" y="66"/>
                  </a:lnTo>
                  <a:lnTo>
                    <a:pt x="719" y="71"/>
                  </a:lnTo>
                  <a:lnTo>
                    <a:pt x="714" y="76"/>
                  </a:lnTo>
                  <a:lnTo>
                    <a:pt x="709" y="76"/>
                  </a:lnTo>
                  <a:lnTo>
                    <a:pt x="704" y="76"/>
                  </a:lnTo>
                  <a:lnTo>
                    <a:pt x="699" y="87"/>
                  </a:lnTo>
                  <a:lnTo>
                    <a:pt x="694" y="92"/>
                  </a:lnTo>
                  <a:lnTo>
                    <a:pt x="689" y="97"/>
                  </a:lnTo>
                  <a:lnTo>
                    <a:pt x="689" y="97"/>
                  </a:lnTo>
                  <a:lnTo>
                    <a:pt x="689" y="97"/>
                  </a:lnTo>
                  <a:lnTo>
                    <a:pt x="689" y="102"/>
                  </a:lnTo>
                  <a:lnTo>
                    <a:pt x="684" y="102"/>
                  </a:lnTo>
                  <a:lnTo>
                    <a:pt x="684" y="102"/>
                  </a:lnTo>
                  <a:lnTo>
                    <a:pt x="684" y="107"/>
                  </a:lnTo>
                  <a:lnTo>
                    <a:pt x="669" y="107"/>
                  </a:lnTo>
                  <a:lnTo>
                    <a:pt x="669" y="107"/>
                  </a:lnTo>
                  <a:lnTo>
                    <a:pt x="669" y="107"/>
                  </a:lnTo>
                  <a:lnTo>
                    <a:pt x="658" y="117"/>
                  </a:lnTo>
                  <a:lnTo>
                    <a:pt x="663" y="117"/>
                  </a:lnTo>
                  <a:lnTo>
                    <a:pt x="658" y="117"/>
                  </a:lnTo>
                  <a:lnTo>
                    <a:pt x="658" y="117"/>
                  </a:lnTo>
                  <a:lnTo>
                    <a:pt x="658" y="122"/>
                  </a:lnTo>
                  <a:lnTo>
                    <a:pt x="658" y="127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3" y="132"/>
                  </a:lnTo>
                  <a:lnTo>
                    <a:pt x="653" y="137"/>
                  </a:lnTo>
                  <a:lnTo>
                    <a:pt x="648" y="142"/>
                  </a:lnTo>
                  <a:lnTo>
                    <a:pt x="648" y="147"/>
                  </a:lnTo>
                  <a:lnTo>
                    <a:pt x="648" y="152"/>
                  </a:lnTo>
                  <a:lnTo>
                    <a:pt x="648" y="157"/>
                  </a:lnTo>
                  <a:lnTo>
                    <a:pt x="643" y="162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88"/>
                  </a:lnTo>
                  <a:lnTo>
                    <a:pt x="628" y="188"/>
                  </a:lnTo>
                  <a:lnTo>
                    <a:pt x="628" y="193"/>
                  </a:lnTo>
                  <a:lnTo>
                    <a:pt x="628" y="193"/>
                  </a:lnTo>
                  <a:lnTo>
                    <a:pt x="628" y="193"/>
                  </a:lnTo>
                  <a:lnTo>
                    <a:pt x="623" y="193"/>
                  </a:lnTo>
                  <a:lnTo>
                    <a:pt x="623" y="188"/>
                  </a:lnTo>
                  <a:lnTo>
                    <a:pt x="618" y="193"/>
                  </a:lnTo>
                  <a:lnTo>
                    <a:pt x="608" y="188"/>
                  </a:lnTo>
                  <a:lnTo>
                    <a:pt x="608" y="193"/>
                  </a:lnTo>
                  <a:lnTo>
                    <a:pt x="598" y="198"/>
                  </a:lnTo>
                  <a:lnTo>
                    <a:pt x="593" y="198"/>
                  </a:lnTo>
                  <a:lnTo>
                    <a:pt x="588" y="198"/>
                  </a:lnTo>
                  <a:lnTo>
                    <a:pt x="582" y="193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67" y="193"/>
                  </a:lnTo>
                  <a:lnTo>
                    <a:pt x="557" y="198"/>
                  </a:lnTo>
                  <a:lnTo>
                    <a:pt x="562" y="203"/>
                  </a:lnTo>
                  <a:lnTo>
                    <a:pt x="562" y="203"/>
                  </a:lnTo>
                  <a:lnTo>
                    <a:pt x="562" y="208"/>
                  </a:lnTo>
                  <a:lnTo>
                    <a:pt x="562" y="208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72" y="218"/>
                  </a:lnTo>
                  <a:lnTo>
                    <a:pt x="572" y="218"/>
                  </a:lnTo>
                  <a:lnTo>
                    <a:pt x="572" y="218"/>
                  </a:lnTo>
                  <a:lnTo>
                    <a:pt x="577" y="218"/>
                  </a:lnTo>
                  <a:lnTo>
                    <a:pt x="577" y="218"/>
                  </a:lnTo>
                  <a:lnTo>
                    <a:pt x="577" y="218"/>
                  </a:lnTo>
                  <a:lnTo>
                    <a:pt x="582" y="223"/>
                  </a:lnTo>
                  <a:lnTo>
                    <a:pt x="588" y="228"/>
                  </a:lnTo>
                  <a:lnTo>
                    <a:pt x="593" y="223"/>
                  </a:lnTo>
                  <a:lnTo>
                    <a:pt x="593" y="223"/>
                  </a:lnTo>
                  <a:lnTo>
                    <a:pt x="598" y="223"/>
                  </a:lnTo>
                  <a:lnTo>
                    <a:pt x="593" y="228"/>
                  </a:lnTo>
                  <a:lnTo>
                    <a:pt x="588" y="233"/>
                  </a:lnTo>
                  <a:lnTo>
                    <a:pt x="567" y="249"/>
                  </a:lnTo>
                  <a:lnTo>
                    <a:pt x="562" y="249"/>
                  </a:lnTo>
                  <a:lnTo>
                    <a:pt x="552" y="249"/>
                  </a:lnTo>
                  <a:lnTo>
                    <a:pt x="542" y="243"/>
                  </a:lnTo>
                  <a:lnTo>
                    <a:pt x="537" y="249"/>
                  </a:lnTo>
                  <a:lnTo>
                    <a:pt x="532" y="254"/>
                  </a:lnTo>
                  <a:lnTo>
                    <a:pt x="532" y="254"/>
                  </a:lnTo>
                  <a:lnTo>
                    <a:pt x="532" y="259"/>
                  </a:lnTo>
                  <a:lnTo>
                    <a:pt x="527" y="259"/>
                  </a:lnTo>
                  <a:lnTo>
                    <a:pt x="522" y="259"/>
                  </a:lnTo>
                  <a:lnTo>
                    <a:pt x="512" y="264"/>
                  </a:lnTo>
                  <a:lnTo>
                    <a:pt x="506" y="264"/>
                  </a:lnTo>
                  <a:lnTo>
                    <a:pt x="512" y="269"/>
                  </a:lnTo>
                  <a:lnTo>
                    <a:pt x="512" y="269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17" y="279"/>
                  </a:lnTo>
                  <a:lnTo>
                    <a:pt x="522" y="289"/>
                  </a:lnTo>
                  <a:lnTo>
                    <a:pt x="527" y="294"/>
                  </a:lnTo>
                  <a:lnTo>
                    <a:pt x="532" y="299"/>
                  </a:lnTo>
                  <a:lnTo>
                    <a:pt x="537" y="299"/>
                  </a:lnTo>
                  <a:lnTo>
                    <a:pt x="537" y="309"/>
                  </a:lnTo>
                  <a:lnTo>
                    <a:pt x="542" y="314"/>
                  </a:lnTo>
                  <a:lnTo>
                    <a:pt x="542" y="314"/>
                  </a:lnTo>
                  <a:lnTo>
                    <a:pt x="547" y="319"/>
                  </a:lnTo>
                  <a:lnTo>
                    <a:pt x="552" y="319"/>
                  </a:lnTo>
                  <a:lnTo>
                    <a:pt x="552" y="319"/>
                  </a:lnTo>
                  <a:lnTo>
                    <a:pt x="557" y="324"/>
                  </a:lnTo>
                  <a:lnTo>
                    <a:pt x="552" y="340"/>
                  </a:lnTo>
                  <a:lnTo>
                    <a:pt x="557" y="345"/>
                  </a:lnTo>
                  <a:lnTo>
                    <a:pt x="557" y="350"/>
                  </a:lnTo>
                  <a:lnTo>
                    <a:pt x="567" y="350"/>
                  </a:lnTo>
                  <a:lnTo>
                    <a:pt x="577" y="350"/>
                  </a:lnTo>
                  <a:lnTo>
                    <a:pt x="582" y="350"/>
                  </a:lnTo>
                  <a:lnTo>
                    <a:pt x="593" y="360"/>
                  </a:lnTo>
                  <a:lnTo>
                    <a:pt x="593" y="365"/>
                  </a:lnTo>
                  <a:lnTo>
                    <a:pt x="593" y="365"/>
                  </a:lnTo>
                  <a:lnTo>
                    <a:pt x="593" y="370"/>
                  </a:lnTo>
                  <a:lnTo>
                    <a:pt x="598" y="370"/>
                  </a:lnTo>
                  <a:lnTo>
                    <a:pt x="618" y="375"/>
                  </a:lnTo>
                  <a:lnTo>
                    <a:pt x="618" y="375"/>
                  </a:lnTo>
                  <a:lnTo>
                    <a:pt x="628" y="370"/>
                  </a:lnTo>
                  <a:lnTo>
                    <a:pt x="633" y="370"/>
                  </a:lnTo>
                  <a:lnTo>
                    <a:pt x="628" y="375"/>
                  </a:lnTo>
                  <a:lnTo>
                    <a:pt x="628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638" y="380"/>
                  </a:lnTo>
                  <a:lnTo>
                    <a:pt x="648" y="385"/>
                  </a:lnTo>
                  <a:lnTo>
                    <a:pt x="648" y="385"/>
                  </a:lnTo>
                  <a:lnTo>
                    <a:pt x="648" y="375"/>
                  </a:lnTo>
                  <a:lnTo>
                    <a:pt x="648" y="370"/>
                  </a:lnTo>
                  <a:lnTo>
                    <a:pt x="648" y="370"/>
                  </a:lnTo>
                  <a:lnTo>
                    <a:pt x="653" y="370"/>
                  </a:lnTo>
                  <a:lnTo>
                    <a:pt x="653" y="370"/>
                  </a:lnTo>
                  <a:lnTo>
                    <a:pt x="653" y="370"/>
                  </a:lnTo>
                  <a:lnTo>
                    <a:pt x="653" y="375"/>
                  </a:lnTo>
                  <a:lnTo>
                    <a:pt x="653" y="375"/>
                  </a:lnTo>
                  <a:lnTo>
                    <a:pt x="653" y="380"/>
                  </a:lnTo>
                  <a:lnTo>
                    <a:pt x="653" y="380"/>
                  </a:lnTo>
                  <a:lnTo>
                    <a:pt x="653" y="380"/>
                  </a:lnTo>
                  <a:lnTo>
                    <a:pt x="658" y="380"/>
                  </a:lnTo>
                  <a:lnTo>
                    <a:pt x="658" y="375"/>
                  </a:lnTo>
                  <a:lnTo>
                    <a:pt x="658" y="375"/>
                  </a:lnTo>
                  <a:lnTo>
                    <a:pt x="658" y="370"/>
                  </a:lnTo>
                  <a:lnTo>
                    <a:pt x="663" y="370"/>
                  </a:lnTo>
                  <a:lnTo>
                    <a:pt x="663" y="365"/>
                  </a:lnTo>
                  <a:lnTo>
                    <a:pt x="658" y="365"/>
                  </a:lnTo>
                  <a:lnTo>
                    <a:pt x="658" y="365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9" y="355"/>
                  </a:lnTo>
                  <a:lnTo>
                    <a:pt x="679" y="355"/>
                  </a:lnTo>
                  <a:lnTo>
                    <a:pt x="679" y="355"/>
                  </a:lnTo>
                  <a:lnTo>
                    <a:pt x="679" y="350"/>
                  </a:lnTo>
                  <a:lnTo>
                    <a:pt x="684" y="345"/>
                  </a:lnTo>
                  <a:lnTo>
                    <a:pt x="679" y="340"/>
                  </a:lnTo>
                  <a:lnTo>
                    <a:pt x="679" y="335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84" y="319"/>
                  </a:lnTo>
                  <a:lnTo>
                    <a:pt x="689" y="314"/>
                  </a:lnTo>
                  <a:lnTo>
                    <a:pt x="699" y="304"/>
                  </a:lnTo>
                  <a:lnTo>
                    <a:pt x="704" y="299"/>
                  </a:lnTo>
                  <a:lnTo>
                    <a:pt x="709" y="299"/>
                  </a:lnTo>
                  <a:lnTo>
                    <a:pt x="714" y="299"/>
                  </a:lnTo>
                  <a:lnTo>
                    <a:pt x="724" y="309"/>
                  </a:lnTo>
                  <a:lnTo>
                    <a:pt x="724" y="314"/>
                  </a:lnTo>
                  <a:lnTo>
                    <a:pt x="729" y="319"/>
                  </a:lnTo>
                  <a:lnTo>
                    <a:pt x="729" y="319"/>
                  </a:lnTo>
                  <a:lnTo>
                    <a:pt x="729" y="319"/>
                  </a:lnTo>
                  <a:lnTo>
                    <a:pt x="734" y="319"/>
                  </a:lnTo>
                  <a:lnTo>
                    <a:pt x="734" y="335"/>
                  </a:lnTo>
                  <a:lnTo>
                    <a:pt x="734" y="335"/>
                  </a:lnTo>
                  <a:lnTo>
                    <a:pt x="734" y="340"/>
                  </a:lnTo>
                  <a:lnTo>
                    <a:pt x="729" y="340"/>
                  </a:lnTo>
                  <a:lnTo>
                    <a:pt x="734" y="345"/>
                  </a:lnTo>
                  <a:lnTo>
                    <a:pt x="739" y="345"/>
                  </a:lnTo>
                  <a:lnTo>
                    <a:pt x="739" y="350"/>
                  </a:lnTo>
                  <a:lnTo>
                    <a:pt x="739" y="350"/>
                  </a:lnTo>
                  <a:lnTo>
                    <a:pt x="739" y="355"/>
                  </a:lnTo>
                  <a:lnTo>
                    <a:pt x="739" y="360"/>
                  </a:lnTo>
                  <a:lnTo>
                    <a:pt x="744" y="365"/>
                  </a:lnTo>
                  <a:lnTo>
                    <a:pt x="750" y="370"/>
                  </a:lnTo>
                  <a:lnTo>
                    <a:pt x="750" y="370"/>
                  </a:lnTo>
                  <a:lnTo>
                    <a:pt x="755" y="370"/>
                  </a:lnTo>
                  <a:lnTo>
                    <a:pt x="755" y="370"/>
                  </a:lnTo>
                  <a:lnTo>
                    <a:pt x="755" y="370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5" y="370"/>
                  </a:lnTo>
                  <a:lnTo>
                    <a:pt x="765" y="370"/>
                  </a:lnTo>
                  <a:lnTo>
                    <a:pt x="770" y="375"/>
                  </a:lnTo>
                  <a:lnTo>
                    <a:pt x="770" y="380"/>
                  </a:lnTo>
                  <a:lnTo>
                    <a:pt x="770" y="390"/>
                  </a:lnTo>
                  <a:lnTo>
                    <a:pt x="765" y="390"/>
                  </a:lnTo>
                  <a:lnTo>
                    <a:pt x="765" y="395"/>
                  </a:lnTo>
                  <a:lnTo>
                    <a:pt x="765" y="400"/>
                  </a:lnTo>
                  <a:lnTo>
                    <a:pt x="760" y="405"/>
                  </a:lnTo>
                  <a:lnTo>
                    <a:pt x="765" y="411"/>
                  </a:lnTo>
                  <a:lnTo>
                    <a:pt x="770" y="416"/>
                  </a:lnTo>
                  <a:lnTo>
                    <a:pt x="770" y="416"/>
                  </a:lnTo>
                  <a:lnTo>
                    <a:pt x="770" y="416"/>
                  </a:lnTo>
                  <a:lnTo>
                    <a:pt x="775" y="416"/>
                  </a:lnTo>
                  <a:lnTo>
                    <a:pt x="775" y="411"/>
                  </a:lnTo>
                  <a:lnTo>
                    <a:pt x="775" y="411"/>
                  </a:lnTo>
                  <a:lnTo>
                    <a:pt x="780" y="416"/>
                  </a:lnTo>
                  <a:lnTo>
                    <a:pt x="780" y="416"/>
                  </a:lnTo>
                  <a:lnTo>
                    <a:pt x="795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5" y="416"/>
                  </a:lnTo>
                  <a:lnTo>
                    <a:pt x="805" y="416"/>
                  </a:lnTo>
                  <a:lnTo>
                    <a:pt x="810" y="411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0"/>
                  </a:lnTo>
                  <a:lnTo>
                    <a:pt x="820" y="400"/>
                  </a:lnTo>
                  <a:lnTo>
                    <a:pt x="820" y="400"/>
                  </a:lnTo>
                  <a:lnTo>
                    <a:pt x="820" y="400"/>
                  </a:lnTo>
                  <a:lnTo>
                    <a:pt x="826" y="400"/>
                  </a:lnTo>
                  <a:lnTo>
                    <a:pt x="826" y="400"/>
                  </a:lnTo>
                  <a:lnTo>
                    <a:pt x="831" y="400"/>
                  </a:lnTo>
                  <a:lnTo>
                    <a:pt x="831" y="400"/>
                  </a:lnTo>
                  <a:lnTo>
                    <a:pt x="836" y="405"/>
                  </a:lnTo>
                  <a:lnTo>
                    <a:pt x="846" y="416"/>
                  </a:lnTo>
                  <a:lnTo>
                    <a:pt x="846" y="416"/>
                  </a:lnTo>
                  <a:lnTo>
                    <a:pt x="846" y="416"/>
                  </a:lnTo>
                  <a:lnTo>
                    <a:pt x="851" y="421"/>
                  </a:lnTo>
                  <a:lnTo>
                    <a:pt x="851" y="426"/>
                  </a:lnTo>
                  <a:lnTo>
                    <a:pt x="856" y="426"/>
                  </a:lnTo>
                  <a:lnTo>
                    <a:pt x="856" y="426"/>
                  </a:lnTo>
                  <a:lnTo>
                    <a:pt x="856" y="426"/>
                  </a:lnTo>
                  <a:lnTo>
                    <a:pt x="861" y="431"/>
                  </a:lnTo>
                  <a:lnTo>
                    <a:pt x="861" y="436"/>
                  </a:lnTo>
                  <a:lnTo>
                    <a:pt x="851" y="441"/>
                  </a:lnTo>
                  <a:lnTo>
                    <a:pt x="851" y="441"/>
                  </a:lnTo>
                  <a:lnTo>
                    <a:pt x="846" y="441"/>
                  </a:lnTo>
                  <a:lnTo>
                    <a:pt x="841" y="436"/>
                  </a:lnTo>
                  <a:lnTo>
                    <a:pt x="841" y="436"/>
                  </a:lnTo>
                  <a:lnTo>
                    <a:pt x="836" y="436"/>
                  </a:lnTo>
                  <a:lnTo>
                    <a:pt x="826" y="431"/>
                  </a:lnTo>
                  <a:lnTo>
                    <a:pt x="815" y="42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41"/>
                  </a:lnTo>
                  <a:lnTo>
                    <a:pt x="810" y="451"/>
                  </a:lnTo>
                  <a:lnTo>
                    <a:pt x="810" y="456"/>
                  </a:lnTo>
                  <a:lnTo>
                    <a:pt x="810" y="461"/>
                  </a:lnTo>
                  <a:lnTo>
                    <a:pt x="815" y="466"/>
                  </a:lnTo>
                  <a:lnTo>
                    <a:pt x="820" y="471"/>
                  </a:lnTo>
                  <a:lnTo>
                    <a:pt x="831" y="471"/>
                  </a:lnTo>
                  <a:lnTo>
                    <a:pt x="831" y="476"/>
                  </a:lnTo>
                  <a:lnTo>
                    <a:pt x="831" y="481"/>
                  </a:lnTo>
                  <a:lnTo>
                    <a:pt x="831" y="486"/>
                  </a:lnTo>
                  <a:lnTo>
                    <a:pt x="831" y="492"/>
                  </a:lnTo>
                  <a:lnTo>
                    <a:pt x="836" y="497"/>
                  </a:lnTo>
                  <a:lnTo>
                    <a:pt x="831" y="497"/>
                  </a:lnTo>
                  <a:lnTo>
                    <a:pt x="826" y="507"/>
                  </a:lnTo>
                  <a:lnTo>
                    <a:pt x="826" y="527"/>
                  </a:lnTo>
                  <a:lnTo>
                    <a:pt x="826" y="532"/>
                  </a:lnTo>
                  <a:lnTo>
                    <a:pt x="831" y="537"/>
                  </a:lnTo>
                  <a:lnTo>
                    <a:pt x="831" y="542"/>
                  </a:lnTo>
                  <a:lnTo>
                    <a:pt x="831" y="542"/>
                  </a:lnTo>
                  <a:lnTo>
                    <a:pt x="836" y="547"/>
                  </a:lnTo>
                  <a:lnTo>
                    <a:pt x="836" y="552"/>
                  </a:lnTo>
                  <a:lnTo>
                    <a:pt x="841" y="557"/>
                  </a:lnTo>
                  <a:lnTo>
                    <a:pt x="846" y="557"/>
                  </a:lnTo>
                  <a:lnTo>
                    <a:pt x="851" y="562"/>
                  </a:lnTo>
                  <a:lnTo>
                    <a:pt x="851" y="567"/>
                  </a:lnTo>
                  <a:lnTo>
                    <a:pt x="856" y="567"/>
                  </a:lnTo>
                  <a:lnTo>
                    <a:pt x="856" y="573"/>
                  </a:lnTo>
                  <a:lnTo>
                    <a:pt x="851" y="578"/>
                  </a:lnTo>
                  <a:lnTo>
                    <a:pt x="851" y="583"/>
                  </a:lnTo>
                  <a:lnTo>
                    <a:pt x="846" y="583"/>
                  </a:lnTo>
                  <a:lnTo>
                    <a:pt x="846" y="588"/>
                  </a:lnTo>
                  <a:lnTo>
                    <a:pt x="846" y="588"/>
                  </a:lnTo>
                  <a:lnTo>
                    <a:pt x="841" y="593"/>
                  </a:lnTo>
                  <a:lnTo>
                    <a:pt x="841" y="598"/>
                  </a:lnTo>
                  <a:lnTo>
                    <a:pt x="841" y="593"/>
                  </a:lnTo>
                  <a:lnTo>
                    <a:pt x="836" y="593"/>
                  </a:lnTo>
                  <a:lnTo>
                    <a:pt x="831" y="593"/>
                  </a:lnTo>
                  <a:lnTo>
                    <a:pt x="831" y="598"/>
                  </a:lnTo>
                  <a:lnTo>
                    <a:pt x="841" y="603"/>
                  </a:lnTo>
                  <a:lnTo>
                    <a:pt x="841" y="608"/>
                  </a:lnTo>
                  <a:lnTo>
                    <a:pt x="841" y="608"/>
                  </a:lnTo>
                  <a:lnTo>
                    <a:pt x="846" y="613"/>
                  </a:lnTo>
                  <a:lnTo>
                    <a:pt x="841" y="613"/>
                  </a:lnTo>
                  <a:lnTo>
                    <a:pt x="841" y="613"/>
                  </a:lnTo>
                  <a:lnTo>
                    <a:pt x="841" y="613"/>
                  </a:lnTo>
                  <a:lnTo>
                    <a:pt x="846" y="618"/>
                  </a:lnTo>
                  <a:lnTo>
                    <a:pt x="851" y="618"/>
                  </a:lnTo>
                  <a:lnTo>
                    <a:pt x="856" y="618"/>
                  </a:lnTo>
                  <a:lnTo>
                    <a:pt x="851" y="628"/>
                  </a:lnTo>
                  <a:lnTo>
                    <a:pt x="851" y="623"/>
                  </a:lnTo>
                  <a:lnTo>
                    <a:pt x="846" y="623"/>
                  </a:lnTo>
                  <a:lnTo>
                    <a:pt x="846" y="623"/>
                  </a:lnTo>
                  <a:lnTo>
                    <a:pt x="846" y="623"/>
                  </a:lnTo>
                  <a:lnTo>
                    <a:pt x="841" y="618"/>
                  </a:lnTo>
                  <a:lnTo>
                    <a:pt x="841" y="618"/>
                  </a:lnTo>
                  <a:lnTo>
                    <a:pt x="841" y="618"/>
                  </a:lnTo>
                  <a:lnTo>
                    <a:pt x="836" y="618"/>
                  </a:lnTo>
                  <a:lnTo>
                    <a:pt x="836" y="618"/>
                  </a:lnTo>
                  <a:lnTo>
                    <a:pt x="826" y="628"/>
                  </a:lnTo>
                  <a:lnTo>
                    <a:pt x="820" y="628"/>
                  </a:lnTo>
                  <a:lnTo>
                    <a:pt x="826" y="633"/>
                  </a:lnTo>
                  <a:lnTo>
                    <a:pt x="826" y="638"/>
                  </a:lnTo>
                  <a:lnTo>
                    <a:pt x="831" y="643"/>
                  </a:lnTo>
                  <a:lnTo>
                    <a:pt x="831" y="643"/>
                  </a:lnTo>
                  <a:lnTo>
                    <a:pt x="836" y="648"/>
                  </a:lnTo>
                  <a:lnTo>
                    <a:pt x="841" y="648"/>
                  </a:lnTo>
                  <a:lnTo>
                    <a:pt x="841" y="648"/>
                  </a:lnTo>
                  <a:lnTo>
                    <a:pt x="841" y="648"/>
                  </a:lnTo>
                  <a:lnTo>
                    <a:pt x="841" y="654"/>
                  </a:lnTo>
                  <a:lnTo>
                    <a:pt x="841" y="654"/>
                  </a:lnTo>
                  <a:lnTo>
                    <a:pt x="841" y="654"/>
                  </a:lnTo>
                  <a:lnTo>
                    <a:pt x="841" y="664"/>
                  </a:lnTo>
                  <a:lnTo>
                    <a:pt x="841" y="669"/>
                  </a:lnTo>
                  <a:lnTo>
                    <a:pt x="841" y="669"/>
                  </a:lnTo>
                  <a:lnTo>
                    <a:pt x="841" y="674"/>
                  </a:lnTo>
                  <a:lnTo>
                    <a:pt x="846" y="679"/>
                  </a:lnTo>
                  <a:lnTo>
                    <a:pt x="846" y="679"/>
                  </a:lnTo>
                  <a:lnTo>
                    <a:pt x="841" y="684"/>
                  </a:lnTo>
                  <a:lnTo>
                    <a:pt x="846" y="689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9"/>
                  </a:lnTo>
                  <a:lnTo>
                    <a:pt x="851" y="719"/>
                  </a:lnTo>
                  <a:lnTo>
                    <a:pt x="846" y="724"/>
                  </a:lnTo>
                  <a:lnTo>
                    <a:pt x="846" y="729"/>
                  </a:lnTo>
                  <a:lnTo>
                    <a:pt x="846" y="735"/>
                  </a:lnTo>
                  <a:lnTo>
                    <a:pt x="846" y="74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46" y="760"/>
                  </a:lnTo>
                  <a:lnTo>
                    <a:pt x="846" y="760"/>
                  </a:lnTo>
                  <a:lnTo>
                    <a:pt x="846" y="760"/>
                  </a:lnTo>
                  <a:lnTo>
                    <a:pt x="836" y="775"/>
                  </a:lnTo>
                  <a:lnTo>
                    <a:pt x="836" y="775"/>
                  </a:lnTo>
                  <a:lnTo>
                    <a:pt x="831" y="785"/>
                  </a:lnTo>
                  <a:lnTo>
                    <a:pt x="826" y="785"/>
                  </a:lnTo>
                  <a:lnTo>
                    <a:pt x="826" y="790"/>
                  </a:lnTo>
                  <a:lnTo>
                    <a:pt x="820" y="805"/>
                  </a:lnTo>
                  <a:lnTo>
                    <a:pt x="820" y="810"/>
                  </a:lnTo>
                  <a:lnTo>
                    <a:pt x="815" y="821"/>
                  </a:lnTo>
                  <a:lnTo>
                    <a:pt x="805" y="836"/>
                  </a:lnTo>
                  <a:lnTo>
                    <a:pt x="805" y="841"/>
                  </a:lnTo>
                  <a:lnTo>
                    <a:pt x="805" y="846"/>
                  </a:lnTo>
                  <a:lnTo>
                    <a:pt x="805" y="851"/>
                  </a:lnTo>
                  <a:lnTo>
                    <a:pt x="805" y="856"/>
                  </a:lnTo>
                  <a:lnTo>
                    <a:pt x="805" y="871"/>
                  </a:lnTo>
                  <a:lnTo>
                    <a:pt x="800" y="876"/>
                  </a:lnTo>
                  <a:lnTo>
                    <a:pt x="785" y="891"/>
                  </a:lnTo>
                  <a:lnTo>
                    <a:pt x="785" y="897"/>
                  </a:lnTo>
                  <a:lnTo>
                    <a:pt x="780" y="897"/>
                  </a:lnTo>
                  <a:lnTo>
                    <a:pt x="775" y="902"/>
                  </a:lnTo>
                  <a:lnTo>
                    <a:pt x="775" y="912"/>
                  </a:lnTo>
                  <a:lnTo>
                    <a:pt x="770" y="917"/>
                  </a:lnTo>
                  <a:lnTo>
                    <a:pt x="770" y="922"/>
                  </a:lnTo>
                  <a:lnTo>
                    <a:pt x="770" y="927"/>
                  </a:lnTo>
                  <a:lnTo>
                    <a:pt x="770" y="927"/>
                  </a:lnTo>
                  <a:lnTo>
                    <a:pt x="770" y="927"/>
                  </a:lnTo>
                  <a:lnTo>
                    <a:pt x="765" y="927"/>
                  </a:lnTo>
                  <a:lnTo>
                    <a:pt x="765" y="927"/>
                  </a:lnTo>
                  <a:lnTo>
                    <a:pt x="755" y="927"/>
                  </a:lnTo>
                  <a:lnTo>
                    <a:pt x="750" y="922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44" y="922"/>
                  </a:lnTo>
                  <a:lnTo>
                    <a:pt x="744" y="922"/>
                  </a:lnTo>
                  <a:lnTo>
                    <a:pt x="744" y="922"/>
                  </a:lnTo>
                  <a:lnTo>
                    <a:pt x="750" y="927"/>
                  </a:lnTo>
                  <a:lnTo>
                    <a:pt x="750" y="927"/>
                  </a:lnTo>
                  <a:lnTo>
                    <a:pt x="750" y="932"/>
                  </a:lnTo>
                  <a:lnTo>
                    <a:pt x="755" y="937"/>
                  </a:lnTo>
                  <a:lnTo>
                    <a:pt x="750" y="937"/>
                  </a:lnTo>
                  <a:lnTo>
                    <a:pt x="755" y="937"/>
                  </a:lnTo>
                  <a:lnTo>
                    <a:pt x="760" y="942"/>
                  </a:lnTo>
                  <a:lnTo>
                    <a:pt x="760" y="947"/>
                  </a:lnTo>
                  <a:lnTo>
                    <a:pt x="760" y="942"/>
                  </a:lnTo>
                  <a:lnTo>
                    <a:pt x="765" y="937"/>
                  </a:lnTo>
                  <a:lnTo>
                    <a:pt x="765" y="937"/>
                  </a:lnTo>
                  <a:lnTo>
                    <a:pt x="765" y="942"/>
                  </a:lnTo>
                  <a:lnTo>
                    <a:pt x="765" y="952"/>
                  </a:lnTo>
                  <a:lnTo>
                    <a:pt x="775" y="962"/>
                  </a:lnTo>
                  <a:lnTo>
                    <a:pt x="770" y="972"/>
                  </a:lnTo>
                  <a:lnTo>
                    <a:pt x="765" y="978"/>
                  </a:lnTo>
                  <a:lnTo>
                    <a:pt x="765" y="978"/>
                  </a:lnTo>
                  <a:lnTo>
                    <a:pt x="765" y="978"/>
                  </a:lnTo>
                  <a:lnTo>
                    <a:pt x="760" y="978"/>
                  </a:lnTo>
                  <a:lnTo>
                    <a:pt x="760" y="978"/>
                  </a:lnTo>
                  <a:lnTo>
                    <a:pt x="760" y="978"/>
                  </a:lnTo>
                  <a:lnTo>
                    <a:pt x="760" y="972"/>
                  </a:lnTo>
                  <a:lnTo>
                    <a:pt x="765" y="972"/>
                  </a:lnTo>
                  <a:lnTo>
                    <a:pt x="765" y="967"/>
                  </a:lnTo>
                  <a:lnTo>
                    <a:pt x="760" y="967"/>
                  </a:lnTo>
                  <a:lnTo>
                    <a:pt x="760" y="967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44" y="972"/>
                  </a:lnTo>
                  <a:lnTo>
                    <a:pt x="744" y="972"/>
                  </a:lnTo>
                  <a:lnTo>
                    <a:pt x="750" y="972"/>
                  </a:lnTo>
                  <a:lnTo>
                    <a:pt x="750" y="967"/>
                  </a:lnTo>
                  <a:lnTo>
                    <a:pt x="744" y="967"/>
                  </a:lnTo>
                  <a:lnTo>
                    <a:pt x="744" y="972"/>
                  </a:lnTo>
                  <a:lnTo>
                    <a:pt x="734" y="972"/>
                  </a:lnTo>
                  <a:lnTo>
                    <a:pt x="724" y="978"/>
                  </a:lnTo>
                  <a:lnTo>
                    <a:pt x="719" y="978"/>
                  </a:lnTo>
                  <a:lnTo>
                    <a:pt x="719" y="967"/>
                  </a:lnTo>
                  <a:lnTo>
                    <a:pt x="714" y="967"/>
                  </a:lnTo>
                  <a:lnTo>
                    <a:pt x="699" y="962"/>
                  </a:lnTo>
                  <a:lnTo>
                    <a:pt x="689" y="962"/>
                  </a:lnTo>
                  <a:lnTo>
                    <a:pt x="684" y="962"/>
                  </a:lnTo>
                  <a:lnTo>
                    <a:pt x="684" y="962"/>
                  </a:lnTo>
                  <a:lnTo>
                    <a:pt x="689" y="957"/>
                  </a:lnTo>
                  <a:lnTo>
                    <a:pt x="689" y="957"/>
                  </a:lnTo>
                  <a:lnTo>
                    <a:pt x="694" y="952"/>
                  </a:lnTo>
                  <a:lnTo>
                    <a:pt x="694" y="947"/>
                  </a:lnTo>
                  <a:lnTo>
                    <a:pt x="689" y="952"/>
                  </a:lnTo>
                  <a:lnTo>
                    <a:pt x="689" y="952"/>
                  </a:lnTo>
                  <a:lnTo>
                    <a:pt x="684" y="957"/>
                  </a:lnTo>
                  <a:lnTo>
                    <a:pt x="679" y="952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62"/>
                  </a:lnTo>
                  <a:lnTo>
                    <a:pt x="679" y="962"/>
                  </a:lnTo>
                  <a:lnTo>
                    <a:pt x="679" y="957"/>
                  </a:lnTo>
                  <a:lnTo>
                    <a:pt x="684" y="957"/>
                  </a:lnTo>
                  <a:lnTo>
                    <a:pt x="679" y="962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72"/>
                  </a:lnTo>
                  <a:lnTo>
                    <a:pt x="663" y="978"/>
                  </a:lnTo>
                  <a:lnTo>
                    <a:pt x="663" y="983"/>
                  </a:lnTo>
                  <a:lnTo>
                    <a:pt x="658" y="983"/>
                  </a:lnTo>
                  <a:lnTo>
                    <a:pt x="658" y="988"/>
                  </a:lnTo>
                  <a:lnTo>
                    <a:pt x="653" y="983"/>
                  </a:lnTo>
                  <a:lnTo>
                    <a:pt x="658" y="983"/>
                  </a:lnTo>
                  <a:lnTo>
                    <a:pt x="658" y="978"/>
                  </a:lnTo>
                  <a:lnTo>
                    <a:pt x="663" y="978"/>
                  </a:lnTo>
                  <a:lnTo>
                    <a:pt x="663" y="978"/>
                  </a:lnTo>
                  <a:lnTo>
                    <a:pt x="663" y="972"/>
                  </a:lnTo>
                  <a:lnTo>
                    <a:pt x="663" y="962"/>
                  </a:lnTo>
                  <a:lnTo>
                    <a:pt x="663" y="957"/>
                  </a:lnTo>
                  <a:lnTo>
                    <a:pt x="658" y="957"/>
                  </a:lnTo>
                  <a:lnTo>
                    <a:pt x="658" y="952"/>
                  </a:lnTo>
                  <a:lnTo>
                    <a:pt x="658" y="952"/>
                  </a:lnTo>
                  <a:lnTo>
                    <a:pt x="653" y="947"/>
                  </a:lnTo>
                  <a:lnTo>
                    <a:pt x="653" y="937"/>
                  </a:lnTo>
                  <a:lnTo>
                    <a:pt x="648" y="937"/>
                  </a:lnTo>
                  <a:lnTo>
                    <a:pt x="653" y="942"/>
                  </a:lnTo>
                  <a:lnTo>
                    <a:pt x="648" y="947"/>
                  </a:lnTo>
                  <a:lnTo>
                    <a:pt x="653" y="947"/>
                  </a:lnTo>
                  <a:lnTo>
                    <a:pt x="653" y="952"/>
                  </a:lnTo>
                  <a:lnTo>
                    <a:pt x="653" y="957"/>
                  </a:lnTo>
                  <a:lnTo>
                    <a:pt x="648" y="962"/>
                  </a:lnTo>
                  <a:lnTo>
                    <a:pt x="648" y="967"/>
                  </a:lnTo>
                  <a:lnTo>
                    <a:pt x="653" y="967"/>
                  </a:lnTo>
                  <a:lnTo>
                    <a:pt x="653" y="967"/>
                  </a:lnTo>
                  <a:lnTo>
                    <a:pt x="653" y="972"/>
                  </a:lnTo>
                  <a:lnTo>
                    <a:pt x="648" y="978"/>
                  </a:lnTo>
                  <a:lnTo>
                    <a:pt x="643" y="983"/>
                  </a:lnTo>
                  <a:lnTo>
                    <a:pt x="638" y="983"/>
                  </a:lnTo>
                  <a:lnTo>
                    <a:pt x="628" y="983"/>
                  </a:lnTo>
                  <a:lnTo>
                    <a:pt x="628" y="983"/>
                  </a:lnTo>
                  <a:lnTo>
                    <a:pt x="628" y="978"/>
                  </a:lnTo>
                  <a:lnTo>
                    <a:pt x="633" y="972"/>
                  </a:lnTo>
                  <a:lnTo>
                    <a:pt x="628" y="972"/>
                  </a:lnTo>
                  <a:lnTo>
                    <a:pt x="628" y="967"/>
                  </a:lnTo>
                  <a:lnTo>
                    <a:pt x="623" y="967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28" y="972"/>
                  </a:lnTo>
                  <a:lnTo>
                    <a:pt x="628" y="978"/>
                  </a:lnTo>
                  <a:lnTo>
                    <a:pt x="623" y="978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18" y="972"/>
                  </a:lnTo>
                  <a:lnTo>
                    <a:pt x="618" y="978"/>
                  </a:lnTo>
                  <a:lnTo>
                    <a:pt x="618" y="978"/>
                  </a:lnTo>
                  <a:lnTo>
                    <a:pt x="613" y="978"/>
                  </a:lnTo>
                  <a:lnTo>
                    <a:pt x="613" y="983"/>
                  </a:lnTo>
                  <a:lnTo>
                    <a:pt x="608" y="978"/>
                  </a:lnTo>
                  <a:lnTo>
                    <a:pt x="603" y="978"/>
                  </a:lnTo>
                  <a:lnTo>
                    <a:pt x="562" y="978"/>
                  </a:lnTo>
                  <a:lnTo>
                    <a:pt x="552" y="983"/>
                  </a:lnTo>
                  <a:lnTo>
                    <a:pt x="542" y="983"/>
                  </a:lnTo>
                  <a:lnTo>
                    <a:pt x="542" y="988"/>
                  </a:lnTo>
                  <a:lnTo>
                    <a:pt x="542" y="988"/>
                  </a:lnTo>
                  <a:lnTo>
                    <a:pt x="542" y="988"/>
                  </a:lnTo>
                  <a:lnTo>
                    <a:pt x="537" y="988"/>
                  </a:lnTo>
                  <a:lnTo>
                    <a:pt x="537" y="988"/>
                  </a:lnTo>
                  <a:lnTo>
                    <a:pt x="537" y="983"/>
                  </a:lnTo>
                  <a:lnTo>
                    <a:pt x="537" y="983"/>
                  </a:lnTo>
                  <a:lnTo>
                    <a:pt x="537" y="983"/>
                  </a:lnTo>
                  <a:lnTo>
                    <a:pt x="532" y="983"/>
                  </a:lnTo>
                  <a:lnTo>
                    <a:pt x="527" y="983"/>
                  </a:lnTo>
                  <a:lnTo>
                    <a:pt x="527" y="988"/>
                  </a:lnTo>
                  <a:lnTo>
                    <a:pt x="527" y="993"/>
                  </a:lnTo>
                  <a:lnTo>
                    <a:pt x="527" y="993"/>
                  </a:lnTo>
                  <a:lnTo>
                    <a:pt x="532" y="993"/>
                  </a:lnTo>
                  <a:lnTo>
                    <a:pt x="537" y="993"/>
                  </a:lnTo>
                  <a:lnTo>
                    <a:pt x="542" y="998"/>
                  </a:lnTo>
                  <a:lnTo>
                    <a:pt x="542" y="998"/>
                  </a:lnTo>
                  <a:lnTo>
                    <a:pt x="542" y="998"/>
                  </a:lnTo>
                  <a:lnTo>
                    <a:pt x="542" y="1003"/>
                  </a:lnTo>
                  <a:lnTo>
                    <a:pt x="532" y="1003"/>
                  </a:lnTo>
                  <a:lnTo>
                    <a:pt x="532" y="1013"/>
                  </a:lnTo>
                  <a:lnTo>
                    <a:pt x="532" y="1018"/>
                  </a:lnTo>
                  <a:lnTo>
                    <a:pt x="532" y="1018"/>
                  </a:lnTo>
                  <a:lnTo>
                    <a:pt x="527" y="1018"/>
                  </a:lnTo>
                  <a:lnTo>
                    <a:pt x="527" y="1018"/>
                  </a:lnTo>
                  <a:lnTo>
                    <a:pt x="522" y="1018"/>
                  </a:lnTo>
                  <a:lnTo>
                    <a:pt x="512" y="1018"/>
                  </a:lnTo>
                  <a:lnTo>
                    <a:pt x="506" y="1018"/>
                  </a:lnTo>
                  <a:lnTo>
                    <a:pt x="506" y="1023"/>
                  </a:lnTo>
                  <a:lnTo>
                    <a:pt x="506" y="1028"/>
                  </a:lnTo>
                  <a:lnTo>
                    <a:pt x="506" y="1028"/>
                  </a:lnTo>
                  <a:lnTo>
                    <a:pt x="486" y="1023"/>
                  </a:lnTo>
                  <a:lnTo>
                    <a:pt x="486" y="1023"/>
                  </a:lnTo>
                  <a:lnTo>
                    <a:pt x="486" y="1018"/>
                  </a:lnTo>
                  <a:lnTo>
                    <a:pt x="486" y="1018"/>
                  </a:lnTo>
                  <a:lnTo>
                    <a:pt x="481" y="1013"/>
                  </a:lnTo>
                  <a:lnTo>
                    <a:pt x="481" y="1018"/>
                  </a:lnTo>
                  <a:lnTo>
                    <a:pt x="481" y="1023"/>
                  </a:lnTo>
                  <a:lnTo>
                    <a:pt x="481" y="1028"/>
                  </a:lnTo>
                  <a:lnTo>
                    <a:pt x="476" y="1028"/>
                  </a:lnTo>
                  <a:lnTo>
                    <a:pt x="476" y="1033"/>
                  </a:lnTo>
                  <a:lnTo>
                    <a:pt x="471" y="1033"/>
                  </a:lnTo>
                  <a:lnTo>
                    <a:pt x="466" y="1033"/>
                  </a:lnTo>
                  <a:lnTo>
                    <a:pt x="471" y="1038"/>
                  </a:lnTo>
                  <a:lnTo>
                    <a:pt x="476" y="1038"/>
                  </a:lnTo>
                  <a:lnTo>
                    <a:pt x="471" y="1043"/>
                  </a:lnTo>
                  <a:lnTo>
                    <a:pt x="466" y="1043"/>
                  </a:lnTo>
                  <a:lnTo>
                    <a:pt x="461" y="1043"/>
                  </a:lnTo>
                  <a:lnTo>
                    <a:pt x="451" y="1048"/>
                  </a:lnTo>
                  <a:lnTo>
                    <a:pt x="446" y="1053"/>
                  </a:lnTo>
                  <a:lnTo>
                    <a:pt x="451" y="1059"/>
                  </a:lnTo>
                  <a:lnTo>
                    <a:pt x="446" y="1059"/>
                  </a:lnTo>
                  <a:lnTo>
                    <a:pt x="431" y="1059"/>
                  </a:lnTo>
                  <a:lnTo>
                    <a:pt x="425" y="1064"/>
                  </a:lnTo>
                  <a:lnTo>
                    <a:pt x="410" y="1064"/>
                  </a:lnTo>
                  <a:lnTo>
                    <a:pt x="405" y="1059"/>
                  </a:lnTo>
                  <a:lnTo>
                    <a:pt x="405" y="1059"/>
                  </a:lnTo>
                  <a:lnTo>
                    <a:pt x="405" y="1059"/>
                  </a:lnTo>
                  <a:lnTo>
                    <a:pt x="400" y="1059"/>
                  </a:lnTo>
                  <a:lnTo>
                    <a:pt x="405" y="1059"/>
                  </a:lnTo>
                  <a:lnTo>
                    <a:pt x="405" y="1053"/>
                  </a:lnTo>
                  <a:lnTo>
                    <a:pt x="405" y="1053"/>
                  </a:lnTo>
                  <a:lnTo>
                    <a:pt x="410" y="1053"/>
                  </a:lnTo>
                  <a:lnTo>
                    <a:pt x="405" y="1053"/>
                  </a:lnTo>
                  <a:lnTo>
                    <a:pt x="405" y="1048"/>
                  </a:lnTo>
                  <a:lnTo>
                    <a:pt x="410" y="1048"/>
                  </a:lnTo>
                  <a:lnTo>
                    <a:pt x="410" y="1048"/>
                  </a:lnTo>
                  <a:lnTo>
                    <a:pt x="415" y="1048"/>
                  </a:lnTo>
                  <a:lnTo>
                    <a:pt x="420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38"/>
                  </a:lnTo>
                  <a:lnTo>
                    <a:pt x="415" y="1038"/>
                  </a:lnTo>
                  <a:lnTo>
                    <a:pt x="415" y="1038"/>
                  </a:lnTo>
                  <a:lnTo>
                    <a:pt x="415" y="1033"/>
                  </a:lnTo>
                  <a:lnTo>
                    <a:pt x="415" y="1033"/>
                  </a:lnTo>
                  <a:lnTo>
                    <a:pt x="415" y="1033"/>
                  </a:lnTo>
                  <a:lnTo>
                    <a:pt x="410" y="1038"/>
                  </a:lnTo>
                  <a:lnTo>
                    <a:pt x="410" y="1033"/>
                  </a:lnTo>
                  <a:lnTo>
                    <a:pt x="405" y="1033"/>
                  </a:lnTo>
                  <a:lnTo>
                    <a:pt x="400" y="1033"/>
                  </a:lnTo>
                  <a:lnTo>
                    <a:pt x="400" y="1033"/>
                  </a:lnTo>
                  <a:lnTo>
                    <a:pt x="395" y="1028"/>
                  </a:lnTo>
                  <a:lnTo>
                    <a:pt x="395" y="1028"/>
                  </a:lnTo>
                  <a:lnTo>
                    <a:pt x="390" y="1033"/>
                  </a:lnTo>
                  <a:lnTo>
                    <a:pt x="385" y="1033"/>
                  </a:lnTo>
                  <a:lnTo>
                    <a:pt x="380" y="1028"/>
                  </a:lnTo>
                  <a:lnTo>
                    <a:pt x="375" y="1028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5" y="1038"/>
                  </a:lnTo>
                  <a:lnTo>
                    <a:pt x="390" y="1043"/>
                  </a:lnTo>
                  <a:lnTo>
                    <a:pt x="385" y="1048"/>
                  </a:lnTo>
                  <a:lnTo>
                    <a:pt x="390" y="1048"/>
                  </a:lnTo>
                  <a:lnTo>
                    <a:pt x="395" y="1053"/>
                  </a:lnTo>
                  <a:lnTo>
                    <a:pt x="395" y="1053"/>
                  </a:lnTo>
                  <a:lnTo>
                    <a:pt x="395" y="1053"/>
                  </a:lnTo>
                  <a:lnTo>
                    <a:pt x="390" y="1053"/>
                  </a:lnTo>
                  <a:lnTo>
                    <a:pt x="395" y="1059"/>
                  </a:lnTo>
                  <a:lnTo>
                    <a:pt x="395" y="1059"/>
                  </a:lnTo>
                  <a:lnTo>
                    <a:pt x="390" y="1059"/>
                  </a:lnTo>
                  <a:lnTo>
                    <a:pt x="390" y="1059"/>
                  </a:lnTo>
                  <a:lnTo>
                    <a:pt x="390" y="1059"/>
                  </a:lnTo>
                  <a:lnTo>
                    <a:pt x="395" y="1059"/>
                  </a:lnTo>
                  <a:lnTo>
                    <a:pt x="390" y="1064"/>
                  </a:lnTo>
                  <a:lnTo>
                    <a:pt x="390" y="1064"/>
                  </a:lnTo>
                  <a:lnTo>
                    <a:pt x="390" y="1069"/>
                  </a:lnTo>
                  <a:lnTo>
                    <a:pt x="390" y="1069"/>
                  </a:lnTo>
                  <a:lnTo>
                    <a:pt x="390" y="1069"/>
                  </a:lnTo>
                  <a:lnTo>
                    <a:pt x="390" y="1074"/>
                  </a:lnTo>
                  <a:lnTo>
                    <a:pt x="385" y="1079"/>
                  </a:lnTo>
                  <a:lnTo>
                    <a:pt x="380" y="1084"/>
                  </a:lnTo>
                  <a:lnTo>
                    <a:pt x="375" y="1084"/>
                  </a:lnTo>
                  <a:lnTo>
                    <a:pt x="370" y="1084"/>
                  </a:lnTo>
                  <a:lnTo>
                    <a:pt x="365" y="1089"/>
                  </a:lnTo>
                  <a:lnTo>
                    <a:pt x="365" y="1089"/>
                  </a:lnTo>
                  <a:lnTo>
                    <a:pt x="365" y="1089"/>
                  </a:lnTo>
                  <a:lnTo>
                    <a:pt x="360" y="1084"/>
                  </a:lnTo>
                  <a:lnTo>
                    <a:pt x="360" y="1084"/>
                  </a:lnTo>
                  <a:lnTo>
                    <a:pt x="355" y="1084"/>
                  </a:lnTo>
                  <a:lnTo>
                    <a:pt x="360" y="1084"/>
                  </a:lnTo>
                  <a:lnTo>
                    <a:pt x="360" y="1089"/>
                  </a:lnTo>
                  <a:lnTo>
                    <a:pt x="360" y="1094"/>
                  </a:lnTo>
                  <a:lnTo>
                    <a:pt x="355" y="1094"/>
                  </a:lnTo>
                  <a:lnTo>
                    <a:pt x="355" y="1089"/>
                  </a:lnTo>
                  <a:lnTo>
                    <a:pt x="349" y="1084"/>
                  </a:lnTo>
                  <a:lnTo>
                    <a:pt x="339" y="1084"/>
                  </a:lnTo>
                  <a:lnTo>
                    <a:pt x="339" y="1084"/>
                  </a:lnTo>
                  <a:lnTo>
                    <a:pt x="344" y="1089"/>
                  </a:lnTo>
                  <a:lnTo>
                    <a:pt x="344" y="1089"/>
                  </a:lnTo>
                  <a:lnTo>
                    <a:pt x="349" y="1089"/>
                  </a:lnTo>
                  <a:lnTo>
                    <a:pt x="349" y="1089"/>
                  </a:lnTo>
                  <a:lnTo>
                    <a:pt x="349" y="1089"/>
                  </a:lnTo>
                  <a:lnTo>
                    <a:pt x="355" y="1089"/>
                  </a:lnTo>
                  <a:lnTo>
                    <a:pt x="349" y="1089"/>
                  </a:lnTo>
                  <a:lnTo>
                    <a:pt x="349" y="1094"/>
                  </a:lnTo>
                  <a:lnTo>
                    <a:pt x="349" y="1094"/>
                  </a:lnTo>
                  <a:lnTo>
                    <a:pt x="349" y="1094"/>
                  </a:lnTo>
                  <a:lnTo>
                    <a:pt x="344" y="1099"/>
                  </a:lnTo>
                  <a:lnTo>
                    <a:pt x="344" y="1099"/>
                  </a:lnTo>
                  <a:lnTo>
                    <a:pt x="344" y="1104"/>
                  </a:lnTo>
                  <a:lnTo>
                    <a:pt x="344" y="1109"/>
                  </a:lnTo>
                  <a:lnTo>
                    <a:pt x="344" y="1114"/>
                  </a:lnTo>
                  <a:lnTo>
                    <a:pt x="339" y="1109"/>
                  </a:lnTo>
                  <a:lnTo>
                    <a:pt x="339" y="1104"/>
                  </a:lnTo>
                  <a:lnTo>
                    <a:pt x="334" y="1104"/>
                  </a:lnTo>
                  <a:lnTo>
                    <a:pt x="334" y="1099"/>
                  </a:lnTo>
                  <a:lnTo>
                    <a:pt x="324" y="1104"/>
                  </a:lnTo>
                  <a:lnTo>
                    <a:pt x="304" y="1099"/>
                  </a:lnTo>
                  <a:lnTo>
                    <a:pt x="304" y="1099"/>
                  </a:lnTo>
                  <a:lnTo>
                    <a:pt x="309" y="1104"/>
                  </a:lnTo>
                  <a:lnTo>
                    <a:pt x="314" y="1104"/>
                  </a:lnTo>
                  <a:lnTo>
                    <a:pt x="314" y="1104"/>
                  </a:lnTo>
                  <a:lnTo>
                    <a:pt x="314" y="1104"/>
                  </a:lnTo>
                  <a:lnTo>
                    <a:pt x="309" y="1109"/>
                  </a:lnTo>
                  <a:lnTo>
                    <a:pt x="314" y="1109"/>
                  </a:lnTo>
                  <a:lnTo>
                    <a:pt x="314" y="1109"/>
                  </a:lnTo>
                  <a:lnTo>
                    <a:pt x="309" y="1114"/>
                  </a:lnTo>
                  <a:lnTo>
                    <a:pt x="309" y="1114"/>
                  </a:lnTo>
                  <a:lnTo>
                    <a:pt x="309" y="1119"/>
                  </a:lnTo>
                  <a:lnTo>
                    <a:pt x="304" y="1119"/>
                  </a:lnTo>
                  <a:lnTo>
                    <a:pt x="304" y="1119"/>
                  </a:lnTo>
                  <a:lnTo>
                    <a:pt x="299" y="1119"/>
                  </a:lnTo>
                  <a:lnTo>
                    <a:pt x="299" y="1114"/>
                  </a:lnTo>
                  <a:lnTo>
                    <a:pt x="299" y="1114"/>
                  </a:lnTo>
                  <a:lnTo>
                    <a:pt x="294" y="1114"/>
                  </a:lnTo>
                  <a:lnTo>
                    <a:pt x="289" y="1114"/>
                  </a:lnTo>
                  <a:lnTo>
                    <a:pt x="289" y="1114"/>
                  </a:lnTo>
                  <a:lnTo>
                    <a:pt x="289" y="1109"/>
                  </a:lnTo>
                  <a:lnTo>
                    <a:pt x="284" y="1114"/>
                  </a:lnTo>
                  <a:lnTo>
                    <a:pt x="284" y="1109"/>
                  </a:lnTo>
                  <a:lnTo>
                    <a:pt x="279" y="1114"/>
                  </a:lnTo>
                  <a:lnTo>
                    <a:pt x="279" y="1119"/>
                  </a:lnTo>
                  <a:lnTo>
                    <a:pt x="274" y="1124"/>
                  </a:lnTo>
                  <a:lnTo>
                    <a:pt x="268" y="1124"/>
                  </a:lnTo>
                  <a:lnTo>
                    <a:pt x="268" y="1124"/>
                  </a:lnTo>
                  <a:lnTo>
                    <a:pt x="263" y="1129"/>
                  </a:lnTo>
                  <a:lnTo>
                    <a:pt x="263" y="1124"/>
                  </a:lnTo>
                  <a:lnTo>
                    <a:pt x="263" y="1124"/>
                  </a:lnTo>
                  <a:lnTo>
                    <a:pt x="263" y="1124"/>
                  </a:lnTo>
                  <a:lnTo>
                    <a:pt x="258" y="1124"/>
                  </a:lnTo>
                  <a:lnTo>
                    <a:pt x="258" y="1119"/>
                  </a:lnTo>
                  <a:lnTo>
                    <a:pt x="253" y="1119"/>
                  </a:lnTo>
                  <a:lnTo>
                    <a:pt x="253" y="1119"/>
                  </a:lnTo>
                  <a:lnTo>
                    <a:pt x="248" y="1119"/>
                  </a:lnTo>
                  <a:lnTo>
                    <a:pt x="238" y="1119"/>
                  </a:lnTo>
                  <a:lnTo>
                    <a:pt x="238" y="1119"/>
                  </a:lnTo>
                  <a:lnTo>
                    <a:pt x="233" y="1114"/>
                  </a:lnTo>
                  <a:lnTo>
                    <a:pt x="233" y="1114"/>
                  </a:lnTo>
                  <a:lnTo>
                    <a:pt x="233" y="1119"/>
                  </a:lnTo>
                  <a:lnTo>
                    <a:pt x="233" y="1119"/>
                  </a:lnTo>
                  <a:lnTo>
                    <a:pt x="233" y="1119"/>
                  </a:lnTo>
                  <a:lnTo>
                    <a:pt x="233" y="1124"/>
                  </a:lnTo>
                  <a:lnTo>
                    <a:pt x="228" y="1124"/>
                  </a:lnTo>
                  <a:lnTo>
                    <a:pt x="223" y="1124"/>
                  </a:lnTo>
                  <a:lnTo>
                    <a:pt x="223" y="1124"/>
                  </a:lnTo>
                  <a:lnTo>
                    <a:pt x="218" y="1124"/>
                  </a:lnTo>
                  <a:lnTo>
                    <a:pt x="218" y="1124"/>
                  </a:lnTo>
                  <a:lnTo>
                    <a:pt x="218" y="1129"/>
                  </a:lnTo>
                  <a:lnTo>
                    <a:pt x="218" y="1129"/>
                  </a:lnTo>
                  <a:lnTo>
                    <a:pt x="213" y="1129"/>
                  </a:lnTo>
                  <a:lnTo>
                    <a:pt x="213" y="1129"/>
                  </a:lnTo>
                  <a:lnTo>
                    <a:pt x="213" y="1134"/>
                  </a:lnTo>
                  <a:lnTo>
                    <a:pt x="208" y="1134"/>
                  </a:lnTo>
                  <a:lnTo>
                    <a:pt x="208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29"/>
                  </a:lnTo>
                  <a:lnTo>
                    <a:pt x="203" y="1129"/>
                  </a:lnTo>
                  <a:lnTo>
                    <a:pt x="203" y="1129"/>
                  </a:lnTo>
                  <a:lnTo>
                    <a:pt x="193" y="1129"/>
                  </a:lnTo>
                  <a:lnTo>
                    <a:pt x="193" y="1134"/>
                  </a:lnTo>
                  <a:lnTo>
                    <a:pt x="193" y="1134"/>
                  </a:lnTo>
                  <a:lnTo>
                    <a:pt x="193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2" y="1134"/>
                  </a:lnTo>
                  <a:lnTo>
                    <a:pt x="177" y="1134"/>
                  </a:lnTo>
                  <a:lnTo>
                    <a:pt x="182" y="1134"/>
                  </a:lnTo>
                  <a:lnTo>
                    <a:pt x="182" y="1134"/>
                  </a:lnTo>
                  <a:lnTo>
                    <a:pt x="182" y="1129"/>
                  </a:lnTo>
                  <a:lnTo>
                    <a:pt x="187" y="1129"/>
                  </a:lnTo>
                  <a:lnTo>
                    <a:pt x="182" y="1129"/>
                  </a:lnTo>
                  <a:lnTo>
                    <a:pt x="182" y="1129"/>
                  </a:lnTo>
                  <a:lnTo>
                    <a:pt x="182" y="1129"/>
                  </a:lnTo>
                  <a:lnTo>
                    <a:pt x="182" y="1124"/>
                  </a:lnTo>
                  <a:lnTo>
                    <a:pt x="182" y="1124"/>
                  </a:lnTo>
                  <a:lnTo>
                    <a:pt x="187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4"/>
                  </a:lnTo>
                  <a:lnTo>
                    <a:pt x="187" y="1119"/>
                  </a:lnTo>
                  <a:lnTo>
                    <a:pt x="182" y="1119"/>
                  </a:lnTo>
                  <a:lnTo>
                    <a:pt x="182" y="1124"/>
                  </a:lnTo>
                  <a:lnTo>
                    <a:pt x="182" y="1124"/>
                  </a:lnTo>
                  <a:lnTo>
                    <a:pt x="177" y="1129"/>
                  </a:lnTo>
                  <a:lnTo>
                    <a:pt x="172" y="1124"/>
                  </a:lnTo>
                  <a:lnTo>
                    <a:pt x="172" y="1119"/>
                  </a:lnTo>
                  <a:lnTo>
                    <a:pt x="177" y="1119"/>
                  </a:lnTo>
                  <a:lnTo>
                    <a:pt x="177" y="1114"/>
                  </a:lnTo>
                  <a:lnTo>
                    <a:pt x="177" y="1114"/>
                  </a:lnTo>
                  <a:lnTo>
                    <a:pt x="172" y="1109"/>
                  </a:lnTo>
                  <a:lnTo>
                    <a:pt x="172" y="1109"/>
                  </a:lnTo>
                  <a:lnTo>
                    <a:pt x="167" y="1109"/>
                  </a:lnTo>
                  <a:lnTo>
                    <a:pt x="167" y="1114"/>
                  </a:lnTo>
                  <a:lnTo>
                    <a:pt x="162" y="1114"/>
                  </a:lnTo>
                  <a:lnTo>
                    <a:pt x="152" y="1119"/>
                  </a:lnTo>
                  <a:lnTo>
                    <a:pt x="147" y="1119"/>
                  </a:lnTo>
                  <a:lnTo>
                    <a:pt x="147" y="1119"/>
                  </a:lnTo>
                  <a:lnTo>
                    <a:pt x="147" y="1124"/>
                  </a:lnTo>
                  <a:lnTo>
                    <a:pt x="142" y="1119"/>
                  </a:lnTo>
                  <a:lnTo>
                    <a:pt x="142" y="1119"/>
                  </a:lnTo>
                  <a:lnTo>
                    <a:pt x="137" y="1124"/>
                  </a:lnTo>
                  <a:lnTo>
                    <a:pt x="137" y="1124"/>
                  </a:lnTo>
                  <a:lnTo>
                    <a:pt x="132" y="1124"/>
                  </a:lnTo>
                  <a:lnTo>
                    <a:pt x="132" y="1119"/>
                  </a:lnTo>
                  <a:lnTo>
                    <a:pt x="132" y="1119"/>
                  </a:lnTo>
                  <a:lnTo>
                    <a:pt x="127" y="1114"/>
                  </a:lnTo>
                  <a:lnTo>
                    <a:pt x="127" y="1119"/>
                  </a:lnTo>
                  <a:lnTo>
                    <a:pt x="117" y="1124"/>
                  </a:lnTo>
                  <a:lnTo>
                    <a:pt x="117" y="1129"/>
                  </a:lnTo>
                  <a:lnTo>
                    <a:pt x="117" y="1129"/>
                  </a:lnTo>
                  <a:lnTo>
                    <a:pt x="117" y="1129"/>
                  </a:lnTo>
                  <a:lnTo>
                    <a:pt x="106" y="1134"/>
                  </a:lnTo>
                  <a:lnTo>
                    <a:pt x="106" y="1129"/>
                  </a:lnTo>
                  <a:lnTo>
                    <a:pt x="101" y="1129"/>
                  </a:lnTo>
                  <a:lnTo>
                    <a:pt x="96" y="1134"/>
                  </a:lnTo>
                  <a:lnTo>
                    <a:pt x="96" y="1134"/>
                  </a:lnTo>
                  <a:lnTo>
                    <a:pt x="96" y="1134"/>
                  </a:lnTo>
                  <a:lnTo>
                    <a:pt x="96" y="1129"/>
                  </a:lnTo>
                  <a:lnTo>
                    <a:pt x="96" y="1129"/>
                  </a:lnTo>
                  <a:lnTo>
                    <a:pt x="96" y="1129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19"/>
                  </a:lnTo>
                  <a:lnTo>
                    <a:pt x="101" y="1119"/>
                  </a:lnTo>
                  <a:lnTo>
                    <a:pt x="111" y="1114"/>
                  </a:lnTo>
                  <a:lnTo>
                    <a:pt x="111" y="1109"/>
                  </a:lnTo>
                  <a:lnTo>
                    <a:pt x="122" y="1109"/>
                  </a:lnTo>
                  <a:lnTo>
                    <a:pt x="127" y="1109"/>
                  </a:lnTo>
                  <a:lnTo>
                    <a:pt x="127" y="1104"/>
                  </a:lnTo>
                  <a:lnTo>
                    <a:pt x="137" y="1099"/>
                  </a:lnTo>
                  <a:lnTo>
                    <a:pt x="142" y="1094"/>
                  </a:lnTo>
                  <a:lnTo>
                    <a:pt x="147" y="1094"/>
                  </a:lnTo>
                  <a:lnTo>
                    <a:pt x="152" y="1089"/>
                  </a:lnTo>
                  <a:lnTo>
                    <a:pt x="147" y="1089"/>
                  </a:lnTo>
                  <a:lnTo>
                    <a:pt x="106" y="1104"/>
                  </a:lnTo>
                  <a:lnTo>
                    <a:pt x="96" y="1104"/>
                  </a:lnTo>
                  <a:lnTo>
                    <a:pt x="101" y="1099"/>
                  </a:lnTo>
                  <a:lnTo>
                    <a:pt x="106" y="1099"/>
                  </a:lnTo>
                  <a:lnTo>
                    <a:pt x="106" y="1099"/>
                  </a:lnTo>
                  <a:lnTo>
                    <a:pt x="106" y="1094"/>
                  </a:lnTo>
                  <a:lnTo>
                    <a:pt x="111" y="1094"/>
                  </a:lnTo>
                  <a:lnTo>
                    <a:pt x="117" y="1089"/>
                  </a:lnTo>
                  <a:lnTo>
                    <a:pt x="142" y="1079"/>
                  </a:lnTo>
                  <a:lnTo>
                    <a:pt x="147" y="1079"/>
                  </a:lnTo>
                  <a:lnTo>
                    <a:pt x="152" y="1079"/>
                  </a:lnTo>
                  <a:lnTo>
                    <a:pt x="157" y="1074"/>
                  </a:lnTo>
                  <a:lnTo>
                    <a:pt x="167" y="1074"/>
                  </a:lnTo>
                  <a:lnTo>
                    <a:pt x="172" y="1074"/>
                  </a:lnTo>
                  <a:lnTo>
                    <a:pt x="172" y="1069"/>
                  </a:lnTo>
                  <a:lnTo>
                    <a:pt x="172" y="1064"/>
                  </a:lnTo>
                  <a:lnTo>
                    <a:pt x="177" y="1064"/>
                  </a:lnTo>
                  <a:lnTo>
                    <a:pt x="177" y="1064"/>
                  </a:lnTo>
                  <a:lnTo>
                    <a:pt x="177" y="1059"/>
                  </a:lnTo>
                  <a:lnTo>
                    <a:pt x="172" y="1059"/>
                  </a:lnTo>
                  <a:lnTo>
                    <a:pt x="172" y="1059"/>
                  </a:lnTo>
                  <a:lnTo>
                    <a:pt x="167" y="1064"/>
                  </a:lnTo>
                  <a:lnTo>
                    <a:pt x="162" y="1059"/>
                  </a:lnTo>
                  <a:lnTo>
                    <a:pt x="162" y="1059"/>
                  </a:lnTo>
                  <a:lnTo>
                    <a:pt x="162" y="1059"/>
                  </a:lnTo>
                  <a:lnTo>
                    <a:pt x="162" y="1053"/>
                  </a:lnTo>
                  <a:lnTo>
                    <a:pt x="162" y="1053"/>
                  </a:lnTo>
                  <a:lnTo>
                    <a:pt x="162" y="1048"/>
                  </a:lnTo>
                  <a:lnTo>
                    <a:pt x="162" y="1048"/>
                  </a:lnTo>
                  <a:lnTo>
                    <a:pt x="162" y="1048"/>
                  </a:lnTo>
                  <a:lnTo>
                    <a:pt x="157" y="1048"/>
                  </a:lnTo>
                  <a:lnTo>
                    <a:pt x="157" y="1043"/>
                  </a:lnTo>
                  <a:lnTo>
                    <a:pt x="157" y="1048"/>
                  </a:lnTo>
                  <a:lnTo>
                    <a:pt x="157" y="1053"/>
                  </a:lnTo>
                  <a:lnTo>
                    <a:pt x="157" y="1053"/>
                  </a:lnTo>
                  <a:lnTo>
                    <a:pt x="157" y="1059"/>
                  </a:lnTo>
                  <a:lnTo>
                    <a:pt x="152" y="1059"/>
                  </a:lnTo>
                  <a:lnTo>
                    <a:pt x="152" y="1059"/>
                  </a:lnTo>
                  <a:lnTo>
                    <a:pt x="147" y="1064"/>
                  </a:lnTo>
                  <a:lnTo>
                    <a:pt x="142" y="1069"/>
                  </a:lnTo>
                  <a:lnTo>
                    <a:pt x="137" y="1069"/>
                  </a:lnTo>
                  <a:lnTo>
                    <a:pt x="127" y="1069"/>
                  </a:lnTo>
                  <a:lnTo>
                    <a:pt x="117" y="1069"/>
                  </a:lnTo>
                  <a:lnTo>
                    <a:pt x="96" y="1069"/>
                  </a:lnTo>
                  <a:lnTo>
                    <a:pt x="86" y="1074"/>
                  </a:lnTo>
                  <a:lnTo>
                    <a:pt x="81" y="1074"/>
                  </a:lnTo>
                  <a:lnTo>
                    <a:pt x="81" y="1074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66" y="1084"/>
                  </a:lnTo>
                  <a:lnTo>
                    <a:pt x="61" y="1084"/>
                  </a:lnTo>
                  <a:lnTo>
                    <a:pt x="61" y="1084"/>
                  </a:lnTo>
                  <a:lnTo>
                    <a:pt x="56" y="1084"/>
                  </a:lnTo>
                  <a:lnTo>
                    <a:pt x="56" y="1084"/>
                  </a:lnTo>
                  <a:lnTo>
                    <a:pt x="46" y="1084"/>
                  </a:lnTo>
                  <a:lnTo>
                    <a:pt x="41" y="1084"/>
                  </a:lnTo>
                  <a:lnTo>
                    <a:pt x="41" y="1084"/>
                  </a:lnTo>
                  <a:lnTo>
                    <a:pt x="36" y="1084"/>
                  </a:lnTo>
                  <a:lnTo>
                    <a:pt x="41" y="1084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61" y="1074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61" y="1069"/>
                  </a:lnTo>
                  <a:lnTo>
                    <a:pt x="56" y="1064"/>
                  </a:lnTo>
                  <a:lnTo>
                    <a:pt x="56" y="1064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1" y="1059"/>
                  </a:lnTo>
                  <a:lnTo>
                    <a:pt x="66" y="1064"/>
                  </a:lnTo>
                  <a:lnTo>
                    <a:pt x="71" y="1059"/>
                  </a:lnTo>
                  <a:lnTo>
                    <a:pt x="81" y="1053"/>
                  </a:lnTo>
                  <a:lnTo>
                    <a:pt x="81" y="1053"/>
                  </a:lnTo>
                  <a:lnTo>
                    <a:pt x="71" y="1048"/>
                  </a:lnTo>
                  <a:lnTo>
                    <a:pt x="76" y="1043"/>
                  </a:lnTo>
                  <a:lnTo>
                    <a:pt x="81" y="1043"/>
                  </a:lnTo>
                  <a:lnTo>
                    <a:pt x="91" y="1038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1" y="1043"/>
                  </a:lnTo>
                  <a:lnTo>
                    <a:pt x="91" y="1043"/>
                  </a:lnTo>
                  <a:lnTo>
                    <a:pt x="96" y="1043"/>
                  </a:lnTo>
                  <a:lnTo>
                    <a:pt x="96" y="1043"/>
                  </a:lnTo>
                  <a:lnTo>
                    <a:pt x="101" y="1038"/>
                  </a:lnTo>
                  <a:lnTo>
                    <a:pt x="101" y="1033"/>
                  </a:lnTo>
                  <a:lnTo>
                    <a:pt x="106" y="1038"/>
                  </a:lnTo>
                  <a:lnTo>
                    <a:pt x="106" y="1038"/>
                  </a:lnTo>
                  <a:lnTo>
                    <a:pt x="117" y="1038"/>
                  </a:lnTo>
                  <a:lnTo>
                    <a:pt x="117" y="1038"/>
                  </a:lnTo>
                  <a:lnTo>
                    <a:pt x="111" y="1038"/>
                  </a:lnTo>
                  <a:lnTo>
                    <a:pt x="111" y="1033"/>
                  </a:lnTo>
                  <a:lnTo>
                    <a:pt x="111" y="1033"/>
                  </a:lnTo>
                  <a:lnTo>
                    <a:pt x="111" y="1033"/>
                  </a:lnTo>
                  <a:lnTo>
                    <a:pt x="117" y="1028"/>
                  </a:lnTo>
                  <a:lnTo>
                    <a:pt x="122" y="1023"/>
                  </a:lnTo>
                  <a:lnTo>
                    <a:pt x="127" y="1018"/>
                  </a:lnTo>
                  <a:lnTo>
                    <a:pt x="127" y="1018"/>
                  </a:lnTo>
                  <a:lnTo>
                    <a:pt x="127" y="1018"/>
                  </a:lnTo>
                  <a:lnTo>
                    <a:pt x="132" y="1018"/>
                  </a:lnTo>
                  <a:lnTo>
                    <a:pt x="137" y="1018"/>
                  </a:lnTo>
                  <a:lnTo>
                    <a:pt x="152" y="1013"/>
                  </a:lnTo>
                  <a:lnTo>
                    <a:pt x="157" y="1013"/>
                  </a:lnTo>
                  <a:lnTo>
                    <a:pt x="157" y="1013"/>
                  </a:lnTo>
                  <a:lnTo>
                    <a:pt x="142" y="1013"/>
                  </a:lnTo>
                  <a:lnTo>
                    <a:pt x="122" y="1018"/>
                  </a:lnTo>
                  <a:lnTo>
                    <a:pt x="122" y="1018"/>
                  </a:lnTo>
                  <a:lnTo>
                    <a:pt x="117" y="1018"/>
                  </a:lnTo>
                  <a:lnTo>
                    <a:pt x="117" y="1023"/>
                  </a:lnTo>
                  <a:lnTo>
                    <a:pt x="111" y="1018"/>
                  </a:lnTo>
                  <a:lnTo>
                    <a:pt x="106" y="1023"/>
                  </a:lnTo>
                  <a:lnTo>
                    <a:pt x="106" y="1023"/>
                  </a:lnTo>
                  <a:lnTo>
                    <a:pt x="101" y="1028"/>
                  </a:lnTo>
                  <a:lnTo>
                    <a:pt x="101" y="1028"/>
                  </a:lnTo>
                  <a:lnTo>
                    <a:pt x="101" y="1023"/>
                  </a:lnTo>
                  <a:lnTo>
                    <a:pt x="101" y="1023"/>
                  </a:lnTo>
                  <a:lnTo>
                    <a:pt x="101" y="1018"/>
                  </a:lnTo>
                  <a:lnTo>
                    <a:pt x="101" y="1018"/>
                  </a:lnTo>
                  <a:lnTo>
                    <a:pt x="96" y="1023"/>
                  </a:lnTo>
                  <a:lnTo>
                    <a:pt x="96" y="1023"/>
                  </a:lnTo>
                  <a:lnTo>
                    <a:pt x="96" y="1023"/>
                  </a:lnTo>
                  <a:lnTo>
                    <a:pt x="91" y="1023"/>
                  </a:lnTo>
                  <a:lnTo>
                    <a:pt x="86" y="1023"/>
                  </a:lnTo>
                  <a:lnTo>
                    <a:pt x="86" y="1023"/>
                  </a:lnTo>
                  <a:lnTo>
                    <a:pt x="76" y="1028"/>
                  </a:lnTo>
                  <a:lnTo>
                    <a:pt x="71" y="1033"/>
                  </a:lnTo>
                  <a:lnTo>
                    <a:pt x="66" y="1028"/>
                  </a:lnTo>
                  <a:lnTo>
                    <a:pt x="66" y="1033"/>
                  </a:lnTo>
                  <a:lnTo>
                    <a:pt x="61" y="1033"/>
                  </a:lnTo>
                  <a:lnTo>
                    <a:pt x="56" y="1038"/>
                  </a:lnTo>
                  <a:lnTo>
                    <a:pt x="51" y="1038"/>
                  </a:lnTo>
                  <a:lnTo>
                    <a:pt x="51" y="1033"/>
                  </a:lnTo>
                  <a:lnTo>
                    <a:pt x="36" y="1023"/>
                  </a:lnTo>
                  <a:lnTo>
                    <a:pt x="41" y="1023"/>
                  </a:lnTo>
                  <a:lnTo>
                    <a:pt x="46" y="1018"/>
                  </a:lnTo>
                  <a:lnTo>
                    <a:pt x="41" y="1008"/>
                  </a:lnTo>
                  <a:lnTo>
                    <a:pt x="36" y="1003"/>
                  </a:lnTo>
                  <a:lnTo>
                    <a:pt x="30" y="1003"/>
                  </a:lnTo>
                  <a:lnTo>
                    <a:pt x="25" y="1013"/>
                  </a:lnTo>
                  <a:lnTo>
                    <a:pt x="25" y="1013"/>
                  </a:lnTo>
                  <a:lnTo>
                    <a:pt x="20" y="1013"/>
                  </a:lnTo>
                  <a:lnTo>
                    <a:pt x="15" y="1018"/>
                  </a:lnTo>
                  <a:lnTo>
                    <a:pt x="10" y="1018"/>
                  </a:lnTo>
                  <a:lnTo>
                    <a:pt x="10" y="1018"/>
                  </a:lnTo>
                  <a:lnTo>
                    <a:pt x="15" y="1008"/>
                  </a:lnTo>
                  <a:lnTo>
                    <a:pt x="15" y="1003"/>
                  </a:lnTo>
                  <a:lnTo>
                    <a:pt x="10" y="1003"/>
                  </a:lnTo>
                  <a:lnTo>
                    <a:pt x="10" y="1003"/>
                  </a:lnTo>
                  <a:lnTo>
                    <a:pt x="5" y="1003"/>
                  </a:lnTo>
                  <a:lnTo>
                    <a:pt x="10" y="998"/>
                  </a:lnTo>
                  <a:lnTo>
                    <a:pt x="10" y="998"/>
                  </a:lnTo>
                  <a:lnTo>
                    <a:pt x="10" y="998"/>
                  </a:lnTo>
                  <a:lnTo>
                    <a:pt x="5" y="998"/>
                  </a:lnTo>
                  <a:lnTo>
                    <a:pt x="5" y="998"/>
                  </a:lnTo>
                  <a:lnTo>
                    <a:pt x="5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5" y="993"/>
                  </a:lnTo>
                  <a:lnTo>
                    <a:pt x="5" y="993"/>
                  </a:lnTo>
                  <a:lnTo>
                    <a:pt x="5" y="988"/>
                  </a:lnTo>
                  <a:lnTo>
                    <a:pt x="15" y="988"/>
                  </a:lnTo>
                  <a:lnTo>
                    <a:pt x="30" y="988"/>
                  </a:lnTo>
                  <a:lnTo>
                    <a:pt x="30" y="988"/>
                  </a:lnTo>
                  <a:lnTo>
                    <a:pt x="36" y="988"/>
                  </a:lnTo>
                  <a:lnTo>
                    <a:pt x="36" y="983"/>
                  </a:lnTo>
                  <a:lnTo>
                    <a:pt x="36" y="983"/>
                  </a:lnTo>
                  <a:lnTo>
                    <a:pt x="36" y="983"/>
                  </a:lnTo>
                  <a:lnTo>
                    <a:pt x="30" y="978"/>
                  </a:lnTo>
                  <a:lnTo>
                    <a:pt x="30" y="978"/>
                  </a:lnTo>
                  <a:lnTo>
                    <a:pt x="30" y="972"/>
                  </a:lnTo>
                  <a:lnTo>
                    <a:pt x="25" y="972"/>
                  </a:lnTo>
                  <a:lnTo>
                    <a:pt x="25" y="967"/>
                  </a:lnTo>
                  <a:lnTo>
                    <a:pt x="30" y="967"/>
                  </a:lnTo>
                  <a:lnTo>
                    <a:pt x="36" y="967"/>
                  </a:lnTo>
                  <a:lnTo>
                    <a:pt x="36" y="967"/>
                  </a:lnTo>
                  <a:lnTo>
                    <a:pt x="36" y="962"/>
                  </a:lnTo>
                  <a:lnTo>
                    <a:pt x="41" y="962"/>
                  </a:lnTo>
                  <a:lnTo>
                    <a:pt x="46" y="957"/>
                  </a:lnTo>
                  <a:lnTo>
                    <a:pt x="51" y="957"/>
                  </a:lnTo>
                  <a:lnTo>
                    <a:pt x="61" y="952"/>
                  </a:lnTo>
                  <a:lnTo>
                    <a:pt x="81" y="952"/>
                  </a:lnTo>
                  <a:lnTo>
                    <a:pt x="86" y="947"/>
                  </a:lnTo>
                  <a:lnTo>
                    <a:pt x="96" y="937"/>
                  </a:lnTo>
                  <a:lnTo>
                    <a:pt x="96" y="937"/>
                  </a:lnTo>
                  <a:lnTo>
                    <a:pt x="96" y="942"/>
                  </a:lnTo>
                  <a:lnTo>
                    <a:pt x="96" y="947"/>
                  </a:lnTo>
                  <a:lnTo>
                    <a:pt x="96" y="947"/>
                  </a:lnTo>
                  <a:lnTo>
                    <a:pt x="101" y="947"/>
                  </a:lnTo>
                  <a:lnTo>
                    <a:pt x="101" y="942"/>
                  </a:lnTo>
                  <a:lnTo>
                    <a:pt x="106" y="927"/>
                  </a:lnTo>
                  <a:lnTo>
                    <a:pt x="111" y="932"/>
                  </a:lnTo>
                  <a:lnTo>
                    <a:pt x="117" y="932"/>
                  </a:lnTo>
                  <a:lnTo>
                    <a:pt x="132" y="932"/>
                  </a:lnTo>
                  <a:lnTo>
                    <a:pt x="132" y="932"/>
                  </a:lnTo>
                  <a:lnTo>
                    <a:pt x="132" y="927"/>
                  </a:lnTo>
                  <a:lnTo>
                    <a:pt x="127" y="927"/>
                  </a:lnTo>
                  <a:lnTo>
                    <a:pt x="137" y="922"/>
                  </a:lnTo>
                  <a:lnTo>
                    <a:pt x="96" y="922"/>
                  </a:lnTo>
                  <a:lnTo>
                    <a:pt x="101" y="927"/>
                  </a:lnTo>
                  <a:lnTo>
                    <a:pt x="96" y="932"/>
                  </a:lnTo>
                  <a:lnTo>
                    <a:pt x="96" y="932"/>
                  </a:lnTo>
                  <a:lnTo>
                    <a:pt x="96" y="927"/>
                  </a:lnTo>
                  <a:lnTo>
                    <a:pt x="96" y="927"/>
                  </a:lnTo>
                  <a:lnTo>
                    <a:pt x="91" y="922"/>
                  </a:lnTo>
                  <a:lnTo>
                    <a:pt x="91" y="922"/>
                  </a:lnTo>
                  <a:lnTo>
                    <a:pt x="86" y="922"/>
                  </a:lnTo>
                  <a:lnTo>
                    <a:pt x="61" y="927"/>
                  </a:lnTo>
                  <a:lnTo>
                    <a:pt x="56" y="927"/>
                  </a:lnTo>
                  <a:lnTo>
                    <a:pt x="51" y="927"/>
                  </a:lnTo>
                  <a:lnTo>
                    <a:pt x="51" y="922"/>
                  </a:lnTo>
                  <a:lnTo>
                    <a:pt x="51" y="922"/>
                  </a:lnTo>
                  <a:lnTo>
                    <a:pt x="46" y="922"/>
                  </a:lnTo>
                  <a:lnTo>
                    <a:pt x="46" y="922"/>
                  </a:lnTo>
                  <a:lnTo>
                    <a:pt x="46" y="922"/>
                  </a:lnTo>
                  <a:lnTo>
                    <a:pt x="41" y="917"/>
                  </a:lnTo>
                  <a:lnTo>
                    <a:pt x="41" y="917"/>
                  </a:lnTo>
                  <a:lnTo>
                    <a:pt x="36" y="917"/>
                  </a:lnTo>
                  <a:lnTo>
                    <a:pt x="36" y="922"/>
                  </a:lnTo>
                  <a:lnTo>
                    <a:pt x="36" y="922"/>
                  </a:lnTo>
                  <a:lnTo>
                    <a:pt x="36" y="922"/>
                  </a:lnTo>
                  <a:lnTo>
                    <a:pt x="41" y="922"/>
                  </a:lnTo>
                  <a:lnTo>
                    <a:pt x="41" y="927"/>
                  </a:lnTo>
                  <a:lnTo>
                    <a:pt x="36" y="922"/>
                  </a:lnTo>
                  <a:lnTo>
                    <a:pt x="25" y="917"/>
                  </a:lnTo>
                  <a:lnTo>
                    <a:pt x="20" y="917"/>
                  </a:lnTo>
                  <a:lnTo>
                    <a:pt x="20" y="922"/>
                  </a:lnTo>
                  <a:lnTo>
                    <a:pt x="20" y="922"/>
                  </a:lnTo>
                  <a:lnTo>
                    <a:pt x="25" y="922"/>
                  </a:lnTo>
                  <a:lnTo>
                    <a:pt x="20" y="922"/>
                  </a:lnTo>
                  <a:lnTo>
                    <a:pt x="10" y="927"/>
                  </a:lnTo>
                  <a:lnTo>
                    <a:pt x="10" y="927"/>
                  </a:lnTo>
                  <a:lnTo>
                    <a:pt x="5" y="922"/>
                  </a:lnTo>
                  <a:lnTo>
                    <a:pt x="5" y="917"/>
                  </a:lnTo>
                  <a:lnTo>
                    <a:pt x="5" y="912"/>
                  </a:lnTo>
                  <a:lnTo>
                    <a:pt x="5" y="907"/>
                  </a:lnTo>
                  <a:lnTo>
                    <a:pt x="5" y="907"/>
                  </a:lnTo>
                  <a:lnTo>
                    <a:pt x="10" y="902"/>
                  </a:lnTo>
                  <a:lnTo>
                    <a:pt x="10" y="902"/>
                  </a:lnTo>
                  <a:lnTo>
                    <a:pt x="5" y="902"/>
                  </a:lnTo>
                  <a:lnTo>
                    <a:pt x="10" y="897"/>
                  </a:lnTo>
                  <a:lnTo>
                    <a:pt x="15" y="897"/>
                  </a:lnTo>
                  <a:lnTo>
                    <a:pt x="15" y="897"/>
                  </a:lnTo>
                  <a:lnTo>
                    <a:pt x="15" y="897"/>
                  </a:lnTo>
                  <a:lnTo>
                    <a:pt x="20" y="902"/>
                  </a:lnTo>
                  <a:lnTo>
                    <a:pt x="20" y="902"/>
                  </a:lnTo>
                  <a:lnTo>
                    <a:pt x="25" y="902"/>
                  </a:lnTo>
                  <a:lnTo>
                    <a:pt x="25" y="902"/>
                  </a:lnTo>
                  <a:lnTo>
                    <a:pt x="25" y="897"/>
                  </a:lnTo>
                  <a:lnTo>
                    <a:pt x="25" y="897"/>
                  </a:lnTo>
                  <a:lnTo>
                    <a:pt x="25" y="891"/>
                  </a:lnTo>
                  <a:lnTo>
                    <a:pt x="25" y="891"/>
                  </a:lnTo>
                  <a:lnTo>
                    <a:pt x="25" y="891"/>
                  </a:lnTo>
                  <a:lnTo>
                    <a:pt x="25" y="886"/>
                  </a:lnTo>
                  <a:lnTo>
                    <a:pt x="30" y="886"/>
                  </a:lnTo>
                  <a:lnTo>
                    <a:pt x="30" y="886"/>
                  </a:lnTo>
                  <a:lnTo>
                    <a:pt x="36" y="886"/>
                  </a:lnTo>
                  <a:lnTo>
                    <a:pt x="36" y="886"/>
                  </a:lnTo>
                  <a:lnTo>
                    <a:pt x="41" y="876"/>
                  </a:lnTo>
                  <a:lnTo>
                    <a:pt x="46" y="876"/>
                  </a:lnTo>
                  <a:lnTo>
                    <a:pt x="66" y="876"/>
                  </a:lnTo>
                  <a:lnTo>
                    <a:pt x="66" y="876"/>
                  </a:lnTo>
                  <a:lnTo>
                    <a:pt x="66" y="886"/>
                  </a:lnTo>
                  <a:lnTo>
                    <a:pt x="66" y="891"/>
                  </a:lnTo>
                  <a:lnTo>
                    <a:pt x="76" y="891"/>
                  </a:lnTo>
                  <a:lnTo>
                    <a:pt x="81" y="886"/>
                  </a:lnTo>
                  <a:lnTo>
                    <a:pt x="86" y="881"/>
                  </a:lnTo>
                  <a:lnTo>
                    <a:pt x="91" y="876"/>
                  </a:lnTo>
                  <a:lnTo>
                    <a:pt x="86" y="871"/>
                  </a:lnTo>
                  <a:lnTo>
                    <a:pt x="91" y="871"/>
                  </a:lnTo>
                  <a:lnTo>
                    <a:pt x="96" y="871"/>
                  </a:lnTo>
                  <a:lnTo>
                    <a:pt x="91" y="876"/>
                  </a:lnTo>
                  <a:lnTo>
                    <a:pt x="96" y="881"/>
                  </a:lnTo>
                  <a:lnTo>
                    <a:pt x="91" y="886"/>
                  </a:lnTo>
                  <a:lnTo>
                    <a:pt x="91" y="886"/>
                  </a:lnTo>
                  <a:lnTo>
                    <a:pt x="96" y="891"/>
                  </a:lnTo>
                  <a:lnTo>
                    <a:pt x="101" y="891"/>
                  </a:lnTo>
                  <a:lnTo>
                    <a:pt x="106" y="897"/>
                  </a:lnTo>
                  <a:lnTo>
                    <a:pt x="111" y="897"/>
                  </a:lnTo>
                  <a:lnTo>
                    <a:pt x="117" y="897"/>
                  </a:lnTo>
                  <a:lnTo>
                    <a:pt x="122" y="897"/>
                  </a:lnTo>
                  <a:lnTo>
                    <a:pt x="127" y="891"/>
                  </a:lnTo>
                  <a:lnTo>
                    <a:pt x="127" y="891"/>
                  </a:lnTo>
                  <a:lnTo>
                    <a:pt x="132" y="891"/>
                  </a:lnTo>
                  <a:lnTo>
                    <a:pt x="127" y="891"/>
                  </a:lnTo>
                  <a:lnTo>
                    <a:pt x="127" y="891"/>
                  </a:lnTo>
                  <a:lnTo>
                    <a:pt x="132" y="897"/>
                  </a:lnTo>
                  <a:lnTo>
                    <a:pt x="142" y="897"/>
                  </a:lnTo>
                  <a:lnTo>
                    <a:pt x="142" y="891"/>
                  </a:lnTo>
                  <a:lnTo>
                    <a:pt x="137" y="891"/>
                  </a:lnTo>
                  <a:lnTo>
                    <a:pt x="132" y="891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22" y="886"/>
                  </a:lnTo>
                  <a:lnTo>
                    <a:pt x="122" y="886"/>
                  </a:lnTo>
                  <a:lnTo>
                    <a:pt x="122" y="881"/>
                  </a:lnTo>
                  <a:lnTo>
                    <a:pt x="117" y="881"/>
                  </a:lnTo>
                  <a:lnTo>
                    <a:pt x="117" y="876"/>
                  </a:lnTo>
                  <a:lnTo>
                    <a:pt x="122" y="881"/>
                  </a:lnTo>
                  <a:lnTo>
                    <a:pt x="122" y="881"/>
                  </a:lnTo>
                  <a:lnTo>
                    <a:pt x="127" y="881"/>
                  </a:lnTo>
                  <a:lnTo>
                    <a:pt x="127" y="881"/>
                  </a:lnTo>
                  <a:lnTo>
                    <a:pt x="127" y="881"/>
                  </a:lnTo>
                  <a:lnTo>
                    <a:pt x="122" y="881"/>
                  </a:lnTo>
                  <a:lnTo>
                    <a:pt x="122" y="876"/>
                  </a:lnTo>
                  <a:lnTo>
                    <a:pt x="122" y="876"/>
                  </a:lnTo>
                  <a:lnTo>
                    <a:pt x="127" y="876"/>
                  </a:lnTo>
                  <a:lnTo>
                    <a:pt x="132" y="876"/>
                  </a:lnTo>
                  <a:lnTo>
                    <a:pt x="127" y="871"/>
                  </a:lnTo>
                  <a:lnTo>
                    <a:pt x="132" y="856"/>
                  </a:lnTo>
                  <a:lnTo>
                    <a:pt x="127" y="851"/>
                  </a:lnTo>
                  <a:lnTo>
                    <a:pt x="117" y="851"/>
                  </a:lnTo>
                  <a:lnTo>
                    <a:pt x="111" y="846"/>
                  </a:lnTo>
                  <a:lnTo>
                    <a:pt x="111" y="841"/>
                  </a:lnTo>
                  <a:lnTo>
                    <a:pt x="117" y="841"/>
                  </a:lnTo>
                  <a:lnTo>
                    <a:pt x="117" y="841"/>
                  </a:lnTo>
                  <a:lnTo>
                    <a:pt x="132" y="841"/>
                  </a:lnTo>
                  <a:lnTo>
                    <a:pt x="152" y="831"/>
                  </a:lnTo>
                  <a:lnTo>
                    <a:pt x="152" y="831"/>
                  </a:lnTo>
                  <a:lnTo>
                    <a:pt x="157" y="826"/>
                  </a:lnTo>
                  <a:lnTo>
                    <a:pt x="157" y="826"/>
                  </a:lnTo>
                  <a:lnTo>
                    <a:pt x="162" y="826"/>
                  </a:lnTo>
                  <a:lnTo>
                    <a:pt x="167" y="831"/>
                  </a:lnTo>
                  <a:lnTo>
                    <a:pt x="172" y="831"/>
                  </a:lnTo>
                  <a:lnTo>
                    <a:pt x="172" y="826"/>
                  </a:lnTo>
                  <a:lnTo>
                    <a:pt x="167" y="826"/>
                  </a:lnTo>
                  <a:lnTo>
                    <a:pt x="167" y="826"/>
                  </a:lnTo>
                  <a:lnTo>
                    <a:pt x="162" y="826"/>
                  </a:lnTo>
                  <a:lnTo>
                    <a:pt x="162" y="821"/>
                  </a:lnTo>
                  <a:lnTo>
                    <a:pt x="167" y="821"/>
                  </a:lnTo>
                  <a:lnTo>
                    <a:pt x="167" y="821"/>
                  </a:lnTo>
                  <a:lnTo>
                    <a:pt x="162" y="816"/>
                  </a:lnTo>
                  <a:lnTo>
                    <a:pt x="162" y="816"/>
                  </a:lnTo>
                  <a:lnTo>
                    <a:pt x="167" y="816"/>
                  </a:lnTo>
                  <a:lnTo>
                    <a:pt x="167" y="810"/>
                  </a:lnTo>
                  <a:lnTo>
                    <a:pt x="167" y="810"/>
                  </a:lnTo>
                  <a:lnTo>
                    <a:pt x="167" y="805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87" y="800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8" y="805"/>
                  </a:lnTo>
                  <a:lnTo>
                    <a:pt x="208" y="805"/>
                  </a:lnTo>
                  <a:lnTo>
                    <a:pt x="208" y="805"/>
                  </a:lnTo>
                  <a:lnTo>
                    <a:pt x="213" y="805"/>
                  </a:lnTo>
                  <a:lnTo>
                    <a:pt x="228" y="805"/>
                  </a:lnTo>
                  <a:lnTo>
                    <a:pt x="228" y="805"/>
                  </a:lnTo>
                  <a:lnTo>
                    <a:pt x="228" y="805"/>
                  </a:lnTo>
                  <a:lnTo>
                    <a:pt x="243" y="805"/>
                  </a:lnTo>
                  <a:lnTo>
                    <a:pt x="248" y="805"/>
                  </a:lnTo>
                  <a:lnTo>
                    <a:pt x="253" y="805"/>
                  </a:lnTo>
                  <a:lnTo>
                    <a:pt x="253" y="805"/>
                  </a:lnTo>
                  <a:lnTo>
                    <a:pt x="258" y="800"/>
                  </a:lnTo>
                  <a:lnTo>
                    <a:pt x="279" y="795"/>
                  </a:lnTo>
                  <a:lnTo>
                    <a:pt x="284" y="795"/>
                  </a:lnTo>
                  <a:lnTo>
                    <a:pt x="284" y="800"/>
                  </a:lnTo>
                  <a:lnTo>
                    <a:pt x="289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795"/>
                  </a:lnTo>
                  <a:lnTo>
                    <a:pt x="299" y="795"/>
                  </a:lnTo>
                  <a:lnTo>
                    <a:pt x="299" y="790"/>
                  </a:lnTo>
                  <a:lnTo>
                    <a:pt x="304" y="790"/>
                  </a:lnTo>
                  <a:lnTo>
                    <a:pt x="334" y="790"/>
                  </a:lnTo>
                  <a:lnTo>
                    <a:pt x="339" y="790"/>
                  </a:lnTo>
                  <a:lnTo>
                    <a:pt x="339" y="790"/>
                  </a:lnTo>
                  <a:lnTo>
                    <a:pt x="324" y="785"/>
                  </a:lnTo>
                  <a:lnTo>
                    <a:pt x="319" y="780"/>
                  </a:lnTo>
                  <a:lnTo>
                    <a:pt x="309" y="780"/>
                  </a:lnTo>
                  <a:lnTo>
                    <a:pt x="304" y="780"/>
                  </a:lnTo>
                  <a:lnTo>
                    <a:pt x="304" y="780"/>
                  </a:lnTo>
                  <a:lnTo>
                    <a:pt x="304" y="775"/>
                  </a:lnTo>
                  <a:lnTo>
                    <a:pt x="304" y="775"/>
                  </a:lnTo>
                  <a:lnTo>
                    <a:pt x="304" y="775"/>
                  </a:lnTo>
                  <a:lnTo>
                    <a:pt x="304" y="770"/>
                  </a:lnTo>
                  <a:lnTo>
                    <a:pt x="304" y="765"/>
                  </a:lnTo>
                  <a:lnTo>
                    <a:pt x="304" y="765"/>
                  </a:lnTo>
                  <a:lnTo>
                    <a:pt x="304" y="760"/>
                  </a:lnTo>
                  <a:lnTo>
                    <a:pt x="304" y="760"/>
                  </a:lnTo>
                  <a:lnTo>
                    <a:pt x="309" y="755"/>
                  </a:lnTo>
                  <a:lnTo>
                    <a:pt x="309" y="755"/>
                  </a:lnTo>
                  <a:lnTo>
                    <a:pt x="304" y="755"/>
                  </a:lnTo>
                  <a:lnTo>
                    <a:pt x="299" y="760"/>
                  </a:lnTo>
                  <a:lnTo>
                    <a:pt x="294" y="760"/>
                  </a:lnTo>
                  <a:lnTo>
                    <a:pt x="294" y="765"/>
                  </a:lnTo>
                  <a:lnTo>
                    <a:pt x="284" y="775"/>
                  </a:lnTo>
                  <a:lnTo>
                    <a:pt x="268" y="795"/>
                  </a:lnTo>
                  <a:lnTo>
                    <a:pt x="263" y="795"/>
                  </a:lnTo>
                  <a:lnTo>
                    <a:pt x="248" y="795"/>
                  </a:lnTo>
                  <a:lnTo>
                    <a:pt x="243" y="800"/>
                  </a:lnTo>
                  <a:lnTo>
                    <a:pt x="243" y="800"/>
                  </a:lnTo>
                  <a:lnTo>
                    <a:pt x="238" y="805"/>
                  </a:lnTo>
                  <a:lnTo>
                    <a:pt x="238" y="805"/>
                  </a:lnTo>
                  <a:lnTo>
                    <a:pt x="233" y="800"/>
                  </a:lnTo>
                  <a:lnTo>
                    <a:pt x="233" y="800"/>
                  </a:lnTo>
                  <a:lnTo>
                    <a:pt x="233" y="800"/>
                  </a:lnTo>
                  <a:lnTo>
                    <a:pt x="233" y="795"/>
                  </a:lnTo>
                  <a:lnTo>
                    <a:pt x="238" y="795"/>
                  </a:lnTo>
                  <a:lnTo>
                    <a:pt x="243" y="790"/>
                  </a:lnTo>
                  <a:lnTo>
                    <a:pt x="243" y="790"/>
                  </a:lnTo>
                  <a:lnTo>
                    <a:pt x="238" y="790"/>
                  </a:lnTo>
                  <a:lnTo>
                    <a:pt x="223" y="795"/>
                  </a:lnTo>
                  <a:lnTo>
                    <a:pt x="213" y="795"/>
                  </a:lnTo>
                  <a:lnTo>
                    <a:pt x="208" y="790"/>
                  </a:lnTo>
                  <a:lnTo>
                    <a:pt x="208" y="790"/>
                  </a:lnTo>
                  <a:lnTo>
                    <a:pt x="203" y="785"/>
                  </a:lnTo>
                  <a:lnTo>
                    <a:pt x="203" y="785"/>
                  </a:lnTo>
                  <a:lnTo>
                    <a:pt x="198" y="785"/>
                  </a:lnTo>
                  <a:lnTo>
                    <a:pt x="198" y="780"/>
                  </a:lnTo>
                  <a:lnTo>
                    <a:pt x="198" y="775"/>
                  </a:lnTo>
                  <a:lnTo>
                    <a:pt x="198" y="775"/>
                  </a:lnTo>
                  <a:lnTo>
                    <a:pt x="187" y="775"/>
                  </a:lnTo>
                  <a:lnTo>
                    <a:pt x="187" y="775"/>
                  </a:lnTo>
                  <a:lnTo>
                    <a:pt x="193" y="775"/>
                  </a:lnTo>
                  <a:lnTo>
                    <a:pt x="193" y="780"/>
                  </a:lnTo>
                  <a:lnTo>
                    <a:pt x="193" y="780"/>
                  </a:lnTo>
                  <a:lnTo>
                    <a:pt x="193" y="785"/>
                  </a:lnTo>
                  <a:lnTo>
                    <a:pt x="177" y="785"/>
                  </a:lnTo>
                  <a:lnTo>
                    <a:pt x="172" y="790"/>
                  </a:lnTo>
                  <a:lnTo>
                    <a:pt x="167" y="790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57" y="795"/>
                  </a:lnTo>
                  <a:lnTo>
                    <a:pt x="157" y="795"/>
                  </a:lnTo>
                  <a:lnTo>
                    <a:pt x="152" y="800"/>
                  </a:lnTo>
                  <a:lnTo>
                    <a:pt x="122" y="800"/>
                  </a:lnTo>
                  <a:lnTo>
                    <a:pt x="122" y="795"/>
                  </a:lnTo>
                  <a:lnTo>
                    <a:pt x="122" y="795"/>
                  </a:lnTo>
                  <a:lnTo>
                    <a:pt x="132" y="790"/>
                  </a:lnTo>
                  <a:lnTo>
                    <a:pt x="142" y="790"/>
                  </a:lnTo>
                  <a:lnTo>
                    <a:pt x="182" y="760"/>
                  </a:lnTo>
                  <a:lnTo>
                    <a:pt x="182" y="760"/>
                  </a:lnTo>
                  <a:lnTo>
                    <a:pt x="182" y="755"/>
                  </a:lnTo>
                  <a:lnTo>
                    <a:pt x="182" y="755"/>
                  </a:lnTo>
                  <a:lnTo>
                    <a:pt x="187" y="750"/>
                  </a:lnTo>
                  <a:lnTo>
                    <a:pt x="187" y="750"/>
                  </a:lnTo>
                  <a:lnTo>
                    <a:pt x="193" y="750"/>
                  </a:lnTo>
                  <a:lnTo>
                    <a:pt x="198" y="755"/>
                  </a:lnTo>
                  <a:lnTo>
                    <a:pt x="198" y="750"/>
                  </a:lnTo>
                  <a:lnTo>
                    <a:pt x="203" y="750"/>
                  </a:lnTo>
                  <a:lnTo>
                    <a:pt x="208" y="750"/>
                  </a:lnTo>
                  <a:lnTo>
                    <a:pt x="208" y="750"/>
                  </a:lnTo>
                  <a:lnTo>
                    <a:pt x="208" y="750"/>
                  </a:lnTo>
                  <a:lnTo>
                    <a:pt x="208" y="745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35"/>
                  </a:lnTo>
                  <a:lnTo>
                    <a:pt x="213" y="735"/>
                  </a:lnTo>
                  <a:lnTo>
                    <a:pt x="213" y="735"/>
                  </a:lnTo>
                  <a:lnTo>
                    <a:pt x="218" y="729"/>
                  </a:lnTo>
                  <a:lnTo>
                    <a:pt x="218" y="729"/>
                  </a:lnTo>
                  <a:lnTo>
                    <a:pt x="223" y="724"/>
                  </a:lnTo>
                  <a:lnTo>
                    <a:pt x="223" y="724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4"/>
                  </a:lnTo>
                  <a:lnTo>
                    <a:pt x="238" y="704"/>
                  </a:lnTo>
                  <a:lnTo>
                    <a:pt x="243" y="699"/>
                  </a:lnTo>
                  <a:lnTo>
                    <a:pt x="238" y="699"/>
                  </a:lnTo>
                  <a:lnTo>
                    <a:pt x="223" y="694"/>
                  </a:lnTo>
                  <a:lnTo>
                    <a:pt x="218" y="694"/>
                  </a:lnTo>
                  <a:lnTo>
                    <a:pt x="223" y="689"/>
                  </a:lnTo>
                  <a:lnTo>
                    <a:pt x="228" y="689"/>
                  </a:lnTo>
                  <a:lnTo>
                    <a:pt x="233" y="679"/>
                  </a:lnTo>
                  <a:lnTo>
                    <a:pt x="238" y="679"/>
                  </a:lnTo>
                  <a:lnTo>
                    <a:pt x="238" y="674"/>
                  </a:lnTo>
                  <a:lnTo>
                    <a:pt x="238" y="674"/>
                  </a:lnTo>
                  <a:lnTo>
                    <a:pt x="248" y="659"/>
                  </a:lnTo>
                  <a:lnTo>
                    <a:pt x="253" y="654"/>
                  </a:lnTo>
                  <a:lnTo>
                    <a:pt x="258" y="648"/>
                  </a:lnTo>
                  <a:lnTo>
                    <a:pt x="258" y="643"/>
                  </a:lnTo>
                  <a:lnTo>
                    <a:pt x="263" y="638"/>
                  </a:lnTo>
                  <a:lnTo>
                    <a:pt x="268" y="633"/>
                  </a:lnTo>
                  <a:lnTo>
                    <a:pt x="274" y="638"/>
                  </a:lnTo>
                  <a:lnTo>
                    <a:pt x="279" y="648"/>
                  </a:lnTo>
                  <a:lnTo>
                    <a:pt x="284" y="648"/>
                  </a:lnTo>
                  <a:lnTo>
                    <a:pt x="289" y="648"/>
                  </a:lnTo>
                  <a:lnTo>
                    <a:pt x="289" y="648"/>
                  </a:lnTo>
                  <a:lnTo>
                    <a:pt x="294" y="648"/>
                  </a:lnTo>
                  <a:lnTo>
                    <a:pt x="299" y="648"/>
                  </a:lnTo>
                  <a:lnTo>
                    <a:pt x="299" y="643"/>
                  </a:lnTo>
                  <a:lnTo>
                    <a:pt x="299" y="643"/>
                  </a:lnTo>
                  <a:lnTo>
                    <a:pt x="289" y="638"/>
                  </a:lnTo>
                  <a:lnTo>
                    <a:pt x="289" y="638"/>
                  </a:lnTo>
                  <a:lnTo>
                    <a:pt x="304" y="633"/>
                  </a:lnTo>
                  <a:lnTo>
                    <a:pt x="304" y="638"/>
                  </a:lnTo>
                  <a:lnTo>
                    <a:pt x="309" y="643"/>
                  </a:lnTo>
                  <a:lnTo>
                    <a:pt x="314" y="643"/>
                  </a:lnTo>
                  <a:lnTo>
                    <a:pt x="314" y="638"/>
                  </a:lnTo>
                  <a:lnTo>
                    <a:pt x="304" y="633"/>
                  </a:lnTo>
                  <a:lnTo>
                    <a:pt x="304" y="633"/>
                  </a:lnTo>
                  <a:lnTo>
                    <a:pt x="309" y="633"/>
                  </a:lnTo>
                  <a:lnTo>
                    <a:pt x="314" y="638"/>
                  </a:lnTo>
                  <a:lnTo>
                    <a:pt x="314" y="633"/>
                  </a:lnTo>
                  <a:lnTo>
                    <a:pt x="319" y="633"/>
                  </a:lnTo>
                  <a:lnTo>
                    <a:pt x="319" y="633"/>
                  </a:lnTo>
                  <a:lnTo>
                    <a:pt x="319" y="638"/>
                  </a:lnTo>
                  <a:lnTo>
                    <a:pt x="319" y="638"/>
                  </a:lnTo>
                  <a:lnTo>
                    <a:pt x="319" y="643"/>
                  </a:lnTo>
                  <a:lnTo>
                    <a:pt x="324" y="643"/>
                  </a:lnTo>
                  <a:lnTo>
                    <a:pt x="324" y="643"/>
                  </a:lnTo>
                  <a:lnTo>
                    <a:pt x="324" y="638"/>
                  </a:lnTo>
                  <a:lnTo>
                    <a:pt x="324" y="633"/>
                  </a:lnTo>
                  <a:lnTo>
                    <a:pt x="324" y="633"/>
                  </a:lnTo>
                  <a:lnTo>
                    <a:pt x="324" y="628"/>
                  </a:lnTo>
                  <a:lnTo>
                    <a:pt x="329" y="628"/>
                  </a:lnTo>
                  <a:lnTo>
                    <a:pt x="334" y="623"/>
                  </a:lnTo>
                  <a:lnTo>
                    <a:pt x="334" y="623"/>
                  </a:lnTo>
                  <a:lnTo>
                    <a:pt x="329" y="623"/>
                  </a:lnTo>
                  <a:lnTo>
                    <a:pt x="329" y="623"/>
                  </a:lnTo>
                  <a:lnTo>
                    <a:pt x="309" y="623"/>
                  </a:lnTo>
                  <a:lnTo>
                    <a:pt x="309" y="618"/>
                  </a:lnTo>
                  <a:lnTo>
                    <a:pt x="309" y="618"/>
                  </a:lnTo>
                  <a:lnTo>
                    <a:pt x="319" y="618"/>
                  </a:lnTo>
                  <a:lnTo>
                    <a:pt x="324" y="618"/>
                  </a:lnTo>
                  <a:lnTo>
                    <a:pt x="324" y="613"/>
                  </a:lnTo>
                  <a:lnTo>
                    <a:pt x="319" y="613"/>
                  </a:lnTo>
                  <a:lnTo>
                    <a:pt x="319" y="613"/>
                  </a:lnTo>
                  <a:lnTo>
                    <a:pt x="319" y="613"/>
                  </a:lnTo>
                  <a:lnTo>
                    <a:pt x="324" y="608"/>
                  </a:lnTo>
                  <a:lnTo>
                    <a:pt x="329" y="608"/>
                  </a:lnTo>
                  <a:lnTo>
                    <a:pt x="329" y="608"/>
                  </a:lnTo>
                  <a:lnTo>
                    <a:pt x="314" y="603"/>
                  </a:lnTo>
                  <a:lnTo>
                    <a:pt x="309" y="603"/>
                  </a:lnTo>
                  <a:lnTo>
                    <a:pt x="304" y="608"/>
                  </a:lnTo>
                  <a:lnTo>
                    <a:pt x="243" y="603"/>
                  </a:lnTo>
                  <a:lnTo>
                    <a:pt x="238" y="608"/>
                  </a:lnTo>
                  <a:lnTo>
                    <a:pt x="238" y="608"/>
                  </a:lnTo>
                  <a:lnTo>
                    <a:pt x="233" y="608"/>
                  </a:lnTo>
                  <a:lnTo>
                    <a:pt x="223" y="608"/>
                  </a:lnTo>
                  <a:lnTo>
                    <a:pt x="223" y="603"/>
                  </a:lnTo>
                  <a:lnTo>
                    <a:pt x="218" y="603"/>
                  </a:lnTo>
                  <a:lnTo>
                    <a:pt x="218" y="598"/>
                  </a:lnTo>
                  <a:lnTo>
                    <a:pt x="218" y="598"/>
                  </a:lnTo>
                  <a:lnTo>
                    <a:pt x="218" y="593"/>
                  </a:lnTo>
                  <a:lnTo>
                    <a:pt x="218" y="588"/>
                  </a:lnTo>
                  <a:lnTo>
                    <a:pt x="218" y="588"/>
                  </a:lnTo>
                  <a:lnTo>
                    <a:pt x="213" y="593"/>
                  </a:lnTo>
                  <a:lnTo>
                    <a:pt x="213" y="598"/>
                  </a:lnTo>
                  <a:lnTo>
                    <a:pt x="208" y="603"/>
                  </a:lnTo>
                  <a:lnTo>
                    <a:pt x="208" y="603"/>
                  </a:lnTo>
                  <a:lnTo>
                    <a:pt x="203" y="598"/>
                  </a:lnTo>
                  <a:lnTo>
                    <a:pt x="203" y="598"/>
                  </a:lnTo>
                  <a:lnTo>
                    <a:pt x="208" y="593"/>
                  </a:lnTo>
                  <a:lnTo>
                    <a:pt x="208" y="578"/>
                  </a:lnTo>
                  <a:lnTo>
                    <a:pt x="213" y="573"/>
                  </a:lnTo>
                  <a:lnTo>
                    <a:pt x="213" y="578"/>
                  </a:lnTo>
                  <a:lnTo>
                    <a:pt x="213" y="578"/>
                  </a:lnTo>
                  <a:lnTo>
                    <a:pt x="218" y="578"/>
                  </a:lnTo>
                  <a:lnTo>
                    <a:pt x="218" y="578"/>
                  </a:lnTo>
                  <a:lnTo>
                    <a:pt x="218" y="573"/>
                  </a:lnTo>
                  <a:lnTo>
                    <a:pt x="218" y="573"/>
                  </a:lnTo>
                  <a:lnTo>
                    <a:pt x="218" y="573"/>
                  </a:lnTo>
                  <a:lnTo>
                    <a:pt x="213" y="562"/>
                  </a:lnTo>
                  <a:lnTo>
                    <a:pt x="218" y="562"/>
                  </a:lnTo>
                  <a:lnTo>
                    <a:pt x="223" y="557"/>
                  </a:lnTo>
                  <a:lnTo>
                    <a:pt x="218" y="557"/>
                  </a:lnTo>
                  <a:lnTo>
                    <a:pt x="213" y="557"/>
                  </a:lnTo>
                  <a:lnTo>
                    <a:pt x="213" y="562"/>
                  </a:lnTo>
                  <a:lnTo>
                    <a:pt x="213" y="562"/>
                  </a:lnTo>
                  <a:lnTo>
                    <a:pt x="213" y="567"/>
                  </a:lnTo>
                  <a:lnTo>
                    <a:pt x="208" y="573"/>
                  </a:lnTo>
                  <a:lnTo>
                    <a:pt x="208" y="573"/>
                  </a:lnTo>
                  <a:lnTo>
                    <a:pt x="203" y="573"/>
                  </a:lnTo>
                  <a:lnTo>
                    <a:pt x="203" y="567"/>
                  </a:lnTo>
                  <a:lnTo>
                    <a:pt x="208" y="562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3" y="557"/>
                  </a:lnTo>
                  <a:lnTo>
                    <a:pt x="203" y="557"/>
                  </a:lnTo>
                  <a:lnTo>
                    <a:pt x="198" y="557"/>
                  </a:lnTo>
                  <a:lnTo>
                    <a:pt x="198" y="562"/>
                  </a:lnTo>
                  <a:lnTo>
                    <a:pt x="193" y="567"/>
                  </a:lnTo>
                  <a:lnTo>
                    <a:pt x="187" y="573"/>
                  </a:lnTo>
                  <a:lnTo>
                    <a:pt x="187" y="578"/>
                  </a:lnTo>
                  <a:lnTo>
                    <a:pt x="177" y="578"/>
                  </a:lnTo>
                  <a:lnTo>
                    <a:pt x="172" y="578"/>
                  </a:lnTo>
                  <a:lnTo>
                    <a:pt x="172" y="573"/>
                  </a:lnTo>
                  <a:lnTo>
                    <a:pt x="167" y="573"/>
                  </a:lnTo>
                  <a:lnTo>
                    <a:pt x="162" y="573"/>
                  </a:lnTo>
                  <a:lnTo>
                    <a:pt x="157" y="573"/>
                  </a:lnTo>
                  <a:lnTo>
                    <a:pt x="157" y="567"/>
                  </a:lnTo>
                  <a:lnTo>
                    <a:pt x="162" y="567"/>
                  </a:lnTo>
                  <a:lnTo>
                    <a:pt x="162" y="562"/>
                  </a:lnTo>
                  <a:lnTo>
                    <a:pt x="162" y="562"/>
                  </a:lnTo>
                  <a:lnTo>
                    <a:pt x="162" y="557"/>
                  </a:lnTo>
                  <a:lnTo>
                    <a:pt x="167" y="557"/>
                  </a:lnTo>
                  <a:lnTo>
                    <a:pt x="167" y="557"/>
                  </a:lnTo>
                  <a:lnTo>
                    <a:pt x="172" y="557"/>
                  </a:lnTo>
                  <a:lnTo>
                    <a:pt x="177" y="552"/>
                  </a:lnTo>
                  <a:lnTo>
                    <a:pt x="182" y="552"/>
                  </a:lnTo>
                  <a:lnTo>
                    <a:pt x="182" y="552"/>
                  </a:lnTo>
                  <a:lnTo>
                    <a:pt x="177" y="547"/>
                  </a:lnTo>
                  <a:lnTo>
                    <a:pt x="177" y="547"/>
                  </a:lnTo>
                  <a:lnTo>
                    <a:pt x="182" y="547"/>
                  </a:lnTo>
                  <a:lnTo>
                    <a:pt x="182" y="542"/>
                  </a:lnTo>
                  <a:lnTo>
                    <a:pt x="177" y="542"/>
                  </a:lnTo>
                  <a:lnTo>
                    <a:pt x="177" y="542"/>
                  </a:lnTo>
                  <a:lnTo>
                    <a:pt x="172" y="547"/>
                  </a:lnTo>
                  <a:lnTo>
                    <a:pt x="172" y="547"/>
                  </a:lnTo>
                  <a:lnTo>
                    <a:pt x="167" y="552"/>
                  </a:lnTo>
                  <a:lnTo>
                    <a:pt x="167" y="547"/>
                  </a:lnTo>
                  <a:lnTo>
                    <a:pt x="167" y="547"/>
                  </a:lnTo>
                  <a:lnTo>
                    <a:pt x="167" y="542"/>
                  </a:lnTo>
                  <a:lnTo>
                    <a:pt x="172" y="542"/>
                  </a:lnTo>
                  <a:lnTo>
                    <a:pt x="172" y="537"/>
                  </a:lnTo>
                  <a:lnTo>
                    <a:pt x="172" y="537"/>
                  </a:lnTo>
                  <a:lnTo>
                    <a:pt x="167" y="542"/>
                  </a:lnTo>
                  <a:lnTo>
                    <a:pt x="167" y="542"/>
                  </a:lnTo>
                  <a:lnTo>
                    <a:pt x="167" y="542"/>
                  </a:lnTo>
                  <a:lnTo>
                    <a:pt x="162" y="542"/>
                  </a:lnTo>
                  <a:lnTo>
                    <a:pt x="162" y="542"/>
                  </a:lnTo>
                  <a:lnTo>
                    <a:pt x="162" y="537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7" y="547"/>
                  </a:lnTo>
                  <a:lnTo>
                    <a:pt x="157" y="552"/>
                  </a:lnTo>
                  <a:lnTo>
                    <a:pt x="157" y="552"/>
                  </a:lnTo>
                  <a:lnTo>
                    <a:pt x="152" y="552"/>
                  </a:lnTo>
                  <a:lnTo>
                    <a:pt x="152" y="552"/>
                  </a:lnTo>
                  <a:lnTo>
                    <a:pt x="142" y="552"/>
                  </a:lnTo>
                  <a:lnTo>
                    <a:pt x="142" y="552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7" y="542"/>
                  </a:lnTo>
                  <a:lnTo>
                    <a:pt x="137" y="542"/>
                  </a:lnTo>
                  <a:lnTo>
                    <a:pt x="132" y="542"/>
                  </a:lnTo>
                  <a:lnTo>
                    <a:pt x="127" y="542"/>
                  </a:lnTo>
                  <a:lnTo>
                    <a:pt x="122" y="537"/>
                  </a:lnTo>
                  <a:lnTo>
                    <a:pt x="122" y="537"/>
                  </a:lnTo>
                  <a:lnTo>
                    <a:pt x="117" y="537"/>
                  </a:lnTo>
                  <a:lnTo>
                    <a:pt x="117" y="537"/>
                  </a:lnTo>
                  <a:lnTo>
                    <a:pt x="111" y="537"/>
                  </a:lnTo>
                  <a:lnTo>
                    <a:pt x="117" y="532"/>
                  </a:lnTo>
                  <a:lnTo>
                    <a:pt x="117" y="532"/>
                  </a:lnTo>
                  <a:lnTo>
                    <a:pt x="122" y="527"/>
                  </a:lnTo>
                  <a:lnTo>
                    <a:pt x="122" y="527"/>
                  </a:lnTo>
                  <a:lnTo>
                    <a:pt x="132" y="532"/>
                  </a:lnTo>
                  <a:lnTo>
                    <a:pt x="132" y="532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2" y="522"/>
                  </a:lnTo>
                  <a:lnTo>
                    <a:pt x="132" y="522"/>
                  </a:lnTo>
                  <a:lnTo>
                    <a:pt x="132" y="517"/>
                  </a:lnTo>
                  <a:lnTo>
                    <a:pt x="137" y="522"/>
                  </a:lnTo>
                  <a:lnTo>
                    <a:pt x="142" y="522"/>
                  </a:lnTo>
                  <a:lnTo>
                    <a:pt x="142" y="522"/>
                  </a:lnTo>
                  <a:lnTo>
                    <a:pt x="147" y="522"/>
                  </a:lnTo>
                  <a:lnTo>
                    <a:pt x="142" y="522"/>
                  </a:lnTo>
                  <a:lnTo>
                    <a:pt x="137" y="517"/>
                  </a:lnTo>
                  <a:lnTo>
                    <a:pt x="127" y="517"/>
                  </a:lnTo>
                  <a:lnTo>
                    <a:pt x="127" y="512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2" y="502"/>
                  </a:lnTo>
                  <a:lnTo>
                    <a:pt x="122" y="497"/>
                  </a:lnTo>
                  <a:lnTo>
                    <a:pt x="117" y="502"/>
                  </a:lnTo>
                  <a:lnTo>
                    <a:pt x="117" y="502"/>
                  </a:lnTo>
                  <a:lnTo>
                    <a:pt x="111" y="497"/>
                  </a:lnTo>
                  <a:lnTo>
                    <a:pt x="117" y="497"/>
                  </a:lnTo>
                  <a:lnTo>
                    <a:pt x="122" y="497"/>
                  </a:lnTo>
                  <a:lnTo>
                    <a:pt x="127" y="497"/>
                  </a:lnTo>
                  <a:lnTo>
                    <a:pt x="132" y="497"/>
                  </a:lnTo>
                  <a:lnTo>
                    <a:pt x="132" y="497"/>
                  </a:lnTo>
                  <a:lnTo>
                    <a:pt x="132" y="492"/>
                  </a:lnTo>
                  <a:lnTo>
                    <a:pt x="132" y="492"/>
                  </a:lnTo>
                  <a:lnTo>
                    <a:pt x="137" y="492"/>
                  </a:lnTo>
                  <a:lnTo>
                    <a:pt x="147" y="497"/>
                  </a:lnTo>
                  <a:lnTo>
                    <a:pt x="147" y="497"/>
                  </a:lnTo>
                  <a:lnTo>
                    <a:pt x="147" y="502"/>
                  </a:lnTo>
                  <a:lnTo>
                    <a:pt x="152" y="502"/>
                  </a:lnTo>
                  <a:lnTo>
                    <a:pt x="152" y="497"/>
                  </a:lnTo>
                  <a:lnTo>
                    <a:pt x="157" y="497"/>
                  </a:lnTo>
                  <a:lnTo>
                    <a:pt x="147" y="486"/>
                  </a:lnTo>
                  <a:lnTo>
                    <a:pt x="142" y="486"/>
                  </a:lnTo>
                  <a:lnTo>
                    <a:pt x="152" y="486"/>
                  </a:lnTo>
                  <a:lnTo>
                    <a:pt x="162" y="486"/>
                  </a:lnTo>
                  <a:lnTo>
                    <a:pt x="172" y="486"/>
                  </a:lnTo>
                  <a:lnTo>
                    <a:pt x="177" y="481"/>
                  </a:lnTo>
                  <a:lnTo>
                    <a:pt x="177" y="481"/>
                  </a:lnTo>
                  <a:lnTo>
                    <a:pt x="182" y="486"/>
                  </a:lnTo>
                  <a:lnTo>
                    <a:pt x="182" y="486"/>
                  </a:lnTo>
                  <a:lnTo>
                    <a:pt x="193" y="492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03" y="486"/>
                  </a:lnTo>
                  <a:lnTo>
                    <a:pt x="193" y="486"/>
                  </a:lnTo>
                  <a:lnTo>
                    <a:pt x="182" y="486"/>
                  </a:lnTo>
                  <a:lnTo>
                    <a:pt x="172" y="471"/>
                  </a:lnTo>
                  <a:lnTo>
                    <a:pt x="172" y="461"/>
                  </a:lnTo>
                  <a:lnTo>
                    <a:pt x="172" y="456"/>
                  </a:lnTo>
                  <a:lnTo>
                    <a:pt x="172" y="451"/>
                  </a:lnTo>
                  <a:lnTo>
                    <a:pt x="177" y="446"/>
                  </a:lnTo>
                  <a:lnTo>
                    <a:pt x="177" y="441"/>
                  </a:lnTo>
                  <a:lnTo>
                    <a:pt x="177" y="436"/>
                  </a:lnTo>
                  <a:lnTo>
                    <a:pt x="182" y="436"/>
                  </a:lnTo>
                  <a:lnTo>
                    <a:pt x="187" y="436"/>
                  </a:lnTo>
                  <a:lnTo>
                    <a:pt x="193" y="436"/>
                  </a:lnTo>
                  <a:lnTo>
                    <a:pt x="198" y="436"/>
                  </a:lnTo>
                  <a:lnTo>
                    <a:pt x="198" y="436"/>
                  </a:lnTo>
                  <a:lnTo>
                    <a:pt x="198" y="436"/>
                  </a:lnTo>
                  <a:lnTo>
                    <a:pt x="203" y="436"/>
                  </a:lnTo>
                  <a:lnTo>
                    <a:pt x="203" y="436"/>
                  </a:lnTo>
                  <a:lnTo>
                    <a:pt x="238" y="436"/>
                  </a:lnTo>
                  <a:lnTo>
                    <a:pt x="238" y="436"/>
                  </a:lnTo>
                  <a:lnTo>
                    <a:pt x="233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6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33" y="421"/>
                  </a:lnTo>
                  <a:lnTo>
                    <a:pt x="233" y="421"/>
                  </a:lnTo>
                  <a:lnTo>
                    <a:pt x="243" y="416"/>
                  </a:lnTo>
                  <a:lnTo>
                    <a:pt x="238" y="416"/>
                  </a:lnTo>
                  <a:lnTo>
                    <a:pt x="238" y="416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43" y="411"/>
                  </a:lnTo>
                  <a:lnTo>
                    <a:pt x="243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3" y="405"/>
                  </a:lnTo>
                  <a:lnTo>
                    <a:pt x="208" y="400"/>
                  </a:lnTo>
                  <a:lnTo>
                    <a:pt x="187" y="411"/>
                  </a:lnTo>
                  <a:lnTo>
                    <a:pt x="177" y="411"/>
                  </a:lnTo>
                  <a:lnTo>
                    <a:pt x="172" y="405"/>
                  </a:lnTo>
                  <a:lnTo>
                    <a:pt x="177" y="400"/>
                  </a:lnTo>
                  <a:lnTo>
                    <a:pt x="177" y="395"/>
                  </a:lnTo>
                  <a:lnTo>
                    <a:pt x="182" y="390"/>
                  </a:lnTo>
                  <a:lnTo>
                    <a:pt x="182" y="390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0"/>
                  </a:lnTo>
                  <a:lnTo>
                    <a:pt x="193" y="380"/>
                  </a:lnTo>
                  <a:lnTo>
                    <a:pt x="193" y="380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95"/>
                  </a:lnTo>
                  <a:lnTo>
                    <a:pt x="203" y="395"/>
                  </a:lnTo>
                  <a:lnTo>
                    <a:pt x="203" y="395"/>
                  </a:lnTo>
                  <a:lnTo>
                    <a:pt x="203" y="395"/>
                  </a:lnTo>
                  <a:lnTo>
                    <a:pt x="203" y="390"/>
                  </a:lnTo>
                  <a:lnTo>
                    <a:pt x="203" y="385"/>
                  </a:lnTo>
                  <a:lnTo>
                    <a:pt x="203" y="385"/>
                  </a:lnTo>
                  <a:lnTo>
                    <a:pt x="203" y="380"/>
                  </a:lnTo>
                  <a:lnTo>
                    <a:pt x="203" y="380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80"/>
                  </a:lnTo>
                  <a:lnTo>
                    <a:pt x="198" y="375"/>
                  </a:lnTo>
                  <a:lnTo>
                    <a:pt x="198" y="370"/>
                  </a:lnTo>
                  <a:lnTo>
                    <a:pt x="198" y="370"/>
                  </a:lnTo>
                  <a:lnTo>
                    <a:pt x="193" y="370"/>
                  </a:lnTo>
                  <a:lnTo>
                    <a:pt x="193" y="370"/>
                  </a:lnTo>
                  <a:lnTo>
                    <a:pt x="193" y="370"/>
                  </a:lnTo>
                  <a:lnTo>
                    <a:pt x="193" y="365"/>
                  </a:lnTo>
                  <a:lnTo>
                    <a:pt x="193" y="365"/>
                  </a:lnTo>
                  <a:lnTo>
                    <a:pt x="187" y="365"/>
                  </a:lnTo>
                  <a:lnTo>
                    <a:pt x="187" y="360"/>
                  </a:lnTo>
                  <a:lnTo>
                    <a:pt x="187" y="355"/>
                  </a:lnTo>
                  <a:lnTo>
                    <a:pt x="187" y="350"/>
                  </a:lnTo>
                  <a:lnTo>
                    <a:pt x="193" y="350"/>
                  </a:lnTo>
                  <a:lnTo>
                    <a:pt x="193" y="350"/>
                  </a:lnTo>
                  <a:lnTo>
                    <a:pt x="198" y="350"/>
                  </a:lnTo>
                  <a:lnTo>
                    <a:pt x="193" y="345"/>
                  </a:lnTo>
                  <a:lnTo>
                    <a:pt x="193" y="345"/>
                  </a:lnTo>
                  <a:lnTo>
                    <a:pt x="198" y="345"/>
                  </a:lnTo>
                  <a:lnTo>
                    <a:pt x="198" y="340"/>
                  </a:lnTo>
                  <a:lnTo>
                    <a:pt x="198" y="340"/>
                  </a:lnTo>
                  <a:lnTo>
                    <a:pt x="203" y="335"/>
                  </a:lnTo>
                  <a:lnTo>
                    <a:pt x="203" y="335"/>
                  </a:lnTo>
                  <a:lnTo>
                    <a:pt x="198" y="335"/>
                  </a:lnTo>
                  <a:lnTo>
                    <a:pt x="193" y="335"/>
                  </a:lnTo>
                  <a:lnTo>
                    <a:pt x="198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87" y="345"/>
                  </a:lnTo>
                  <a:lnTo>
                    <a:pt x="182" y="350"/>
                  </a:lnTo>
                  <a:lnTo>
                    <a:pt x="177" y="345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87" y="335"/>
                  </a:lnTo>
                  <a:lnTo>
                    <a:pt x="193" y="335"/>
                  </a:lnTo>
                  <a:lnTo>
                    <a:pt x="187" y="330"/>
                  </a:lnTo>
                  <a:lnTo>
                    <a:pt x="182" y="324"/>
                  </a:lnTo>
                  <a:lnTo>
                    <a:pt x="182" y="319"/>
                  </a:lnTo>
                  <a:lnTo>
                    <a:pt x="182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19"/>
                  </a:lnTo>
                  <a:lnTo>
                    <a:pt x="182" y="314"/>
                  </a:lnTo>
                  <a:lnTo>
                    <a:pt x="182" y="314"/>
                  </a:lnTo>
                  <a:lnTo>
                    <a:pt x="187" y="314"/>
                  </a:lnTo>
                  <a:lnTo>
                    <a:pt x="187" y="314"/>
                  </a:lnTo>
                  <a:lnTo>
                    <a:pt x="187" y="309"/>
                  </a:lnTo>
                  <a:lnTo>
                    <a:pt x="182" y="304"/>
                  </a:lnTo>
                  <a:lnTo>
                    <a:pt x="177" y="299"/>
                  </a:lnTo>
                  <a:lnTo>
                    <a:pt x="172" y="304"/>
                  </a:lnTo>
                  <a:lnTo>
                    <a:pt x="177" y="309"/>
                  </a:lnTo>
                  <a:lnTo>
                    <a:pt x="172" y="309"/>
                  </a:lnTo>
                  <a:lnTo>
                    <a:pt x="172" y="309"/>
                  </a:lnTo>
                  <a:lnTo>
                    <a:pt x="167" y="309"/>
                  </a:lnTo>
                  <a:lnTo>
                    <a:pt x="167" y="314"/>
                  </a:lnTo>
                  <a:lnTo>
                    <a:pt x="172" y="314"/>
                  </a:lnTo>
                  <a:lnTo>
                    <a:pt x="167" y="314"/>
                  </a:lnTo>
                  <a:lnTo>
                    <a:pt x="167" y="314"/>
                  </a:lnTo>
                  <a:lnTo>
                    <a:pt x="167" y="314"/>
                  </a:lnTo>
                  <a:lnTo>
                    <a:pt x="162" y="314"/>
                  </a:lnTo>
                  <a:lnTo>
                    <a:pt x="162" y="319"/>
                  </a:lnTo>
                  <a:lnTo>
                    <a:pt x="162" y="319"/>
                  </a:lnTo>
                  <a:lnTo>
                    <a:pt x="162" y="319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57" y="330"/>
                  </a:lnTo>
                  <a:lnTo>
                    <a:pt x="162" y="330"/>
                  </a:lnTo>
                  <a:lnTo>
                    <a:pt x="162" y="335"/>
                  </a:lnTo>
                  <a:lnTo>
                    <a:pt x="162" y="335"/>
                  </a:lnTo>
                  <a:lnTo>
                    <a:pt x="157" y="335"/>
                  </a:lnTo>
                  <a:lnTo>
                    <a:pt x="157" y="335"/>
                  </a:lnTo>
                  <a:lnTo>
                    <a:pt x="152" y="335"/>
                  </a:lnTo>
                  <a:lnTo>
                    <a:pt x="152" y="330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7" y="314"/>
                  </a:lnTo>
                  <a:lnTo>
                    <a:pt x="162" y="309"/>
                  </a:lnTo>
                  <a:lnTo>
                    <a:pt x="162" y="304"/>
                  </a:lnTo>
                  <a:lnTo>
                    <a:pt x="162" y="304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2" y="299"/>
                  </a:lnTo>
                  <a:lnTo>
                    <a:pt x="162" y="294"/>
                  </a:lnTo>
                  <a:lnTo>
                    <a:pt x="157" y="294"/>
                  </a:lnTo>
                  <a:lnTo>
                    <a:pt x="162" y="294"/>
                  </a:lnTo>
                  <a:lnTo>
                    <a:pt x="162" y="289"/>
                  </a:lnTo>
                  <a:lnTo>
                    <a:pt x="167" y="289"/>
                  </a:lnTo>
                  <a:lnTo>
                    <a:pt x="167" y="284"/>
                  </a:lnTo>
                  <a:lnTo>
                    <a:pt x="172" y="284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82" y="279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93" y="289"/>
                  </a:lnTo>
                  <a:lnTo>
                    <a:pt x="193" y="284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198" y="299"/>
                  </a:lnTo>
                  <a:lnTo>
                    <a:pt x="193" y="299"/>
                  </a:lnTo>
                  <a:lnTo>
                    <a:pt x="187" y="299"/>
                  </a:lnTo>
                  <a:lnTo>
                    <a:pt x="182" y="294"/>
                  </a:lnTo>
                  <a:lnTo>
                    <a:pt x="182" y="299"/>
                  </a:lnTo>
                  <a:lnTo>
                    <a:pt x="182" y="304"/>
                  </a:lnTo>
                  <a:lnTo>
                    <a:pt x="187" y="304"/>
                  </a:lnTo>
                  <a:lnTo>
                    <a:pt x="193" y="304"/>
                  </a:lnTo>
                  <a:lnTo>
                    <a:pt x="193" y="309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3" y="299"/>
                  </a:lnTo>
                  <a:lnTo>
                    <a:pt x="203" y="299"/>
                  </a:lnTo>
                  <a:lnTo>
                    <a:pt x="203" y="294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13" y="289"/>
                  </a:lnTo>
                  <a:lnTo>
                    <a:pt x="218" y="294"/>
                  </a:lnTo>
                  <a:lnTo>
                    <a:pt x="223" y="294"/>
                  </a:lnTo>
                  <a:lnTo>
                    <a:pt x="223" y="294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23" y="289"/>
                  </a:lnTo>
                  <a:lnTo>
                    <a:pt x="223" y="284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08" y="274"/>
                  </a:lnTo>
                  <a:lnTo>
                    <a:pt x="213" y="274"/>
                  </a:lnTo>
                  <a:lnTo>
                    <a:pt x="223" y="269"/>
                  </a:lnTo>
                  <a:lnTo>
                    <a:pt x="223" y="274"/>
                  </a:lnTo>
                  <a:lnTo>
                    <a:pt x="233" y="274"/>
                  </a:lnTo>
                  <a:lnTo>
                    <a:pt x="233" y="279"/>
                  </a:lnTo>
                  <a:lnTo>
                    <a:pt x="263" y="284"/>
                  </a:lnTo>
                  <a:lnTo>
                    <a:pt x="268" y="284"/>
                  </a:lnTo>
                  <a:lnTo>
                    <a:pt x="268" y="284"/>
                  </a:lnTo>
                  <a:lnTo>
                    <a:pt x="274" y="284"/>
                  </a:lnTo>
                  <a:lnTo>
                    <a:pt x="274" y="284"/>
                  </a:lnTo>
                  <a:lnTo>
                    <a:pt x="274" y="284"/>
                  </a:lnTo>
                  <a:lnTo>
                    <a:pt x="279" y="289"/>
                  </a:lnTo>
                  <a:lnTo>
                    <a:pt x="289" y="289"/>
                  </a:lnTo>
                  <a:lnTo>
                    <a:pt x="294" y="289"/>
                  </a:lnTo>
                  <a:lnTo>
                    <a:pt x="294" y="289"/>
                  </a:lnTo>
                  <a:lnTo>
                    <a:pt x="294" y="289"/>
                  </a:lnTo>
                  <a:lnTo>
                    <a:pt x="299" y="284"/>
                  </a:lnTo>
                  <a:lnTo>
                    <a:pt x="299" y="284"/>
                  </a:lnTo>
                  <a:lnTo>
                    <a:pt x="304" y="284"/>
                  </a:lnTo>
                  <a:lnTo>
                    <a:pt x="309" y="289"/>
                  </a:lnTo>
                  <a:lnTo>
                    <a:pt x="309" y="289"/>
                  </a:lnTo>
                  <a:lnTo>
                    <a:pt x="314" y="294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9" y="299"/>
                  </a:lnTo>
                  <a:lnTo>
                    <a:pt x="319" y="299"/>
                  </a:lnTo>
                  <a:lnTo>
                    <a:pt x="319" y="299"/>
                  </a:lnTo>
                  <a:lnTo>
                    <a:pt x="319" y="304"/>
                  </a:lnTo>
                  <a:lnTo>
                    <a:pt x="319" y="304"/>
                  </a:lnTo>
                  <a:lnTo>
                    <a:pt x="319" y="304"/>
                  </a:lnTo>
                  <a:lnTo>
                    <a:pt x="319" y="309"/>
                  </a:lnTo>
                  <a:lnTo>
                    <a:pt x="319" y="309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19" y="319"/>
                  </a:lnTo>
                  <a:lnTo>
                    <a:pt x="324" y="324"/>
                  </a:lnTo>
                  <a:lnTo>
                    <a:pt x="324" y="330"/>
                  </a:lnTo>
                  <a:lnTo>
                    <a:pt x="329" y="335"/>
                  </a:lnTo>
                  <a:lnTo>
                    <a:pt x="324" y="340"/>
                  </a:lnTo>
                  <a:lnTo>
                    <a:pt x="329" y="340"/>
                  </a:lnTo>
                  <a:lnTo>
                    <a:pt x="329" y="335"/>
                  </a:lnTo>
                  <a:lnTo>
                    <a:pt x="329" y="330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34" y="319"/>
                  </a:lnTo>
                  <a:lnTo>
                    <a:pt x="339" y="319"/>
                  </a:lnTo>
                  <a:lnTo>
                    <a:pt x="344" y="314"/>
                  </a:lnTo>
                  <a:lnTo>
                    <a:pt x="344" y="304"/>
                  </a:lnTo>
                  <a:lnTo>
                    <a:pt x="349" y="299"/>
                  </a:lnTo>
                  <a:lnTo>
                    <a:pt x="355" y="299"/>
                  </a:lnTo>
                  <a:lnTo>
                    <a:pt x="365" y="304"/>
                  </a:lnTo>
                  <a:lnTo>
                    <a:pt x="365" y="304"/>
                  </a:lnTo>
                  <a:lnTo>
                    <a:pt x="365" y="304"/>
                  </a:lnTo>
                  <a:lnTo>
                    <a:pt x="370" y="299"/>
                  </a:lnTo>
                  <a:lnTo>
                    <a:pt x="370" y="304"/>
                  </a:lnTo>
                  <a:lnTo>
                    <a:pt x="375" y="304"/>
                  </a:lnTo>
                  <a:lnTo>
                    <a:pt x="375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90" y="314"/>
                  </a:lnTo>
                  <a:lnTo>
                    <a:pt x="395" y="309"/>
                  </a:lnTo>
                  <a:lnTo>
                    <a:pt x="400" y="309"/>
                  </a:lnTo>
                  <a:lnTo>
                    <a:pt x="400" y="314"/>
                  </a:lnTo>
                  <a:lnTo>
                    <a:pt x="415" y="314"/>
                  </a:lnTo>
                  <a:lnTo>
                    <a:pt x="420" y="314"/>
                  </a:lnTo>
                  <a:lnTo>
                    <a:pt x="420" y="319"/>
                  </a:lnTo>
                  <a:lnTo>
                    <a:pt x="420" y="319"/>
                  </a:lnTo>
                  <a:lnTo>
                    <a:pt x="420" y="324"/>
                  </a:lnTo>
                  <a:lnTo>
                    <a:pt x="425" y="330"/>
                  </a:lnTo>
                  <a:lnTo>
                    <a:pt x="425" y="330"/>
                  </a:lnTo>
                  <a:lnTo>
                    <a:pt x="431" y="335"/>
                  </a:lnTo>
                  <a:lnTo>
                    <a:pt x="431" y="335"/>
                  </a:lnTo>
                  <a:lnTo>
                    <a:pt x="436" y="335"/>
                  </a:lnTo>
                  <a:lnTo>
                    <a:pt x="441" y="335"/>
                  </a:lnTo>
                  <a:lnTo>
                    <a:pt x="441" y="335"/>
                  </a:lnTo>
                  <a:lnTo>
                    <a:pt x="436" y="330"/>
                  </a:lnTo>
                  <a:lnTo>
                    <a:pt x="436" y="330"/>
                  </a:lnTo>
                  <a:lnTo>
                    <a:pt x="431" y="330"/>
                  </a:lnTo>
                  <a:lnTo>
                    <a:pt x="431" y="324"/>
                  </a:lnTo>
                  <a:lnTo>
                    <a:pt x="431" y="319"/>
                  </a:lnTo>
                  <a:lnTo>
                    <a:pt x="431" y="319"/>
                  </a:lnTo>
                  <a:lnTo>
                    <a:pt x="425" y="319"/>
                  </a:lnTo>
                  <a:lnTo>
                    <a:pt x="420" y="319"/>
                  </a:lnTo>
                  <a:lnTo>
                    <a:pt x="420" y="314"/>
                  </a:lnTo>
                  <a:lnTo>
                    <a:pt x="425" y="314"/>
                  </a:lnTo>
                  <a:lnTo>
                    <a:pt x="425" y="309"/>
                  </a:lnTo>
                  <a:lnTo>
                    <a:pt x="431" y="309"/>
                  </a:lnTo>
                  <a:lnTo>
                    <a:pt x="431" y="314"/>
                  </a:lnTo>
                  <a:lnTo>
                    <a:pt x="436" y="314"/>
                  </a:lnTo>
                  <a:lnTo>
                    <a:pt x="436" y="314"/>
                  </a:lnTo>
                  <a:lnTo>
                    <a:pt x="436" y="309"/>
                  </a:lnTo>
                  <a:lnTo>
                    <a:pt x="451" y="314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1" y="304"/>
                  </a:lnTo>
                  <a:lnTo>
                    <a:pt x="441" y="304"/>
                  </a:lnTo>
                  <a:lnTo>
                    <a:pt x="436" y="304"/>
                  </a:lnTo>
                  <a:lnTo>
                    <a:pt x="436" y="304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41" y="304"/>
                  </a:lnTo>
                  <a:lnTo>
                    <a:pt x="446" y="299"/>
                  </a:lnTo>
                  <a:lnTo>
                    <a:pt x="441" y="299"/>
                  </a:lnTo>
                  <a:lnTo>
                    <a:pt x="441" y="294"/>
                  </a:lnTo>
                  <a:lnTo>
                    <a:pt x="436" y="294"/>
                  </a:lnTo>
                  <a:lnTo>
                    <a:pt x="420" y="294"/>
                  </a:lnTo>
                  <a:lnTo>
                    <a:pt x="415" y="289"/>
                  </a:lnTo>
                  <a:lnTo>
                    <a:pt x="415" y="289"/>
                  </a:lnTo>
                  <a:lnTo>
                    <a:pt x="420" y="284"/>
                  </a:lnTo>
                  <a:lnTo>
                    <a:pt x="420" y="284"/>
                  </a:lnTo>
                  <a:lnTo>
                    <a:pt x="425" y="284"/>
                  </a:lnTo>
                  <a:lnTo>
                    <a:pt x="431" y="284"/>
                  </a:lnTo>
                  <a:lnTo>
                    <a:pt x="451" y="269"/>
                  </a:lnTo>
                  <a:lnTo>
                    <a:pt x="456" y="269"/>
                  </a:lnTo>
                  <a:lnTo>
                    <a:pt x="456" y="269"/>
                  </a:lnTo>
                  <a:lnTo>
                    <a:pt x="456" y="269"/>
                  </a:lnTo>
                  <a:lnTo>
                    <a:pt x="456" y="259"/>
                  </a:lnTo>
                  <a:lnTo>
                    <a:pt x="456" y="254"/>
                  </a:lnTo>
                  <a:lnTo>
                    <a:pt x="461" y="259"/>
                  </a:lnTo>
                  <a:lnTo>
                    <a:pt x="461" y="259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6" y="259"/>
                  </a:lnTo>
                  <a:lnTo>
                    <a:pt x="471" y="259"/>
                  </a:lnTo>
                  <a:lnTo>
                    <a:pt x="491" y="259"/>
                  </a:lnTo>
                  <a:lnTo>
                    <a:pt x="496" y="254"/>
                  </a:lnTo>
                  <a:lnTo>
                    <a:pt x="501" y="254"/>
                  </a:lnTo>
                  <a:lnTo>
                    <a:pt x="501" y="249"/>
                  </a:lnTo>
                  <a:lnTo>
                    <a:pt x="496" y="249"/>
                  </a:lnTo>
                  <a:lnTo>
                    <a:pt x="496" y="249"/>
                  </a:lnTo>
                  <a:lnTo>
                    <a:pt x="491" y="243"/>
                  </a:lnTo>
                  <a:lnTo>
                    <a:pt x="506" y="238"/>
                  </a:lnTo>
                  <a:lnTo>
                    <a:pt x="506" y="233"/>
                  </a:lnTo>
                  <a:lnTo>
                    <a:pt x="512" y="223"/>
                  </a:lnTo>
                  <a:lnTo>
                    <a:pt x="512" y="218"/>
                  </a:lnTo>
                  <a:lnTo>
                    <a:pt x="517" y="218"/>
                  </a:lnTo>
                  <a:lnTo>
                    <a:pt x="517" y="218"/>
                  </a:lnTo>
                  <a:lnTo>
                    <a:pt x="517" y="223"/>
                  </a:lnTo>
                  <a:lnTo>
                    <a:pt x="522" y="223"/>
                  </a:lnTo>
                  <a:lnTo>
                    <a:pt x="522" y="213"/>
                  </a:lnTo>
                  <a:lnTo>
                    <a:pt x="527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13"/>
                  </a:lnTo>
                  <a:lnTo>
                    <a:pt x="517" y="213"/>
                  </a:lnTo>
                  <a:lnTo>
                    <a:pt x="501" y="213"/>
                  </a:lnTo>
                  <a:lnTo>
                    <a:pt x="496" y="218"/>
                  </a:lnTo>
                  <a:lnTo>
                    <a:pt x="491" y="218"/>
                  </a:lnTo>
                  <a:lnTo>
                    <a:pt x="491" y="218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96" y="208"/>
                  </a:lnTo>
                  <a:lnTo>
                    <a:pt x="491" y="208"/>
                  </a:lnTo>
                  <a:lnTo>
                    <a:pt x="491" y="208"/>
                  </a:lnTo>
                  <a:lnTo>
                    <a:pt x="486" y="213"/>
                  </a:lnTo>
                  <a:lnTo>
                    <a:pt x="481" y="218"/>
                  </a:lnTo>
                  <a:lnTo>
                    <a:pt x="471" y="223"/>
                  </a:lnTo>
                  <a:lnTo>
                    <a:pt x="466" y="228"/>
                  </a:lnTo>
                  <a:lnTo>
                    <a:pt x="466" y="228"/>
                  </a:lnTo>
                  <a:lnTo>
                    <a:pt x="461" y="228"/>
                  </a:lnTo>
                  <a:lnTo>
                    <a:pt x="461" y="228"/>
                  </a:lnTo>
                  <a:lnTo>
                    <a:pt x="466" y="223"/>
                  </a:lnTo>
                  <a:lnTo>
                    <a:pt x="471" y="218"/>
                  </a:lnTo>
                  <a:lnTo>
                    <a:pt x="476" y="218"/>
                  </a:lnTo>
                  <a:lnTo>
                    <a:pt x="476" y="218"/>
                  </a:lnTo>
                  <a:lnTo>
                    <a:pt x="476" y="213"/>
                  </a:lnTo>
                  <a:lnTo>
                    <a:pt x="476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1" y="208"/>
                  </a:lnTo>
                  <a:lnTo>
                    <a:pt x="471" y="208"/>
                  </a:lnTo>
                  <a:lnTo>
                    <a:pt x="466" y="208"/>
                  </a:lnTo>
                  <a:lnTo>
                    <a:pt x="466" y="213"/>
                  </a:lnTo>
                  <a:lnTo>
                    <a:pt x="461" y="218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1" y="208"/>
                  </a:lnTo>
                  <a:lnTo>
                    <a:pt x="446" y="208"/>
                  </a:lnTo>
                  <a:lnTo>
                    <a:pt x="446" y="213"/>
                  </a:lnTo>
                  <a:lnTo>
                    <a:pt x="446" y="213"/>
                  </a:lnTo>
                  <a:lnTo>
                    <a:pt x="441" y="208"/>
                  </a:lnTo>
                  <a:lnTo>
                    <a:pt x="425" y="208"/>
                  </a:lnTo>
                  <a:lnTo>
                    <a:pt x="425" y="208"/>
                  </a:lnTo>
                  <a:lnTo>
                    <a:pt x="425" y="203"/>
                  </a:lnTo>
                  <a:lnTo>
                    <a:pt x="425" y="20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88"/>
                  </a:lnTo>
                  <a:lnTo>
                    <a:pt x="410" y="188"/>
                  </a:lnTo>
                  <a:lnTo>
                    <a:pt x="410" y="188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15" y="178"/>
                  </a:lnTo>
                  <a:lnTo>
                    <a:pt x="420" y="178"/>
                  </a:lnTo>
                  <a:lnTo>
                    <a:pt x="420" y="173"/>
                  </a:lnTo>
                  <a:lnTo>
                    <a:pt x="436" y="168"/>
                  </a:lnTo>
                  <a:lnTo>
                    <a:pt x="441" y="162"/>
                  </a:lnTo>
                  <a:lnTo>
                    <a:pt x="456" y="168"/>
                  </a:lnTo>
                  <a:lnTo>
                    <a:pt x="466" y="173"/>
                  </a:lnTo>
                  <a:lnTo>
                    <a:pt x="471" y="173"/>
                  </a:lnTo>
                  <a:lnTo>
                    <a:pt x="471" y="168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71" y="168"/>
                  </a:lnTo>
                  <a:lnTo>
                    <a:pt x="471" y="168"/>
                  </a:lnTo>
                  <a:lnTo>
                    <a:pt x="476" y="173"/>
                  </a:lnTo>
                  <a:lnTo>
                    <a:pt x="476" y="173"/>
                  </a:lnTo>
                  <a:lnTo>
                    <a:pt x="471" y="162"/>
                  </a:lnTo>
                  <a:lnTo>
                    <a:pt x="466" y="157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47"/>
                  </a:lnTo>
                  <a:lnTo>
                    <a:pt x="456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6" y="142"/>
                  </a:lnTo>
                  <a:lnTo>
                    <a:pt x="466" y="142"/>
                  </a:lnTo>
                  <a:lnTo>
                    <a:pt x="471" y="147"/>
                  </a:lnTo>
                  <a:lnTo>
                    <a:pt x="476" y="147"/>
                  </a:lnTo>
                  <a:lnTo>
                    <a:pt x="481" y="147"/>
                  </a:lnTo>
                  <a:lnTo>
                    <a:pt x="491" y="152"/>
                  </a:lnTo>
                  <a:lnTo>
                    <a:pt x="496" y="152"/>
                  </a:lnTo>
                  <a:lnTo>
                    <a:pt x="496" y="147"/>
                  </a:lnTo>
                  <a:lnTo>
                    <a:pt x="491" y="147"/>
                  </a:lnTo>
                  <a:lnTo>
                    <a:pt x="491" y="147"/>
                  </a:lnTo>
                  <a:lnTo>
                    <a:pt x="486" y="142"/>
                  </a:lnTo>
                  <a:lnTo>
                    <a:pt x="486" y="137"/>
                  </a:lnTo>
                  <a:lnTo>
                    <a:pt x="491" y="137"/>
                  </a:lnTo>
                  <a:lnTo>
                    <a:pt x="496" y="137"/>
                  </a:lnTo>
                  <a:lnTo>
                    <a:pt x="501" y="137"/>
                  </a:lnTo>
                  <a:lnTo>
                    <a:pt x="496" y="137"/>
                  </a:lnTo>
                  <a:lnTo>
                    <a:pt x="496" y="132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86" y="127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76" y="122"/>
                  </a:lnTo>
                  <a:lnTo>
                    <a:pt x="476" y="117"/>
                  </a:lnTo>
                  <a:lnTo>
                    <a:pt x="476" y="117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486" y="117"/>
                  </a:lnTo>
                  <a:lnTo>
                    <a:pt x="486" y="117"/>
                  </a:lnTo>
                  <a:lnTo>
                    <a:pt x="491" y="117"/>
                  </a:lnTo>
                  <a:lnTo>
                    <a:pt x="486" y="112"/>
                  </a:lnTo>
                  <a:lnTo>
                    <a:pt x="486" y="107"/>
                  </a:lnTo>
                  <a:lnTo>
                    <a:pt x="476" y="102"/>
                  </a:lnTo>
                  <a:lnTo>
                    <a:pt x="481" y="97"/>
                  </a:lnTo>
                  <a:lnTo>
                    <a:pt x="481" y="97"/>
                  </a:lnTo>
                  <a:lnTo>
                    <a:pt x="481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91" y="92"/>
                  </a:lnTo>
                  <a:lnTo>
                    <a:pt x="491" y="92"/>
                  </a:lnTo>
                  <a:lnTo>
                    <a:pt x="491" y="92"/>
                  </a:lnTo>
                  <a:lnTo>
                    <a:pt x="496" y="92"/>
                  </a:lnTo>
                  <a:lnTo>
                    <a:pt x="496" y="81"/>
                  </a:lnTo>
                  <a:lnTo>
                    <a:pt x="501" y="81"/>
                  </a:lnTo>
                  <a:lnTo>
                    <a:pt x="501" y="81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6" y="76"/>
                  </a:lnTo>
                  <a:lnTo>
                    <a:pt x="506" y="71"/>
                  </a:lnTo>
                  <a:lnTo>
                    <a:pt x="506" y="66"/>
                  </a:lnTo>
                  <a:lnTo>
                    <a:pt x="512" y="66"/>
                  </a:lnTo>
                  <a:lnTo>
                    <a:pt x="512" y="56"/>
                  </a:lnTo>
                  <a:lnTo>
                    <a:pt x="517" y="56"/>
                  </a:lnTo>
                  <a:lnTo>
                    <a:pt x="517" y="56"/>
                  </a:lnTo>
                  <a:lnTo>
                    <a:pt x="527" y="61"/>
                  </a:lnTo>
                  <a:lnTo>
                    <a:pt x="532" y="61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2" y="66"/>
                  </a:lnTo>
                  <a:lnTo>
                    <a:pt x="537" y="66"/>
                  </a:lnTo>
                  <a:lnTo>
                    <a:pt x="537" y="66"/>
                  </a:lnTo>
                  <a:lnTo>
                    <a:pt x="542" y="61"/>
                  </a:lnTo>
                  <a:lnTo>
                    <a:pt x="552" y="51"/>
                  </a:lnTo>
                  <a:lnTo>
                    <a:pt x="557" y="51"/>
                  </a:lnTo>
                  <a:lnTo>
                    <a:pt x="562" y="51"/>
                  </a:lnTo>
                  <a:lnTo>
                    <a:pt x="562" y="46"/>
                  </a:lnTo>
                  <a:lnTo>
                    <a:pt x="567" y="41"/>
                  </a:lnTo>
                  <a:lnTo>
                    <a:pt x="567" y="41"/>
                  </a:lnTo>
                  <a:lnTo>
                    <a:pt x="572" y="46"/>
                  </a:lnTo>
                  <a:lnTo>
                    <a:pt x="572" y="46"/>
                  </a:lnTo>
                  <a:lnTo>
                    <a:pt x="562" y="51"/>
                  </a:lnTo>
                  <a:lnTo>
                    <a:pt x="562" y="56"/>
                  </a:lnTo>
                  <a:lnTo>
                    <a:pt x="572" y="51"/>
                  </a:lnTo>
                  <a:lnTo>
                    <a:pt x="572" y="51"/>
                  </a:lnTo>
                  <a:lnTo>
                    <a:pt x="572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82" y="51"/>
                  </a:lnTo>
                  <a:lnTo>
                    <a:pt x="582" y="56"/>
                  </a:lnTo>
                  <a:lnTo>
                    <a:pt x="582" y="56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8" y="61"/>
                  </a:lnTo>
                  <a:lnTo>
                    <a:pt x="588" y="61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8" y="66"/>
                  </a:lnTo>
                  <a:lnTo>
                    <a:pt x="588" y="66"/>
                  </a:lnTo>
                  <a:lnTo>
                    <a:pt x="588" y="66"/>
                  </a:lnTo>
                  <a:lnTo>
                    <a:pt x="593" y="61"/>
                  </a:lnTo>
                  <a:lnTo>
                    <a:pt x="593" y="56"/>
                  </a:lnTo>
                  <a:lnTo>
                    <a:pt x="588" y="51"/>
                  </a:lnTo>
                  <a:lnTo>
                    <a:pt x="588" y="46"/>
                  </a:lnTo>
                  <a:lnTo>
                    <a:pt x="593" y="41"/>
                  </a:lnTo>
                  <a:lnTo>
                    <a:pt x="598" y="41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598" y="51"/>
                  </a:lnTo>
                  <a:lnTo>
                    <a:pt x="598" y="51"/>
                  </a:lnTo>
                  <a:lnTo>
                    <a:pt x="598" y="51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8" y="56"/>
                  </a:lnTo>
                  <a:lnTo>
                    <a:pt x="608" y="56"/>
                  </a:lnTo>
                  <a:lnTo>
                    <a:pt x="613" y="61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6"/>
                  </a:lnTo>
                  <a:lnTo>
                    <a:pt x="613" y="81"/>
                  </a:lnTo>
                  <a:lnTo>
                    <a:pt x="613" y="81"/>
                  </a:lnTo>
                  <a:lnTo>
                    <a:pt x="613" y="81"/>
                  </a:lnTo>
                  <a:lnTo>
                    <a:pt x="618" y="71"/>
                  </a:lnTo>
                  <a:lnTo>
                    <a:pt x="618" y="71"/>
                  </a:lnTo>
                  <a:lnTo>
                    <a:pt x="618" y="66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18" y="51"/>
                  </a:lnTo>
                  <a:lnTo>
                    <a:pt x="618" y="46"/>
                  </a:lnTo>
                  <a:lnTo>
                    <a:pt x="613" y="46"/>
                  </a:lnTo>
                  <a:lnTo>
                    <a:pt x="613" y="46"/>
                  </a:lnTo>
                  <a:lnTo>
                    <a:pt x="613" y="51"/>
                  </a:lnTo>
                  <a:lnTo>
                    <a:pt x="613" y="56"/>
                  </a:lnTo>
                  <a:lnTo>
                    <a:pt x="613" y="61"/>
                  </a:lnTo>
                  <a:lnTo>
                    <a:pt x="613" y="61"/>
                  </a:lnTo>
                  <a:lnTo>
                    <a:pt x="608" y="56"/>
                  </a:lnTo>
                  <a:lnTo>
                    <a:pt x="608" y="56"/>
                  </a:lnTo>
                  <a:lnTo>
                    <a:pt x="608" y="51"/>
                  </a:lnTo>
                  <a:lnTo>
                    <a:pt x="603" y="51"/>
                  </a:lnTo>
                  <a:lnTo>
                    <a:pt x="603" y="51"/>
                  </a:lnTo>
                  <a:lnTo>
                    <a:pt x="603" y="4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13" y="36"/>
                  </a:lnTo>
                  <a:lnTo>
                    <a:pt x="618" y="36"/>
                  </a:lnTo>
                  <a:lnTo>
                    <a:pt x="623" y="31"/>
                  </a:lnTo>
                  <a:lnTo>
                    <a:pt x="628" y="31"/>
                  </a:lnTo>
                  <a:lnTo>
                    <a:pt x="628" y="31"/>
                  </a:lnTo>
                  <a:lnTo>
                    <a:pt x="628" y="36"/>
                  </a:lnTo>
                  <a:lnTo>
                    <a:pt x="633" y="36"/>
                  </a:lnTo>
                  <a:lnTo>
                    <a:pt x="633" y="41"/>
                  </a:lnTo>
                  <a:lnTo>
                    <a:pt x="633" y="41"/>
                  </a:lnTo>
                  <a:lnTo>
                    <a:pt x="633" y="46"/>
                  </a:lnTo>
                  <a:lnTo>
                    <a:pt x="633" y="51"/>
                  </a:lnTo>
                  <a:lnTo>
                    <a:pt x="628" y="51"/>
                  </a:lnTo>
                  <a:lnTo>
                    <a:pt x="633" y="56"/>
                  </a:lnTo>
                  <a:lnTo>
                    <a:pt x="633" y="56"/>
                  </a:lnTo>
                  <a:lnTo>
                    <a:pt x="638" y="61"/>
                  </a:lnTo>
                  <a:lnTo>
                    <a:pt x="638" y="61"/>
                  </a:lnTo>
                  <a:lnTo>
                    <a:pt x="638" y="66"/>
                  </a:lnTo>
                  <a:lnTo>
                    <a:pt x="638" y="71"/>
                  </a:lnTo>
                  <a:lnTo>
                    <a:pt x="643" y="71"/>
                  </a:lnTo>
                  <a:lnTo>
                    <a:pt x="643" y="76"/>
                  </a:lnTo>
                  <a:lnTo>
                    <a:pt x="643" y="81"/>
                  </a:lnTo>
                  <a:lnTo>
                    <a:pt x="643" y="87"/>
                  </a:lnTo>
                  <a:lnTo>
                    <a:pt x="638" y="87"/>
                  </a:lnTo>
                  <a:lnTo>
                    <a:pt x="638" y="87"/>
                  </a:lnTo>
                  <a:lnTo>
                    <a:pt x="633" y="92"/>
                  </a:lnTo>
                  <a:lnTo>
                    <a:pt x="633" y="92"/>
                  </a:lnTo>
                  <a:lnTo>
                    <a:pt x="623" y="97"/>
                  </a:lnTo>
                  <a:lnTo>
                    <a:pt x="623" y="102"/>
                  </a:lnTo>
                  <a:lnTo>
                    <a:pt x="633" y="97"/>
                  </a:lnTo>
                  <a:lnTo>
                    <a:pt x="633" y="102"/>
                  </a:lnTo>
                  <a:lnTo>
                    <a:pt x="633" y="107"/>
                  </a:lnTo>
                  <a:lnTo>
                    <a:pt x="628" y="107"/>
                  </a:lnTo>
                  <a:lnTo>
                    <a:pt x="623" y="117"/>
                  </a:lnTo>
                  <a:lnTo>
                    <a:pt x="613" y="122"/>
                  </a:lnTo>
                  <a:lnTo>
                    <a:pt x="613" y="122"/>
                  </a:lnTo>
                  <a:lnTo>
                    <a:pt x="613" y="127"/>
                  </a:lnTo>
                  <a:lnTo>
                    <a:pt x="613" y="127"/>
                  </a:lnTo>
                  <a:lnTo>
                    <a:pt x="618" y="122"/>
                  </a:lnTo>
                  <a:lnTo>
                    <a:pt x="638" y="107"/>
                  </a:lnTo>
                  <a:lnTo>
                    <a:pt x="638" y="107"/>
                  </a:lnTo>
                  <a:lnTo>
                    <a:pt x="638" y="107"/>
                  </a:lnTo>
                  <a:lnTo>
                    <a:pt x="643" y="107"/>
                  </a:lnTo>
                  <a:lnTo>
                    <a:pt x="648" y="102"/>
                  </a:lnTo>
                  <a:lnTo>
                    <a:pt x="653" y="102"/>
                  </a:lnTo>
                  <a:lnTo>
                    <a:pt x="653" y="97"/>
                  </a:lnTo>
                  <a:lnTo>
                    <a:pt x="653" y="97"/>
                  </a:lnTo>
                  <a:lnTo>
                    <a:pt x="653" y="92"/>
                  </a:lnTo>
                  <a:lnTo>
                    <a:pt x="653" y="87"/>
                  </a:lnTo>
                  <a:lnTo>
                    <a:pt x="653" y="87"/>
                  </a:lnTo>
                  <a:lnTo>
                    <a:pt x="653" y="87"/>
                  </a:lnTo>
                  <a:lnTo>
                    <a:pt x="653" y="81"/>
                  </a:lnTo>
                  <a:lnTo>
                    <a:pt x="653" y="71"/>
                  </a:lnTo>
                  <a:lnTo>
                    <a:pt x="653" y="71"/>
                  </a:lnTo>
                  <a:lnTo>
                    <a:pt x="648" y="61"/>
                  </a:lnTo>
                  <a:lnTo>
                    <a:pt x="643" y="56"/>
                  </a:lnTo>
                  <a:lnTo>
                    <a:pt x="643" y="56"/>
                  </a:lnTo>
                  <a:lnTo>
                    <a:pt x="643" y="51"/>
                  </a:lnTo>
                  <a:lnTo>
                    <a:pt x="643" y="51"/>
                  </a:lnTo>
                  <a:lnTo>
                    <a:pt x="643" y="46"/>
                  </a:lnTo>
                  <a:lnTo>
                    <a:pt x="648" y="46"/>
                  </a:lnTo>
                  <a:lnTo>
                    <a:pt x="648" y="41"/>
                  </a:lnTo>
                  <a:lnTo>
                    <a:pt x="653" y="31"/>
                  </a:lnTo>
                  <a:lnTo>
                    <a:pt x="648" y="26"/>
                  </a:lnTo>
                  <a:lnTo>
                    <a:pt x="653" y="31"/>
                  </a:lnTo>
                  <a:lnTo>
                    <a:pt x="653" y="31"/>
                  </a:lnTo>
                  <a:lnTo>
                    <a:pt x="658" y="31"/>
                  </a:lnTo>
                  <a:lnTo>
                    <a:pt x="658" y="31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63" y="26"/>
                  </a:lnTo>
                  <a:lnTo>
                    <a:pt x="669" y="31"/>
                  </a:lnTo>
                  <a:lnTo>
                    <a:pt x="669" y="31"/>
                  </a:lnTo>
                  <a:lnTo>
                    <a:pt x="679" y="26"/>
                  </a:lnTo>
                  <a:lnTo>
                    <a:pt x="679" y="26"/>
                  </a:lnTo>
                  <a:lnTo>
                    <a:pt x="684" y="26"/>
                  </a:lnTo>
                  <a:lnTo>
                    <a:pt x="684" y="31"/>
                  </a:lnTo>
                  <a:lnTo>
                    <a:pt x="684" y="31"/>
                  </a:lnTo>
                  <a:lnTo>
                    <a:pt x="684" y="31"/>
                  </a:lnTo>
                  <a:lnTo>
                    <a:pt x="684" y="36"/>
                  </a:lnTo>
                  <a:lnTo>
                    <a:pt x="689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84" y="26"/>
                  </a:lnTo>
                  <a:lnTo>
                    <a:pt x="679" y="16"/>
                  </a:lnTo>
                  <a:lnTo>
                    <a:pt x="684" y="11"/>
                  </a:lnTo>
                  <a:lnTo>
                    <a:pt x="679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84" y="6"/>
                  </a:lnTo>
                  <a:lnTo>
                    <a:pt x="699" y="11"/>
                  </a:lnTo>
                  <a:lnTo>
                    <a:pt x="699" y="11"/>
                  </a:lnTo>
                  <a:lnTo>
                    <a:pt x="704" y="16"/>
                  </a:lnTo>
                  <a:lnTo>
                    <a:pt x="709" y="21"/>
                  </a:lnTo>
                  <a:lnTo>
                    <a:pt x="714" y="31"/>
                  </a:lnTo>
                  <a:lnTo>
                    <a:pt x="719" y="36"/>
                  </a:lnTo>
                </a:path>
              </a:pathLst>
            </a:custGeom>
            <a:noFill/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0" name="Freeform 241"/>
            <p:cNvSpPr>
              <a:spLocks noEditPoints="1"/>
            </p:cNvSpPr>
            <p:nvPr/>
          </p:nvSpPr>
          <p:spPr bwMode="auto">
            <a:xfrm>
              <a:off x="3562351" y="15875"/>
              <a:ext cx="2814638" cy="5119688"/>
            </a:xfrm>
            <a:custGeom>
              <a:avLst/>
              <a:gdLst>
                <a:gd name="T0" fmla="*/ 593 w 1773"/>
                <a:gd name="T1" fmla="*/ 2228 h 3225"/>
                <a:gd name="T2" fmla="*/ 390 w 1773"/>
                <a:gd name="T3" fmla="*/ 1635 h 3225"/>
                <a:gd name="T4" fmla="*/ 461 w 1773"/>
                <a:gd name="T5" fmla="*/ 1848 h 3225"/>
                <a:gd name="T6" fmla="*/ 259 w 1773"/>
                <a:gd name="T7" fmla="*/ 1949 h 3225"/>
                <a:gd name="T8" fmla="*/ 31 w 1773"/>
                <a:gd name="T9" fmla="*/ 1858 h 3225"/>
                <a:gd name="T10" fmla="*/ 320 w 1773"/>
                <a:gd name="T11" fmla="*/ 1615 h 3225"/>
                <a:gd name="T12" fmla="*/ 406 w 1773"/>
                <a:gd name="T13" fmla="*/ 1463 h 3225"/>
                <a:gd name="T14" fmla="*/ 395 w 1773"/>
                <a:gd name="T15" fmla="*/ 1362 h 3225"/>
                <a:gd name="T16" fmla="*/ 406 w 1773"/>
                <a:gd name="T17" fmla="*/ 1246 h 3225"/>
                <a:gd name="T18" fmla="*/ 375 w 1773"/>
                <a:gd name="T19" fmla="*/ 1306 h 3225"/>
                <a:gd name="T20" fmla="*/ 345 w 1773"/>
                <a:gd name="T21" fmla="*/ 1210 h 3225"/>
                <a:gd name="T22" fmla="*/ 249 w 1773"/>
                <a:gd name="T23" fmla="*/ 982 h 3225"/>
                <a:gd name="T24" fmla="*/ 451 w 1773"/>
                <a:gd name="T25" fmla="*/ 1003 h 3225"/>
                <a:gd name="T26" fmla="*/ 228 w 1773"/>
                <a:gd name="T27" fmla="*/ 911 h 3225"/>
                <a:gd name="T28" fmla="*/ 477 w 1773"/>
                <a:gd name="T29" fmla="*/ 1073 h 3225"/>
                <a:gd name="T30" fmla="*/ 375 w 1773"/>
                <a:gd name="T31" fmla="*/ 977 h 3225"/>
                <a:gd name="T32" fmla="*/ 279 w 1773"/>
                <a:gd name="T33" fmla="*/ 871 h 3225"/>
                <a:gd name="T34" fmla="*/ 416 w 1773"/>
                <a:gd name="T35" fmla="*/ 765 h 3225"/>
                <a:gd name="T36" fmla="*/ 340 w 1773"/>
                <a:gd name="T37" fmla="*/ 846 h 3225"/>
                <a:gd name="T38" fmla="*/ 340 w 1773"/>
                <a:gd name="T39" fmla="*/ 760 h 3225"/>
                <a:gd name="T40" fmla="*/ 831 w 1773"/>
                <a:gd name="T41" fmla="*/ 810 h 3225"/>
                <a:gd name="T42" fmla="*/ 796 w 1773"/>
                <a:gd name="T43" fmla="*/ 922 h 3225"/>
                <a:gd name="T44" fmla="*/ 1120 w 1773"/>
                <a:gd name="T45" fmla="*/ 927 h 3225"/>
                <a:gd name="T46" fmla="*/ 993 w 1773"/>
                <a:gd name="T47" fmla="*/ 1332 h 3225"/>
                <a:gd name="T48" fmla="*/ 1135 w 1773"/>
                <a:gd name="T49" fmla="*/ 1539 h 3225"/>
                <a:gd name="T50" fmla="*/ 1241 w 1773"/>
                <a:gd name="T51" fmla="*/ 1848 h 3225"/>
                <a:gd name="T52" fmla="*/ 1479 w 1773"/>
                <a:gd name="T53" fmla="*/ 2207 h 3225"/>
                <a:gd name="T54" fmla="*/ 1662 w 1773"/>
                <a:gd name="T55" fmla="*/ 2633 h 3225"/>
                <a:gd name="T56" fmla="*/ 1535 w 1773"/>
                <a:gd name="T57" fmla="*/ 2795 h 3225"/>
                <a:gd name="T58" fmla="*/ 1267 w 1773"/>
                <a:gd name="T59" fmla="*/ 2992 h 3225"/>
                <a:gd name="T60" fmla="*/ 973 w 1773"/>
                <a:gd name="T61" fmla="*/ 3078 h 3225"/>
                <a:gd name="T62" fmla="*/ 633 w 1773"/>
                <a:gd name="T63" fmla="*/ 3088 h 3225"/>
                <a:gd name="T64" fmla="*/ 421 w 1773"/>
                <a:gd name="T65" fmla="*/ 3210 h 3225"/>
                <a:gd name="T66" fmla="*/ 578 w 1773"/>
                <a:gd name="T67" fmla="*/ 2921 h 3225"/>
                <a:gd name="T68" fmla="*/ 887 w 1773"/>
                <a:gd name="T69" fmla="*/ 2769 h 3225"/>
                <a:gd name="T70" fmla="*/ 633 w 1773"/>
                <a:gd name="T71" fmla="*/ 2719 h 3225"/>
                <a:gd name="T72" fmla="*/ 482 w 1773"/>
                <a:gd name="T73" fmla="*/ 2673 h 3225"/>
                <a:gd name="T74" fmla="*/ 699 w 1773"/>
                <a:gd name="T75" fmla="*/ 2400 h 3225"/>
                <a:gd name="T76" fmla="*/ 831 w 1773"/>
                <a:gd name="T77" fmla="*/ 2218 h 3225"/>
                <a:gd name="T78" fmla="*/ 942 w 1773"/>
                <a:gd name="T79" fmla="*/ 1959 h 3225"/>
                <a:gd name="T80" fmla="*/ 912 w 1773"/>
                <a:gd name="T81" fmla="*/ 1732 h 3225"/>
                <a:gd name="T82" fmla="*/ 664 w 1773"/>
                <a:gd name="T83" fmla="*/ 1802 h 3225"/>
                <a:gd name="T84" fmla="*/ 628 w 1773"/>
                <a:gd name="T85" fmla="*/ 1580 h 3225"/>
                <a:gd name="T86" fmla="*/ 573 w 1773"/>
                <a:gd name="T87" fmla="*/ 1408 h 3225"/>
                <a:gd name="T88" fmla="*/ 502 w 1773"/>
                <a:gd name="T89" fmla="*/ 1519 h 3225"/>
                <a:gd name="T90" fmla="*/ 471 w 1773"/>
                <a:gd name="T91" fmla="*/ 1418 h 3225"/>
                <a:gd name="T92" fmla="*/ 537 w 1773"/>
                <a:gd name="T93" fmla="*/ 1241 h 3225"/>
                <a:gd name="T94" fmla="*/ 421 w 1773"/>
                <a:gd name="T95" fmla="*/ 1190 h 3225"/>
                <a:gd name="T96" fmla="*/ 547 w 1773"/>
                <a:gd name="T97" fmla="*/ 1073 h 3225"/>
                <a:gd name="T98" fmla="*/ 512 w 1773"/>
                <a:gd name="T99" fmla="*/ 942 h 3225"/>
                <a:gd name="T100" fmla="*/ 573 w 1773"/>
                <a:gd name="T101" fmla="*/ 830 h 3225"/>
                <a:gd name="T102" fmla="*/ 644 w 1773"/>
                <a:gd name="T103" fmla="*/ 734 h 3225"/>
                <a:gd name="T104" fmla="*/ 740 w 1773"/>
                <a:gd name="T105" fmla="*/ 668 h 3225"/>
                <a:gd name="T106" fmla="*/ 932 w 1773"/>
                <a:gd name="T107" fmla="*/ 593 h 3225"/>
                <a:gd name="T108" fmla="*/ 978 w 1773"/>
                <a:gd name="T109" fmla="*/ 547 h 3225"/>
                <a:gd name="T110" fmla="*/ 958 w 1773"/>
                <a:gd name="T111" fmla="*/ 486 h 3225"/>
                <a:gd name="T112" fmla="*/ 983 w 1773"/>
                <a:gd name="T113" fmla="*/ 436 h 3225"/>
                <a:gd name="T114" fmla="*/ 1135 w 1773"/>
                <a:gd name="T115" fmla="*/ 203 h 3225"/>
                <a:gd name="T116" fmla="*/ 1251 w 1773"/>
                <a:gd name="T117" fmla="*/ 117 h 3225"/>
                <a:gd name="T118" fmla="*/ 1272 w 1773"/>
                <a:gd name="T119" fmla="*/ 193 h 3225"/>
                <a:gd name="T120" fmla="*/ 1231 w 1773"/>
                <a:gd name="T121" fmla="*/ 193 h 3225"/>
                <a:gd name="T122" fmla="*/ 1206 w 1773"/>
                <a:gd name="T123" fmla="*/ 101 h 3225"/>
                <a:gd name="T124" fmla="*/ 1277 w 1773"/>
                <a:gd name="T125" fmla="*/ 66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3" h="3225">
                  <a:moveTo>
                    <a:pt x="1196" y="3007"/>
                  </a:moveTo>
                  <a:lnTo>
                    <a:pt x="1196" y="3007"/>
                  </a:lnTo>
                  <a:lnTo>
                    <a:pt x="1226" y="3023"/>
                  </a:lnTo>
                  <a:lnTo>
                    <a:pt x="1231" y="3023"/>
                  </a:lnTo>
                  <a:lnTo>
                    <a:pt x="1231" y="3023"/>
                  </a:lnTo>
                  <a:lnTo>
                    <a:pt x="1236" y="3023"/>
                  </a:lnTo>
                  <a:lnTo>
                    <a:pt x="1236" y="3023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41" y="3033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36" y="3038"/>
                  </a:lnTo>
                  <a:lnTo>
                    <a:pt x="1231" y="3038"/>
                  </a:lnTo>
                  <a:lnTo>
                    <a:pt x="1226" y="3043"/>
                  </a:lnTo>
                  <a:lnTo>
                    <a:pt x="1221" y="3048"/>
                  </a:lnTo>
                  <a:lnTo>
                    <a:pt x="1221" y="3048"/>
                  </a:lnTo>
                  <a:lnTo>
                    <a:pt x="1221" y="3048"/>
                  </a:lnTo>
                  <a:lnTo>
                    <a:pt x="1221" y="3053"/>
                  </a:lnTo>
                  <a:lnTo>
                    <a:pt x="1221" y="3058"/>
                  </a:lnTo>
                  <a:lnTo>
                    <a:pt x="1221" y="3058"/>
                  </a:lnTo>
                  <a:lnTo>
                    <a:pt x="1201" y="3068"/>
                  </a:lnTo>
                  <a:lnTo>
                    <a:pt x="1191" y="3063"/>
                  </a:lnTo>
                  <a:lnTo>
                    <a:pt x="1165" y="3048"/>
                  </a:lnTo>
                  <a:lnTo>
                    <a:pt x="1165" y="3043"/>
                  </a:lnTo>
                  <a:lnTo>
                    <a:pt x="1160" y="3038"/>
                  </a:lnTo>
                  <a:lnTo>
                    <a:pt x="1155" y="3038"/>
                  </a:lnTo>
                  <a:lnTo>
                    <a:pt x="1150" y="3038"/>
                  </a:lnTo>
                  <a:lnTo>
                    <a:pt x="1145" y="3038"/>
                  </a:lnTo>
                  <a:lnTo>
                    <a:pt x="1145" y="3043"/>
                  </a:lnTo>
                  <a:lnTo>
                    <a:pt x="1145" y="3033"/>
                  </a:lnTo>
                  <a:lnTo>
                    <a:pt x="1155" y="3028"/>
                  </a:lnTo>
                  <a:lnTo>
                    <a:pt x="1170" y="3017"/>
                  </a:lnTo>
                  <a:lnTo>
                    <a:pt x="1170" y="3023"/>
                  </a:lnTo>
                  <a:lnTo>
                    <a:pt x="1170" y="3023"/>
                  </a:lnTo>
                  <a:lnTo>
                    <a:pt x="1170" y="3023"/>
                  </a:lnTo>
                  <a:lnTo>
                    <a:pt x="1175" y="3023"/>
                  </a:lnTo>
                  <a:lnTo>
                    <a:pt x="1180" y="3017"/>
                  </a:lnTo>
                  <a:lnTo>
                    <a:pt x="1185" y="3012"/>
                  </a:lnTo>
                  <a:lnTo>
                    <a:pt x="1191" y="3007"/>
                  </a:lnTo>
                  <a:lnTo>
                    <a:pt x="1196" y="3007"/>
                  </a:lnTo>
                  <a:moveTo>
                    <a:pt x="1267" y="3002"/>
                  </a:moveTo>
                  <a:lnTo>
                    <a:pt x="1267" y="3002"/>
                  </a:lnTo>
                  <a:lnTo>
                    <a:pt x="1267" y="3007"/>
                  </a:lnTo>
                  <a:lnTo>
                    <a:pt x="1251" y="3002"/>
                  </a:lnTo>
                  <a:lnTo>
                    <a:pt x="1251" y="3002"/>
                  </a:lnTo>
                  <a:lnTo>
                    <a:pt x="1251" y="3002"/>
                  </a:lnTo>
                  <a:lnTo>
                    <a:pt x="1256" y="2992"/>
                  </a:lnTo>
                  <a:lnTo>
                    <a:pt x="1261" y="2992"/>
                  </a:lnTo>
                  <a:lnTo>
                    <a:pt x="1261" y="2992"/>
                  </a:lnTo>
                  <a:lnTo>
                    <a:pt x="1261" y="2997"/>
                  </a:lnTo>
                  <a:lnTo>
                    <a:pt x="1261" y="2997"/>
                  </a:lnTo>
                  <a:lnTo>
                    <a:pt x="1261" y="2997"/>
                  </a:lnTo>
                  <a:lnTo>
                    <a:pt x="1261" y="3002"/>
                  </a:lnTo>
                  <a:lnTo>
                    <a:pt x="1261" y="3002"/>
                  </a:lnTo>
                  <a:lnTo>
                    <a:pt x="1261" y="3002"/>
                  </a:lnTo>
                  <a:lnTo>
                    <a:pt x="1267" y="3002"/>
                  </a:lnTo>
                  <a:moveTo>
                    <a:pt x="558" y="2866"/>
                  </a:moveTo>
                  <a:lnTo>
                    <a:pt x="558" y="2866"/>
                  </a:lnTo>
                  <a:lnTo>
                    <a:pt x="552" y="2866"/>
                  </a:lnTo>
                  <a:lnTo>
                    <a:pt x="552" y="2866"/>
                  </a:lnTo>
                  <a:lnTo>
                    <a:pt x="552" y="2861"/>
                  </a:lnTo>
                  <a:lnTo>
                    <a:pt x="552" y="2855"/>
                  </a:lnTo>
                  <a:lnTo>
                    <a:pt x="552" y="2855"/>
                  </a:lnTo>
                  <a:lnTo>
                    <a:pt x="558" y="2861"/>
                  </a:lnTo>
                  <a:lnTo>
                    <a:pt x="558" y="2861"/>
                  </a:lnTo>
                  <a:lnTo>
                    <a:pt x="558" y="2861"/>
                  </a:lnTo>
                  <a:lnTo>
                    <a:pt x="558" y="2866"/>
                  </a:lnTo>
                  <a:moveTo>
                    <a:pt x="1626" y="2830"/>
                  </a:moveTo>
                  <a:lnTo>
                    <a:pt x="1626" y="2830"/>
                  </a:lnTo>
                  <a:lnTo>
                    <a:pt x="1621" y="2830"/>
                  </a:lnTo>
                  <a:lnTo>
                    <a:pt x="1596" y="2830"/>
                  </a:lnTo>
                  <a:lnTo>
                    <a:pt x="1596" y="2825"/>
                  </a:lnTo>
                  <a:lnTo>
                    <a:pt x="1591" y="2825"/>
                  </a:lnTo>
                  <a:lnTo>
                    <a:pt x="1586" y="2820"/>
                  </a:lnTo>
                  <a:lnTo>
                    <a:pt x="1586" y="2815"/>
                  </a:lnTo>
                  <a:lnTo>
                    <a:pt x="1586" y="2810"/>
                  </a:lnTo>
                  <a:lnTo>
                    <a:pt x="1591" y="2805"/>
                  </a:lnTo>
                  <a:lnTo>
                    <a:pt x="1591" y="2805"/>
                  </a:lnTo>
                  <a:lnTo>
                    <a:pt x="1616" y="2815"/>
                  </a:lnTo>
                  <a:lnTo>
                    <a:pt x="1616" y="2815"/>
                  </a:lnTo>
                  <a:lnTo>
                    <a:pt x="1621" y="2815"/>
                  </a:lnTo>
                  <a:lnTo>
                    <a:pt x="1621" y="2820"/>
                  </a:lnTo>
                  <a:lnTo>
                    <a:pt x="1626" y="2825"/>
                  </a:lnTo>
                  <a:lnTo>
                    <a:pt x="1626" y="2830"/>
                  </a:lnTo>
                  <a:moveTo>
                    <a:pt x="598" y="2218"/>
                  </a:moveTo>
                  <a:lnTo>
                    <a:pt x="598" y="2218"/>
                  </a:lnTo>
                  <a:lnTo>
                    <a:pt x="603" y="2218"/>
                  </a:lnTo>
                  <a:lnTo>
                    <a:pt x="603" y="2218"/>
                  </a:lnTo>
                  <a:lnTo>
                    <a:pt x="608" y="2218"/>
                  </a:lnTo>
                  <a:lnTo>
                    <a:pt x="608" y="2218"/>
                  </a:lnTo>
                  <a:lnTo>
                    <a:pt x="608" y="2223"/>
                  </a:lnTo>
                  <a:lnTo>
                    <a:pt x="613" y="2228"/>
                  </a:lnTo>
                  <a:lnTo>
                    <a:pt x="613" y="2233"/>
                  </a:lnTo>
                  <a:lnTo>
                    <a:pt x="613" y="2233"/>
                  </a:lnTo>
                  <a:lnTo>
                    <a:pt x="613" y="2233"/>
                  </a:lnTo>
                  <a:lnTo>
                    <a:pt x="613" y="2238"/>
                  </a:lnTo>
                  <a:lnTo>
                    <a:pt x="613" y="2238"/>
                  </a:lnTo>
                  <a:lnTo>
                    <a:pt x="613" y="2243"/>
                  </a:lnTo>
                  <a:lnTo>
                    <a:pt x="613" y="2238"/>
                  </a:lnTo>
                  <a:lnTo>
                    <a:pt x="608" y="2238"/>
                  </a:lnTo>
                  <a:lnTo>
                    <a:pt x="603" y="2228"/>
                  </a:lnTo>
                  <a:lnTo>
                    <a:pt x="603" y="2228"/>
                  </a:lnTo>
                  <a:lnTo>
                    <a:pt x="603" y="2228"/>
                  </a:lnTo>
                  <a:lnTo>
                    <a:pt x="598" y="2228"/>
                  </a:lnTo>
                  <a:lnTo>
                    <a:pt x="593" y="2228"/>
                  </a:lnTo>
                  <a:lnTo>
                    <a:pt x="593" y="2223"/>
                  </a:lnTo>
                  <a:lnTo>
                    <a:pt x="593" y="2218"/>
                  </a:lnTo>
                  <a:lnTo>
                    <a:pt x="598" y="2213"/>
                  </a:lnTo>
                  <a:lnTo>
                    <a:pt x="598" y="2218"/>
                  </a:lnTo>
                  <a:moveTo>
                    <a:pt x="679" y="2228"/>
                  </a:moveTo>
                  <a:lnTo>
                    <a:pt x="679" y="2228"/>
                  </a:lnTo>
                  <a:lnTo>
                    <a:pt x="684" y="2228"/>
                  </a:lnTo>
                  <a:lnTo>
                    <a:pt x="684" y="2228"/>
                  </a:lnTo>
                  <a:lnTo>
                    <a:pt x="689" y="2228"/>
                  </a:lnTo>
                  <a:lnTo>
                    <a:pt x="694" y="2228"/>
                  </a:lnTo>
                  <a:lnTo>
                    <a:pt x="694" y="2228"/>
                  </a:lnTo>
                  <a:lnTo>
                    <a:pt x="694" y="2223"/>
                  </a:lnTo>
                  <a:lnTo>
                    <a:pt x="694" y="2223"/>
                  </a:lnTo>
                  <a:lnTo>
                    <a:pt x="699" y="2223"/>
                  </a:lnTo>
                  <a:lnTo>
                    <a:pt x="699" y="2223"/>
                  </a:lnTo>
                  <a:lnTo>
                    <a:pt x="699" y="2223"/>
                  </a:lnTo>
                  <a:lnTo>
                    <a:pt x="704" y="2223"/>
                  </a:lnTo>
                  <a:lnTo>
                    <a:pt x="709" y="2223"/>
                  </a:lnTo>
                  <a:lnTo>
                    <a:pt x="709" y="2228"/>
                  </a:lnTo>
                  <a:lnTo>
                    <a:pt x="704" y="2233"/>
                  </a:lnTo>
                  <a:lnTo>
                    <a:pt x="699" y="2243"/>
                  </a:lnTo>
                  <a:lnTo>
                    <a:pt x="694" y="2243"/>
                  </a:lnTo>
                  <a:lnTo>
                    <a:pt x="689" y="2243"/>
                  </a:lnTo>
                  <a:lnTo>
                    <a:pt x="684" y="2248"/>
                  </a:lnTo>
                  <a:lnTo>
                    <a:pt x="679" y="2248"/>
                  </a:lnTo>
                  <a:lnTo>
                    <a:pt x="679" y="2253"/>
                  </a:lnTo>
                  <a:lnTo>
                    <a:pt x="674" y="2253"/>
                  </a:lnTo>
                  <a:lnTo>
                    <a:pt x="674" y="2258"/>
                  </a:lnTo>
                  <a:lnTo>
                    <a:pt x="674" y="2258"/>
                  </a:lnTo>
                  <a:lnTo>
                    <a:pt x="674" y="2258"/>
                  </a:lnTo>
                  <a:lnTo>
                    <a:pt x="674" y="2263"/>
                  </a:lnTo>
                  <a:lnTo>
                    <a:pt x="674" y="2263"/>
                  </a:lnTo>
                  <a:lnTo>
                    <a:pt x="674" y="2263"/>
                  </a:lnTo>
                  <a:lnTo>
                    <a:pt x="669" y="2268"/>
                  </a:lnTo>
                  <a:lnTo>
                    <a:pt x="664" y="2268"/>
                  </a:lnTo>
                  <a:lnTo>
                    <a:pt x="654" y="2273"/>
                  </a:lnTo>
                  <a:lnTo>
                    <a:pt x="649" y="2278"/>
                  </a:lnTo>
                  <a:lnTo>
                    <a:pt x="649" y="2273"/>
                  </a:lnTo>
                  <a:lnTo>
                    <a:pt x="644" y="2273"/>
                  </a:lnTo>
                  <a:lnTo>
                    <a:pt x="644" y="2273"/>
                  </a:lnTo>
                  <a:lnTo>
                    <a:pt x="644" y="2273"/>
                  </a:lnTo>
                  <a:lnTo>
                    <a:pt x="639" y="2273"/>
                  </a:lnTo>
                  <a:lnTo>
                    <a:pt x="639" y="2273"/>
                  </a:lnTo>
                  <a:lnTo>
                    <a:pt x="639" y="2273"/>
                  </a:lnTo>
                  <a:lnTo>
                    <a:pt x="639" y="2268"/>
                  </a:lnTo>
                  <a:lnTo>
                    <a:pt x="639" y="2268"/>
                  </a:lnTo>
                  <a:lnTo>
                    <a:pt x="639" y="2268"/>
                  </a:lnTo>
                  <a:lnTo>
                    <a:pt x="644" y="2263"/>
                  </a:lnTo>
                  <a:lnTo>
                    <a:pt x="644" y="2263"/>
                  </a:lnTo>
                  <a:lnTo>
                    <a:pt x="644" y="2258"/>
                  </a:lnTo>
                  <a:lnTo>
                    <a:pt x="644" y="2258"/>
                  </a:lnTo>
                  <a:lnTo>
                    <a:pt x="639" y="2258"/>
                  </a:lnTo>
                  <a:lnTo>
                    <a:pt x="639" y="2263"/>
                  </a:lnTo>
                  <a:lnTo>
                    <a:pt x="633" y="2268"/>
                  </a:lnTo>
                  <a:lnTo>
                    <a:pt x="633" y="2263"/>
                  </a:lnTo>
                  <a:lnTo>
                    <a:pt x="628" y="2258"/>
                  </a:lnTo>
                  <a:lnTo>
                    <a:pt x="628" y="2258"/>
                  </a:lnTo>
                  <a:lnTo>
                    <a:pt x="628" y="2258"/>
                  </a:lnTo>
                  <a:lnTo>
                    <a:pt x="623" y="2258"/>
                  </a:lnTo>
                  <a:lnTo>
                    <a:pt x="623" y="2258"/>
                  </a:lnTo>
                  <a:lnTo>
                    <a:pt x="623" y="2258"/>
                  </a:lnTo>
                  <a:lnTo>
                    <a:pt x="623" y="2253"/>
                  </a:lnTo>
                  <a:lnTo>
                    <a:pt x="623" y="2253"/>
                  </a:lnTo>
                  <a:lnTo>
                    <a:pt x="623" y="2253"/>
                  </a:lnTo>
                  <a:lnTo>
                    <a:pt x="623" y="2248"/>
                  </a:lnTo>
                  <a:lnTo>
                    <a:pt x="623" y="2248"/>
                  </a:lnTo>
                  <a:lnTo>
                    <a:pt x="618" y="2233"/>
                  </a:lnTo>
                  <a:lnTo>
                    <a:pt x="613" y="2228"/>
                  </a:lnTo>
                  <a:lnTo>
                    <a:pt x="613" y="2228"/>
                  </a:lnTo>
                  <a:lnTo>
                    <a:pt x="613" y="2223"/>
                  </a:lnTo>
                  <a:lnTo>
                    <a:pt x="613" y="2223"/>
                  </a:lnTo>
                  <a:lnTo>
                    <a:pt x="618" y="2213"/>
                  </a:lnTo>
                  <a:lnTo>
                    <a:pt x="618" y="2202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18" y="2192"/>
                  </a:lnTo>
                  <a:lnTo>
                    <a:pt x="644" y="2187"/>
                  </a:lnTo>
                  <a:lnTo>
                    <a:pt x="644" y="2187"/>
                  </a:lnTo>
                  <a:lnTo>
                    <a:pt x="659" y="2187"/>
                  </a:lnTo>
                  <a:lnTo>
                    <a:pt x="659" y="2187"/>
                  </a:lnTo>
                  <a:lnTo>
                    <a:pt x="669" y="2192"/>
                  </a:lnTo>
                  <a:lnTo>
                    <a:pt x="669" y="2197"/>
                  </a:lnTo>
                  <a:lnTo>
                    <a:pt x="669" y="2197"/>
                  </a:lnTo>
                  <a:lnTo>
                    <a:pt x="669" y="2202"/>
                  </a:lnTo>
                  <a:lnTo>
                    <a:pt x="669" y="2202"/>
                  </a:lnTo>
                  <a:lnTo>
                    <a:pt x="669" y="2207"/>
                  </a:lnTo>
                  <a:lnTo>
                    <a:pt x="674" y="2207"/>
                  </a:lnTo>
                  <a:lnTo>
                    <a:pt x="674" y="2207"/>
                  </a:lnTo>
                  <a:lnTo>
                    <a:pt x="674" y="2207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8"/>
                  </a:lnTo>
                  <a:lnTo>
                    <a:pt x="679" y="2218"/>
                  </a:lnTo>
                  <a:lnTo>
                    <a:pt x="679" y="2223"/>
                  </a:lnTo>
                  <a:lnTo>
                    <a:pt x="679" y="2223"/>
                  </a:lnTo>
                  <a:lnTo>
                    <a:pt x="679" y="2228"/>
                  </a:lnTo>
                  <a:moveTo>
                    <a:pt x="330" y="1620"/>
                  </a:moveTo>
                  <a:lnTo>
                    <a:pt x="330" y="1620"/>
                  </a:lnTo>
                  <a:lnTo>
                    <a:pt x="335" y="1620"/>
                  </a:lnTo>
                  <a:lnTo>
                    <a:pt x="340" y="1615"/>
                  </a:lnTo>
                  <a:lnTo>
                    <a:pt x="345" y="1620"/>
                  </a:lnTo>
                  <a:lnTo>
                    <a:pt x="360" y="1630"/>
                  </a:lnTo>
                  <a:lnTo>
                    <a:pt x="365" y="1630"/>
                  </a:lnTo>
                  <a:lnTo>
                    <a:pt x="365" y="1630"/>
                  </a:lnTo>
                  <a:lnTo>
                    <a:pt x="375" y="1630"/>
                  </a:lnTo>
                  <a:lnTo>
                    <a:pt x="375" y="1625"/>
                  </a:lnTo>
                  <a:lnTo>
                    <a:pt x="385" y="1630"/>
                  </a:lnTo>
                  <a:lnTo>
                    <a:pt x="385" y="1630"/>
                  </a:lnTo>
                  <a:lnTo>
                    <a:pt x="390" y="1635"/>
                  </a:lnTo>
                  <a:lnTo>
                    <a:pt x="390" y="1635"/>
                  </a:lnTo>
                  <a:lnTo>
                    <a:pt x="395" y="1640"/>
                  </a:lnTo>
                  <a:lnTo>
                    <a:pt x="395" y="1646"/>
                  </a:lnTo>
                  <a:lnTo>
                    <a:pt x="395" y="1661"/>
                  </a:lnTo>
                  <a:lnTo>
                    <a:pt x="395" y="1666"/>
                  </a:lnTo>
                  <a:lnTo>
                    <a:pt x="390" y="1671"/>
                  </a:lnTo>
                  <a:lnTo>
                    <a:pt x="390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401" y="1676"/>
                  </a:lnTo>
                  <a:lnTo>
                    <a:pt x="401" y="1676"/>
                  </a:lnTo>
                  <a:lnTo>
                    <a:pt x="406" y="1681"/>
                  </a:lnTo>
                  <a:lnTo>
                    <a:pt x="406" y="1681"/>
                  </a:lnTo>
                  <a:lnTo>
                    <a:pt x="406" y="1691"/>
                  </a:lnTo>
                  <a:lnTo>
                    <a:pt x="401" y="1701"/>
                  </a:lnTo>
                  <a:lnTo>
                    <a:pt x="401" y="1701"/>
                  </a:lnTo>
                  <a:lnTo>
                    <a:pt x="406" y="1701"/>
                  </a:lnTo>
                  <a:lnTo>
                    <a:pt x="411" y="1706"/>
                  </a:lnTo>
                  <a:lnTo>
                    <a:pt x="416" y="1711"/>
                  </a:lnTo>
                  <a:lnTo>
                    <a:pt x="416" y="1716"/>
                  </a:lnTo>
                  <a:lnTo>
                    <a:pt x="416" y="1716"/>
                  </a:lnTo>
                  <a:lnTo>
                    <a:pt x="421" y="1721"/>
                  </a:lnTo>
                  <a:lnTo>
                    <a:pt x="421" y="1727"/>
                  </a:lnTo>
                  <a:lnTo>
                    <a:pt x="421" y="1727"/>
                  </a:lnTo>
                  <a:lnTo>
                    <a:pt x="421" y="1727"/>
                  </a:lnTo>
                  <a:lnTo>
                    <a:pt x="426" y="1732"/>
                  </a:lnTo>
                  <a:lnTo>
                    <a:pt x="426" y="1732"/>
                  </a:lnTo>
                  <a:lnTo>
                    <a:pt x="426" y="1737"/>
                  </a:lnTo>
                  <a:lnTo>
                    <a:pt x="426" y="1742"/>
                  </a:lnTo>
                  <a:lnTo>
                    <a:pt x="426" y="1742"/>
                  </a:lnTo>
                  <a:lnTo>
                    <a:pt x="431" y="1752"/>
                  </a:lnTo>
                  <a:lnTo>
                    <a:pt x="431" y="1757"/>
                  </a:lnTo>
                  <a:lnTo>
                    <a:pt x="436" y="1757"/>
                  </a:lnTo>
                  <a:lnTo>
                    <a:pt x="441" y="1762"/>
                  </a:lnTo>
                  <a:lnTo>
                    <a:pt x="441" y="1762"/>
                  </a:lnTo>
                  <a:lnTo>
                    <a:pt x="441" y="1757"/>
                  </a:lnTo>
                  <a:lnTo>
                    <a:pt x="431" y="1747"/>
                  </a:lnTo>
                  <a:lnTo>
                    <a:pt x="431" y="1742"/>
                  </a:lnTo>
                  <a:lnTo>
                    <a:pt x="436" y="1742"/>
                  </a:lnTo>
                  <a:lnTo>
                    <a:pt x="441" y="1747"/>
                  </a:lnTo>
                  <a:lnTo>
                    <a:pt x="446" y="1752"/>
                  </a:lnTo>
                  <a:lnTo>
                    <a:pt x="446" y="1762"/>
                  </a:lnTo>
                  <a:lnTo>
                    <a:pt x="446" y="1772"/>
                  </a:lnTo>
                  <a:lnTo>
                    <a:pt x="441" y="1777"/>
                  </a:lnTo>
                  <a:lnTo>
                    <a:pt x="441" y="1782"/>
                  </a:lnTo>
                  <a:lnTo>
                    <a:pt x="436" y="1782"/>
                  </a:lnTo>
                  <a:lnTo>
                    <a:pt x="421" y="1787"/>
                  </a:lnTo>
                  <a:lnTo>
                    <a:pt x="416" y="1787"/>
                  </a:lnTo>
                  <a:lnTo>
                    <a:pt x="411" y="1792"/>
                  </a:lnTo>
                  <a:lnTo>
                    <a:pt x="411" y="1797"/>
                  </a:lnTo>
                  <a:lnTo>
                    <a:pt x="401" y="1808"/>
                  </a:lnTo>
                  <a:lnTo>
                    <a:pt x="406" y="1808"/>
                  </a:lnTo>
                  <a:lnTo>
                    <a:pt x="406" y="1813"/>
                  </a:lnTo>
                  <a:lnTo>
                    <a:pt x="406" y="1813"/>
                  </a:lnTo>
                  <a:lnTo>
                    <a:pt x="406" y="1818"/>
                  </a:lnTo>
                  <a:lnTo>
                    <a:pt x="406" y="1818"/>
                  </a:lnTo>
                  <a:lnTo>
                    <a:pt x="411" y="1813"/>
                  </a:lnTo>
                  <a:lnTo>
                    <a:pt x="411" y="1813"/>
                  </a:lnTo>
                  <a:lnTo>
                    <a:pt x="411" y="1813"/>
                  </a:lnTo>
                  <a:lnTo>
                    <a:pt x="416" y="1802"/>
                  </a:lnTo>
                  <a:lnTo>
                    <a:pt x="416" y="1802"/>
                  </a:lnTo>
                  <a:lnTo>
                    <a:pt x="426" y="1802"/>
                  </a:lnTo>
                  <a:lnTo>
                    <a:pt x="431" y="1797"/>
                  </a:lnTo>
                  <a:lnTo>
                    <a:pt x="436" y="1792"/>
                  </a:lnTo>
                  <a:lnTo>
                    <a:pt x="436" y="1797"/>
                  </a:lnTo>
                  <a:lnTo>
                    <a:pt x="441" y="1797"/>
                  </a:lnTo>
                  <a:lnTo>
                    <a:pt x="446" y="1797"/>
                  </a:lnTo>
                  <a:lnTo>
                    <a:pt x="466" y="1797"/>
                  </a:lnTo>
                  <a:lnTo>
                    <a:pt x="466" y="1797"/>
                  </a:lnTo>
                  <a:lnTo>
                    <a:pt x="466" y="1802"/>
                  </a:lnTo>
                  <a:lnTo>
                    <a:pt x="471" y="1802"/>
                  </a:lnTo>
                  <a:lnTo>
                    <a:pt x="471" y="1802"/>
                  </a:lnTo>
                  <a:lnTo>
                    <a:pt x="471" y="1808"/>
                  </a:lnTo>
                  <a:lnTo>
                    <a:pt x="471" y="1808"/>
                  </a:lnTo>
                  <a:lnTo>
                    <a:pt x="471" y="1813"/>
                  </a:lnTo>
                  <a:lnTo>
                    <a:pt x="471" y="1823"/>
                  </a:lnTo>
                  <a:lnTo>
                    <a:pt x="477" y="1828"/>
                  </a:lnTo>
                  <a:lnTo>
                    <a:pt x="477" y="1828"/>
                  </a:lnTo>
                  <a:lnTo>
                    <a:pt x="482" y="1833"/>
                  </a:lnTo>
                  <a:lnTo>
                    <a:pt x="482" y="1843"/>
                  </a:lnTo>
                  <a:lnTo>
                    <a:pt x="482" y="1848"/>
                  </a:lnTo>
                  <a:lnTo>
                    <a:pt x="487" y="1858"/>
                  </a:lnTo>
                  <a:lnTo>
                    <a:pt x="487" y="1858"/>
                  </a:lnTo>
                  <a:lnTo>
                    <a:pt x="487" y="1858"/>
                  </a:lnTo>
                  <a:lnTo>
                    <a:pt x="487" y="1863"/>
                  </a:lnTo>
                  <a:lnTo>
                    <a:pt x="487" y="1863"/>
                  </a:lnTo>
                  <a:lnTo>
                    <a:pt x="487" y="1863"/>
                  </a:lnTo>
                  <a:lnTo>
                    <a:pt x="482" y="1868"/>
                  </a:lnTo>
                  <a:lnTo>
                    <a:pt x="482" y="1873"/>
                  </a:lnTo>
                  <a:lnTo>
                    <a:pt x="477" y="1873"/>
                  </a:lnTo>
                  <a:lnTo>
                    <a:pt x="482" y="1878"/>
                  </a:lnTo>
                  <a:lnTo>
                    <a:pt x="477" y="1883"/>
                  </a:lnTo>
                  <a:lnTo>
                    <a:pt x="477" y="1889"/>
                  </a:lnTo>
                  <a:lnTo>
                    <a:pt x="471" y="1889"/>
                  </a:lnTo>
                  <a:lnTo>
                    <a:pt x="471" y="1894"/>
                  </a:lnTo>
                  <a:lnTo>
                    <a:pt x="477" y="1894"/>
                  </a:lnTo>
                  <a:lnTo>
                    <a:pt x="471" y="1894"/>
                  </a:lnTo>
                  <a:lnTo>
                    <a:pt x="471" y="1899"/>
                  </a:lnTo>
                  <a:lnTo>
                    <a:pt x="466" y="1899"/>
                  </a:lnTo>
                  <a:lnTo>
                    <a:pt x="466" y="1899"/>
                  </a:lnTo>
                  <a:lnTo>
                    <a:pt x="466" y="1894"/>
                  </a:lnTo>
                  <a:lnTo>
                    <a:pt x="461" y="1889"/>
                  </a:lnTo>
                  <a:lnTo>
                    <a:pt x="461" y="1889"/>
                  </a:lnTo>
                  <a:lnTo>
                    <a:pt x="461" y="1883"/>
                  </a:lnTo>
                  <a:lnTo>
                    <a:pt x="456" y="1878"/>
                  </a:lnTo>
                  <a:lnTo>
                    <a:pt x="456" y="1878"/>
                  </a:lnTo>
                  <a:lnTo>
                    <a:pt x="461" y="1873"/>
                  </a:lnTo>
                  <a:lnTo>
                    <a:pt x="461" y="1868"/>
                  </a:lnTo>
                  <a:lnTo>
                    <a:pt x="466" y="1863"/>
                  </a:lnTo>
                  <a:lnTo>
                    <a:pt x="466" y="1853"/>
                  </a:lnTo>
                  <a:lnTo>
                    <a:pt x="461" y="1848"/>
                  </a:lnTo>
                  <a:lnTo>
                    <a:pt x="461" y="1843"/>
                  </a:lnTo>
                  <a:lnTo>
                    <a:pt x="451" y="1828"/>
                  </a:lnTo>
                  <a:lnTo>
                    <a:pt x="446" y="1828"/>
                  </a:lnTo>
                  <a:lnTo>
                    <a:pt x="441" y="1828"/>
                  </a:lnTo>
                  <a:lnTo>
                    <a:pt x="441" y="1828"/>
                  </a:lnTo>
                  <a:lnTo>
                    <a:pt x="441" y="1833"/>
                  </a:lnTo>
                  <a:lnTo>
                    <a:pt x="441" y="1833"/>
                  </a:lnTo>
                  <a:lnTo>
                    <a:pt x="441" y="1838"/>
                  </a:lnTo>
                  <a:lnTo>
                    <a:pt x="436" y="1838"/>
                  </a:lnTo>
                  <a:lnTo>
                    <a:pt x="441" y="1838"/>
                  </a:lnTo>
                  <a:lnTo>
                    <a:pt x="441" y="1838"/>
                  </a:lnTo>
                  <a:lnTo>
                    <a:pt x="441" y="1843"/>
                  </a:lnTo>
                  <a:lnTo>
                    <a:pt x="446" y="1843"/>
                  </a:lnTo>
                  <a:lnTo>
                    <a:pt x="451" y="1843"/>
                  </a:lnTo>
                  <a:lnTo>
                    <a:pt x="451" y="1848"/>
                  </a:lnTo>
                  <a:lnTo>
                    <a:pt x="451" y="1848"/>
                  </a:lnTo>
                  <a:lnTo>
                    <a:pt x="446" y="1848"/>
                  </a:lnTo>
                  <a:lnTo>
                    <a:pt x="446" y="1848"/>
                  </a:lnTo>
                  <a:lnTo>
                    <a:pt x="451" y="1853"/>
                  </a:lnTo>
                  <a:lnTo>
                    <a:pt x="446" y="1853"/>
                  </a:lnTo>
                  <a:lnTo>
                    <a:pt x="446" y="1858"/>
                  </a:lnTo>
                  <a:lnTo>
                    <a:pt x="446" y="1863"/>
                  </a:lnTo>
                  <a:lnTo>
                    <a:pt x="451" y="1863"/>
                  </a:lnTo>
                  <a:lnTo>
                    <a:pt x="451" y="1863"/>
                  </a:lnTo>
                  <a:lnTo>
                    <a:pt x="451" y="1863"/>
                  </a:lnTo>
                  <a:lnTo>
                    <a:pt x="451" y="1868"/>
                  </a:lnTo>
                  <a:lnTo>
                    <a:pt x="451" y="1868"/>
                  </a:lnTo>
                  <a:lnTo>
                    <a:pt x="446" y="1883"/>
                  </a:lnTo>
                  <a:lnTo>
                    <a:pt x="441" y="1889"/>
                  </a:lnTo>
                  <a:lnTo>
                    <a:pt x="436" y="1889"/>
                  </a:lnTo>
                  <a:lnTo>
                    <a:pt x="431" y="1894"/>
                  </a:lnTo>
                  <a:lnTo>
                    <a:pt x="441" y="1894"/>
                  </a:lnTo>
                  <a:lnTo>
                    <a:pt x="451" y="1889"/>
                  </a:lnTo>
                  <a:lnTo>
                    <a:pt x="456" y="1883"/>
                  </a:lnTo>
                  <a:lnTo>
                    <a:pt x="461" y="1894"/>
                  </a:lnTo>
                  <a:lnTo>
                    <a:pt x="461" y="1904"/>
                  </a:lnTo>
                  <a:lnTo>
                    <a:pt x="461" y="1914"/>
                  </a:lnTo>
                  <a:lnTo>
                    <a:pt x="456" y="1919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1" y="1929"/>
                  </a:lnTo>
                  <a:lnTo>
                    <a:pt x="441" y="1929"/>
                  </a:lnTo>
                  <a:lnTo>
                    <a:pt x="441" y="1929"/>
                  </a:lnTo>
                  <a:lnTo>
                    <a:pt x="436" y="1929"/>
                  </a:lnTo>
                  <a:lnTo>
                    <a:pt x="436" y="1929"/>
                  </a:lnTo>
                  <a:lnTo>
                    <a:pt x="436" y="1924"/>
                  </a:lnTo>
                  <a:lnTo>
                    <a:pt x="426" y="1924"/>
                  </a:lnTo>
                  <a:lnTo>
                    <a:pt x="416" y="1924"/>
                  </a:lnTo>
                  <a:lnTo>
                    <a:pt x="411" y="1929"/>
                  </a:lnTo>
                  <a:lnTo>
                    <a:pt x="406" y="1929"/>
                  </a:lnTo>
                  <a:lnTo>
                    <a:pt x="406" y="1929"/>
                  </a:lnTo>
                  <a:lnTo>
                    <a:pt x="401" y="1934"/>
                  </a:lnTo>
                  <a:lnTo>
                    <a:pt x="401" y="1944"/>
                  </a:lnTo>
                  <a:lnTo>
                    <a:pt x="401" y="1949"/>
                  </a:lnTo>
                  <a:lnTo>
                    <a:pt x="401" y="1954"/>
                  </a:lnTo>
                  <a:lnTo>
                    <a:pt x="395" y="1959"/>
                  </a:lnTo>
                  <a:lnTo>
                    <a:pt x="395" y="1964"/>
                  </a:lnTo>
                  <a:lnTo>
                    <a:pt x="390" y="1970"/>
                  </a:lnTo>
                  <a:lnTo>
                    <a:pt x="385" y="1975"/>
                  </a:lnTo>
                  <a:lnTo>
                    <a:pt x="375" y="1980"/>
                  </a:lnTo>
                  <a:lnTo>
                    <a:pt x="370" y="1985"/>
                  </a:lnTo>
                  <a:lnTo>
                    <a:pt x="365" y="1985"/>
                  </a:lnTo>
                  <a:lnTo>
                    <a:pt x="360" y="1985"/>
                  </a:lnTo>
                  <a:lnTo>
                    <a:pt x="355" y="1985"/>
                  </a:lnTo>
                  <a:lnTo>
                    <a:pt x="355" y="1980"/>
                  </a:lnTo>
                  <a:lnTo>
                    <a:pt x="355" y="1980"/>
                  </a:lnTo>
                  <a:lnTo>
                    <a:pt x="360" y="1980"/>
                  </a:lnTo>
                  <a:lnTo>
                    <a:pt x="360" y="1980"/>
                  </a:lnTo>
                  <a:lnTo>
                    <a:pt x="345" y="1970"/>
                  </a:lnTo>
                  <a:lnTo>
                    <a:pt x="345" y="1970"/>
                  </a:lnTo>
                  <a:lnTo>
                    <a:pt x="340" y="1964"/>
                  </a:lnTo>
                  <a:lnTo>
                    <a:pt x="340" y="1964"/>
                  </a:lnTo>
                  <a:lnTo>
                    <a:pt x="335" y="1964"/>
                  </a:lnTo>
                  <a:lnTo>
                    <a:pt x="330" y="1959"/>
                  </a:lnTo>
                  <a:lnTo>
                    <a:pt x="330" y="1964"/>
                  </a:lnTo>
                  <a:lnTo>
                    <a:pt x="325" y="1959"/>
                  </a:lnTo>
                  <a:lnTo>
                    <a:pt x="325" y="1959"/>
                  </a:lnTo>
                  <a:lnTo>
                    <a:pt x="320" y="1959"/>
                  </a:lnTo>
                  <a:lnTo>
                    <a:pt x="320" y="1959"/>
                  </a:lnTo>
                  <a:lnTo>
                    <a:pt x="314" y="1959"/>
                  </a:lnTo>
                  <a:lnTo>
                    <a:pt x="314" y="1959"/>
                  </a:lnTo>
                  <a:lnTo>
                    <a:pt x="314" y="1959"/>
                  </a:lnTo>
                  <a:lnTo>
                    <a:pt x="309" y="1959"/>
                  </a:lnTo>
                  <a:lnTo>
                    <a:pt x="309" y="1964"/>
                  </a:lnTo>
                  <a:lnTo>
                    <a:pt x="309" y="1964"/>
                  </a:lnTo>
                  <a:lnTo>
                    <a:pt x="309" y="1970"/>
                  </a:lnTo>
                  <a:lnTo>
                    <a:pt x="309" y="1970"/>
                  </a:lnTo>
                  <a:lnTo>
                    <a:pt x="309" y="1970"/>
                  </a:lnTo>
                  <a:lnTo>
                    <a:pt x="304" y="1970"/>
                  </a:lnTo>
                  <a:lnTo>
                    <a:pt x="299" y="1975"/>
                  </a:lnTo>
                  <a:lnTo>
                    <a:pt x="299" y="1975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89" y="1970"/>
                  </a:lnTo>
                  <a:lnTo>
                    <a:pt x="274" y="1975"/>
                  </a:lnTo>
                  <a:lnTo>
                    <a:pt x="274" y="1975"/>
                  </a:lnTo>
                  <a:lnTo>
                    <a:pt x="269" y="1970"/>
                  </a:lnTo>
                  <a:lnTo>
                    <a:pt x="269" y="1970"/>
                  </a:lnTo>
                  <a:lnTo>
                    <a:pt x="269" y="197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59" y="1970"/>
                  </a:lnTo>
                  <a:lnTo>
                    <a:pt x="254" y="1964"/>
                  </a:lnTo>
                  <a:lnTo>
                    <a:pt x="259" y="1959"/>
                  </a:lnTo>
                  <a:lnTo>
                    <a:pt x="259" y="1954"/>
                  </a:lnTo>
                  <a:lnTo>
                    <a:pt x="259" y="1949"/>
                  </a:lnTo>
                  <a:lnTo>
                    <a:pt x="264" y="1949"/>
                  </a:lnTo>
                  <a:lnTo>
                    <a:pt x="264" y="1939"/>
                  </a:lnTo>
                  <a:lnTo>
                    <a:pt x="264" y="1934"/>
                  </a:lnTo>
                  <a:lnTo>
                    <a:pt x="259" y="1929"/>
                  </a:lnTo>
                  <a:lnTo>
                    <a:pt x="259" y="1929"/>
                  </a:lnTo>
                  <a:lnTo>
                    <a:pt x="254" y="1924"/>
                  </a:lnTo>
                  <a:lnTo>
                    <a:pt x="254" y="1924"/>
                  </a:lnTo>
                  <a:lnTo>
                    <a:pt x="249" y="1929"/>
                  </a:lnTo>
                  <a:lnTo>
                    <a:pt x="249" y="1929"/>
                  </a:lnTo>
                  <a:lnTo>
                    <a:pt x="249" y="1929"/>
                  </a:lnTo>
                  <a:lnTo>
                    <a:pt x="244" y="1929"/>
                  </a:lnTo>
                  <a:lnTo>
                    <a:pt x="244" y="1929"/>
                  </a:lnTo>
                  <a:lnTo>
                    <a:pt x="238" y="1924"/>
                  </a:lnTo>
                  <a:lnTo>
                    <a:pt x="233" y="1919"/>
                  </a:lnTo>
                  <a:lnTo>
                    <a:pt x="233" y="1914"/>
                  </a:lnTo>
                  <a:lnTo>
                    <a:pt x="233" y="1909"/>
                  </a:lnTo>
                  <a:lnTo>
                    <a:pt x="233" y="1909"/>
                  </a:lnTo>
                  <a:lnTo>
                    <a:pt x="233" y="1904"/>
                  </a:lnTo>
                  <a:lnTo>
                    <a:pt x="228" y="1904"/>
                  </a:lnTo>
                  <a:lnTo>
                    <a:pt x="223" y="1899"/>
                  </a:lnTo>
                  <a:lnTo>
                    <a:pt x="228" y="1899"/>
                  </a:lnTo>
                  <a:lnTo>
                    <a:pt x="228" y="1894"/>
                  </a:lnTo>
                  <a:lnTo>
                    <a:pt x="228" y="1894"/>
                  </a:lnTo>
                  <a:lnTo>
                    <a:pt x="228" y="1878"/>
                  </a:lnTo>
                  <a:lnTo>
                    <a:pt x="223" y="1878"/>
                  </a:lnTo>
                  <a:lnTo>
                    <a:pt x="223" y="1878"/>
                  </a:lnTo>
                  <a:lnTo>
                    <a:pt x="223" y="1878"/>
                  </a:lnTo>
                  <a:lnTo>
                    <a:pt x="218" y="1873"/>
                  </a:lnTo>
                  <a:lnTo>
                    <a:pt x="218" y="1868"/>
                  </a:lnTo>
                  <a:lnTo>
                    <a:pt x="208" y="1858"/>
                  </a:lnTo>
                  <a:lnTo>
                    <a:pt x="203" y="1858"/>
                  </a:lnTo>
                  <a:lnTo>
                    <a:pt x="198" y="1858"/>
                  </a:lnTo>
                  <a:lnTo>
                    <a:pt x="193" y="1863"/>
                  </a:lnTo>
                  <a:lnTo>
                    <a:pt x="183" y="1873"/>
                  </a:lnTo>
                  <a:lnTo>
                    <a:pt x="178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73" y="1894"/>
                  </a:lnTo>
                  <a:lnTo>
                    <a:pt x="173" y="1899"/>
                  </a:lnTo>
                  <a:lnTo>
                    <a:pt x="178" y="1904"/>
                  </a:lnTo>
                  <a:lnTo>
                    <a:pt x="173" y="1909"/>
                  </a:lnTo>
                  <a:lnTo>
                    <a:pt x="173" y="1914"/>
                  </a:lnTo>
                  <a:lnTo>
                    <a:pt x="173" y="1914"/>
                  </a:lnTo>
                  <a:lnTo>
                    <a:pt x="163" y="1914"/>
                  </a:lnTo>
                  <a:lnTo>
                    <a:pt x="157" y="1919"/>
                  </a:lnTo>
                  <a:lnTo>
                    <a:pt x="157" y="1919"/>
                  </a:lnTo>
                  <a:lnTo>
                    <a:pt x="157" y="1919"/>
                  </a:lnTo>
                  <a:lnTo>
                    <a:pt x="152" y="1924"/>
                  </a:lnTo>
                  <a:lnTo>
                    <a:pt x="152" y="1924"/>
                  </a:lnTo>
                  <a:lnTo>
                    <a:pt x="157" y="1924"/>
                  </a:lnTo>
                  <a:lnTo>
                    <a:pt x="157" y="1929"/>
                  </a:lnTo>
                  <a:lnTo>
                    <a:pt x="152" y="1929"/>
                  </a:lnTo>
                  <a:lnTo>
                    <a:pt x="152" y="1934"/>
                  </a:lnTo>
                  <a:lnTo>
                    <a:pt x="152" y="1934"/>
                  </a:lnTo>
                  <a:lnTo>
                    <a:pt x="152" y="1939"/>
                  </a:lnTo>
                  <a:lnTo>
                    <a:pt x="147" y="1939"/>
                  </a:lnTo>
                  <a:lnTo>
                    <a:pt x="147" y="1939"/>
                  </a:lnTo>
                  <a:lnTo>
                    <a:pt x="147" y="1939"/>
                  </a:lnTo>
                  <a:lnTo>
                    <a:pt x="147" y="1934"/>
                  </a:lnTo>
                  <a:lnTo>
                    <a:pt x="147" y="1934"/>
                  </a:lnTo>
                  <a:lnTo>
                    <a:pt x="147" y="1929"/>
                  </a:lnTo>
                  <a:lnTo>
                    <a:pt x="147" y="1929"/>
                  </a:lnTo>
                  <a:lnTo>
                    <a:pt x="147" y="1929"/>
                  </a:lnTo>
                  <a:lnTo>
                    <a:pt x="142" y="1929"/>
                  </a:lnTo>
                  <a:lnTo>
                    <a:pt x="142" y="1929"/>
                  </a:lnTo>
                  <a:lnTo>
                    <a:pt x="142" y="1934"/>
                  </a:lnTo>
                  <a:lnTo>
                    <a:pt x="142" y="1944"/>
                  </a:lnTo>
                  <a:lnTo>
                    <a:pt x="142" y="1944"/>
                  </a:lnTo>
                  <a:lnTo>
                    <a:pt x="132" y="1939"/>
                  </a:lnTo>
                  <a:lnTo>
                    <a:pt x="127" y="1939"/>
                  </a:lnTo>
                  <a:lnTo>
                    <a:pt x="127" y="1939"/>
                  </a:lnTo>
                  <a:lnTo>
                    <a:pt x="127" y="1939"/>
                  </a:lnTo>
                  <a:lnTo>
                    <a:pt x="127" y="1934"/>
                  </a:lnTo>
                  <a:lnTo>
                    <a:pt x="127" y="1934"/>
                  </a:lnTo>
                  <a:lnTo>
                    <a:pt x="122" y="1934"/>
                  </a:lnTo>
                  <a:lnTo>
                    <a:pt x="122" y="1934"/>
                  </a:lnTo>
                  <a:lnTo>
                    <a:pt x="127" y="1929"/>
                  </a:lnTo>
                  <a:lnTo>
                    <a:pt x="122" y="1929"/>
                  </a:lnTo>
                  <a:lnTo>
                    <a:pt x="112" y="1934"/>
                  </a:lnTo>
                  <a:lnTo>
                    <a:pt x="112" y="1934"/>
                  </a:lnTo>
                  <a:lnTo>
                    <a:pt x="92" y="1929"/>
                  </a:lnTo>
                  <a:lnTo>
                    <a:pt x="87" y="1929"/>
                  </a:lnTo>
                  <a:lnTo>
                    <a:pt x="87" y="1924"/>
                  </a:lnTo>
                  <a:lnTo>
                    <a:pt x="87" y="1924"/>
                  </a:lnTo>
                  <a:lnTo>
                    <a:pt x="87" y="1919"/>
                  </a:lnTo>
                  <a:lnTo>
                    <a:pt x="76" y="1909"/>
                  </a:lnTo>
                  <a:lnTo>
                    <a:pt x="71" y="1909"/>
                  </a:lnTo>
                  <a:lnTo>
                    <a:pt x="61" y="1909"/>
                  </a:lnTo>
                  <a:lnTo>
                    <a:pt x="51" y="1909"/>
                  </a:lnTo>
                  <a:lnTo>
                    <a:pt x="51" y="1904"/>
                  </a:lnTo>
                  <a:lnTo>
                    <a:pt x="46" y="1899"/>
                  </a:lnTo>
                  <a:lnTo>
                    <a:pt x="51" y="1883"/>
                  </a:lnTo>
                  <a:lnTo>
                    <a:pt x="46" y="1878"/>
                  </a:lnTo>
                  <a:lnTo>
                    <a:pt x="46" y="1878"/>
                  </a:lnTo>
                  <a:lnTo>
                    <a:pt x="41" y="1878"/>
                  </a:lnTo>
                  <a:lnTo>
                    <a:pt x="36" y="1873"/>
                  </a:lnTo>
                  <a:lnTo>
                    <a:pt x="36" y="1873"/>
                  </a:lnTo>
                  <a:lnTo>
                    <a:pt x="31" y="1868"/>
                  </a:lnTo>
                  <a:lnTo>
                    <a:pt x="31" y="1858"/>
                  </a:lnTo>
                  <a:lnTo>
                    <a:pt x="26" y="1858"/>
                  </a:lnTo>
                  <a:lnTo>
                    <a:pt x="21" y="1853"/>
                  </a:lnTo>
                  <a:lnTo>
                    <a:pt x="16" y="1848"/>
                  </a:lnTo>
                  <a:lnTo>
                    <a:pt x="11" y="1838"/>
                  </a:lnTo>
                  <a:lnTo>
                    <a:pt x="6" y="1833"/>
                  </a:lnTo>
                  <a:lnTo>
                    <a:pt x="6" y="1833"/>
                  </a:lnTo>
                  <a:lnTo>
                    <a:pt x="6" y="1828"/>
                  </a:lnTo>
                  <a:lnTo>
                    <a:pt x="6" y="1828"/>
                  </a:lnTo>
                  <a:lnTo>
                    <a:pt x="0" y="1823"/>
                  </a:lnTo>
                  <a:lnTo>
                    <a:pt x="6" y="1823"/>
                  </a:lnTo>
                  <a:lnTo>
                    <a:pt x="16" y="1818"/>
                  </a:lnTo>
                  <a:lnTo>
                    <a:pt x="21" y="1818"/>
                  </a:lnTo>
                  <a:lnTo>
                    <a:pt x="26" y="1818"/>
                  </a:lnTo>
                  <a:lnTo>
                    <a:pt x="26" y="1813"/>
                  </a:lnTo>
                  <a:lnTo>
                    <a:pt x="26" y="1813"/>
                  </a:lnTo>
                  <a:lnTo>
                    <a:pt x="31" y="1808"/>
                  </a:lnTo>
                  <a:lnTo>
                    <a:pt x="36" y="1802"/>
                  </a:lnTo>
                  <a:lnTo>
                    <a:pt x="46" y="1808"/>
                  </a:lnTo>
                  <a:lnTo>
                    <a:pt x="56" y="1808"/>
                  </a:lnTo>
                  <a:lnTo>
                    <a:pt x="61" y="1808"/>
                  </a:lnTo>
                  <a:lnTo>
                    <a:pt x="82" y="1792"/>
                  </a:lnTo>
                  <a:lnTo>
                    <a:pt x="87" y="1787"/>
                  </a:lnTo>
                  <a:lnTo>
                    <a:pt x="92" y="1782"/>
                  </a:lnTo>
                  <a:lnTo>
                    <a:pt x="87" y="1782"/>
                  </a:lnTo>
                  <a:lnTo>
                    <a:pt x="87" y="1782"/>
                  </a:lnTo>
                  <a:lnTo>
                    <a:pt x="82" y="1787"/>
                  </a:lnTo>
                  <a:lnTo>
                    <a:pt x="76" y="1782"/>
                  </a:lnTo>
                  <a:lnTo>
                    <a:pt x="71" y="1777"/>
                  </a:lnTo>
                  <a:lnTo>
                    <a:pt x="71" y="1777"/>
                  </a:lnTo>
                  <a:lnTo>
                    <a:pt x="71" y="1777"/>
                  </a:lnTo>
                  <a:lnTo>
                    <a:pt x="66" y="1777"/>
                  </a:lnTo>
                  <a:lnTo>
                    <a:pt x="66" y="1777"/>
                  </a:lnTo>
                  <a:lnTo>
                    <a:pt x="66" y="1777"/>
                  </a:lnTo>
                  <a:lnTo>
                    <a:pt x="61" y="1772"/>
                  </a:lnTo>
                  <a:lnTo>
                    <a:pt x="61" y="1772"/>
                  </a:lnTo>
                  <a:lnTo>
                    <a:pt x="61" y="1772"/>
                  </a:lnTo>
                  <a:lnTo>
                    <a:pt x="56" y="1767"/>
                  </a:lnTo>
                  <a:lnTo>
                    <a:pt x="56" y="1767"/>
                  </a:lnTo>
                  <a:lnTo>
                    <a:pt x="56" y="1762"/>
                  </a:lnTo>
                  <a:lnTo>
                    <a:pt x="56" y="1762"/>
                  </a:lnTo>
                  <a:lnTo>
                    <a:pt x="51" y="1757"/>
                  </a:lnTo>
                  <a:lnTo>
                    <a:pt x="61" y="1752"/>
                  </a:lnTo>
                  <a:lnTo>
                    <a:pt x="71" y="1747"/>
                  </a:lnTo>
                  <a:lnTo>
                    <a:pt x="71" y="1747"/>
                  </a:lnTo>
                  <a:lnTo>
                    <a:pt x="76" y="1752"/>
                  </a:lnTo>
                  <a:lnTo>
                    <a:pt x="82" y="1757"/>
                  </a:lnTo>
                  <a:lnTo>
                    <a:pt x="87" y="1757"/>
                  </a:lnTo>
                  <a:lnTo>
                    <a:pt x="92" y="1757"/>
                  </a:lnTo>
                  <a:lnTo>
                    <a:pt x="102" y="1752"/>
                  </a:lnTo>
                  <a:lnTo>
                    <a:pt x="102" y="1747"/>
                  </a:lnTo>
                  <a:lnTo>
                    <a:pt x="112" y="1752"/>
                  </a:lnTo>
                  <a:lnTo>
                    <a:pt x="117" y="1747"/>
                  </a:lnTo>
                  <a:lnTo>
                    <a:pt x="117" y="1752"/>
                  </a:lnTo>
                  <a:lnTo>
                    <a:pt x="122" y="1752"/>
                  </a:lnTo>
                  <a:lnTo>
                    <a:pt x="122" y="1752"/>
                  </a:lnTo>
                  <a:lnTo>
                    <a:pt x="122" y="1752"/>
                  </a:lnTo>
                  <a:lnTo>
                    <a:pt x="122" y="1747"/>
                  </a:lnTo>
                  <a:lnTo>
                    <a:pt x="122" y="1747"/>
                  </a:lnTo>
                  <a:lnTo>
                    <a:pt x="122" y="1737"/>
                  </a:lnTo>
                  <a:lnTo>
                    <a:pt x="122" y="1737"/>
                  </a:lnTo>
                  <a:lnTo>
                    <a:pt x="137" y="1721"/>
                  </a:lnTo>
                  <a:lnTo>
                    <a:pt x="142" y="1716"/>
                  </a:lnTo>
                  <a:lnTo>
                    <a:pt x="142" y="1711"/>
                  </a:lnTo>
                  <a:lnTo>
                    <a:pt x="142" y="1706"/>
                  </a:lnTo>
                  <a:lnTo>
                    <a:pt x="142" y="1701"/>
                  </a:lnTo>
                  <a:lnTo>
                    <a:pt x="147" y="1696"/>
                  </a:lnTo>
                  <a:lnTo>
                    <a:pt x="147" y="1691"/>
                  </a:lnTo>
                  <a:lnTo>
                    <a:pt x="152" y="1691"/>
                  </a:lnTo>
                  <a:lnTo>
                    <a:pt x="152" y="1691"/>
                  </a:lnTo>
                  <a:lnTo>
                    <a:pt x="152" y="1686"/>
                  </a:lnTo>
                  <a:lnTo>
                    <a:pt x="152" y="1681"/>
                  </a:lnTo>
                  <a:lnTo>
                    <a:pt x="152" y="1676"/>
                  </a:lnTo>
                  <a:lnTo>
                    <a:pt x="152" y="1676"/>
                  </a:lnTo>
                  <a:lnTo>
                    <a:pt x="157" y="1676"/>
                  </a:lnTo>
                  <a:lnTo>
                    <a:pt x="152" y="1676"/>
                  </a:lnTo>
                  <a:lnTo>
                    <a:pt x="163" y="1666"/>
                  </a:lnTo>
                  <a:lnTo>
                    <a:pt x="163" y="1666"/>
                  </a:lnTo>
                  <a:lnTo>
                    <a:pt x="163" y="1666"/>
                  </a:lnTo>
                  <a:lnTo>
                    <a:pt x="178" y="1666"/>
                  </a:lnTo>
                  <a:lnTo>
                    <a:pt x="178" y="1661"/>
                  </a:lnTo>
                  <a:lnTo>
                    <a:pt x="178" y="1661"/>
                  </a:lnTo>
                  <a:lnTo>
                    <a:pt x="183" y="1661"/>
                  </a:lnTo>
                  <a:lnTo>
                    <a:pt x="183" y="1656"/>
                  </a:lnTo>
                  <a:lnTo>
                    <a:pt x="183" y="1656"/>
                  </a:lnTo>
                  <a:lnTo>
                    <a:pt x="183" y="1661"/>
                  </a:lnTo>
                  <a:lnTo>
                    <a:pt x="183" y="1666"/>
                  </a:lnTo>
                  <a:lnTo>
                    <a:pt x="193" y="1661"/>
                  </a:lnTo>
                  <a:lnTo>
                    <a:pt x="198" y="1661"/>
                  </a:lnTo>
                  <a:lnTo>
                    <a:pt x="203" y="1666"/>
                  </a:lnTo>
                  <a:lnTo>
                    <a:pt x="208" y="1666"/>
                  </a:lnTo>
                  <a:lnTo>
                    <a:pt x="213" y="1666"/>
                  </a:lnTo>
                  <a:lnTo>
                    <a:pt x="218" y="1666"/>
                  </a:lnTo>
                  <a:lnTo>
                    <a:pt x="223" y="1661"/>
                  </a:lnTo>
                  <a:lnTo>
                    <a:pt x="223" y="1661"/>
                  </a:lnTo>
                  <a:lnTo>
                    <a:pt x="223" y="1656"/>
                  </a:lnTo>
                  <a:lnTo>
                    <a:pt x="228" y="1651"/>
                  </a:lnTo>
                  <a:lnTo>
                    <a:pt x="228" y="1646"/>
                  </a:lnTo>
                  <a:lnTo>
                    <a:pt x="233" y="1646"/>
                  </a:lnTo>
                  <a:lnTo>
                    <a:pt x="233" y="1640"/>
                  </a:lnTo>
                  <a:lnTo>
                    <a:pt x="233" y="1630"/>
                  </a:lnTo>
                  <a:lnTo>
                    <a:pt x="238" y="1625"/>
                  </a:lnTo>
                  <a:lnTo>
                    <a:pt x="238" y="1625"/>
                  </a:lnTo>
                  <a:lnTo>
                    <a:pt x="249" y="1630"/>
                  </a:lnTo>
                  <a:lnTo>
                    <a:pt x="249" y="1630"/>
                  </a:lnTo>
                  <a:lnTo>
                    <a:pt x="274" y="1630"/>
                  </a:lnTo>
                  <a:lnTo>
                    <a:pt x="294" y="1625"/>
                  </a:lnTo>
                  <a:lnTo>
                    <a:pt x="304" y="1625"/>
                  </a:lnTo>
                  <a:lnTo>
                    <a:pt x="309" y="1625"/>
                  </a:lnTo>
                  <a:lnTo>
                    <a:pt x="309" y="1620"/>
                  </a:lnTo>
                  <a:lnTo>
                    <a:pt x="314" y="1615"/>
                  </a:lnTo>
                  <a:lnTo>
                    <a:pt x="320" y="1615"/>
                  </a:lnTo>
                  <a:lnTo>
                    <a:pt x="325" y="1615"/>
                  </a:lnTo>
                  <a:lnTo>
                    <a:pt x="330" y="1620"/>
                  </a:lnTo>
                  <a:moveTo>
                    <a:pt x="375" y="1605"/>
                  </a:moveTo>
                  <a:lnTo>
                    <a:pt x="375" y="1605"/>
                  </a:lnTo>
                  <a:lnTo>
                    <a:pt x="375" y="1605"/>
                  </a:lnTo>
                  <a:lnTo>
                    <a:pt x="375" y="1610"/>
                  </a:lnTo>
                  <a:lnTo>
                    <a:pt x="375" y="1615"/>
                  </a:lnTo>
                  <a:lnTo>
                    <a:pt x="370" y="1615"/>
                  </a:lnTo>
                  <a:lnTo>
                    <a:pt x="370" y="1610"/>
                  </a:lnTo>
                  <a:lnTo>
                    <a:pt x="370" y="1610"/>
                  </a:lnTo>
                  <a:lnTo>
                    <a:pt x="375" y="1610"/>
                  </a:lnTo>
                  <a:lnTo>
                    <a:pt x="375" y="1610"/>
                  </a:lnTo>
                  <a:lnTo>
                    <a:pt x="370" y="1605"/>
                  </a:lnTo>
                  <a:lnTo>
                    <a:pt x="365" y="1605"/>
                  </a:lnTo>
                  <a:lnTo>
                    <a:pt x="360" y="1605"/>
                  </a:lnTo>
                  <a:lnTo>
                    <a:pt x="360" y="1605"/>
                  </a:lnTo>
                  <a:lnTo>
                    <a:pt x="360" y="1600"/>
                  </a:lnTo>
                  <a:lnTo>
                    <a:pt x="360" y="1600"/>
                  </a:lnTo>
                  <a:lnTo>
                    <a:pt x="365" y="1600"/>
                  </a:lnTo>
                  <a:lnTo>
                    <a:pt x="365" y="1600"/>
                  </a:lnTo>
                  <a:lnTo>
                    <a:pt x="375" y="1600"/>
                  </a:lnTo>
                  <a:lnTo>
                    <a:pt x="375" y="1605"/>
                  </a:lnTo>
                  <a:moveTo>
                    <a:pt x="563" y="1575"/>
                  </a:moveTo>
                  <a:lnTo>
                    <a:pt x="563" y="1575"/>
                  </a:lnTo>
                  <a:lnTo>
                    <a:pt x="552" y="1575"/>
                  </a:lnTo>
                  <a:lnTo>
                    <a:pt x="547" y="1575"/>
                  </a:lnTo>
                  <a:lnTo>
                    <a:pt x="537" y="1570"/>
                  </a:lnTo>
                  <a:lnTo>
                    <a:pt x="532" y="1565"/>
                  </a:lnTo>
                  <a:lnTo>
                    <a:pt x="522" y="1559"/>
                  </a:lnTo>
                  <a:lnTo>
                    <a:pt x="522" y="1559"/>
                  </a:lnTo>
                  <a:lnTo>
                    <a:pt x="522" y="1554"/>
                  </a:lnTo>
                  <a:lnTo>
                    <a:pt x="522" y="1549"/>
                  </a:lnTo>
                  <a:lnTo>
                    <a:pt x="522" y="1544"/>
                  </a:lnTo>
                  <a:lnTo>
                    <a:pt x="522" y="1544"/>
                  </a:lnTo>
                  <a:lnTo>
                    <a:pt x="522" y="1544"/>
                  </a:lnTo>
                  <a:lnTo>
                    <a:pt x="522" y="1539"/>
                  </a:lnTo>
                  <a:lnTo>
                    <a:pt x="522" y="1539"/>
                  </a:lnTo>
                  <a:lnTo>
                    <a:pt x="527" y="1539"/>
                  </a:lnTo>
                  <a:lnTo>
                    <a:pt x="522" y="1534"/>
                  </a:lnTo>
                  <a:lnTo>
                    <a:pt x="517" y="1529"/>
                  </a:lnTo>
                  <a:lnTo>
                    <a:pt x="517" y="1519"/>
                  </a:lnTo>
                  <a:lnTo>
                    <a:pt x="522" y="1509"/>
                  </a:lnTo>
                  <a:lnTo>
                    <a:pt x="522" y="1504"/>
                  </a:lnTo>
                  <a:lnTo>
                    <a:pt x="527" y="1499"/>
                  </a:lnTo>
                  <a:lnTo>
                    <a:pt x="532" y="1494"/>
                  </a:lnTo>
                  <a:lnTo>
                    <a:pt x="537" y="1494"/>
                  </a:lnTo>
                  <a:lnTo>
                    <a:pt x="537" y="1494"/>
                  </a:lnTo>
                  <a:lnTo>
                    <a:pt x="537" y="1489"/>
                  </a:lnTo>
                  <a:lnTo>
                    <a:pt x="537" y="1489"/>
                  </a:lnTo>
                  <a:lnTo>
                    <a:pt x="542" y="1489"/>
                  </a:lnTo>
                  <a:lnTo>
                    <a:pt x="542" y="1489"/>
                  </a:lnTo>
                  <a:lnTo>
                    <a:pt x="552" y="1494"/>
                  </a:lnTo>
                  <a:lnTo>
                    <a:pt x="558" y="1499"/>
                  </a:lnTo>
                  <a:lnTo>
                    <a:pt x="563" y="1504"/>
                  </a:lnTo>
                  <a:lnTo>
                    <a:pt x="563" y="1509"/>
                  </a:lnTo>
                  <a:lnTo>
                    <a:pt x="563" y="1524"/>
                  </a:lnTo>
                  <a:lnTo>
                    <a:pt x="563" y="1529"/>
                  </a:lnTo>
                  <a:lnTo>
                    <a:pt x="568" y="1539"/>
                  </a:lnTo>
                  <a:lnTo>
                    <a:pt x="568" y="1544"/>
                  </a:lnTo>
                  <a:lnTo>
                    <a:pt x="568" y="1544"/>
                  </a:lnTo>
                  <a:lnTo>
                    <a:pt x="563" y="1544"/>
                  </a:lnTo>
                  <a:lnTo>
                    <a:pt x="563" y="1544"/>
                  </a:lnTo>
                  <a:lnTo>
                    <a:pt x="563" y="1549"/>
                  </a:lnTo>
                  <a:lnTo>
                    <a:pt x="563" y="1549"/>
                  </a:lnTo>
                  <a:lnTo>
                    <a:pt x="573" y="1554"/>
                  </a:lnTo>
                  <a:lnTo>
                    <a:pt x="568" y="1559"/>
                  </a:lnTo>
                  <a:lnTo>
                    <a:pt x="568" y="1559"/>
                  </a:lnTo>
                  <a:lnTo>
                    <a:pt x="568" y="1565"/>
                  </a:lnTo>
                  <a:lnTo>
                    <a:pt x="568" y="1570"/>
                  </a:lnTo>
                  <a:lnTo>
                    <a:pt x="568" y="1575"/>
                  </a:lnTo>
                  <a:lnTo>
                    <a:pt x="563" y="1575"/>
                  </a:lnTo>
                  <a:moveTo>
                    <a:pt x="588" y="1489"/>
                  </a:moveTo>
                  <a:lnTo>
                    <a:pt x="588" y="1489"/>
                  </a:lnTo>
                  <a:lnTo>
                    <a:pt x="588" y="1494"/>
                  </a:lnTo>
                  <a:lnTo>
                    <a:pt x="583" y="1494"/>
                  </a:lnTo>
                  <a:lnTo>
                    <a:pt x="583" y="1489"/>
                  </a:lnTo>
                  <a:lnTo>
                    <a:pt x="583" y="1484"/>
                  </a:lnTo>
                  <a:lnTo>
                    <a:pt x="568" y="1473"/>
                  </a:lnTo>
                  <a:lnTo>
                    <a:pt x="568" y="1468"/>
                  </a:lnTo>
                  <a:lnTo>
                    <a:pt x="568" y="1458"/>
                  </a:lnTo>
                  <a:lnTo>
                    <a:pt x="568" y="1453"/>
                  </a:lnTo>
                  <a:lnTo>
                    <a:pt x="563" y="1448"/>
                  </a:lnTo>
                  <a:lnTo>
                    <a:pt x="563" y="1448"/>
                  </a:lnTo>
                  <a:lnTo>
                    <a:pt x="558" y="1443"/>
                  </a:lnTo>
                  <a:lnTo>
                    <a:pt x="558" y="1438"/>
                  </a:lnTo>
                  <a:lnTo>
                    <a:pt x="558" y="1433"/>
                  </a:lnTo>
                  <a:lnTo>
                    <a:pt x="563" y="1433"/>
                  </a:lnTo>
                  <a:lnTo>
                    <a:pt x="568" y="1438"/>
                  </a:lnTo>
                  <a:lnTo>
                    <a:pt x="573" y="1443"/>
                  </a:lnTo>
                  <a:lnTo>
                    <a:pt x="578" y="1443"/>
                  </a:lnTo>
                  <a:lnTo>
                    <a:pt x="578" y="1443"/>
                  </a:lnTo>
                  <a:lnTo>
                    <a:pt x="578" y="1443"/>
                  </a:lnTo>
                  <a:lnTo>
                    <a:pt x="578" y="1453"/>
                  </a:lnTo>
                  <a:lnTo>
                    <a:pt x="578" y="1453"/>
                  </a:lnTo>
                  <a:lnTo>
                    <a:pt x="583" y="1453"/>
                  </a:lnTo>
                  <a:lnTo>
                    <a:pt x="583" y="1453"/>
                  </a:lnTo>
                  <a:lnTo>
                    <a:pt x="583" y="1458"/>
                  </a:lnTo>
                  <a:lnTo>
                    <a:pt x="588" y="1463"/>
                  </a:lnTo>
                  <a:lnTo>
                    <a:pt x="588" y="1468"/>
                  </a:lnTo>
                  <a:lnTo>
                    <a:pt x="588" y="1478"/>
                  </a:lnTo>
                  <a:lnTo>
                    <a:pt x="588" y="1478"/>
                  </a:lnTo>
                  <a:lnTo>
                    <a:pt x="588" y="1478"/>
                  </a:lnTo>
                  <a:lnTo>
                    <a:pt x="583" y="1484"/>
                  </a:lnTo>
                  <a:lnTo>
                    <a:pt x="588" y="1484"/>
                  </a:lnTo>
                  <a:lnTo>
                    <a:pt x="588" y="1489"/>
                  </a:lnTo>
                  <a:lnTo>
                    <a:pt x="588" y="1489"/>
                  </a:lnTo>
                  <a:moveTo>
                    <a:pt x="406" y="1448"/>
                  </a:moveTo>
                  <a:lnTo>
                    <a:pt x="406" y="1448"/>
                  </a:lnTo>
                  <a:lnTo>
                    <a:pt x="401" y="1453"/>
                  </a:lnTo>
                  <a:lnTo>
                    <a:pt x="406" y="1458"/>
                  </a:lnTo>
                  <a:lnTo>
                    <a:pt x="406" y="1463"/>
                  </a:lnTo>
                  <a:lnTo>
                    <a:pt x="406" y="1463"/>
                  </a:lnTo>
                  <a:lnTo>
                    <a:pt x="411" y="1463"/>
                  </a:lnTo>
                  <a:lnTo>
                    <a:pt x="411" y="1468"/>
                  </a:lnTo>
                  <a:lnTo>
                    <a:pt x="411" y="1468"/>
                  </a:lnTo>
                  <a:lnTo>
                    <a:pt x="411" y="1473"/>
                  </a:lnTo>
                  <a:lnTo>
                    <a:pt x="411" y="1473"/>
                  </a:lnTo>
                  <a:lnTo>
                    <a:pt x="411" y="1473"/>
                  </a:lnTo>
                  <a:lnTo>
                    <a:pt x="411" y="1478"/>
                  </a:lnTo>
                  <a:lnTo>
                    <a:pt x="411" y="1478"/>
                  </a:lnTo>
                  <a:lnTo>
                    <a:pt x="411" y="1484"/>
                  </a:lnTo>
                  <a:lnTo>
                    <a:pt x="411" y="1484"/>
                  </a:lnTo>
                  <a:lnTo>
                    <a:pt x="411" y="1489"/>
                  </a:lnTo>
                  <a:lnTo>
                    <a:pt x="411" y="1489"/>
                  </a:lnTo>
                  <a:lnTo>
                    <a:pt x="411" y="1494"/>
                  </a:lnTo>
                  <a:lnTo>
                    <a:pt x="411" y="1494"/>
                  </a:lnTo>
                  <a:lnTo>
                    <a:pt x="411" y="1494"/>
                  </a:lnTo>
                  <a:lnTo>
                    <a:pt x="406" y="1494"/>
                  </a:lnTo>
                  <a:lnTo>
                    <a:pt x="406" y="1499"/>
                  </a:lnTo>
                  <a:lnTo>
                    <a:pt x="406" y="1494"/>
                  </a:lnTo>
                  <a:lnTo>
                    <a:pt x="401" y="1499"/>
                  </a:lnTo>
                  <a:lnTo>
                    <a:pt x="395" y="1504"/>
                  </a:lnTo>
                  <a:lnTo>
                    <a:pt x="390" y="1504"/>
                  </a:lnTo>
                  <a:lnTo>
                    <a:pt x="385" y="1509"/>
                  </a:lnTo>
                  <a:lnTo>
                    <a:pt x="380" y="1504"/>
                  </a:lnTo>
                  <a:lnTo>
                    <a:pt x="380" y="1504"/>
                  </a:lnTo>
                  <a:lnTo>
                    <a:pt x="375" y="1514"/>
                  </a:lnTo>
                  <a:lnTo>
                    <a:pt x="375" y="1514"/>
                  </a:lnTo>
                  <a:lnTo>
                    <a:pt x="375" y="1514"/>
                  </a:lnTo>
                  <a:lnTo>
                    <a:pt x="370" y="1519"/>
                  </a:lnTo>
                  <a:lnTo>
                    <a:pt x="365" y="1519"/>
                  </a:lnTo>
                  <a:lnTo>
                    <a:pt x="360" y="1519"/>
                  </a:lnTo>
                  <a:lnTo>
                    <a:pt x="360" y="1509"/>
                  </a:lnTo>
                  <a:lnTo>
                    <a:pt x="360" y="1504"/>
                  </a:lnTo>
                  <a:lnTo>
                    <a:pt x="365" y="1499"/>
                  </a:lnTo>
                  <a:lnTo>
                    <a:pt x="375" y="1494"/>
                  </a:lnTo>
                  <a:lnTo>
                    <a:pt x="370" y="1484"/>
                  </a:lnTo>
                  <a:lnTo>
                    <a:pt x="370" y="1484"/>
                  </a:lnTo>
                  <a:lnTo>
                    <a:pt x="365" y="1478"/>
                  </a:lnTo>
                  <a:lnTo>
                    <a:pt x="360" y="1478"/>
                  </a:lnTo>
                  <a:lnTo>
                    <a:pt x="365" y="1473"/>
                  </a:lnTo>
                  <a:lnTo>
                    <a:pt x="370" y="1468"/>
                  </a:lnTo>
                  <a:lnTo>
                    <a:pt x="375" y="1458"/>
                  </a:lnTo>
                  <a:lnTo>
                    <a:pt x="375" y="1458"/>
                  </a:lnTo>
                  <a:lnTo>
                    <a:pt x="370" y="1458"/>
                  </a:lnTo>
                  <a:lnTo>
                    <a:pt x="365" y="1458"/>
                  </a:lnTo>
                  <a:lnTo>
                    <a:pt x="360" y="1458"/>
                  </a:lnTo>
                  <a:lnTo>
                    <a:pt x="355" y="1468"/>
                  </a:lnTo>
                  <a:lnTo>
                    <a:pt x="350" y="1473"/>
                  </a:lnTo>
                  <a:lnTo>
                    <a:pt x="345" y="1478"/>
                  </a:lnTo>
                  <a:lnTo>
                    <a:pt x="340" y="1489"/>
                  </a:lnTo>
                  <a:lnTo>
                    <a:pt x="340" y="1489"/>
                  </a:lnTo>
                  <a:lnTo>
                    <a:pt x="335" y="1489"/>
                  </a:lnTo>
                  <a:lnTo>
                    <a:pt x="330" y="1484"/>
                  </a:lnTo>
                  <a:lnTo>
                    <a:pt x="330" y="1478"/>
                  </a:lnTo>
                  <a:lnTo>
                    <a:pt x="335" y="1473"/>
                  </a:lnTo>
                  <a:lnTo>
                    <a:pt x="335" y="1473"/>
                  </a:lnTo>
                  <a:lnTo>
                    <a:pt x="335" y="1473"/>
                  </a:lnTo>
                  <a:lnTo>
                    <a:pt x="330" y="1473"/>
                  </a:lnTo>
                  <a:lnTo>
                    <a:pt x="335" y="1468"/>
                  </a:lnTo>
                  <a:lnTo>
                    <a:pt x="345" y="1458"/>
                  </a:lnTo>
                  <a:lnTo>
                    <a:pt x="340" y="1453"/>
                  </a:lnTo>
                  <a:lnTo>
                    <a:pt x="340" y="1453"/>
                  </a:lnTo>
                  <a:lnTo>
                    <a:pt x="340" y="1448"/>
                  </a:lnTo>
                  <a:lnTo>
                    <a:pt x="340" y="1448"/>
                  </a:lnTo>
                  <a:lnTo>
                    <a:pt x="345" y="1443"/>
                  </a:lnTo>
                  <a:lnTo>
                    <a:pt x="345" y="1438"/>
                  </a:lnTo>
                  <a:lnTo>
                    <a:pt x="345" y="1438"/>
                  </a:lnTo>
                  <a:lnTo>
                    <a:pt x="350" y="1433"/>
                  </a:lnTo>
                  <a:lnTo>
                    <a:pt x="360" y="1428"/>
                  </a:lnTo>
                  <a:lnTo>
                    <a:pt x="365" y="1428"/>
                  </a:lnTo>
                  <a:lnTo>
                    <a:pt x="365" y="1428"/>
                  </a:lnTo>
                  <a:lnTo>
                    <a:pt x="370" y="1428"/>
                  </a:lnTo>
                  <a:lnTo>
                    <a:pt x="365" y="1428"/>
                  </a:lnTo>
                  <a:lnTo>
                    <a:pt x="365" y="1438"/>
                  </a:lnTo>
                  <a:lnTo>
                    <a:pt x="365" y="1438"/>
                  </a:lnTo>
                  <a:lnTo>
                    <a:pt x="365" y="1443"/>
                  </a:lnTo>
                  <a:lnTo>
                    <a:pt x="365" y="1448"/>
                  </a:lnTo>
                  <a:lnTo>
                    <a:pt x="365" y="1448"/>
                  </a:lnTo>
                  <a:lnTo>
                    <a:pt x="365" y="1443"/>
                  </a:lnTo>
                  <a:lnTo>
                    <a:pt x="365" y="1438"/>
                  </a:lnTo>
                  <a:lnTo>
                    <a:pt x="370" y="1433"/>
                  </a:lnTo>
                  <a:lnTo>
                    <a:pt x="375" y="1428"/>
                  </a:lnTo>
                  <a:lnTo>
                    <a:pt x="385" y="1423"/>
                  </a:lnTo>
                  <a:lnTo>
                    <a:pt x="390" y="1418"/>
                  </a:lnTo>
                  <a:lnTo>
                    <a:pt x="390" y="1418"/>
                  </a:lnTo>
                  <a:lnTo>
                    <a:pt x="390" y="1418"/>
                  </a:lnTo>
                  <a:lnTo>
                    <a:pt x="395" y="1418"/>
                  </a:lnTo>
                  <a:lnTo>
                    <a:pt x="395" y="1413"/>
                  </a:lnTo>
                  <a:lnTo>
                    <a:pt x="401" y="1413"/>
                  </a:lnTo>
                  <a:lnTo>
                    <a:pt x="401" y="1413"/>
                  </a:lnTo>
                  <a:lnTo>
                    <a:pt x="401" y="1413"/>
                  </a:lnTo>
                  <a:lnTo>
                    <a:pt x="401" y="1418"/>
                  </a:lnTo>
                  <a:lnTo>
                    <a:pt x="401" y="1428"/>
                  </a:lnTo>
                  <a:lnTo>
                    <a:pt x="406" y="1448"/>
                  </a:lnTo>
                  <a:moveTo>
                    <a:pt x="406" y="1362"/>
                  </a:moveTo>
                  <a:lnTo>
                    <a:pt x="406" y="1362"/>
                  </a:lnTo>
                  <a:lnTo>
                    <a:pt x="401" y="1372"/>
                  </a:lnTo>
                  <a:lnTo>
                    <a:pt x="395" y="1377"/>
                  </a:lnTo>
                  <a:lnTo>
                    <a:pt x="395" y="1382"/>
                  </a:lnTo>
                  <a:lnTo>
                    <a:pt x="395" y="1382"/>
                  </a:lnTo>
                  <a:lnTo>
                    <a:pt x="390" y="1387"/>
                  </a:lnTo>
                  <a:lnTo>
                    <a:pt x="385" y="1382"/>
                  </a:lnTo>
                  <a:lnTo>
                    <a:pt x="380" y="1382"/>
                  </a:lnTo>
                  <a:lnTo>
                    <a:pt x="385" y="1382"/>
                  </a:lnTo>
                  <a:lnTo>
                    <a:pt x="385" y="1377"/>
                  </a:lnTo>
                  <a:lnTo>
                    <a:pt x="385" y="1372"/>
                  </a:lnTo>
                  <a:lnTo>
                    <a:pt x="385" y="1372"/>
                  </a:lnTo>
                  <a:lnTo>
                    <a:pt x="390" y="1367"/>
                  </a:lnTo>
                  <a:lnTo>
                    <a:pt x="390" y="1362"/>
                  </a:lnTo>
                  <a:lnTo>
                    <a:pt x="395" y="1362"/>
                  </a:lnTo>
                  <a:lnTo>
                    <a:pt x="395" y="1362"/>
                  </a:lnTo>
                  <a:lnTo>
                    <a:pt x="401" y="1362"/>
                  </a:lnTo>
                  <a:lnTo>
                    <a:pt x="395" y="1362"/>
                  </a:lnTo>
                  <a:lnTo>
                    <a:pt x="395" y="1362"/>
                  </a:lnTo>
                  <a:lnTo>
                    <a:pt x="395" y="1357"/>
                  </a:lnTo>
                  <a:lnTo>
                    <a:pt x="401" y="1357"/>
                  </a:lnTo>
                  <a:lnTo>
                    <a:pt x="401" y="1357"/>
                  </a:lnTo>
                  <a:lnTo>
                    <a:pt x="406" y="1357"/>
                  </a:lnTo>
                  <a:lnTo>
                    <a:pt x="406" y="1362"/>
                  </a:lnTo>
                  <a:moveTo>
                    <a:pt x="461" y="1392"/>
                  </a:moveTo>
                  <a:lnTo>
                    <a:pt x="461" y="1392"/>
                  </a:lnTo>
                  <a:lnTo>
                    <a:pt x="446" y="1423"/>
                  </a:lnTo>
                  <a:lnTo>
                    <a:pt x="441" y="1433"/>
                  </a:lnTo>
                  <a:lnTo>
                    <a:pt x="441" y="1433"/>
                  </a:lnTo>
                  <a:lnTo>
                    <a:pt x="436" y="1438"/>
                  </a:lnTo>
                  <a:lnTo>
                    <a:pt x="431" y="1438"/>
                  </a:lnTo>
                  <a:lnTo>
                    <a:pt x="431" y="1438"/>
                  </a:lnTo>
                  <a:lnTo>
                    <a:pt x="426" y="1453"/>
                  </a:lnTo>
                  <a:lnTo>
                    <a:pt x="426" y="1458"/>
                  </a:lnTo>
                  <a:lnTo>
                    <a:pt x="421" y="1458"/>
                  </a:lnTo>
                  <a:lnTo>
                    <a:pt x="416" y="1458"/>
                  </a:lnTo>
                  <a:lnTo>
                    <a:pt x="411" y="1453"/>
                  </a:lnTo>
                  <a:lnTo>
                    <a:pt x="406" y="1448"/>
                  </a:lnTo>
                  <a:lnTo>
                    <a:pt x="406" y="1433"/>
                  </a:lnTo>
                  <a:lnTo>
                    <a:pt x="406" y="1428"/>
                  </a:lnTo>
                  <a:lnTo>
                    <a:pt x="411" y="1423"/>
                  </a:lnTo>
                  <a:lnTo>
                    <a:pt x="411" y="1418"/>
                  </a:lnTo>
                  <a:lnTo>
                    <a:pt x="416" y="1418"/>
                  </a:lnTo>
                  <a:lnTo>
                    <a:pt x="421" y="1418"/>
                  </a:lnTo>
                  <a:lnTo>
                    <a:pt x="426" y="1413"/>
                  </a:lnTo>
                  <a:lnTo>
                    <a:pt x="436" y="1413"/>
                  </a:lnTo>
                  <a:lnTo>
                    <a:pt x="446" y="1408"/>
                  </a:lnTo>
                  <a:lnTo>
                    <a:pt x="441" y="1408"/>
                  </a:lnTo>
                  <a:lnTo>
                    <a:pt x="431" y="1408"/>
                  </a:lnTo>
                  <a:lnTo>
                    <a:pt x="426" y="1408"/>
                  </a:lnTo>
                  <a:lnTo>
                    <a:pt x="426" y="1403"/>
                  </a:lnTo>
                  <a:lnTo>
                    <a:pt x="426" y="1392"/>
                  </a:lnTo>
                  <a:lnTo>
                    <a:pt x="436" y="1387"/>
                  </a:lnTo>
                  <a:lnTo>
                    <a:pt x="441" y="1382"/>
                  </a:lnTo>
                  <a:lnTo>
                    <a:pt x="441" y="1377"/>
                  </a:lnTo>
                  <a:lnTo>
                    <a:pt x="446" y="1377"/>
                  </a:lnTo>
                  <a:lnTo>
                    <a:pt x="461" y="1367"/>
                  </a:lnTo>
                  <a:lnTo>
                    <a:pt x="471" y="1357"/>
                  </a:lnTo>
                  <a:lnTo>
                    <a:pt x="477" y="1357"/>
                  </a:lnTo>
                  <a:lnTo>
                    <a:pt x="482" y="1357"/>
                  </a:lnTo>
                  <a:lnTo>
                    <a:pt x="482" y="1362"/>
                  </a:lnTo>
                  <a:lnTo>
                    <a:pt x="482" y="1362"/>
                  </a:lnTo>
                  <a:lnTo>
                    <a:pt x="482" y="1367"/>
                  </a:lnTo>
                  <a:lnTo>
                    <a:pt x="477" y="1372"/>
                  </a:lnTo>
                  <a:lnTo>
                    <a:pt x="477" y="1372"/>
                  </a:lnTo>
                  <a:lnTo>
                    <a:pt x="471" y="1377"/>
                  </a:lnTo>
                  <a:lnTo>
                    <a:pt x="461" y="1392"/>
                  </a:lnTo>
                  <a:moveTo>
                    <a:pt x="477" y="1352"/>
                  </a:moveTo>
                  <a:lnTo>
                    <a:pt x="477" y="1352"/>
                  </a:lnTo>
                  <a:lnTo>
                    <a:pt x="471" y="1352"/>
                  </a:lnTo>
                  <a:lnTo>
                    <a:pt x="471" y="1347"/>
                  </a:lnTo>
                  <a:lnTo>
                    <a:pt x="477" y="1347"/>
                  </a:lnTo>
                  <a:lnTo>
                    <a:pt x="482" y="1342"/>
                  </a:lnTo>
                  <a:lnTo>
                    <a:pt x="482" y="1342"/>
                  </a:lnTo>
                  <a:lnTo>
                    <a:pt x="487" y="1347"/>
                  </a:lnTo>
                  <a:lnTo>
                    <a:pt x="482" y="1352"/>
                  </a:lnTo>
                  <a:lnTo>
                    <a:pt x="477" y="1352"/>
                  </a:lnTo>
                  <a:moveTo>
                    <a:pt x="497" y="1322"/>
                  </a:moveTo>
                  <a:lnTo>
                    <a:pt x="497" y="1322"/>
                  </a:lnTo>
                  <a:lnTo>
                    <a:pt x="497" y="1327"/>
                  </a:lnTo>
                  <a:lnTo>
                    <a:pt x="497" y="1332"/>
                  </a:lnTo>
                  <a:lnTo>
                    <a:pt x="492" y="1337"/>
                  </a:lnTo>
                  <a:lnTo>
                    <a:pt x="492" y="1347"/>
                  </a:lnTo>
                  <a:lnTo>
                    <a:pt x="492" y="1342"/>
                  </a:lnTo>
                  <a:lnTo>
                    <a:pt x="487" y="1337"/>
                  </a:lnTo>
                  <a:lnTo>
                    <a:pt x="487" y="1332"/>
                  </a:lnTo>
                  <a:lnTo>
                    <a:pt x="492" y="1327"/>
                  </a:lnTo>
                  <a:lnTo>
                    <a:pt x="492" y="1322"/>
                  </a:lnTo>
                  <a:lnTo>
                    <a:pt x="497" y="1327"/>
                  </a:lnTo>
                  <a:lnTo>
                    <a:pt x="497" y="1327"/>
                  </a:lnTo>
                  <a:lnTo>
                    <a:pt x="497" y="1327"/>
                  </a:lnTo>
                  <a:lnTo>
                    <a:pt x="497" y="1322"/>
                  </a:lnTo>
                  <a:moveTo>
                    <a:pt x="502" y="1306"/>
                  </a:moveTo>
                  <a:lnTo>
                    <a:pt x="502" y="1306"/>
                  </a:lnTo>
                  <a:lnTo>
                    <a:pt x="502" y="1306"/>
                  </a:lnTo>
                  <a:lnTo>
                    <a:pt x="502" y="1311"/>
                  </a:lnTo>
                  <a:lnTo>
                    <a:pt x="497" y="1311"/>
                  </a:lnTo>
                  <a:lnTo>
                    <a:pt x="502" y="1316"/>
                  </a:lnTo>
                  <a:lnTo>
                    <a:pt x="497" y="1322"/>
                  </a:lnTo>
                  <a:lnTo>
                    <a:pt x="492" y="1316"/>
                  </a:lnTo>
                  <a:lnTo>
                    <a:pt x="492" y="1311"/>
                  </a:lnTo>
                  <a:lnTo>
                    <a:pt x="497" y="1306"/>
                  </a:lnTo>
                  <a:lnTo>
                    <a:pt x="497" y="1306"/>
                  </a:lnTo>
                  <a:lnTo>
                    <a:pt x="502" y="1306"/>
                  </a:lnTo>
                  <a:lnTo>
                    <a:pt x="502" y="1306"/>
                  </a:lnTo>
                  <a:moveTo>
                    <a:pt x="517" y="1276"/>
                  </a:moveTo>
                  <a:lnTo>
                    <a:pt x="517" y="1276"/>
                  </a:lnTo>
                  <a:lnTo>
                    <a:pt x="517" y="1281"/>
                  </a:lnTo>
                  <a:lnTo>
                    <a:pt x="512" y="1286"/>
                  </a:lnTo>
                  <a:lnTo>
                    <a:pt x="512" y="1286"/>
                  </a:lnTo>
                  <a:lnTo>
                    <a:pt x="507" y="1286"/>
                  </a:lnTo>
                  <a:lnTo>
                    <a:pt x="507" y="1286"/>
                  </a:lnTo>
                  <a:lnTo>
                    <a:pt x="507" y="1281"/>
                  </a:lnTo>
                  <a:lnTo>
                    <a:pt x="512" y="1281"/>
                  </a:lnTo>
                  <a:lnTo>
                    <a:pt x="517" y="1281"/>
                  </a:lnTo>
                  <a:lnTo>
                    <a:pt x="517" y="1281"/>
                  </a:lnTo>
                  <a:lnTo>
                    <a:pt x="517" y="1276"/>
                  </a:lnTo>
                  <a:moveTo>
                    <a:pt x="411" y="1256"/>
                  </a:moveTo>
                  <a:lnTo>
                    <a:pt x="411" y="1256"/>
                  </a:lnTo>
                  <a:lnTo>
                    <a:pt x="401" y="1256"/>
                  </a:lnTo>
                  <a:lnTo>
                    <a:pt x="395" y="1256"/>
                  </a:lnTo>
                  <a:lnTo>
                    <a:pt x="395" y="1251"/>
                  </a:lnTo>
                  <a:lnTo>
                    <a:pt x="395" y="1246"/>
                  </a:lnTo>
                  <a:lnTo>
                    <a:pt x="395" y="1246"/>
                  </a:lnTo>
                  <a:lnTo>
                    <a:pt x="401" y="1246"/>
                  </a:lnTo>
                  <a:lnTo>
                    <a:pt x="401" y="1246"/>
                  </a:lnTo>
                  <a:lnTo>
                    <a:pt x="406" y="1246"/>
                  </a:lnTo>
                  <a:lnTo>
                    <a:pt x="411" y="1251"/>
                  </a:lnTo>
                  <a:lnTo>
                    <a:pt x="411" y="1256"/>
                  </a:lnTo>
                  <a:moveTo>
                    <a:pt x="289" y="1256"/>
                  </a:moveTo>
                  <a:lnTo>
                    <a:pt x="289" y="1256"/>
                  </a:lnTo>
                  <a:lnTo>
                    <a:pt x="284" y="1251"/>
                  </a:lnTo>
                  <a:lnTo>
                    <a:pt x="274" y="1246"/>
                  </a:lnTo>
                  <a:lnTo>
                    <a:pt x="274" y="1246"/>
                  </a:lnTo>
                  <a:lnTo>
                    <a:pt x="274" y="1241"/>
                  </a:lnTo>
                  <a:lnTo>
                    <a:pt x="274" y="1235"/>
                  </a:lnTo>
                  <a:lnTo>
                    <a:pt x="279" y="1230"/>
                  </a:lnTo>
                  <a:lnTo>
                    <a:pt x="289" y="1230"/>
                  </a:lnTo>
                  <a:lnTo>
                    <a:pt x="294" y="1230"/>
                  </a:lnTo>
                  <a:lnTo>
                    <a:pt x="299" y="1225"/>
                  </a:lnTo>
                  <a:lnTo>
                    <a:pt x="304" y="1225"/>
                  </a:lnTo>
                  <a:lnTo>
                    <a:pt x="309" y="1225"/>
                  </a:lnTo>
                  <a:lnTo>
                    <a:pt x="314" y="1225"/>
                  </a:lnTo>
                  <a:lnTo>
                    <a:pt x="320" y="1230"/>
                  </a:lnTo>
                  <a:lnTo>
                    <a:pt x="314" y="1235"/>
                  </a:lnTo>
                  <a:lnTo>
                    <a:pt x="304" y="1235"/>
                  </a:lnTo>
                  <a:lnTo>
                    <a:pt x="304" y="1241"/>
                  </a:lnTo>
                  <a:lnTo>
                    <a:pt x="299" y="1241"/>
                  </a:lnTo>
                  <a:lnTo>
                    <a:pt x="294" y="1241"/>
                  </a:lnTo>
                  <a:lnTo>
                    <a:pt x="294" y="1241"/>
                  </a:lnTo>
                  <a:lnTo>
                    <a:pt x="289" y="1246"/>
                  </a:lnTo>
                  <a:lnTo>
                    <a:pt x="289" y="1256"/>
                  </a:lnTo>
                  <a:moveTo>
                    <a:pt x="436" y="1210"/>
                  </a:moveTo>
                  <a:lnTo>
                    <a:pt x="436" y="1210"/>
                  </a:lnTo>
                  <a:lnTo>
                    <a:pt x="441" y="1220"/>
                  </a:lnTo>
                  <a:lnTo>
                    <a:pt x="446" y="1235"/>
                  </a:lnTo>
                  <a:lnTo>
                    <a:pt x="446" y="1235"/>
                  </a:lnTo>
                  <a:lnTo>
                    <a:pt x="446" y="1241"/>
                  </a:lnTo>
                  <a:lnTo>
                    <a:pt x="446" y="1241"/>
                  </a:lnTo>
                  <a:lnTo>
                    <a:pt x="446" y="1241"/>
                  </a:lnTo>
                  <a:lnTo>
                    <a:pt x="461" y="1241"/>
                  </a:lnTo>
                  <a:lnTo>
                    <a:pt x="466" y="1246"/>
                  </a:lnTo>
                  <a:lnTo>
                    <a:pt x="466" y="1246"/>
                  </a:lnTo>
                  <a:lnTo>
                    <a:pt x="466" y="1246"/>
                  </a:lnTo>
                  <a:lnTo>
                    <a:pt x="471" y="1246"/>
                  </a:lnTo>
                  <a:lnTo>
                    <a:pt x="471" y="1246"/>
                  </a:lnTo>
                  <a:lnTo>
                    <a:pt x="471" y="1246"/>
                  </a:lnTo>
                  <a:lnTo>
                    <a:pt x="477" y="1246"/>
                  </a:lnTo>
                  <a:lnTo>
                    <a:pt x="477" y="1251"/>
                  </a:lnTo>
                  <a:lnTo>
                    <a:pt x="477" y="1256"/>
                  </a:lnTo>
                  <a:lnTo>
                    <a:pt x="482" y="1256"/>
                  </a:lnTo>
                  <a:lnTo>
                    <a:pt x="482" y="1256"/>
                  </a:lnTo>
                  <a:lnTo>
                    <a:pt x="487" y="1256"/>
                  </a:lnTo>
                  <a:lnTo>
                    <a:pt x="487" y="1256"/>
                  </a:lnTo>
                  <a:lnTo>
                    <a:pt x="487" y="1261"/>
                  </a:lnTo>
                  <a:lnTo>
                    <a:pt x="492" y="1261"/>
                  </a:lnTo>
                  <a:lnTo>
                    <a:pt x="492" y="1266"/>
                  </a:lnTo>
                  <a:lnTo>
                    <a:pt x="492" y="1266"/>
                  </a:lnTo>
                  <a:lnTo>
                    <a:pt x="492" y="1266"/>
                  </a:lnTo>
                  <a:lnTo>
                    <a:pt x="497" y="1266"/>
                  </a:lnTo>
                  <a:lnTo>
                    <a:pt x="497" y="1276"/>
                  </a:lnTo>
                  <a:lnTo>
                    <a:pt x="492" y="1271"/>
                  </a:lnTo>
                  <a:lnTo>
                    <a:pt x="492" y="1271"/>
                  </a:lnTo>
                  <a:lnTo>
                    <a:pt x="487" y="1271"/>
                  </a:lnTo>
                  <a:lnTo>
                    <a:pt x="492" y="1276"/>
                  </a:lnTo>
                  <a:lnTo>
                    <a:pt x="492" y="1276"/>
                  </a:lnTo>
                  <a:lnTo>
                    <a:pt x="492" y="1281"/>
                  </a:lnTo>
                  <a:lnTo>
                    <a:pt x="492" y="1286"/>
                  </a:lnTo>
                  <a:lnTo>
                    <a:pt x="487" y="1286"/>
                  </a:lnTo>
                  <a:lnTo>
                    <a:pt x="482" y="1281"/>
                  </a:lnTo>
                  <a:lnTo>
                    <a:pt x="482" y="1281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81"/>
                  </a:lnTo>
                  <a:lnTo>
                    <a:pt x="477" y="1286"/>
                  </a:lnTo>
                  <a:lnTo>
                    <a:pt x="471" y="1291"/>
                  </a:lnTo>
                  <a:lnTo>
                    <a:pt x="471" y="1291"/>
                  </a:lnTo>
                  <a:lnTo>
                    <a:pt x="471" y="1291"/>
                  </a:lnTo>
                  <a:lnTo>
                    <a:pt x="477" y="1286"/>
                  </a:lnTo>
                  <a:lnTo>
                    <a:pt x="482" y="1286"/>
                  </a:lnTo>
                  <a:lnTo>
                    <a:pt x="487" y="1291"/>
                  </a:lnTo>
                  <a:lnTo>
                    <a:pt x="487" y="1291"/>
                  </a:lnTo>
                  <a:lnTo>
                    <a:pt x="482" y="1296"/>
                  </a:lnTo>
                  <a:lnTo>
                    <a:pt x="466" y="1306"/>
                  </a:lnTo>
                  <a:lnTo>
                    <a:pt x="461" y="1306"/>
                  </a:lnTo>
                  <a:lnTo>
                    <a:pt x="456" y="1301"/>
                  </a:lnTo>
                  <a:lnTo>
                    <a:pt x="456" y="1301"/>
                  </a:lnTo>
                  <a:lnTo>
                    <a:pt x="456" y="1301"/>
                  </a:lnTo>
                  <a:lnTo>
                    <a:pt x="456" y="1296"/>
                  </a:lnTo>
                  <a:lnTo>
                    <a:pt x="461" y="1296"/>
                  </a:lnTo>
                  <a:lnTo>
                    <a:pt x="456" y="1291"/>
                  </a:lnTo>
                  <a:lnTo>
                    <a:pt x="456" y="1291"/>
                  </a:lnTo>
                  <a:lnTo>
                    <a:pt x="451" y="1291"/>
                  </a:lnTo>
                  <a:lnTo>
                    <a:pt x="451" y="1296"/>
                  </a:lnTo>
                  <a:lnTo>
                    <a:pt x="451" y="1296"/>
                  </a:lnTo>
                  <a:lnTo>
                    <a:pt x="446" y="1296"/>
                  </a:lnTo>
                  <a:lnTo>
                    <a:pt x="446" y="1301"/>
                  </a:lnTo>
                  <a:lnTo>
                    <a:pt x="441" y="1301"/>
                  </a:lnTo>
                  <a:lnTo>
                    <a:pt x="426" y="1306"/>
                  </a:lnTo>
                  <a:lnTo>
                    <a:pt x="426" y="1311"/>
                  </a:lnTo>
                  <a:lnTo>
                    <a:pt x="421" y="1311"/>
                  </a:lnTo>
                  <a:lnTo>
                    <a:pt x="421" y="1311"/>
                  </a:lnTo>
                  <a:lnTo>
                    <a:pt x="416" y="1306"/>
                  </a:lnTo>
                  <a:lnTo>
                    <a:pt x="416" y="1306"/>
                  </a:lnTo>
                  <a:lnTo>
                    <a:pt x="416" y="1306"/>
                  </a:lnTo>
                  <a:lnTo>
                    <a:pt x="411" y="1311"/>
                  </a:lnTo>
                  <a:lnTo>
                    <a:pt x="406" y="1311"/>
                  </a:lnTo>
                  <a:lnTo>
                    <a:pt x="390" y="1311"/>
                  </a:lnTo>
                  <a:lnTo>
                    <a:pt x="390" y="1311"/>
                  </a:lnTo>
                  <a:lnTo>
                    <a:pt x="390" y="1311"/>
                  </a:lnTo>
                  <a:lnTo>
                    <a:pt x="390" y="1316"/>
                  </a:lnTo>
                  <a:lnTo>
                    <a:pt x="385" y="1316"/>
                  </a:lnTo>
                  <a:lnTo>
                    <a:pt x="385" y="1316"/>
                  </a:lnTo>
                  <a:lnTo>
                    <a:pt x="380" y="1311"/>
                  </a:lnTo>
                  <a:lnTo>
                    <a:pt x="375" y="1311"/>
                  </a:lnTo>
                  <a:lnTo>
                    <a:pt x="375" y="1306"/>
                  </a:lnTo>
                  <a:lnTo>
                    <a:pt x="370" y="1301"/>
                  </a:lnTo>
                  <a:lnTo>
                    <a:pt x="370" y="1296"/>
                  </a:lnTo>
                  <a:lnTo>
                    <a:pt x="375" y="1291"/>
                  </a:lnTo>
                  <a:lnTo>
                    <a:pt x="380" y="1291"/>
                  </a:lnTo>
                  <a:lnTo>
                    <a:pt x="380" y="1291"/>
                  </a:lnTo>
                  <a:lnTo>
                    <a:pt x="385" y="1291"/>
                  </a:lnTo>
                  <a:lnTo>
                    <a:pt x="385" y="1296"/>
                  </a:lnTo>
                  <a:lnTo>
                    <a:pt x="390" y="1296"/>
                  </a:lnTo>
                  <a:lnTo>
                    <a:pt x="390" y="1301"/>
                  </a:lnTo>
                  <a:lnTo>
                    <a:pt x="395" y="1301"/>
                  </a:lnTo>
                  <a:lnTo>
                    <a:pt x="395" y="1296"/>
                  </a:lnTo>
                  <a:lnTo>
                    <a:pt x="395" y="1296"/>
                  </a:lnTo>
                  <a:lnTo>
                    <a:pt x="395" y="1296"/>
                  </a:lnTo>
                  <a:lnTo>
                    <a:pt x="390" y="1296"/>
                  </a:lnTo>
                  <a:lnTo>
                    <a:pt x="390" y="1296"/>
                  </a:lnTo>
                  <a:lnTo>
                    <a:pt x="395" y="1296"/>
                  </a:lnTo>
                  <a:lnTo>
                    <a:pt x="401" y="1296"/>
                  </a:lnTo>
                  <a:lnTo>
                    <a:pt x="406" y="1296"/>
                  </a:lnTo>
                  <a:lnTo>
                    <a:pt x="411" y="1291"/>
                  </a:lnTo>
                  <a:lnTo>
                    <a:pt x="421" y="1291"/>
                  </a:lnTo>
                  <a:lnTo>
                    <a:pt x="426" y="1286"/>
                  </a:lnTo>
                  <a:lnTo>
                    <a:pt x="431" y="1281"/>
                  </a:lnTo>
                  <a:lnTo>
                    <a:pt x="431" y="1281"/>
                  </a:lnTo>
                  <a:lnTo>
                    <a:pt x="426" y="1281"/>
                  </a:lnTo>
                  <a:lnTo>
                    <a:pt x="416" y="1286"/>
                  </a:lnTo>
                  <a:lnTo>
                    <a:pt x="411" y="1286"/>
                  </a:lnTo>
                  <a:lnTo>
                    <a:pt x="406" y="1286"/>
                  </a:lnTo>
                  <a:lnTo>
                    <a:pt x="401" y="1286"/>
                  </a:lnTo>
                  <a:lnTo>
                    <a:pt x="401" y="1281"/>
                  </a:lnTo>
                  <a:lnTo>
                    <a:pt x="401" y="1281"/>
                  </a:lnTo>
                  <a:lnTo>
                    <a:pt x="406" y="1276"/>
                  </a:lnTo>
                  <a:lnTo>
                    <a:pt x="406" y="1276"/>
                  </a:lnTo>
                  <a:lnTo>
                    <a:pt x="406" y="1276"/>
                  </a:lnTo>
                  <a:lnTo>
                    <a:pt x="411" y="1276"/>
                  </a:lnTo>
                  <a:lnTo>
                    <a:pt x="411" y="1266"/>
                  </a:lnTo>
                  <a:lnTo>
                    <a:pt x="411" y="1266"/>
                  </a:lnTo>
                  <a:lnTo>
                    <a:pt x="416" y="1266"/>
                  </a:lnTo>
                  <a:lnTo>
                    <a:pt x="416" y="1261"/>
                  </a:lnTo>
                  <a:lnTo>
                    <a:pt x="416" y="1261"/>
                  </a:lnTo>
                  <a:lnTo>
                    <a:pt x="421" y="1261"/>
                  </a:lnTo>
                  <a:lnTo>
                    <a:pt x="436" y="1261"/>
                  </a:lnTo>
                  <a:lnTo>
                    <a:pt x="436" y="1256"/>
                  </a:lnTo>
                  <a:lnTo>
                    <a:pt x="436" y="1256"/>
                  </a:lnTo>
                  <a:lnTo>
                    <a:pt x="436" y="1251"/>
                  </a:lnTo>
                  <a:lnTo>
                    <a:pt x="436" y="1251"/>
                  </a:lnTo>
                  <a:lnTo>
                    <a:pt x="436" y="1246"/>
                  </a:lnTo>
                  <a:lnTo>
                    <a:pt x="426" y="1251"/>
                  </a:lnTo>
                  <a:lnTo>
                    <a:pt x="421" y="1251"/>
                  </a:lnTo>
                  <a:lnTo>
                    <a:pt x="421" y="1251"/>
                  </a:lnTo>
                  <a:lnTo>
                    <a:pt x="416" y="1256"/>
                  </a:lnTo>
                  <a:lnTo>
                    <a:pt x="416" y="1256"/>
                  </a:lnTo>
                  <a:lnTo>
                    <a:pt x="416" y="1251"/>
                  </a:lnTo>
                  <a:lnTo>
                    <a:pt x="411" y="1246"/>
                  </a:lnTo>
                  <a:lnTo>
                    <a:pt x="411" y="1246"/>
                  </a:lnTo>
                  <a:lnTo>
                    <a:pt x="411" y="1241"/>
                  </a:lnTo>
                  <a:lnTo>
                    <a:pt x="406" y="1241"/>
                  </a:lnTo>
                  <a:lnTo>
                    <a:pt x="390" y="1235"/>
                  </a:lnTo>
                  <a:lnTo>
                    <a:pt x="385" y="1235"/>
                  </a:lnTo>
                  <a:lnTo>
                    <a:pt x="385" y="1230"/>
                  </a:lnTo>
                  <a:lnTo>
                    <a:pt x="385" y="1230"/>
                  </a:lnTo>
                  <a:lnTo>
                    <a:pt x="390" y="1225"/>
                  </a:lnTo>
                  <a:lnTo>
                    <a:pt x="390" y="1220"/>
                  </a:lnTo>
                  <a:lnTo>
                    <a:pt x="385" y="1215"/>
                  </a:lnTo>
                  <a:lnTo>
                    <a:pt x="385" y="1215"/>
                  </a:lnTo>
                  <a:lnTo>
                    <a:pt x="395" y="1210"/>
                  </a:lnTo>
                  <a:lnTo>
                    <a:pt x="395" y="1210"/>
                  </a:lnTo>
                  <a:lnTo>
                    <a:pt x="401" y="1210"/>
                  </a:lnTo>
                  <a:lnTo>
                    <a:pt x="401" y="1210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06" y="1210"/>
                  </a:lnTo>
                  <a:lnTo>
                    <a:pt x="406" y="1205"/>
                  </a:lnTo>
                  <a:lnTo>
                    <a:pt x="411" y="1205"/>
                  </a:lnTo>
                  <a:lnTo>
                    <a:pt x="416" y="1200"/>
                  </a:lnTo>
                  <a:lnTo>
                    <a:pt x="421" y="1200"/>
                  </a:lnTo>
                  <a:lnTo>
                    <a:pt x="426" y="1205"/>
                  </a:lnTo>
                  <a:lnTo>
                    <a:pt x="431" y="1205"/>
                  </a:lnTo>
                  <a:lnTo>
                    <a:pt x="431" y="1205"/>
                  </a:lnTo>
                  <a:lnTo>
                    <a:pt x="431" y="1210"/>
                  </a:lnTo>
                  <a:lnTo>
                    <a:pt x="431" y="1210"/>
                  </a:lnTo>
                  <a:lnTo>
                    <a:pt x="436" y="1210"/>
                  </a:lnTo>
                  <a:moveTo>
                    <a:pt x="345" y="1210"/>
                  </a:moveTo>
                  <a:lnTo>
                    <a:pt x="345" y="1210"/>
                  </a:lnTo>
                  <a:lnTo>
                    <a:pt x="340" y="1220"/>
                  </a:lnTo>
                  <a:lnTo>
                    <a:pt x="335" y="1220"/>
                  </a:lnTo>
                  <a:lnTo>
                    <a:pt x="330" y="1215"/>
                  </a:lnTo>
                  <a:lnTo>
                    <a:pt x="330" y="1215"/>
                  </a:lnTo>
                  <a:lnTo>
                    <a:pt x="330" y="1220"/>
                  </a:lnTo>
                  <a:lnTo>
                    <a:pt x="325" y="1220"/>
                  </a:lnTo>
                  <a:lnTo>
                    <a:pt x="325" y="1220"/>
                  </a:lnTo>
                  <a:lnTo>
                    <a:pt x="325" y="1215"/>
                  </a:lnTo>
                  <a:lnTo>
                    <a:pt x="325" y="1215"/>
                  </a:lnTo>
                  <a:lnTo>
                    <a:pt x="330" y="1215"/>
                  </a:lnTo>
                  <a:lnTo>
                    <a:pt x="335" y="1210"/>
                  </a:lnTo>
                  <a:lnTo>
                    <a:pt x="340" y="1200"/>
                  </a:lnTo>
                  <a:lnTo>
                    <a:pt x="345" y="1195"/>
                  </a:lnTo>
                  <a:lnTo>
                    <a:pt x="350" y="1190"/>
                  </a:lnTo>
                  <a:lnTo>
                    <a:pt x="355" y="1190"/>
                  </a:lnTo>
                  <a:lnTo>
                    <a:pt x="360" y="1185"/>
                  </a:lnTo>
                  <a:lnTo>
                    <a:pt x="360" y="1185"/>
                  </a:lnTo>
                  <a:lnTo>
                    <a:pt x="365" y="1185"/>
                  </a:lnTo>
                  <a:lnTo>
                    <a:pt x="370" y="1185"/>
                  </a:lnTo>
                  <a:lnTo>
                    <a:pt x="365" y="1190"/>
                  </a:lnTo>
                  <a:lnTo>
                    <a:pt x="365" y="1190"/>
                  </a:lnTo>
                  <a:lnTo>
                    <a:pt x="360" y="1200"/>
                  </a:lnTo>
                  <a:lnTo>
                    <a:pt x="360" y="1200"/>
                  </a:lnTo>
                  <a:lnTo>
                    <a:pt x="360" y="1200"/>
                  </a:lnTo>
                  <a:lnTo>
                    <a:pt x="360" y="1205"/>
                  </a:lnTo>
                  <a:lnTo>
                    <a:pt x="355" y="1205"/>
                  </a:lnTo>
                  <a:lnTo>
                    <a:pt x="355" y="1205"/>
                  </a:lnTo>
                  <a:lnTo>
                    <a:pt x="345" y="1210"/>
                  </a:lnTo>
                  <a:moveTo>
                    <a:pt x="223" y="1084"/>
                  </a:moveTo>
                  <a:lnTo>
                    <a:pt x="223" y="1084"/>
                  </a:lnTo>
                  <a:lnTo>
                    <a:pt x="223" y="1084"/>
                  </a:lnTo>
                  <a:lnTo>
                    <a:pt x="218" y="1084"/>
                  </a:lnTo>
                  <a:lnTo>
                    <a:pt x="218" y="1089"/>
                  </a:lnTo>
                  <a:lnTo>
                    <a:pt x="218" y="1089"/>
                  </a:lnTo>
                  <a:lnTo>
                    <a:pt x="213" y="1089"/>
                  </a:lnTo>
                  <a:lnTo>
                    <a:pt x="213" y="1089"/>
                  </a:lnTo>
                  <a:lnTo>
                    <a:pt x="213" y="1089"/>
                  </a:lnTo>
                  <a:lnTo>
                    <a:pt x="213" y="1094"/>
                  </a:lnTo>
                  <a:lnTo>
                    <a:pt x="213" y="1094"/>
                  </a:lnTo>
                  <a:lnTo>
                    <a:pt x="208" y="1099"/>
                  </a:lnTo>
                  <a:lnTo>
                    <a:pt x="208" y="1099"/>
                  </a:lnTo>
                  <a:lnTo>
                    <a:pt x="198" y="1094"/>
                  </a:lnTo>
                  <a:lnTo>
                    <a:pt x="193" y="1094"/>
                  </a:lnTo>
                  <a:lnTo>
                    <a:pt x="193" y="1089"/>
                  </a:lnTo>
                  <a:lnTo>
                    <a:pt x="198" y="1089"/>
                  </a:lnTo>
                  <a:lnTo>
                    <a:pt x="198" y="1084"/>
                  </a:lnTo>
                  <a:lnTo>
                    <a:pt x="203" y="1084"/>
                  </a:lnTo>
                  <a:lnTo>
                    <a:pt x="203" y="1084"/>
                  </a:lnTo>
                  <a:lnTo>
                    <a:pt x="203" y="1079"/>
                  </a:lnTo>
                  <a:lnTo>
                    <a:pt x="203" y="1073"/>
                  </a:lnTo>
                  <a:lnTo>
                    <a:pt x="203" y="1073"/>
                  </a:lnTo>
                  <a:lnTo>
                    <a:pt x="208" y="1073"/>
                  </a:lnTo>
                  <a:lnTo>
                    <a:pt x="213" y="1068"/>
                  </a:lnTo>
                  <a:lnTo>
                    <a:pt x="213" y="1063"/>
                  </a:lnTo>
                  <a:lnTo>
                    <a:pt x="213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8"/>
                  </a:lnTo>
                  <a:lnTo>
                    <a:pt x="218" y="1068"/>
                  </a:lnTo>
                  <a:lnTo>
                    <a:pt x="218" y="1073"/>
                  </a:lnTo>
                  <a:lnTo>
                    <a:pt x="218" y="1073"/>
                  </a:lnTo>
                  <a:lnTo>
                    <a:pt x="218" y="1079"/>
                  </a:lnTo>
                  <a:lnTo>
                    <a:pt x="223" y="1079"/>
                  </a:lnTo>
                  <a:lnTo>
                    <a:pt x="223" y="1079"/>
                  </a:lnTo>
                  <a:lnTo>
                    <a:pt x="223" y="1084"/>
                  </a:lnTo>
                  <a:lnTo>
                    <a:pt x="223" y="1084"/>
                  </a:lnTo>
                  <a:moveTo>
                    <a:pt x="406" y="1089"/>
                  </a:moveTo>
                  <a:lnTo>
                    <a:pt x="406" y="1089"/>
                  </a:lnTo>
                  <a:lnTo>
                    <a:pt x="406" y="1094"/>
                  </a:lnTo>
                  <a:lnTo>
                    <a:pt x="411" y="1094"/>
                  </a:lnTo>
                  <a:lnTo>
                    <a:pt x="411" y="1104"/>
                  </a:lnTo>
                  <a:lnTo>
                    <a:pt x="406" y="1109"/>
                  </a:lnTo>
                  <a:lnTo>
                    <a:pt x="401" y="1114"/>
                  </a:lnTo>
                  <a:lnTo>
                    <a:pt x="395" y="1114"/>
                  </a:lnTo>
                  <a:lnTo>
                    <a:pt x="390" y="1109"/>
                  </a:lnTo>
                  <a:lnTo>
                    <a:pt x="390" y="1104"/>
                  </a:lnTo>
                  <a:lnTo>
                    <a:pt x="385" y="1104"/>
                  </a:lnTo>
                  <a:lnTo>
                    <a:pt x="385" y="1099"/>
                  </a:lnTo>
                  <a:lnTo>
                    <a:pt x="380" y="1094"/>
                  </a:lnTo>
                  <a:lnTo>
                    <a:pt x="375" y="1094"/>
                  </a:lnTo>
                  <a:lnTo>
                    <a:pt x="385" y="1084"/>
                  </a:lnTo>
                  <a:lnTo>
                    <a:pt x="395" y="1079"/>
                  </a:lnTo>
                  <a:lnTo>
                    <a:pt x="401" y="1079"/>
                  </a:lnTo>
                  <a:lnTo>
                    <a:pt x="406" y="1084"/>
                  </a:lnTo>
                  <a:lnTo>
                    <a:pt x="411" y="1089"/>
                  </a:lnTo>
                  <a:lnTo>
                    <a:pt x="406" y="1089"/>
                  </a:lnTo>
                  <a:moveTo>
                    <a:pt x="370" y="1079"/>
                  </a:moveTo>
                  <a:lnTo>
                    <a:pt x="370" y="1079"/>
                  </a:lnTo>
                  <a:lnTo>
                    <a:pt x="360" y="1079"/>
                  </a:lnTo>
                  <a:lnTo>
                    <a:pt x="355" y="1079"/>
                  </a:lnTo>
                  <a:lnTo>
                    <a:pt x="355" y="1079"/>
                  </a:lnTo>
                  <a:lnTo>
                    <a:pt x="355" y="1073"/>
                  </a:lnTo>
                  <a:lnTo>
                    <a:pt x="360" y="1073"/>
                  </a:lnTo>
                  <a:lnTo>
                    <a:pt x="365" y="1073"/>
                  </a:lnTo>
                  <a:lnTo>
                    <a:pt x="365" y="1073"/>
                  </a:lnTo>
                  <a:lnTo>
                    <a:pt x="370" y="1073"/>
                  </a:lnTo>
                  <a:lnTo>
                    <a:pt x="370" y="1079"/>
                  </a:lnTo>
                  <a:lnTo>
                    <a:pt x="370" y="1079"/>
                  </a:lnTo>
                  <a:moveTo>
                    <a:pt x="471" y="1013"/>
                  </a:moveTo>
                  <a:lnTo>
                    <a:pt x="471" y="1013"/>
                  </a:lnTo>
                  <a:lnTo>
                    <a:pt x="466" y="1018"/>
                  </a:lnTo>
                  <a:lnTo>
                    <a:pt x="461" y="1013"/>
                  </a:lnTo>
                  <a:lnTo>
                    <a:pt x="456" y="1008"/>
                  </a:lnTo>
                  <a:lnTo>
                    <a:pt x="456" y="1008"/>
                  </a:lnTo>
                  <a:lnTo>
                    <a:pt x="461" y="1003"/>
                  </a:lnTo>
                  <a:lnTo>
                    <a:pt x="466" y="1003"/>
                  </a:lnTo>
                  <a:lnTo>
                    <a:pt x="471" y="1008"/>
                  </a:lnTo>
                  <a:lnTo>
                    <a:pt x="471" y="1013"/>
                  </a:lnTo>
                  <a:moveTo>
                    <a:pt x="244" y="962"/>
                  </a:moveTo>
                  <a:lnTo>
                    <a:pt x="244" y="962"/>
                  </a:lnTo>
                  <a:lnTo>
                    <a:pt x="254" y="972"/>
                  </a:lnTo>
                  <a:lnTo>
                    <a:pt x="254" y="972"/>
                  </a:lnTo>
                  <a:lnTo>
                    <a:pt x="254" y="972"/>
                  </a:lnTo>
                  <a:lnTo>
                    <a:pt x="249" y="972"/>
                  </a:lnTo>
                  <a:lnTo>
                    <a:pt x="249" y="972"/>
                  </a:lnTo>
                  <a:lnTo>
                    <a:pt x="254" y="972"/>
                  </a:lnTo>
                  <a:lnTo>
                    <a:pt x="259" y="977"/>
                  </a:lnTo>
                  <a:lnTo>
                    <a:pt x="259" y="982"/>
                  </a:lnTo>
                  <a:lnTo>
                    <a:pt x="259" y="982"/>
                  </a:lnTo>
                  <a:lnTo>
                    <a:pt x="254" y="982"/>
                  </a:lnTo>
                  <a:lnTo>
                    <a:pt x="254" y="982"/>
                  </a:lnTo>
                  <a:lnTo>
                    <a:pt x="249" y="977"/>
                  </a:lnTo>
                  <a:lnTo>
                    <a:pt x="244" y="972"/>
                  </a:lnTo>
                  <a:lnTo>
                    <a:pt x="244" y="967"/>
                  </a:lnTo>
                  <a:lnTo>
                    <a:pt x="238" y="967"/>
                  </a:lnTo>
                  <a:lnTo>
                    <a:pt x="233" y="967"/>
                  </a:lnTo>
                  <a:lnTo>
                    <a:pt x="233" y="967"/>
                  </a:lnTo>
                  <a:lnTo>
                    <a:pt x="238" y="972"/>
                  </a:lnTo>
                  <a:lnTo>
                    <a:pt x="238" y="972"/>
                  </a:lnTo>
                  <a:lnTo>
                    <a:pt x="238" y="972"/>
                  </a:lnTo>
                  <a:lnTo>
                    <a:pt x="238" y="977"/>
                  </a:lnTo>
                  <a:lnTo>
                    <a:pt x="238" y="977"/>
                  </a:lnTo>
                  <a:lnTo>
                    <a:pt x="238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9" y="982"/>
                  </a:lnTo>
                  <a:lnTo>
                    <a:pt x="249" y="982"/>
                  </a:lnTo>
                  <a:lnTo>
                    <a:pt x="254" y="987"/>
                  </a:lnTo>
                  <a:lnTo>
                    <a:pt x="259" y="987"/>
                  </a:lnTo>
                  <a:lnTo>
                    <a:pt x="259" y="987"/>
                  </a:lnTo>
                  <a:lnTo>
                    <a:pt x="259" y="992"/>
                  </a:lnTo>
                  <a:lnTo>
                    <a:pt x="264" y="992"/>
                  </a:lnTo>
                  <a:lnTo>
                    <a:pt x="264" y="992"/>
                  </a:lnTo>
                  <a:lnTo>
                    <a:pt x="264" y="998"/>
                  </a:lnTo>
                  <a:lnTo>
                    <a:pt x="259" y="998"/>
                  </a:lnTo>
                  <a:lnTo>
                    <a:pt x="259" y="998"/>
                  </a:lnTo>
                  <a:lnTo>
                    <a:pt x="259" y="1003"/>
                  </a:lnTo>
                  <a:lnTo>
                    <a:pt x="254" y="1003"/>
                  </a:lnTo>
                  <a:lnTo>
                    <a:pt x="254" y="1013"/>
                  </a:lnTo>
                  <a:lnTo>
                    <a:pt x="254" y="1013"/>
                  </a:lnTo>
                  <a:lnTo>
                    <a:pt x="249" y="1013"/>
                  </a:lnTo>
                  <a:lnTo>
                    <a:pt x="238" y="1008"/>
                  </a:lnTo>
                  <a:lnTo>
                    <a:pt x="238" y="1013"/>
                  </a:lnTo>
                  <a:lnTo>
                    <a:pt x="249" y="1013"/>
                  </a:lnTo>
                  <a:lnTo>
                    <a:pt x="249" y="1018"/>
                  </a:lnTo>
                  <a:lnTo>
                    <a:pt x="249" y="1023"/>
                  </a:lnTo>
                  <a:lnTo>
                    <a:pt x="249" y="1028"/>
                  </a:lnTo>
                  <a:lnTo>
                    <a:pt x="249" y="1033"/>
                  </a:lnTo>
                  <a:lnTo>
                    <a:pt x="249" y="1038"/>
                  </a:lnTo>
                  <a:lnTo>
                    <a:pt x="244" y="1038"/>
                  </a:lnTo>
                  <a:lnTo>
                    <a:pt x="238" y="1038"/>
                  </a:lnTo>
                  <a:lnTo>
                    <a:pt x="233" y="1033"/>
                  </a:lnTo>
                  <a:lnTo>
                    <a:pt x="233" y="1038"/>
                  </a:lnTo>
                  <a:lnTo>
                    <a:pt x="238" y="1038"/>
                  </a:lnTo>
                  <a:lnTo>
                    <a:pt x="244" y="1038"/>
                  </a:lnTo>
                  <a:lnTo>
                    <a:pt x="244" y="1038"/>
                  </a:lnTo>
                  <a:lnTo>
                    <a:pt x="249" y="1043"/>
                  </a:lnTo>
                  <a:lnTo>
                    <a:pt x="249" y="1043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49" y="1053"/>
                  </a:lnTo>
                  <a:lnTo>
                    <a:pt x="238" y="1048"/>
                  </a:lnTo>
                  <a:lnTo>
                    <a:pt x="233" y="1053"/>
                  </a:lnTo>
                  <a:lnTo>
                    <a:pt x="228" y="1048"/>
                  </a:lnTo>
                  <a:lnTo>
                    <a:pt x="228" y="1043"/>
                  </a:lnTo>
                  <a:lnTo>
                    <a:pt x="223" y="1028"/>
                  </a:lnTo>
                  <a:lnTo>
                    <a:pt x="223" y="1023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3"/>
                  </a:lnTo>
                  <a:lnTo>
                    <a:pt x="223" y="1013"/>
                  </a:lnTo>
                  <a:lnTo>
                    <a:pt x="218" y="1008"/>
                  </a:lnTo>
                  <a:lnTo>
                    <a:pt x="223" y="1008"/>
                  </a:lnTo>
                  <a:lnTo>
                    <a:pt x="223" y="1008"/>
                  </a:lnTo>
                  <a:lnTo>
                    <a:pt x="228" y="998"/>
                  </a:lnTo>
                  <a:lnTo>
                    <a:pt x="228" y="998"/>
                  </a:lnTo>
                  <a:lnTo>
                    <a:pt x="228" y="992"/>
                  </a:lnTo>
                  <a:lnTo>
                    <a:pt x="228" y="992"/>
                  </a:lnTo>
                  <a:lnTo>
                    <a:pt x="233" y="992"/>
                  </a:lnTo>
                  <a:lnTo>
                    <a:pt x="233" y="987"/>
                  </a:lnTo>
                  <a:lnTo>
                    <a:pt x="233" y="977"/>
                  </a:lnTo>
                  <a:lnTo>
                    <a:pt x="228" y="967"/>
                  </a:lnTo>
                  <a:lnTo>
                    <a:pt x="233" y="962"/>
                  </a:lnTo>
                  <a:lnTo>
                    <a:pt x="238" y="962"/>
                  </a:lnTo>
                  <a:lnTo>
                    <a:pt x="244" y="962"/>
                  </a:lnTo>
                  <a:moveTo>
                    <a:pt x="254" y="937"/>
                  </a:moveTo>
                  <a:lnTo>
                    <a:pt x="254" y="937"/>
                  </a:lnTo>
                  <a:lnTo>
                    <a:pt x="254" y="937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64" y="942"/>
                  </a:lnTo>
                  <a:lnTo>
                    <a:pt x="264" y="942"/>
                  </a:lnTo>
                  <a:lnTo>
                    <a:pt x="264" y="942"/>
                  </a:lnTo>
                  <a:lnTo>
                    <a:pt x="269" y="947"/>
                  </a:lnTo>
                  <a:lnTo>
                    <a:pt x="269" y="947"/>
                  </a:lnTo>
                  <a:lnTo>
                    <a:pt x="264" y="947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64" y="952"/>
                  </a:lnTo>
                  <a:lnTo>
                    <a:pt x="264" y="957"/>
                  </a:lnTo>
                  <a:lnTo>
                    <a:pt x="269" y="957"/>
                  </a:lnTo>
                  <a:lnTo>
                    <a:pt x="264" y="957"/>
                  </a:lnTo>
                  <a:lnTo>
                    <a:pt x="254" y="962"/>
                  </a:lnTo>
                  <a:lnTo>
                    <a:pt x="249" y="962"/>
                  </a:lnTo>
                  <a:lnTo>
                    <a:pt x="233" y="952"/>
                  </a:lnTo>
                  <a:lnTo>
                    <a:pt x="233" y="947"/>
                  </a:lnTo>
                  <a:lnTo>
                    <a:pt x="233" y="942"/>
                  </a:lnTo>
                  <a:lnTo>
                    <a:pt x="238" y="937"/>
                  </a:lnTo>
                  <a:lnTo>
                    <a:pt x="244" y="937"/>
                  </a:lnTo>
                  <a:lnTo>
                    <a:pt x="244" y="937"/>
                  </a:lnTo>
                  <a:lnTo>
                    <a:pt x="249" y="937"/>
                  </a:lnTo>
                  <a:lnTo>
                    <a:pt x="249" y="937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7"/>
                  </a:lnTo>
                  <a:moveTo>
                    <a:pt x="466" y="952"/>
                  </a:moveTo>
                  <a:lnTo>
                    <a:pt x="466" y="952"/>
                  </a:lnTo>
                  <a:lnTo>
                    <a:pt x="466" y="957"/>
                  </a:lnTo>
                  <a:lnTo>
                    <a:pt x="461" y="967"/>
                  </a:lnTo>
                  <a:lnTo>
                    <a:pt x="461" y="977"/>
                  </a:lnTo>
                  <a:lnTo>
                    <a:pt x="461" y="982"/>
                  </a:lnTo>
                  <a:lnTo>
                    <a:pt x="461" y="987"/>
                  </a:lnTo>
                  <a:lnTo>
                    <a:pt x="461" y="992"/>
                  </a:lnTo>
                  <a:lnTo>
                    <a:pt x="461" y="998"/>
                  </a:lnTo>
                  <a:lnTo>
                    <a:pt x="461" y="998"/>
                  </a:lnTo>
                  <a:lnTo>
                    <a:pt x="456" y="998"/>
                  </a:lnTo>
                  <a:lnTo>
                    <a:pt x="456" y="1003"/>
                  </a:lnTo>
                  <a:lnTo>
                    <a:pt x="451" y="1003"/>
                  </a:lnTo>
                  <a:lnTo>
                    <a:pt x="451" y="1003"/>
                  </a:lnTo>
                  <a:lnTo>
                    <a:pt x="451" y="998"/>
                  </a:lnTo>
                  <a:lnTo>
                    <a:pt x="451" y="998"/>
                  </a:lnTo>
                  <a:lnTo>
                    <a:pt x="451" y="998"/>
                  </a:lnTo>
                  <a:lnTo>
                    <a:pt x="451" y="992"/>
                  </a:lnTo>
                  <a:lnTo>
                    <a:pt x="451" y="987"/>
                  </a:lnTo>
                  <a:lnTo>
                    <a:pt x="451" y="967"/>
                  </a:lnTo>
                  <a:lnTo>
                    <a:pt x="451" y="962"/>
                  </a:lnTo>
                  <a:lnTo>
                    <a:pt x="456" y="962"/>
                  </a:lnTo>
                  <a:lnTo>
                    <a:pt x="461" y="962"/>
                  </a:lnTo>
                  <a:lnTo>
                    <a:pt x="461" y="962"/>
                  </a:lnTo>
                  <a:lnTo>
                    <a:pt x="461" y="957"/>
                  </a:lnTo>
                  <a:lnTo>
                    <a:pt x="461" y="957"/>
                  </a:lnTo>
                  <a:lnTo>
                    <a:pt x="456" y="952"/>
                  </a:lnTo>
                  <a:lnTo>
                    <a:pt x="461" y="952"/>
                  </a:lnTo>
                  <a:lnTo>
                    <a:pt x="461" y="952"/>
                  </a:lnTo>
                  <a:lnTo>
                    <a:pt x="466" y="952"/>
                  </a:lnTo>
                  <a:lnTo>
                    <a:pt x="466" y="952"/>
                  </a:lnTo>
                  <a:lnTo>
                    <a:pt x="461" y="947"/>
                  </a:lnTo>
                  <a:lnTo>
                    <a:pt x="466" y="947"/>
                  </a:lnTo>
                  <a:lnTo>
                    <a:pt x="466" y="947"/>
                  </a:lnTo>
                  <a:lnTo>
                    <a:pt x="466" y="952"/>
                  </a:lnTo>
                  <a:lnTo>
                    <a:pt x="466" y="952"/>
                  </a:lnTo>
                  <a:moveTo>
                    <a:pt x="471" y="942"/>
                  </a:moveTo>
                  <a:lnTo>
                    <a:pt x="471" y="942"/>
                  </a:lnTo>
                  <a:lnTo>
                    <a:pt x="471" y="947"/>
                  </a:lnTo>
                  <a:lnTo>
                    <a:pt x="466" y="947"/>
                  </a:lnTo>
                  <a:lnTo>
                    <a:pt x="466" y="942"/>
                  </a:lnTo>
                  <a:lnTo>
                    <a:pt x="466" y="937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27"/>
                  </a:lnTo>
                  <a:lnTo>
                    <a:pt x="471" y="927"/>
                  </a:lnTo>
                  <a:lnTo>
                    <a:pt x="477" y="932"/>
                  </a:lnTo>
                  <a:lnTo>
                    <a:pt x="471" y="942"/>
                  </a:lnTo>
                  <a:moveTo>
                    <a:pt x="274" y="891"/>
                  </a:moveTo>
                  <a:lnTo>
                    <a:pt x="274" y="891"/>
                  </a:lnTo>
                  <a:lnTo>
                    <a:pt x="279" y="891"/>
                  </a:lnTo>
                  <a:lnTo>
                    <a:pt x="284" y="891"/>
                  </a:lnTo>
                  <a:lnTo>
                    <a:pt x="284" y="891"/>
                  </a:lnTo>
                  <a:lnTo>
                    <a:pt x="289" y="891"/>
                  </a:lnTo>
                  <a:lnTo>
                    <a:pt x="294" y="891"/>
                  </a:lnTo>
                  <a:lnTo>
                    <a:pt x="294" y="896"/>
                  </a:lnTo>
                  <a:lnTo>
                    <a:pt x="294" y="896"/>
                  </a:lnTo>
                  <a:lnTo>
                    <a:pt x="294" y="901"/>
                  </a:lnTo>
                  <a:lnTo>
                    <a:pt x="289" y="906"/>
                  </a:lnTo>
                  <a:lnTo>
                    <a:pt x="289" y="906"/>
                  </a:lnTo>
                  <a:lnTo>
                    <a:pt x="289" y="906"/>
                  </a:lnTo>
                  <a:lnTo>
                    <a:pt x="284" y="901"/>
                  </a:lnTo>
                  <a:lnTo>
                    <a:pt x="284" y="901"/>
                  </a:lnTo>
                  <a:lnTo>
                    <a:pt x="284" y="896"/>
                  </a:lnTo>
                  <a:lnTo>
                    <a:pt x="284" y="896"/>
                  </a:lnTo>
                  <a:lnTo>
                    <a:pt x="279" y="896"/>
                  </a:lnTo>
                  <a:lnTo>
                    <a:pt x="274" y="891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901"/>
                  </a:lnTo>
                  <a:lnTo>
                    <a:pt x="274" y="901"/>
                  </a:lnTo>
                  <a:lnTo>
                    <a:pt x="279" y="901"/>
                  </a:lnTo>
                  <a:lnTo>
                    <a:pt x="279" y="901"/>
                  </a:lnTo>
                  <a:lnTo>
                    <a:pt x="279" y="906"/>
                  </a:lnTo>
                  <a:lnTo>
                    <a:pt x="279" y="911"/>
                  </a:lnTo>
                  <a:lnTo>
                    <a:pt x="284" y="911"/>
                  </a:lnTo>
                  <a:lnTo>
                    <a:pt x="289" y="911"/>
                  </a:lnTo>
                  <a:lnTo>
                    <a:pt x="284" y="917"/>
                  </a:lnTo>
                  <a:lnTo>
                    <a:pt x="279" y="917"/>
                  </a:lnTo>
                  <a:lnTo>
                    <a:pt x="269" y="917"/>
                  </a:lnTo>
                  <a:lnTo>
                    <a:pt x="269" y="917"/>
                  </a:lnTo>
                  <a:lnTo>
                    <a:pt x="269" y="922"/>
                  </a:lnTo>
                  <a:lnTo>
                    <a:pt x="264" y="922"/>
                  </a:lnTo>
                  <a:lnTo>
                    <a:pt x="264" y="917"/>
                  </a:lnTo>
                  <a:lnTo>
                    <a:pt x="264" y="917"/>
                  </a:lnTo>
                  <a:lnTo>
                    <a:pt x="264" y="911"/>
                  </a:lnTo>
                  <a:lnTo>
                    <a:pt x="259" y="911"/>
                  </a:lnTo>
                  <a:lnTo>
                    <a:pt x="254" y="917"/>
                  </a:lnTo>
                  <a:lnTo>
                    <a:pt x="254" y="922"/>
                  </a:lnTo>
                  <a:lnTo>
                    <a:pt x="264" y="922"/>
                  </a:lnTo>
                  <a:lnTo>
                    <a:pt x="274" y="922"/>
                  </a:lnTo>
                  <a:lnTo>
                    <a:pt x="279" y="922"/>
                  </a:lnTo>
                  <a:lnTo>
                    <a:pt x="279" y="922"/>
                  </a:lnTo>
                  <a:lnTo>
                    <a:pt x="279" y="922"/>
                  </a:lnTo>
                  <a:lnTo>
                    <a:pt x="284" y="927"/>
                  </a:lnTo>
                  <a:lnTo>
                    <a:pt x="279" y="927"/>
                  </a:lnTo>
                  <a:lnTo>
                    <a:pt x="279" y="932"/>
                  </a:lnTo>
                  <a:lnTo>
                    <a:pt x="269" y="932"/>
                  </a:lnTo>
                  <a:lnTo>
                    <a:pt x="269" y="932"/>
                  </a:lnTo>
                  <a:lnTo>
                    <a:pt x="264" y="932"/>
                  </a:lnTo>
                  <a:lnTo>
                    <a:pt x="264" y="932"/>
                  </a:lnTo>
                  <a:lnTo>
                    <a:pt x="254" y="932"/>
                  </a:lnTo>
                  <a:lnTo>
                    <a:pt x="254" y="932"/>
                  </a:lnTo>
                  <a:lnTo>
                    <a:pt x="254" y="932"/>
                  </a:lnTo>
                  <a:lnTo>
                    <a:pt x="249" y="927"/>
                  </a:lnTo>
                  <a:lnTo>
                    <a:pt x="249" y="927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54" y="917"/>
                  </a:lnTo>
                  <a:lnTo>
                    <a:pt x="249" y="917"/>
                  </a:lnTo>
                  <a:lnTo>
                    <a:pt x="238" y="911"/>
                  </a:lnTo>
                  <a:lnTo>
                    <a:pt x="233" y="906"/>
                  </a:lnTo>
                  <a:lnTo>
                    <a:pt x="233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3" y="906"/>
                  </a:lnTo>
                  <a:lnTo>
                    <a:pt x="218" y="901"/>
                  </a:lnTo>
                  <a:lnTo>
                    <a:pt x="218" y="901"/>
                  </a:lnTo>
                  <a:lnTo>
                    <a:pt x="223" y="896"/>
                  </a:lnTo>
                  <a:lnTo>
                    <a:pt x="223" y="891"/>
                  </a:lnTo>
                  <a:lnTo>
                    <a:pt x="228" y="886"/>
                  </a:lnTo>
                  <a:lnTo>
                    <a:pt x="228" y="881"/>
                  </a:lnTo>
                  <a:lnTo>
                    <a:pt x="233" y="886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38" y="886"/>
                  </a:lnTo>
                  <a:lnTo>
                    <a:pt x="244" y="891"/>
                  </a:lnTo>
                  <a:lnTo>
                    <a:pt x="249" y="886"/>
                  </a:lnTo>
                  <a:lnTo>
                    <a:pt x="254" y="881"/>
                  </a:lnTo>
                  <a:lnTo>
                    <a:pt x="259" y="876"/>
                  </a:lnTo>
                  <a:lnTo>
                    <a:pt x="259" y="881"/>
                  </a:lnTo>
                  <a:lnTo>
                    <a:pt x="259" y="881"/>
                  </a:lnTo>
                  <a:lnTo>
                    <a:pt x="254" y="881"/>
                  </a:lnTo>
                  <a:lnTo>
                    <a:pt x="254" y="886"/>
                  </a:lnTo>
                  <a:lnTo>
                    <a:pt x="264" y="891"/>
                  </a:lnTo>
                  <a:lnTo>
                    <a:pt x="264" y="891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74" y="881"/>
                  </a:lnTo>
                  <a:lnTo>
                    <a:pt x="279" y="881"/>
                  </a:lnTo>
                  <a:lnTo>
                    <a:pt x="279" y="881"/>
                  </a:lnTo>
                  <a:lnTo>
                    <a:pt x="279" y="886"/>
                  </a:lnTo>
                  <a:lnTo>
                    <a:pt x="279" y="886"/>
                  </a:lnTo>
                  <a:lnTo>
                    <a:pt x="274" y="891"/>
                  </a:lnTo>
                  <a:moveTo>
                    <a:pt x="421" y="886"/>
                  </a:moveTo>
                  <a:lnTo>
                    <a:pt x="421" y="886"/>
                  </a:lnTo>
                  <a:lnTo>
                    <a:pt x="421" y="891"/>
                  </a:lnTo>
                  <a:lnTo>
                    <a:pt x="421" y="891"/>
                  </a:lnTo>
                  <a:lnTo>
                    <a:pt x="426" y="896"/>
                  </a:lnTo>
                  <a:lnTo>
                    <a:pt x="426" y="896"/>
                  </a:lnTo>
                  <a:lnTo>
                    <a:pt x="431" y="906"/>
                  </a:lnTo>
                  <a:lnTo>
                    <a:pt x="431" y="906"/>
                  </a:lnTo>
                  <a:lnTo>
                    <a:pt x="436" y="911"/>
                  </a:lnTo>
                  <a:lnTo>
                    <a:pt x="441" y="917"/>
                  </a:lnTo>
                  <a:lnTo>
                    <a:pt x="441" y="922"/>
                  </a:lnTo>
                  <a:lnTo>
                    <a:pt x="441" y="922"/>
                  </a:lnTo>
                  <a:lnTo>
                    <a:pt x="441" y="942"/>
                  </a:lnTo>
                  <a:lnTo>
                    <a:pt x="441" y="952"/>
                  </a:lnTo>
                  <a:lnTo>
                    <a:pt x="441" y="957"/>
                  </a:lnTo>
                  <a:lnTo>
                    <a:pt x="441" y="962"/>
                  </a:lnTo>
                  <a:lnTo>
                    <a:pt x="441" y="967"/>
                  </a:lnTo>
                  <a:lnTo>
                    <a:pt x="441" y="972"/>
                  </a:lnTo>
                  <a:lnTo>
                    <a:pt x="436" y="972"/>
                  </a:lnTo>
                  <a:lnTo>
                    <a:pt x="431" y="977"/>
                  </a:lnTo>
                  <a:lnTo>
                    <a:pt x="431" y="982"/>
                  </a:lnTo>
                  <a:lnTo>
                    <a:pt x="436" y="977"/>
                  </a:lnTo>
                  <a:lnTo>
                    <a:pt x="436" y="977"/>
                  </a:lnTo>
                  <a:lnTo>
                    <a:pt x="441" y="977"/>
                  </a:lnTo>
                  <a:lnTo>
                    <a:pt x="441" y="977"/>
                  </a:lnTo>
                  <a:lnTo>
                    <a:pt x="441" y="982"/>
                  </a:lnTo>
                  <a:lnTo>
                    <a:pt x="441" y="982"/>
                  </a:lnTo>
                  <a:lnTo>
                    <a:pt x="441" y="987"/>
                  </a:lnTo>
                  <a:lnTo>
                    <a:pt x="441" y="987"/>
                  </a:lnTo>
                  <a:lnTo>
                    <a:pt x="441" y="992"/>
                  </a:lnTo>
                  <a:lnTo>
                    <a:pt x="441" y="998"/>
                  </a:lnTo>
                  <a:lnTo>
                    <a:pt x="441" y="998"/>
                  </a:lnTo>
                  <a:lnTo>
                    <a:pt x="446" y="998"/>
                  </a:lnTo>
                  <a:lnTo>
                    <a:pt x="441" y="1003"/>
                  </a:lnTo>
                  <a:lnTo>
                    <a:pt x="436" y="1008"/>
                  </a:lnTo>
                  <a:lnTo>
                    <a:pt x="436" y="1008"/>
                  </a:lnTo>
                  <a:lnTo>
                    <a:pt x="451" y="1008"/>
                  </a:lnTo>
                  <a:lnTo>
                    <a:pt x="451" y="1008"/>
                  </a:lnTo>
                  <a:lnTo>
                    <a:pt x="451" y="1008"/>
                  </a:lnTo>
                  <a:lnTo>
                    <a:pt x="451" y="1013"/>
                  </a:lnTo>
                  <a:lnTo>
                    <a:pt x="446" y="1013"/>
                  </a:lnTo>
                  <a:lnTo>
                    <a:pt x="446" y="1018"/>
                  </a:lnTo>
                  <a:lnTo>
                    <a:pt x="451" y="1018"/>
                  </a:lnTo>
                  <a:lnTo>
                    <a:pt x="456" y="1013"/>
                  </a:lnTo>
                  <a:lnTo>
                    <a:pt x="456" y="1013"/>
                  </a:lnTo>
                  <a:lnTo>
                    <a:pt x="461" y="1018"/>
                  </a:lnTo>
                  <a:lnTo>
                    <a:pt x="461" y="1018"/>
                  </a:lnTo>
                  <a:lnTo>
                    <a:pt x="466" y="1018"/>
                  </a:lnTo>
                  <a:lnTo>
                    <a:pt x="471" y="1018"/>
                  </a:lnTo>
                  <a:lnTo>
                    <a:pt x="471" y="1023"/>
                  </a:lnTo>
                  <a:lnTo>
                    <a:pt x="471" y="1023"/>
                  </a:lnTo>
                  <a:lnTo>
                    <a:pt x="471" y="1028"/>
                  </a:lnTo>
                  <a:lnTo>
                    <a:pt x="477" y="1028"/>
                  </a:lnTo>
                  <a:lnTo>
                    <a:pt x="477" y="1028"/>
                  </a:lnTo>
                  <a:lnTo>
                    <a:pt x="477" y="1028"/>
                  </a:lnTo>
                  <a:lnTo>
                    <a:pt x="482" y="1028"/>
                  </a:lnTo>
                  <a:lnTo>
                    <a:pt x="482" y="1023"/>
                  </a:lnTo>
                  <a:lnTo>
                    <a:pt x="487" y="1028"/>
                  </a:lnTo>
                  <a:lnTo>
                    <a:pt x="492" y="1023"/>
                  </a:lnTo>
                  <a:lnTo>
                    <a:pt x="497" y="1018"/>
                  </a:lnTo>
                  <a:lnTo>
                    <a:pt x="502" y="1023"/>
                  </a:lnTo>
                  <a:lnTo>
                    <a:pt x="502" y="1023"/>
                  </a:lnTo>
                  <a:lnTo>
                    <a:pt x="517" y="1023"/>
                  </a:lnTo>
                  <a:lnTo>
                    <a:pt x="512" y="1033"/>
                  </a:lnTo>
                  <a:lnTo>
                    <a:pt x="512" y="1033"/>
                  </a:lnTo>
                  <a:lnTo>
                    <a:pt x="512" y="1038"/>
                  </a:lnTo>
                  <a:lnTo>
                    <a:pt x="512" y="1038"/>
                  </a:lnTo>
                  <a:lnTo>
                    <a:pt x="512" y="1043"/>
                  </a:lnTo>
                  <a:lnTo>
                    <a:pt x="507" y="1048"/>
                  </a:lnTo>
                  <a:lnTo>
                    <a:pt x="502" y="1053"/>
                  </a:lnTo>
                  <a:lnTo>
                    <a:pt x="497" y="1053"/>
                  </a:lnTo>
                  <a:lnTo>
                    <a:pt x="492" y="1053"/>
                  </a:lnTo>
                  <a:lnTo>
                    <a:pt x="492" y="1053"/>
                  </a:lnTo>
                  <a:lnTo>
                    <a:pt x="492" y="1063"/>
                  </a:lnTo>
                  <a:lnTo>
                    <a:pt x="487" y="1063"/>
                  </a:lnTo>
                  <a:lnTo>
                    <a:pt x="482" y="1068"/>
                  </a:lnTo>
                  <a:lnTo>
                    <a:pt x="482" y="1068"/>
                  </a:lnTo>
                  <a:lnTo>
                    <a:pt x="477" y="1068"/>
                  </a:lnTo>
                  <a:lnTo>
                    <a:pt x="477" y="1073"/>
                  </a:lnTo>
                  <a:lnTo>
                    <a:pt x="466" y="1084"/>
                  </a:lnTo>
                  <a:lnTo>
                    <a:pt x="461" y="1089"/>
                  </a:lnTo>
                  <a:lnTo>
                    <a:pt x="461" y="1089"/>
                  </a:lnTo>
                  <a:lnTo>
                    <a:pt x="451" y="1094"/>
                  </a:lnTo>
                  <a:lnTo>
                    <a:pt x="451" y="1089"/>
                  </a:lnTo>
                  <a:lnTo>
                    <a:pt x="446" y="1084"/>
                  </a:lnTo>
                  <a:lnTo>
                    <a:pt x="451" y="1079"/>
                  </a:lnTo>
                  <a:lnTo>
                    <a:pt x="456" y="1073"/>
                  </a:lnTo>
                  <a:lnTo>
                    <a:pt x="451" y="1073"/>
                  </a:lnTo>
                  <a:lnTo>
                    <a:pt x="451" y="1068"/>
                  </a:lnTo>
                  <a:lnTo>
                    <a:pt x="456" y="1068"/>
                  </a:lnTo>
                  <a:lnTo>
                    <a:pt x="456" y="1068"/>
                  </a:lnTo>
                  <a:lnTo>
                    <a:pt x="456" y="1068"/>
                  </a:lnTo>
                  <a:lnTo>
                    <a:pt x="456" y="1063"/>
                  </a:lnTo>
                  <a:lnTo>
                    <a:pt x="456" y="1063"/>
                  </a:lnTo>
                  <a:lnTo>
                    <a:pt x="461" y="1058"/>
                  </a:lnTo>
                  <a:lnTo>
                    <a:pt x="461" y="1058"/>
                  </a:lnTo>
                  <a:lnTo>
                    <a:pt x="466" y="1053"/>
                  </a:lnTo>
                  <a:lnTo>
                    <a:pt x="482" y="1048"/>
                  </a:lnTo>
                  <a:lnTo>
                    <a:pt x="482" y="1048"/>
                  </a:lnTo>
                  <a:lnTo>
                    <a:pt x="477" y="1048"/>
                  </a:lnTo>
                  <a:lnTo>
                    <a:pt x="471" y="1048"/>
                  </a:lnTo>
                  <a:lnTo>
                    <a:pt x="456" y="1048"/>
                  </a:lnTo>
                  <a:lnTo>
                    <a:pt x="456" y="1048"/>
                  </a:lnTo>
                  <a:lnTo>
                    <a:pt x="456" y="1043"/>
                  </a:lnTo>
                  <a:lnTo>
                    <a:pt x="456" y="1043"/>
                  </a:lnTo>
                  <a:lnTo>
                    <a:pt x="456" y="1043"/>
                  </a:lnTo>
                  <a:lnTo>
                    <a:pt x="456" y="1033"/>
                  </a:lnTo>
                  <a:lnTo>
                    <a:pt x="451" y="1033"/>
                  </a:lnTo>
                  <a:lnTo>
                    <a:pt x="451" y="1033"/>
                  </a:lnTo>
                  <a:lnTo>
                    <a:pt x="451" y="1033"/>
                  </a:lnTo>
                  <a:lnTo>
                    <a:pt x="451" y="1038"/>
                  </a:lnTo>
                  <a:lnTo>
                    <a:pt x="451" y="1043"/>
                  </a:lnTo>
                  <a:lnTo>
                    <a:pt x="451" y="1043"/>
                  </a:lnTo>
                  <a:lnTo>
                    <a:pt x="451" y="1048"/>
                  </a:lnTo>
                  <a:lnTo>
                    <a:pt x="446" y="1048"/>
                  </a:lnTo>
                  <a:lnTo>
                    <a:pt x="446" y="1053"/>
                  </a:lnTo>
                  <a:lnTo>
                    <a:pt x="446" y="1053"/>
                  </a:lnTo>
                  <a:lnTo>
                    <a:pt x="446" y="1058"/>
                  </a:lnTo>
                  <a:lnTo>
                    <a:pt x="441" y="1058"/>
                  </a:lnTo>
                  <a:lnTo>
                    <a:pt x="441" y="1058"/>
                  </a:lnTo>
                  <a:lnTo>
                    <a:pt x="436" y="1058"/>
                  </a:lnTo>
                  <a:lnTo>
                    <a:pt x="436" y="1053"/>
                  </a:lnTo>
                  <a:lnTo>
                    <a:pt x="436" y="1048"/>
                  </a:lnTo>
                  <a:lnTo>
                    <a:pt x="436" y="1043"/>
                  </a:lnTo>
                  <a:lnTo>
                    <a:pt x="436" y="1043"/>
                  </a:lnTo>
                  <a:lnTo>
                    <a:pt x="436" y="1038"/>
                  </a:lnTo>
                  <a:lnTo>
                    <a:pt x="436" y="1043"/>
                  </a:lnTo>
                  <a:lnTo>
                    <a:pt x="436" y="1043"/>
                  </a:lnTo>
                  <a:lnTo>
                    <a:pt x="431" y="1038"/>
                  </a:lnTo>
                  <a:lnTo>
                    <a:pt x="431" y="1038"/>
                  </a:lnTo>
                  <a:lnTo>
                    <a:pt x="431" y="1038"/>
                  </a:lnTo>
                  <a:lnTo>
                    <a:pt x="426" y="1038"/>
                  </a:lnTo>
                  <a:lnTo>
                    <a:pt x="426" y="1038"/>
                  </a:lnTo>
                  <a:lnTo>
                    <a:pt x="431" y="1043"/>
                  </a:lnTo>
                  <a:lnTo>
                    <a:pt x="426" y="1043"/>
                  </a:lnTo>
                  <a:lnTo>
                    <a:pt x="406" y="1048"/>
                  </a:lnTo>
                  <a:lnTo>
                    <a:pt x="406" y="1048"/>
                  </a:lnTo>
                  <a:lnTo>
                    <a:pt x="406" y="1043"/>
                  </a:lnTo>
                  <a:lnTo>
                    <a:pt x="411" y="1038"/>
                  </a:lnTo>
                  <a:lnTo>
                    <a:pt x="411" y="1038"/>
                  </a:lnTo>
                  <a:lnTo>
                    <a:pt x="411" y="1038"/>
                  </a:lnTo>
                  <a:lnTo>
                    <a:pt x="406" y="1038"/>
                  </a:lnTo>
                  <a:lnTo>
                    <a:pt x="401" y="1038"/>
                  </a:lnTo>
                  <a:lnTo>
                    <a:pt x="401" y="1038"/>
                  </a:lnTo>
                  <a:lnTo>
                    <a:pt x="395" y="1033"/>
                  </a:lnTo>
                  <a:lnTo>
                    <a:pt x="395" y="1028"/>
                  </a:lnTo>
                  <a:lnTo>
                    <a:pt x="395" y="1028"/>
                  </a:lnTo>
                  <a:lnTo>
                    <a:pt x="401" y="1028"/>
                  </a:lnTo>
                  <a:lnTo>
                    <a:pt x="401" y="1028"/>
                  </a:lnTo>
                  <a:lnTo>
                    <a:pt x="401" y="1023"/>
                  </a:lnTo>
                  <a:lnTo>
                    <a:pt x="395" y="1023"/>
                  </a:lnTo>
                  <a:lnTo>
                    <a:pt x="390" y="1023"/>
                  </a:lnTo>
                  <a:lnTo>
                    <a:pt x="385" y="1013"/>
                  </a:lnTo>
                  <a:lnTo>
                    <a:pt x="385" y="1013"/>
                  </a:lnTo>
                  <a:lnTo>
                    <a:pt x="385" y="1008"/>
                  </a:lnTo>
                  <a:lnTo>
                    <a:pt x="385" y="1008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90" y="998"/>
                  </a:lnTo>
                  <a:lnTo>
                    <a:pt x="390" y="998"/>
                  </a:lnTo>
                  <a:lnTo>
                    <a:pt x="395" y="998"/>
                  </a:lnTo>
                  <a:lnTo>
                    <a:pt x="401" y="998"/>
                  </a:lnTo>
                  <a:lnTo>
                    <a:pt x="401" y="1003"/>
                  </a:lnTo>
                  <a:lnTo>
                    <a:pt x="406" y="1008"/>
                  </a:lnTo>
                  <a:lnTo>
                    <a:pt x="411" y="1008"/>
                  </a:lnTo>
                  <a:lnTo>
                    <a:pt x="406" y="1003"/>
                  </a:lnTo>
                  <a:lnTo>
                    <a:pt x="395" y="992"/>
                  </a:lnTo>
                  <a:lnTo>
                    <a:pt x="395" y="992"/>
                  </a:lnTo>
                  <a:lnTo>
                    <a:pt x="395" y="992"/>
                  </a:lnTo>
                  <a:lnTo>
                    <a:pt x="390" y="987"/>
                  </a:lnTo>
                  <a:lnTo>
                    <a:pt x="390" y="992"/>
                  </a:lnTo>
                  <a:lnTo>
                    <a:pt x="385" y="992"/>
                  </a:lnTo>
                  <a:lnTo>
                    <a:pt x="385" y="992"/>
                  </a:lnTo>
                  <a:lnTo>
                    <a:pt x="385" y="987"/>
                  </a:lnTo>
                  <a:lnTo>
                    <a:pt x="385" y="987"/>
                  </a:lnTo>
                  <a:lnTo>
                    <a:pt x="385" y="987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77"/>
                  </a:lnTo>
                  <a:lnTo>
                    <a:pt x="385" y="972"/>
                  </a:lnTo>
                  <a:lnTo>
                    <a:pt x="380" y="977"/>
                  </a:lnTo>
                  <a:lnTo>
                    <a:pt x="380" y="977"/>
                  </a:lnTo>
                  <a:lnTo>
                    <a:pt x="375" y="982"/>
                  </a:lnTo>
                  <a:lnTo>
                    <a:pt x="375" y="977"/>
                  </a:lnTo>
                  <a:lnTo>
                    <a:pt x="375" y="977"/>
                  </a:lnTo>
                  <a:lnTo>
                    <a:pt x="375" y="972"/>
                  </a:lnTo>
                  <a:lnTo>
                    <a:pt x="375" y="972"/>
                  </a:lnTo>
                  <a:lnTo>
                    <a:pt x="375" y="972"/>
                  </a:lnTo>
                  <a:lnTo>
                    <a:pt x="370" y="972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70" y="982"/>
                  </a:lnTo>
                  <a:lnTo>
                    <a:pt x="370" y="987"/>
                  </a:lnTo>
                  <a:lnTo>
                    <a:pt x="370" y="987"/>
                  </a:lnTo>
                  <a:lnTo>
                    <a:pt x="365" y="992"/>
                  </a:lnTo>
                  <a:lnTo>
                    <a:pt x="350" y="987"/>
                  </a:lnTo>
                  <a:lnTo>
                    <a:pt x="350" y="982"/>
                  </a:lnTo>
                  <a:lnTo>
                    <a:pt x="345" y="977"/>
                  </a:lnTo>
                  <a:lnTo>
                    <a:pt x="345" y="972"/>
                  </a:lnTo>
                  <a:lnTo>
                    <a:pt x="345" y="967"/>
                  </a:lnTo>
                  <a:lnTo>
                    <a:pt x="335" y="962"/>
                  </a:lnTo>
                  <a:lnTo>
                    <a:pt x="335" y="952"/>
                  </a:lnTo>
                  <a:lnTo>
                    <a:pt x="345" y="957"/>
                  </a:lnTo>
                  <a:lnTo>
                    <a:pt x="345" y="952"/>
                  </a:lnTo>
                  <a:lnTo>
                    <a:pt x="345" y="947"/>
                  </a:lnTo>
                  <a:lnTo>
                    <a:pt x="345" y="947"/>
                  </a:lnTo>
                  <a:lnTo>
                    <a:pt x="345" y="942"/>
                  </a:lnTo>
                  <a:lnTo>
                    <a:pt x="345" y="937"/>
                  </a:lnTo>
                  <a:lnTo>
                    <a:pt x="350" y="937"/>
                  </a:lnTo>
                  <a:lnTo>
                    <a:pt x="350" y="937"/>
                  </a:lnTo>
                  <a:lnTo>
                    <a:pt x="360" y="952"/>
                  </a:lnTo>
                  <a:lnTo>
                    <a:pt x="360" y="957"/>
                  </a:lnTo>
                  <a:lnTo>
                    <a:pt x="360" y="957"/>
                  </a:lnTo>
                  <a:lnTo>
                    <a:pt x="360" y="962"/>
                  </a:lnTo>
                  <a:lnTo>
                    <a:pt x="365" y="962"/>
                  </a:lnTo>
                  <a:lnTo>
                    <a:pt x="365" y="957"/>
                  </a:lnTo>
                  <a:lnTo>
                    <a:pt x="365" y="957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65" y="947"/>
                  </a:lnTo>
                  <a:lnTo>
                    <a:pt x="365" y="947"/>
                  </a:lnTo>
                  <a:lnTo>
                    <a:pt x="365" y="947"/>
                  </a:lnTo>
                  <a:lnTo>
                    <a:pt x="360" y="947"/>
                  </a:lnTo>
                  <a:lnTo>
                    <a:pt x="360" y="942"/>
                  </a:lnTo>
                  <a:lnTo>
                    <a:pt x="360" y="942"/>
                  </a:lnTo>
                  <a:lnTo>
                    <a:pt x="365" y="942"/>
                  </a:lnTo>
                  <a:lnTo>
                    <a:pt x="365" y="942"/>
                  </a:lnTo>
                  <a:lnTo>
                    <a:pt x="365" y="942"/>
                  </a:lnTo>
                  <a:lnTo>
                    <a:pt x="370" y="942"/>
                  </a:lnTo>
                  <a:lnTo>
                    <a:pt x="375" y="942"/>
                  </a:lnTo>
                  <a:lnTo>
                    <a:pt x="370" y="937"/>
                  </a:lnTo>
                  <a:lnTo>
                    <a:pt x="370" y="932"/>
                  </a:lnTo>
                  <a:lnTo>
                    <a:pt x="365" y="927"/>
                  </a:lnTo>
                  <a:lnTo>
                    <a:pt x="360" y="927"/>
                  </a:lnTo>
                  <a:lnTo>
                    <a:pt x="360" y="927"/>
                  </a:lnTo>
                  <a:lnTo>
                    <a:pt x="365" y="922"/>
                  </a:lnTo>
                  <a:lnTo>
                    <a:pt x="365" y="917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70" y="917"/>
                  </a:lnTo>
                  <a:lnTo>
                    <a:pt x="370" y="917"/>
                  </a:lnTo>
                  <a:lnTo>
                    <a:pt x="375" y="922"/>
                  </a:lnTo>
                  <a:lnTo>
                    <a:pt x="375" y="922"/>
                  </a:lnTo>
                  <a:lnTo>
                    <a:pt x="375" y="927"/>
                  </a:lnTo>
                  <a:lnTo>
                    <a:pt x="375" y="927"/>
                  </a:lnTo>
                  <a:lnTo>
                    <a:pt x="375" y="927"/>
                  </a:lnTo>
                  <a:lnTo>
                    <a:pt x="375" y="932"/>
                  </a:lnTo>
                  <a:lnTo>
                    <a:pt x="385" y="937"/>
                  </a:lnTo>
                  <a:lnTo>
                    <a:pt x="385" y="937"/>
                  </a:lnTo>
                  <a:lnTo>
                    <a:pt x="385" y="937"/>
                  </a:lnTo>
                  <a:lnTo>
                    <a:pt x="390" y="942"/>
                  </a:lnTo>
                  <a:lnTo>
                    <a:pt x="390" y="942"/>
                  </a:lnTo>
                  <a:lnTo>
                    <a:pt x="395" y="942"/>
                  </a:lnTo>
                  <a:lnTo>
                    <a:pt x="395" y="942"/>
                  </a:lnTo>
                  <a:lnTo>
                    <a:pt x="390" y="947"/>
                  </a:lnTo>
                  <a:lnTo>
                    <a:pt x="395" y="952"/>
                  </a:lnTo>
                  <a:lnTo>
                    <a:pt x="395" y="947"/>
                  </a:lnTo>
                  <a:lnTo>
                    <a:pt x="401" y="942"/>
                  </a:lnTo>
                  <a:lnTo>
                    <a:pt x="401" y="942"/>
                  </a:lnTo>
                  <a:lnTo>
                    <a:pt x="416" y="957"/>
                  </a:lnTo>
                  <a:lnTo>
                    <a:pt x="416" y="957"/>
                  </a:lnTo>
                  <a:lnTo>
                    <a:pt x="411" y="957"/>
                  </a:lnTo>
                  <a:lnTo>
                    <a:pt x="411" y="952"/>
                  </a:lnTo>
                  <a:lnTo>
                    <a:pt x="411" y="952"/>
                  </a:lnTo>
                  <a:lnTo>
                    <a:pt x="411" y="947"/>
                  </a:lnTo>
                  <a:lnTo>
                    <a:pt x="411" y="942"/>
                  </a:lnTo>
                  <a:lnTo>
                    <a:pt x="406" y="937"/>
                  </a:lnTo>
                  <a:lnTo>
                    <a:pt x="401" y="932"/>
                  </a:lnTo>
                  <a:lnTo>
                    <a:pt x="406" y="927"/>
                  </a:lnTo>
                  <a:lnTo>
                    <a:pt x="406" y="927"/>
                  </a:lnTo>
                  <a:lnTo>
                    <a:pt x="411" y="922"/>
                  </a:lnTo>
                  <a:lnTo>
                    <a:pt x="406" y="922"/>
                  </a:lnTo>
                  <a:lnTo>
                    <a:pt x="406" y="917"/>
                  </a:lnTo>
                  <a:lnTo>
                    <a:pt x="406" y="917"/>
                  </a:lnTo>
                  <a:lnTo>
                    <a:pt x="401" y="917"/>
                  </a:lnTo>
                  <a:lnTo>
                    <a:pt x="406" y="911"/>
                  </a:lnTo>
                  <a:lnTo>
                    <a:pt x="406" y="911"/>
                  </a:lnTo>
                  <a:lnTo>
                    <a:pt x="401" y="906"/>
                  </a:lnTo>
                  <a:lnTo>
                    <a:pt x="401" y="906"/>
                  </a:lnTo>
                  <a:lnTo>
                    <a:pt x="401" y="901"/>
                  </a:lnTo>
                  <a:lnTo>
                    <a:pt x="401" y="901"/>
                  </a:lnTo>
                  <a:lnTo>
                    <a:pt x="401" y="901"/>
                  </a:lnTo>
                  <a:lnTo>
                    <a:pt x="411" y="896"/>
                  </a:lnTo>
                  <a:lnTo>
                    <a:pt x="411" y="896"/>
                  </a:lnTo>
                  <a:lnTo>
                    <a:pt x="411" y="891"/>
                  </a:lnTo>
                  <a:lnTo>
                    <a:pt x="416" y="891"/>
                  </a:lnTo>
                  <a:lnTo>
                    <a:pt x="416" y="886"/>
                  </a:lnTo>
                  <a:lnTo>
                    <a:pt x="416" y="891"/>
                  </a:lnTo>
                  <a:lnTo>
                    <a:pt x="421" y="891"/>
                  </a:lnTo>
                  <a:lnTo>
                    <a:pt x="421" y="886"/>
                  </a:lnTo>
                  <a:lnTo>
                    <a:pt x="421" y="886"/>
                  </a:lnTo>
                  <a:moveTo>
                    <a:pt x="279" y="871"/>
                  </a:moveTo>
                  <a:lnTo>
                    <a:pt x="279" y="871"/>
                  </a:lnTo>
                  <a:lnTo>
                    <a:pt x="279" y="876"/>
                  </a:lnTo>
                  <a:lnTo>
                    <a:pt x="274" y="871"/>
                  </a:lnTo>
                  <a:lnTo>
                    <a:pt x="279" y="866"/>
                  </a:lnTo>
                  <a:lnTo>
                    <a:pt x="284" y="866"/>
                  </a:lnTo>
                  <a:lnTo>
                    <a:pt x="284" y="871"/>
                  </a:lnTo>
                  <a:lnTo>
                    <a:pt x="279" y="871"/>
                  </a:lnTo>
                  <a:moveTo>
                    <a:pt x="314" y="815"/>
                  </a:moveTo>
                  <a:lnTo>
                    <a:pt x="314" y="815"/>
                  </a:lnTo>
                  <a:lnTo>
                    <a:pt x="314" y="820"/>
                  </a:lnTo>
                  <a:lnTo>
                    <a:pt x="314" y="820"/>
                  </a:lnTo>
                  <a:lnTo>
                    <a:pt x="309" y="820"/>
                  </a:lnTo>
                  <a:lnTo>
                    <a:pt x="304" y="820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99" y="825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9" y="815"/>
                  </a:lnTo>
                  <a:lnTo>
                    <a:pt x="314" y="815"/>
                  </a:lnTo>
                  <a:lnTo>
                    <a:pt x="314" y="815"/>
                  </a:lnTo>
                  <a:moveTo>
                    <a:pt x="350" y="719"/>
                  </a:moveTo>
                  <a:lnTo>
                    <a:pt x="350" y="719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9"/>
                  </a:lnTo>
                  <a:lnTo>
                    <a:pt x="360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45" y="719"/>
                  </a:lnTo>
                  <a:lnTo>
                    <a:pt x="345" y="714"/>
                  </a:lnTo>
                  <a:lnTo>
                    <a:pt x="350" y="719"/>
                  </a:lnTo>
                  <a:moveTo>
                    <a:pt x="456" y="694"/>
                  </a:moveTo>
                  <a:lnTo>
                    <a:pt x="456" y="694"/>
                  </a:lnTo>
                  <a:lnTo>
                    <a:pt x="461" y="699"/>
                  </a:lnTo>
                  <a:lnTo>
                    <a:pt x="461" y="699"/>
                  </a:lnTo>
                  <a:lnTo>
                    <a:pt x="461" y="699"/>
                  </a:lnTo>
                  <a:lnTo>
                    <a:pt x="456" y="699"/>
                  </a:lnTo>
                  <a:lnTo>
                    <a:pt x="451" y="704"/>
                  </a:lnTo>
                  <a:lnTo>
                    <a:pt x="446" y="709"/>
                  </a:lnTo>
                  <a:lnTo>
                    <a:pt x="446" y="709"/>
                  </a:lnTo>
                  <a:lnTo>
                    <a:pt x="446" y="714"/>
                  </a:lnTo>
                  <a:lnTo>
                    <a:pt x="446" y="714"/>
                  </a:lnTo>
                  <a:lnTo>
                    <a:pt x="446" y="714"/>
                  </a:lnTo>
                  <a:lnTo>
                    <a:pt x="441" y="714"/>
                  </a:lnTo>
                  <a:lnTo>
                    <a:pt x="441" y="719"/>
                  </a:lnTo>
                  <a:lnTo>
                    <a:pt x="436" y="719"/>
                  </a:lnTo>
                  <a:lnTo>
                    <a:pt x="436" y="724"/>
                  </a:lnTo>
                  <a:lnTo>
                    <a:pt x="436" y="724"/>
                  </a:lnTo>
                  <a:lnTo>
                    <a:pt x="436" y="729"/>
                  </a:lnTo>
                  <a:lnTo>
                    <a:pt x="431" y="729"/>
                  </a:lnTo>
                  <a:lnTo>
                    <a:pt x="431" y="729"/>
                  </a:lnTo>
                  <a:lnTo>
                    <a:pt x="426" y="729"/>
                  </a:lnTo>
                  <a:lnTo>
                    <a:pt x="431" y="734"/>
                  </a:lnTo>
                  <a:lnTo>
                    <a:pt x="436" y="734"/>
                  </a:lnTo>
                  <a:lnTo>
                    <a:pt x="441" y="734"/>
                  </a:lnTo>
                  <a:lnTo>
                    <a:pt x="446" y="734"/>
                  </a:lnTo>
                  <a:lnTo>
                    <a:pt x="456" y="724"/>
                  </a:lnTo>
                  <a:lnTo>
                    <a:pt x="456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56" y="734"/>
                  </a:lnTo>
                  <a:lnTo>
                    <a:pt x="456" y="734"/>
                  </a:lnTo>
                  <a:lnTo>
                    <a:pt x="456" y="734"/>
                  </a:lnTo>
                  <a:lnTo>
                    <a:pt x="456" y="739"/>
                  </a:lnTo>
                  <a:lnTo>
                    <a:pt x="456" y="739"/>
                  </a:lnTo>
                  <a:lnTo>
                    <a:pt x="451" y="739"/>
                  </a:lnTo>
                  <a:lnTo>
                    <a:pt x="451" y="739"/>
                  </a:lnTo>
                  <a:lnTo>
                    <a:pt x="451" y="744"/>
                  </a:lnTo>
                  <a:lnTo>
                    <a:pt x="451" y="744"/>
                  </a:lnTo>
                  <a:lnTo>
                    <a:pt x="446" y="744"/>
                  </a:lnTo>
                  <a:lnTo>
                    <a:pt x="446" y="744"/>
                  </a:lnTo>
                  <a:lnTo>
                    <a:pt x="441" y="739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6" y="739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49"/>
                  </a:lnTo>
                  <a:lnTo>
                    <a:pt x="426" y="749"/>
                  </a:lnTo>
                  <a:lnTo>
                    <a:pt x="421" y="749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60"/>
                  </a:lnTo>
                  <a:lnTo>
                    <a:pt x="411" y="760"/>
                  </a:lnTo>
                  <a:lnTo>
                    <a:pt x="406" y="765"/>
                  </a:lnTo>
                  <a:lnTo>
                    <a:pt x="401" y="770"/>
                  </a:lnTo>
                  <a:lnTo>
                    <a:pt x="401" y="770"/>
                  </a:lnTo>
                  <a:lnTo>
                    <a:pt x="401" y="765"/>
                  </a:lnTo>
                  <a:lnTo>
                    <a:pt x="395" y="765"/>
                  </a:lnTo>
                  <a:lnTo>
                    <a:pt x="390" y="770"/>
                  </a:lnTo>
                  <a:lnTo>
                    <a:pt x="385" y="770"/>
                  </a:lnTo>
                  <a:lnTo>
                    <a:pt x="380" y="770"/>
                  </a:lnTo>
                  <a:lnTo>
                    <a:pt x="380" y="770"/>
                  </a:lnTo>
                  <a:lnTo>
                    <a:pt x="385" y="775"/>
                  </a:lnTo>
                  <a:lnTo>
                    <a:pt x="411" y="770"/>
                  </a:lnTo>
                  <a:lnTo>
                    <a:pt x="416" y="765"/>
                  </a:lnTo>
                  <a:lnTo>
                    <a:pt x="416" y="765"/>
                  </a:lnTo>
                  <a:lnTo>
                    <a:pt x="416" y="770"/>
                  </a:lnTo>
                  <a:lnTo>
                    <a:pt x="421" y="770"/>
                  </a:lnTo>
                  <a:lnTo>
                    <a:pt x="421" y="775"/>
                  </a:lnTo>
                  <a:lnTo>
                    <a:pt x="421" y="780"/>
                  </a:lnTo>
                  <a:lnTo>
                    <a:pt x="421" y="780"/>
                  </a:lnTo>
                  <a:lnTo>
                    <a:pt x="421" y="780"/>
                  </a:lnTo>
                  <a:lnTo>
                    <a:pt x="421" y="785"/>
                  </a:lnTo>
                  <a:lnTo>
                    <a:pt x="421" y="785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21" y="785"/>
                  </a:lnTo>
                  <a:lnTo>
                    <a:pt x="421" y="790"/>
                  </a:lnTo>
                  <a:lnTo>
                    <a:pt x="421" y="790"/>
                  </a:lnTo>
                  <a:lnTo>
                    <a:pt x="421" y="790"/>
                  </a:lnTo>
                  <a:lnTo>
                    <a:pt x="416" y="795"/>
                  </a:lnTo>
                  <a:lnTo>
                    <a:pt x="416" y="795"/>
                  </a:lnTo>
                  <a:lnTo>
                    <a:pt x="411" y="795"/>
                  </a:lnTo>
                  <a:lnTo>
                    <a:pt x="395" y="795"/>
                  </a:lnTo>
                  <a:lnTo>
                    <a:pt x="390" y="790"/>
                  </a:lnTo>
                  <a:lnTo>
                    <a:pt x="390" y="790"/>
                  </a:lnTo>
                  <a:lnTo>
                    <a:pt x="390" y="795"/>
                  </a:lnTo>
                  <a:lnTo>
                    <a:pt x="390" y="795"/>
                  </a:lnTo>
                  <a:lnTo>
                    <a:pt x="395" y="795"/>
                  </a:lnTo>
                  <a:lnTo>
                    <a:pt x="395" y="800"/>
                  </a:lnTo>
                  <a:lnTo>
                    <a:pt x="401" y="800"/>
                  </a:lnTo>
                  <a:lnTo>
                    <a:pt x="406" y="805"/>
                  </a:lnTo>
                  <a:lnTo>
                    <a:pt x="406" y="805"/>
                  </a:lnTo>
                  <a:lnTo>
                    <a:pt x="401" y="805"/>
                  </a:lnTo>
                  <a:lnTo>
                    <a:pt x="401" y="810"/>
                  </a:lnTo>
                  <a:lnTo>
                    <a:pt x="401" y="815"/>
                  </a:lnTo>
                  <a:lnTo>
                    <a:pt x="395" y="815"/>
                  </a:lnTo>
                  <a:lnTo>
                    <a:pt x="395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20"/>
                  </a:lnTo>
                  <a:lnTo>
                    <a:pt x="385" y="820"/>
                  </a:lnTo>
                  <a:lnTo>
                    <a:pt x="385" y="820"/>
                  </a:lnTo>
                  <a:lnTo>
                    <a:pt x="380" y="820"/>
                  </a:lnTo>
                  <a:lnTo>
                    <a:pt x="380" y="815"/>
                  </a:lnTo>
                  <a:lnTo>
                    <a:pt x="380" y="810"/>
                  </a:lnTo>
                  <a:lnTo>
                    <a:pt x="375" y="810"/>
                  </a:lnTo>
                  <a:lnTo>
                    <a:pt x="375" y="810"/>
                  </a:lnTo>
                  <a:lnTo>
                    <a:pt x="375" y="810"/>
                  </a:lnTo>
                  <a:lnTo>
                    <a:pt x="375" y="815"/>
                  </a:lnTo>
                  <a:lnTo>
                    <a:pt x="375" y="815"/>
                  </a:lnTo>
                  <a:lnTo>
                    <a:pt x="375" y="820"/>
                  </a:lnTo>
                  <a:lnTo>
                    <a:pt x="375" y="820"/>
                  </a:lnTo>
                  <a:lnTo>
                    <a:pt x="370" y="815"/>
                  </a:lnTo>
                  <a:lnTo>
                    <a:pt x="370" y="815"/>
                  </a:lnTo>
                  <a:lnTo>
                    <a:pt x="370" y="815"/>
                  </a:lnTo>
                  <a:lnTo>
                    <a:pt x="370" y="810"/>
                  </a:lnTo>
                  <a:lnTo>
                    <a:pt x="365" y="800"/>
                  </a:lnTo>
                  <a:lnTo>
                    <a:pt x="365" y="795"/>
                  </a:lnTo>
                  <a:lnTo>
                    <a:pt x="365" y="795"/>
                  </a:lnTo>
                  <a:lnTo>
                    <a:pt x="370" y="785"/>
                  </a:lnTo>
                  <a:lnTo>
                    <a:pt x="375" y="780"/>
                  </a:lnTo>
                  <a:lnTo>
                    <a:pt x="380" y="780"/>
                  </a:lnTo>
                  <a:lnTo>
                    <a:pt x="385" y="780"/>
                  </a:lnTo>
                  <a:lnTo>
                    <a:pt x="385" y="780"/>
                  </a:lnTo>
                  <a:lnTo>
                    <a:pt x="370" y="775"/>
                  </a:lnTo>
                  <a:lnTo>
                    <a:pt x="370" y="780"/>
                  </a:lnTo>
                  <a:lnTo>
                    <a:pt x="370" y="780"/>
                  </a:lnTo>
                  <a:lnTo>
                    <a:pt x="365" y="785"/>
                  </a:lnTo>
                  <a:lnTo>
                    <a:pt x="360" y="790"/>
                  </a:lnTo>
                  <a:lnTo>
                    <a:pt x="355" y="790"/>
                  </a:lnTo>
                  <a:lnTo>
                    <a:pt x="360" y="795"/>
                  </a:lnTo>
                  <a:lnTo>
                    <a:pt x="360" y="805"/>
                  </a:lnTo>
                  <a:lnTo>
                    <a:pt x="360" y="805"/>
                  </a:lnTo>
                  <a:lnTo>
                    <a:pt x="365" y="810"/>
                  </a:lnTo>
                  <a:lnTo>
                    <a:pt x="365" y="810"/>
                  </a:lnTo>
                  <a:lnTo>
                    <a:pt x="365" y="815"/>
                  </a:lnTo>
                  <a:lnTo>
                    <a:pt x="370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20"/>
                  </a:lnTo>
                  <a:lnTo>
                    <a:pt x="365" y="820"/>
                  </a:lnTo>
                  <a:lnTo>
                    <a:pt x="370" y="820"/>
                  </a:lnTo>
                  <a:lnTo>
                    <a:pt x="370" y="820"/>
                  </a:lnTo>
                  <a:lnTo>
                    <a:pt x="370" y="825"/>
                  </a:lnTo>
                  <a:lnTo>
                    <a:pt x="370" y="830"/>
                  </a:lnTo>
                  <a:lnTo>
                    <a:pt x="355" y="825"/>
                  </a:lnTo>
                  <a:lnTo>
                    <a:pt x="350" y="820"/>
                  </a:lnTo>
                  <a:lnTo>
                    <a:pt x="350" y="825"/>
                  </a:lnTo>
                  <a:lnTo>
                    <a:pt x="350" y="825"/>
                  </a:lnTo>
                  <a:lnTo>
                    <a:pt x="345" y="825"/>
                  </a:lnTo>
                  <a:lnTo>
                    <a:pt x="345" y="830"/>
                  </a:lnTo>
                  <a:lnTo>
                    <a:pt x="345" y="830"/>
                  </a:lnTo>
                  <a:lnTo>
                    <a:pt x="350" y="830"/>
                  </a:lnTo>
                  <a:lnTo>
                    <a:pt x="350" y="830"/>
                  </a:lnTo>
                  <a:lnTo>
                    <a:pt x="355" y="841"/>
                  </a:lnTo>
                  <a:lnTo>
                    <a:pt x="355" y="841"/>
                  </a:lnTo>
                  <a:lnTo>
                    <a:pt x="355" y="846"/>
                  </a:lnTo>
                  <a:lnTo>
                    <a:pt x="350" y="846"/>
                  </a:lnTo>
                  <a:lnTo>
                    <a:pt x="350" y="846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45" y="851"/>
                  </a:lnTo>
                  <a:lnTo>
                    <a:pt x="345" y="846"/>
                  </a:lnTo>
                  <a:lnTo>
                    <a:pt x="335" y="841"/>
                  </a:lnTo>
                  <a:lnTo>
                    <a:pt x="335" y="846"/>
                  </a:lnTo>
                  <a:lnTo>
                    <a:pt x="335" y="846"/>
                  </a:lnTo>
                  <a:lnTo>
                    <a:pt x="335" y="846"/>
                  </a:lnTo>
                  <a:lnTo>
                    <a:pt x="340" y="846"/>
                  </a:lnTo>
                  <a:lnTo>
                    <a:pt x="335" y="851"/>
                  </a:lnTo>
                  <a:lnTo>
                    <a:pt x="335" y="851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61"/>
                  </a:lnTo>
                  <a:lnTo>
                    <a:pt x="320" y="866"/>
                  </a:lnTo>
                  <a:lnTo>
                    <a:pt x="314" y="871"/>
                  </a:lnTo>
                  <a:lnTo>
                    <a:pt x="314" y="871"/>
                  </a:lnTo>
                  <a:lnTo>
                    <a:pt x="304" y="861"/>
                  </a:lnTo>
                  <a:lnTo>
                    <a:pt x="304" y="856"/>
                  </a:lnTo>
                  <a:lnTo>
                    <a:pt x="294" y="846"/>
                  </a:lnTo>
                  <a:lnTo>
                    <a:pt x="294" y="846"/>
                  </a:lnTo>
                  <a:lnTo>
                    <a:pt x="294" y="841"/>
                  </a:lnTo>
                  <a:lnTo>
                    <a:pt x="294" y="841"/>
                  </a:lnTo>
                  <a:lnTo>
                    <a:pt x="294" y="836"/>
                  </a:lnTo>
                  <a:lnTo>
                    <a:pt x="294" y="836"/>
                  </a:lnTo>
                  <a:lnTo>
                    <a:pt x="299" y="836"/>
                  </a:lnTo>
                  <a:lnTo>
                    <a:pt x="299" y="841"/>
                  </a:lnTo>
                  <a:lnTo>
                    <a:pt x="299" y="841"/>
                  </a:lnTo>
                  <a:lnTo>
                    <a:pt x="299" y="846"/>
                  </a:lnTo>
                  <a:lnTo>
                    <a:pt x="314" y="836"/>
                  </a:lnTo>
                  <a:lnTo>
                    <a:pt x="314" y="830"/>
                  </a:lnTo>
                  <a:lnTo>
                    <a:pt x="320" y="830"/>
                  </a:lnTo>
                  <a:lnTo>
                    <a:pt x="330" y="830"/>
                  </a:lnTo>
                  <a:lnTo>
                    <a:pt x="320" y="825"/>
                  </a:lnTo>
                  <a:lnTo>
                    <a:pt x="320" y="820"/>
                  </a:lnTo>
                  <a:lnTo>
                    <a:pt x="330" y="820"/>
                  </a:lnTo>
                  <a:lnTo>
                    <a:pt x="335" y="815"/>
                  </a:lnTo>
                  <a:lnTo>
                    <a:pt x="340" y="820"/>
                  </a:lnTo>
                  <a:lnTo>
                    <a:pt x="340" y="815"/>
                  </a:lnTo>
                  <a:lnTo>
                    <a:pt x="340" y="815"/>
                  </a:lnTo>
                  <a:lnTo>
                    <a:pt x="335" y="815"/>
                  </a:lnTo>
                  <a:lnTo>
                    <a:pt x="340" y="815"/>
                  </a:lnTo>
                  <a:lnTo>
                    <a:pt x="340" y="815"/>
                  </a:lnTo>
                  <a:lnTo>
                    <a:pt x="340" y="810"/>
                  </a:lnTo>
                  <a:lnTo>
                    <a:pt x="335" y="810"/>
                  </a:lnTo>
                  <a:lnTo>
                    <a:pt x="330" y="810"/>
                  </a:lnTo>
                  <a:lnTo>
                    <a:pt x="325" y="805"/>
                  </a:lnTo>
                  <a:lnTo>
                    <a:pt x="325" y="805"/>
                  </a:lnTo>
                  <a:lnTo>
                    <a:pt x="314" y="805"/>
                  </a:lnTo>
                  <a:lnTo>
                    <a:pt x="309" y="800"/>
                  </a:lnTo>
                  <a:lnTo>
                    <a:pt x="309" y="795"/>
                  </a:lnTo>
                  <a:lnTo>
                    <a:pt x="309" y="800"/>
                  </a:lnTo>
                  <a:lnTo>
                    <a:pt x="304" y="800"/>
                  </a:lnTo>
                  <a:lnTo>
                    <a:pt x="299" y="790"/>
                  </a:lnTo>
                  <a:lnTo>
                    <a:pt x="304" y="790"/>
                  </a:lnTo>
                  <a:lnTo>
                    <a:pt x="304" y="785"/>
                  </a:lnTo>
                  <a:lnTo>
                    <a:pt x="304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0"/>
                  </a:lnTo>
                  <a:lnTo>
                    <a:pt x="314" y="780"/>
                  </a:lnTo>
                  <a:lnTo>
                    <a:pt x="320" y="780"/>
                  </a:lnTo>
                  <a:lnTo>
                    <a:pt x="330" y="775"/>
                  </a:lnTo>
                  <a:lnTo>
                    <a:pt x="314" y="780"/>
                  </a:lnTo>
                  <a:lnTo>
                    <a:pt x="309" y="780"/>
                  </a:lnTo>
                  <a:lnTo>
                    <a:pt x="309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09" y="775"/>
                  </a:lnTo>
                  <a:lnTo>
                    <a:pt x="314" y="770"/>
                  </a:lnTo>
                  <a:lnTo>
                    <a:pt x="314" y="770"/>
                  </a:lnTo>
                  <a:lnTo>
                    <a:pt x="314" y="770"/>
                  </a:lnTo>
                  <a:lnTo>
                    <a:pt x="314" y="765"/>
                  </a:lnTo>
                  <a:lnTo>
                    <a:pt x="309" y="770"/>
                  </a:lnTo>
                  <a:lnTo>
                    <a:pt x="309" y="770"/>
                  </a:lnTo>
                  <a:lnTo>
                    <a:pt x="304" y="760"/>
                  </a:lnTo>
                  <a:lnTo>
                    <a:pt x="304" y="760"/>
                  </a:lnTo>
                  <a:lnTo>
                    <a:pt x="304" y="755"/>
                  </a:lnTo>
                  <a:lnTo>
                    <a:pt x="304" y="755"/>
                  </a:lnTo>
                  <a:lnTo>
                    <a:pt x="304" y="755"/>
                  </a:lnTo>
                  <a:lnTo>
                    <a:pt x="299" y="749"/>
                  </a:lnTo>
                  <a:lnTo>
                    <a:pt x="304" y="749"/>
                  </a:lnTo>
                  <a:lnTo>
                    <a:pt x="304" y="744"/>
                  </a:lnTo>
                  <a:lnTo>
                    <a:pt x="304" y="744"/>
                  </a:lnTo>
                  <a:lnTo>
                    <a:pt x="304" y="744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4" y="739"/>
                  </a:lnTo>
                  <a:lnTo>
                    <a:pt x="304" y="734"/>
                  </a:lnTo>
                  <a:lnTo>
                    <a:pt x="304" y="734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14" y="729"/>
                  </a:lnTo>
                  <a:lnTo>
                    <a:pt x="314" y="724"/>
                  </a:lnTo>
                  <a:lnTo>
                    <a:pt x="314" y="724"/>
                  </a:lnTo>
                  <a:lnTo>
                    <a:pt x="320" y="719"/>
                  </a:lnTo>
                  <a:lnTo>
                    <a:pt x="320" y="719"/>
                  </a:lnTo>
                  <a:lnTo>
                    <a:pt x="325" y="719"/>
                  </a:lnTo>
                  <a:lnTo>
                    <a:pt x="330" y="724"/>
                  </a:lnTo>
                  <a:lnTo>
                    <a:pt x="330" y="724"/>
                  </a:lnTo>
                  <a:lnTo>
                    <a:pt x="330" y="724"/>
                  </a:lnTo>
                  <a:lnTo>
                    <a:pt x="340" y="729"/>
                  </a:lnTo>
                  <a:lnTo>
                    <a:pt x="340" y="729"/>
                  </a:lnTo>
                  <a:lnTo>
                    <a:pt x="335" y="729"/>
                  </a:lnTo>
                  <a:lnTo>
                    <a:pt x="335" y="734"/>
                  </a:lnTo>
                  <a:lnTo>
                    <a:pt x="340" y="739"/>
                  </a:lnTo>
                  <a:lnTo>
                    <a:pt x="340" y="739"/>
                  </a:lnTo>
                  <a:lnTo>
                    <a:pt x="340" y="744"/>
                  </a:lnTo>
                  <a:lnTo>
                    <a:pt x="340" y="749"/>
                  </a:lnTo>
                  <a:lnTo>
                    <a:pt x="340" y="760"/>
                  </a:lnTo>
                  <a:lnTo>
                    <a:pt x="345" y="760"/>
                  </a:lnTo>
                  <a:lnTo>
                    <a:pt x="345" y="760"/>
                  </a:lnTo>
                  <a:lnTo>
                    <a:pt x="345" y="755"/>
                  </a:lnTo>
                  <a:lnTo>
                    <a:pt x="345" y="755"/>
                  </a:lnTo>
                  <a:lnTo>
                    <a:pt x="345" y="749"/>
                  </a:lnTo>
                  <a:lnTo>
                    <a:pt x="340" y="744"/>
                  </a:lnTo>
                  <a:lnTo>
                    <a:pt x="340" y="744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5" y="734"/>
                  </a:lnTo>
                  <a:lnTo>
                    <a:pt x="350" y="734"/>
                  </a:lnTo>
                  <a:lnTo>
                    <a:pt x="355" y="734"/>
                  </a:lnTo>
                  <a:lnTo>
                    <a:pt x="355" y="734"/>
                  </a:lnTo>
                  <a:lnTo>
                    <a:pt x="360" y="734"/>
                  </a:lnTo>
                  <a:lnTo>
                    <a:pt x="365" y="739"/>
                  </a:lnTo>
                  <a:lnTo>
                    <a:pt x="365" y="744"/>
                  </a:lnTo>
                  <a:lnTo>
                    <a:pt x="370" y="739"/>
                  </a:lnTo>
                  <a:lnTo>
                    <a:pt x="365" y="734"/>
                  </a:lnTo>
                  <a:lnTo>
                    <a:pt x="365" y="734"/>
                  </a:lnTo>
                  <a:lnTo>
                    <a:pt x="365" y="734"/>
                  </a:lnTo>
                  <a:lnTo>
                    <a:pt x="365" y="729"/>
                  </a:lnTo>
                  <a:lnTo>
                    <a:pt x="365" y="724"/>
                  </a:lnTo>
                  <a:lnTo>
                    <a:pt x="365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19"/>
                  </a:lnTo>
                  <a:lnTo>
                    <a:pt x="355" y="719"/>
                  </a:lnTo>
                  <a:lnTo>
                    <a:pt x="355" y="714"/>
                  </a:lnTo>
                  <a:lnTo>
                    <a:pt x="355" y="714"/>
                  </a:lnTo>
                  <a:lnTo>
                    <a:pt x="355" y="714"/>
                  </a:lnTo>
                  <a:lnTo>
                    <a:pt x="360" y="714"/>
                  </a:lnTo>
                  <a:lnTo>
                    <a:pt x="360" y="714"/>
                  </a:lnTo>
                  <a:lnTo>
                    <a:pt x="360" y="714"/>
                  </a:lnTo>
                  <a:lnTo>
                    <a:pt x="360" y="709"/>
                  </a:lnTo>
                  <a:lnTo>
                    <a:pt x="360" y="709"/>
                  </a:lnTo>
                  <a:lnTo>
                    <a:pt x="360" y="709"/>
                  </a:lnTo>
                  <a:lnTo>
                    <a:pt x="355" y="709"/>
                  </a:lnTo>
                  <a:lnTo>
                    <a:pt x="370" y="699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80" y="694"/>
                  </a:lnTo>
                  <a:lnTo>
                    <a:pt x="380" y="694"/>
                  </a:lnTo>
                  <a:lnTo>
                    <a:pt x="385" y="694"/>
                  </a:lnTo>
                  <a:lnTo>
                    <a:pt x="390" y="694"/>
                  </a:lnTo>
                  <a:lnTo>
                    <a:pt x="401" y="689"/>
                  </a:lnTo>
                  <a:lnTo>
                    <a:pt x="401" y="689"/>
                  </a:lnTo>
                  <a:lnTo>
                    <a:pt x="406" y="684"/>
                  </a:lnTo>
                  <a:lnTo>
                    <a:pt x="436" y="663"/>
                  </a:lnTo>
                  <a:lnTo>
                    <a:pt x="446" y="653"/>
                  </a:lnTo>
                  <a:lnTo>
                    <a:pt x="451" y="648"/>
                  </a:lnTo>
                  <a:lnTo>
                    <a:pt x="456" y="648"/>
                  </a:lnTo>
                  <a:lnTo>
                    <a:pt x="456" y="653"/>
                  </a:lnTo>
                  <a:lnTo>
                    <a:pt x="461" y="658"/>
                  </a:lnTo>
                  <a:lnTo>
                    <a:pt x="461" y="663"/>
                  </a:lnTo>
                  <a:lnTo>
                    <a:pt x="461" y="668"/>
                  </a:lnTo>
                  <a:lnTo>
                    <a:pt x="461" y="674"/>
                  </a:lnTo>
                  <a:lnTo>
                    <a:pt x="461" y="679"/>
                  </a:lnTo>
                  <a:lnTo>
                    <a:pt x="461" y="679"/>
                  </a:lnTo>
                  <a:lnTo>
                    <a:pt x="461" y="679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6" y="694"/>
                  </a:lnTo>
                  <a:moveTo>
                    <a:pt x="917" y="633"/>
                  </a:moveTo>
                  <a:lnTo>
                    <a:pt x="917" y="633"/>
                  </a:lnTo>
                  <a:lnTo>
                    <a:pt x="917" y="638"/>
                  </a:lnTo>
                  <a:lnTo>
                    <a:pt x="922" y="638"/>
                  </a:lnTo>
                  <a:lnTo>
                    <a:pt x="932" y="633"/>
                  </a:lnTo>
                  <a:lnTo>
                    <a:pt x="937" y="633"/>
                  </a:lnTo>
                  <a:lnTo>
                    <a:pt x="947" y="638"/>
                  </a:lnTo>
                  <a:lnTo>
                    <a:pt x="953" y="638"/>
                  </a:lnTo>
                  <a:lnTo>
                    <a:pt x="963" y="638"/>
                  </a:lnTo>
                  <a:lnTo>
                    <a:pt x="968" y="638"/>
                  </a:lnTo>
                  <a:lnTo>
                    <a:pt x="968" y="643"/>
                  </a:lnTo>
                  <a:lnTo>
                    <a:pt x="963" y="653"/>
                  </a:lnTo>
                  <a:lnTo>
                    <a:pt x="963" y="658"/>
                  </a:lnTo>
                  <a:lnTo>
                    <a:pt x="958" y="658"/>
                  </a:lnTo>
                  <a:lnTo>
                    <a:pt x="958" y="663"/>
                  </a:lnTo>
                  <a:lnTo>
                    <a:pt x="958" y="668"/>
                  </a:lnTo>
                  <a:lnTo>
                    <a:pt x="953" y="668"/>
                  </a:lnTo>
                  <a:lnTo>
                    <a:pt x="947" y="674"/>
                  </a:lnTo>
                  <a:lnTo>
                    <a:pt x="947" y="679"/>
                  </a:lnTo>
                  <a:lnTo>
                    <a:pt x="947" y="684"/>
                  </a:lnTo>
                  <a:lnTo>
                    <a:pt x="947" y="684"/>
                  </a:lnTo>
                  <a:lnTo>
                    <a:pt x="953" y="689"/>
                  </a:lnTo>
                  <a:lnTo>
                    <a:pt x="953" y="689"/>
                  </a:lnTo>
                  <a:lnTo>
                    <a:pt x="958" y="689"/>
                  </a:lnTo>
                  <a:lnTo>
                    <a:pt x="958" y="689"/>
                  </a:lnTo>
                  <a:lnTo>
                    <a:pt x="958" y="689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8" y="699"/>
                  </a:lnTo>
                  <a:lnTo>
                    <a:pt x="953" y="709"/>
                  </a:lnTo>
                  <a:lnTo>
                    <a:pt x="947" y="719"/>
                  </a:lnTo>
                  <a:lnTo>
                    <a:pt x="937" y="729"/>
                  </a:lnTo>
                  <a:lnTo>
                    <a:pt x="932" y="739"/>
                  </a:lnTo>
                  <a:lnTo>
                    <a:pt x="922" y="739"/>
                  </a:lnTo>
                  <a:lnTo>
                    <a:pt x="907" y="744"/>
                  </a:lnTo>
                  <a:lnTo>
                    <a:pt x="902" y="749"/>
                  </a:lnTo>
                  <a:lnTo>
                    <a:pt x="897" y="760"/>
                  </a:lnTo>
                  <a:lnTo>
                    <a:pt x="892" y="760"/>
                  </a:lnTo>
                  <a:lnTo>
                    <a:pt x="892" y="765"/>
                  </a:lnTo>
                  <a:lnTo>
                    <a:pt x="887" y="770"/>
                  </a:lnTo>
                  <a:lnTo>
                    <a:pt x="882" y="775"/>
                  </a:lnTo>
                  <a:lnTo>
                    <a:pt x="846" y="805"/>
                  </a:lnTo>
                  <a:lnTo>
                    <a:pt x="831" y="810"/>
                  </a:lnTo>
                  <a:lnTo>
                    <a:pt x="831" y="810"/>
                  </a:lnTo>
                  <a:lnTo>
                    <a:pt x="826" y="815"/>
                  </a:lnTo>
                  <a:lnTo>
                    <a:pt x="826" y="820"/>
                  </a:lnTo>
                  <a:lnTo>
                    <a:pt x="826" y="825"/>
                  </a:lnTo>
                  <a:lnTo>
                    <a:pt x="821" y="825"/>
                  </a:lnTo>
                  <a:lnTo>
                    <a:pt x="821" y="825"/>
                  </a:lnTo>
                  <a:lnTo>
                    <a:pt x="816" y="825"/>
                  </a:lnTo>
                  <a:lnTo>
                    <a:pt x="801" y="836"/>
                  </a:lnTo>
                  <a:lnTo>
                    <a:pt x="801" y="836"/>
                  </a:lnTo>
                  <a:lnTo>
                    <a:pt x="801" y="836"/>
                  </a:lnTo>
                  <a:lnTo>
                    <a:pt x="801" y="841"/>
                  </a:lnTo>
                  <a:lnTo>
                    <a:pt x="801" y="841"/>
                  </a:lnTo>
                  <a:lnTo>
                    <a:pt x="796" y="841"/>
                  </a:lnTo>
                  <a:lnTo>
                    <a:pt x="796" y="841"/>
                  </a:lnTo>
                  <a:lnTo>
                    <a:pt x="796" y="836"/>
                  </a:lnTo>
                  <a:lnTo>
                    <a:pt x="796" y="836"/>
                  </a:lnTo>
                  <a:lnTo>
                    <a:pt x="790" y="836"/>
                  </a:lnTo>
                  <a:lnTo>
                    <a:pt x="785" y="836"/>
                  </a:lnTo>
                  <a:lnTo>
                    <a:pt x="785" y="836"/>
                  </a:lnTo>
                  <a:lnTo>
                    <a:pt x="785" y="836"/>
                  </a:lnTo>
                  <a:lnTo>
                    <a:pt x="785" y="841"/>
                  </a:lnTo>
                  <a:lnTo>
                    <a:pt x="790" y="841"/>
                  </a:lnTo>
                  <a:lnTo>
                    <a:pt x="796" y="841"/>
                  </a:lnTo>
                  <a:lnTo>
                    <a:pt x="796" y="841"/>
                  </a:lnTo>
                  <a:lnTo>
                    <a:pt x="796" y="846"/>
                  </a:lnTo>
                  <a:lnTo>
                    <a:pt x="801" y="851"/>
                  </a:lnTo>
                  <a:lnTo>
                    <a:pt x="796" y="856"/>
                  </a:lnTo>
                  <a:lnTo>
                    <a:pt x="796" y="861"/>
                  </a:lnTo>
                  <a:lnTo>
                    <a:pt x="796" y="861"/>
                  </a:lnTo>
                  <a:lnTo>
                    <a:pt x="796" y="861"/>
                  </a:lnTo>
                  <a:lnTo>
                    <a:pt x="790" y="861"/>
                  </a:lnTo>
                  <a:lnTo>
                    <a:pt x="785" y="861"/>
                  </a:lnTo>
                  <a:lnTo>
                    <a:pt x="785" y="861"/>
                  </a:lnTo>
                  <a:lnTo>
                    <a:pt x="780" y="866"/>
                  </a:lnTo>
                  <a:lnTo>
                    <a:pt x="780" y="866"/>
                  </a:lnTo>
                  <a:lnTo>
                    <a:pt x="775" y="866"/>
                  </a:lnTo>
                  <a:lnTo>
                    <a:pt x="765" y="861"/>
                  </a:lnTo>
                  <a:lnTo>
                    <a:pt x="765" y="861"/>
                  </a:lnTo>
                  <a:lnTo>
                    <a:pt x="750" y="861"/>
                  </a:lnTo>
                  <a:lnTo>
                    <a:pt x="745" y="861"/>
                  </a:lnTo>
                  <a:lnTo>
                    <a:pt x="740" y="851"/>
                  </a:lnTo>
                  <a:lnTo>
                    <a:pt x="740" y="851"/>
                  </a:lnTo>
                  <a:lnTo>
                    <a:pt x="735" y="846"/>
                  </a:lnTo>
                  <a:lnTo>
                    <a:pt x="745" y="861"/>
                  </a:lnTo>
                  <a:lnTo>
                    <a:pt x="750" y="866"/>
                  </a:lnTo>
                  <a:lnTo>
                    <a:pt x="755" y="866"/>
                  </a:lnTo>
                  <a:lnTo>
                    <a:pt x="760" y="866"/>
                  </a:lnTo>
                  <a:lnTo>
                    <a:pt x="765" y="861"/>
                  </a:lnTo>
                  <a:lnTo>
                    <a:pt x="765" y="866"/>
                  </a:lnTo>
                  <a:lnTo>
                    <a:pt x="770" y="871"/>
                  </a:lnTo>
                  <a:lnTo>
                    <a:pt x="775" y="871"/>
                  </a:lnTo>
                  <a:lnTo>
                    <a:pt x="775" y="871"/>
                  </a:lnTo>
                  <a:lnTo>
                    <a:pt x="775" y="866"/>
                  </a:lnTo>
                  <a:lnTo>
                    <a:pt x="785" y="876"/>
                  </a:lnTo>
                  <a:lnTo>
                    <a:pt x="790" y="876"/>
                  </a:lnTo>
                  <a:lnTo>
                    <a:pt x="801" y="871"/>
                  </a:lnTo>
                  <a:lnTo>
                    <a:pt x="806" y="871"/>
                  </a:lnTo>
                  <a:lnTo>
                    <a:pt x="806" y="876"/>
                  </a:lnTo>
                  <a:lnTo>
                    <a:pt x="806" y="881"/>
                  </a:lnTo>
                  <a:lnTo>
                    <a:pt x="811" y="881"/>
                  </a:lnTo>
                  <a:lnTo>
                    <a:pt x="816" y="876"/>
                  </a:lnTo>
                  <a:lnTo>
                    <a:pt x="821" y="871"/>
                  </a:lnTo>
                  <a:lnTo>
                    <a:pt x="826" y="866"/>
                  </a:lnTo>
                  <a:lnTo>
                    <a:pt x="831" y="866"/>
                  </a:lnTo>
                  <a:lnTo>
                    <a:pt x="831" y="866"/>
                  </a:lnTo>
                  <a:lnTo>
                    <a:pt x="831" y="866"/>
                  </a:lnTo>
                  <a:lnTo>
                    <a:pt x="831" y="871"/>
                  </a:lnTo>
                  <a:lnTo>
                    <a:pt x="831" y="876"/>
                  </a:lnTo>
                  <a:lnTo>
                    <a:pt x="806" y="901"/>
                  </a:lnTo>
                  <a:lnTo>
                    <a:pt x="806" y="906"/>
                  </a:lnTo>
                  <a:lnTo>
                    <a:pt x="801" y="911"/>
                  </a:lnTo>
                  <a:lnTo>
                    <a:pt x="796" y="911"/>
                  </a:lnTo>
                  <a:lnTo>
                    <a:pt x="796" y="911"/>
                  </a:lnTo>
                  <a:lnTo>
                    <a:pt x="790" y="911"/>
                  </a:lnTo>
                  <a:lnTo>
                    <a:pt x="790" y="911"/>
                  </a:lnTo>
                  <a:lnTo>
                    <a:pt x="790" y="906"/>
                  </a:lnTo>
                  <a:lnTo>
                    <a:pt x="790" y="901"/>
                  </a:lnTo>
                  <a:lnTo>
                    <a:pt x="780" y="901"/>
                  </a:lnTo>
                  <a:lnTo>
                    <a:pt x="770" y="911"/>
                  </a:lnTo>
                  <a:lnTo>
                    <a:pt x="765" y="911"/>
                  </a:lnTo>
                  <a:lnTo>
                    <a:pt x="765" y="911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45" y="917"/>
                  </a:lnTo>
                  <a:lnTo>
                    <a:pt x="745" y="917"/>
                  </a:lnTo>
                  <a:lnTo>
                    <a:pt x="745" y="922"/>
                  </a:lnTo>
                  <a:lnTo>
                    <a:pt x="740" y="927"/>
                  </a:lnTo>
                  <a:lnTo>
                    <a:pt x="740" y="927"/>
                  </a:lnTo>
                  <a:lnTo>
                    <a:pt x="730" y="937"/>
                  </a:lnTo>
                  <a:lnTo>
                    <a:pt x="725" y="937"/>
                  </a:lnTo>
                  <a:lnTo>
                    <a:pt x="725" y="942"/>
                  </a:lnTo>
                  <a:lnTo>
                    <a:pt x="725" y="947"/>
                  </a:lnTo>
                  <a:lnTo>
                    <a:pt x="725" y="947"/>
                  </a:lnTo>
                  <a:lnTo>
                    <a:pt x="725" y="942"/>
                  </a:lnTo>
                  <a:lnTo>
                    <a:pt x="730" y="942"/>
                  </a:lnTo>
                  <a:lnTo>
                    <a:pt x="735" y="942"/>
                  </a:lnTo>
                  <a:lnTo>
                    <a:pt x="735" y="937"/>
                  </a:lnTo>
                  <a:lnTo>
                    <a:pt x="740" y="932"/>
                  </a:lnTo>
                  <a:lnTo>
                    <a:pt x="740" y="932"/>
                  </a:lnTo>
                  <a:lnTo>
                    <a:pt x="750" y="927"/>
                  </a:lnTo>
                  <a:lnTo>
                    <a:pt x="755" y="922"/>
                  </a:lnTo>
                  <a:lnTo>
                    <a:pt x="760" y="917"/>
                  </a:lnTo>
                  <a:lnTo>
                    <a:pt x="765" y="917"/>
                  </a:lnTo>
                  <a:lnTo>
                    <a:pt x="765" y="917"/>
                  </a:lnTo>
                  <a:lnTo>
                    <a:pt x="765" y="922"/>
                  </a:lnTo>
                  <a:lnTo>
                    <a:pt x="775" y="922"/>
                  </a:lnTo>
                  <a:lnTo>
                    <a:pt x="780" y="922"/>
                  </a:lnTo>
                  <a:lnTo>
                    <a:pt x="780" y="922"/>
                  </a:lnTo>
                  <a:lnTo>
                    <a:pt x="785" y="922"/>
                  </a:lnTo>
                  <a:lnTo>
                    <a:pt x="790" y="917"/>
                  </a:lnTo>
                  <a:lnTo>
                    <a:pt x="796" y="917"/>
                  </a:lnTo>
                  <a:lnTo>
                    <a:pt x="796" y="922"/>
                  </a:lnTo>
                  <a:lnTo>
                    <a:pt x="790" y="927"/>
                  </a:lnTo>
                  <a:lnTo>
                    <a:pt x="785" y="932"/>
                  </a:lnTo>
                  <a:lnTo>
                    <a:pt x="780" y="932"/>
                  </a:lnTo>
                  <a:lnTo>
                    <a:pt x="775" y="942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0" y="947"/>
                  </a:lnTo>
                  <a:lnTo>
                    <a:pt x="765" y="947"/>
                  </a:lnTo>
                  <a:lnTo>
                    <a:pt x="760" y="952"/>
                  </a:lnTo>
                  <a:lnTo>
                    <a:pt x="765" y="957"/>
                  </a:lnTo>
                  <a:lnTo>
                    <a:pt x="760" y="957"/>
                  </a:lnTo>
                  <a:lnTo>
                    <a:pt x="760" y="952"/>
                  </a:lnTo>
                  <a:lnTo>
                    <a:pt x="750" y="952"/>
                  </a:lnTo>
                  <a:lnTo>
                    <a:pt x="750" y="957"/>
                  </a:lnTo>
                  <a:lnTo>
                    <a:pt x="755" y="957"/>
                  </a:lnTo>
                  <a:lnTo>
                    <a:pt x="755" y="957"/>
                  </a:lnTo>
                  <a:lnTo>
                    <a:pt x="760" y="957"/>
                  </a:lnTo>
                  <a:lnTo>
                    <a:pt x="755" y="967"/>
                  </a:lnTo>
                  <a:lnTo>
                    <a:pt x="755" y="967"/>
                  </a:lnTo>
                  <a:lnTo>
                    <a:pt x="750" y="972"/>
                  </a:lnTo>
                  <a:lnTo>
                    <a:pt x="755" y="972"/>
                  </a:lnTo>
                  <a:lnTo>
                    <a:pt x="760" y="972"/>
                  </a:lnTo>
                  <a:lnTo>
                    <a:pt x="765" y="972"/>
                  </a:lnTo>
                  <a:lnTo>
                    <a:pt x="765" y="967"/>
                  </a:lnTo>
                  <a:lnTo>
                    <a:pt x="765" y="967"/>
                  </a:lnTo>
                  <a:lnTo>
                    <a:pt x="765" y="967"/>
                  </a:lnTo>
                  <a:lnTo>
                    <a:pt x="770" y="967"/>
                  </a:lnTo>
                  <a:lnTo>
                    <a:pt x="770" y="962"/>
                  </a:lnTo>
                  <a:lnTo>
                    <a:pt x="775" y="962"/>
                  </a:lnTo>
                  <a:lnTo>
                    <a:pt x="780" y="957"/>
                  </a:lnTo>
                  <a:lnTo>
                    <a:pt x="780" y="957"/>
                  </a:lnTo>
                  <a:lnTo>
                    <a:pt x="785" y="957"/>
                  </a:lnTo>
                  <a:lnTo>
                    <a:pt x="785" y="952"/>
                  </a:lnTo>
                  <a:lnTo>
                    <a:pt x="785" y="952"/>
                  </a:lnTo>
                  <a:lnTo>
                    <a:pt x="780" y="947"/>
                  </a:lnTo>
                  <a:lnTo>
                    <a:pt x="785" y="947"/>
                  </a:lnTo>
                  <a:lnTo>
                    <a:pt x="801" y="942"/>
                  </a:lnTo>
                  <a:lnTo>
                    <a:pt x="816" y="947"/>
                  </a:lnTo>
                  <a:lnTo>
                    <a:pt x="821" y="947"/>
                  </a:lnTo>
                  <a:lnTo>
                    <a:pt x="846" y="927"/>
                  </a:lnTo>
                  <a:lnTo>
                    <a:pt x="856" y="927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6" y="932"/>
                  </a:lnTo>
                  <a:lnTo>
                    <a:pt x="856" y="932"/>
                  </a:lnTo>
                  <a:lnTo>
                    <a:pt x="861" y="932"/>
                  </a:lnTo>
                  <a:lnTo>
                    <a:pt x="856" y="927"/>
                  </a:lnTo>
                  <a:lnTo>
                    <a:pt x="861" y="927"/>
                  </a:lnTo>
                  <a:lnTo>
                    <a:pt x="866" y="927"/>
                  </a:lnTo>
                  <a:lnTo>
                    <a:pt x="872" y="927"/>
                  </a:lnTo>
                  <a:lnTo>
                    <a:pt x="872" y="927"/>
                  </a:lnTo>
                  <a:lnTo>
                    <a:pt x="877" y="922"/>
                  </a:lnTo>
                  <a:lnTo>
                    <a:pt x="877" y="917"/>
                  </a:lnTo>
                  <a:lnTo>
                    <a:pt x="877" y="917"/>
                  </a:lnTo>
                  <a:lnTo>
                    <a:pt x="877" y="911"/>
                  </a:lnTo>
                  <a:lnTo>
                    <a:pt x="882" y="911"/>
                  </a:lnTo>
                  <a:lnTo>
                    <a:pt x="882" y="911"/>
                  </a:lnTo>
                  <a:lnTo>
                    <a:pt x="882" y="911"/>
                  </a:lnTo>
                  <a:lnTo>
                    <a:pt x="887" y="911"/>
                  </a:lnTo>
                  <a:lnTo>
                    <a:pt x="887" y="911"/>
                  </a:lnTo>
                  <a:lnTo>
                    <a:pt x="892" y="911"/>
                  </a:lnTo>
                  <a:lnTo>
                    <a:pt x="912" y="911"/>
                  </a:lnTo>
                  <a:lnTo>
                    <a:pt x="922" y="922"/>
                  </a:lnTo>
                  <a:lnTo>
                    <a:pt x="942" y="927"/>
                  </a:lnTo>
                  <a:lnTo>
                    <a:pt x="953" y="927"/>
                  </a:lnTo>
                  <a:lnTo>
                    <a:pt x="958" y="927"/>
                  </a:lnTo>
                  <a:lnTo>
                    <a:pt x="968" y="922"/>
                  </a:lnTo>
                  <a:lnTo>
                    <a:pt x="973" y="917"/>
                  </a:lnTo>
                  <a:lnTo>
                    <a:pt x="998" y="922"/>
                  </a:lnTo>
                  <a:lnTo>
                    <a:pt x="998" y="922"/>
                  </a:lnTo>
                  <a:lnTo>
                    <a:pt x="998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8" y="927"/>
                  </a:lnTo>
                  <a:lnTo>
                    <a:pt x="1013" y="922"/>
                  </a:lnTo>
                  <a:lnTo>
                    <a:pt x="1028" y="927"/>
                  </a:lnTo>
                  <a:lnTo>
                    <a:pt x="1034" y="927"/>
                  </a:lnTo>
                  <a:lnTo>
                    <a:pt x="1034" y="932"/>
                  </a:lnTo>
                  <a:lnTo>
                    <a:pt x="1034" y="932"/>
                  </a:lnTo>
                  <a:lnTo>
                    <a:pt x="1039" y="927"/>
                  </a:lnTo>
                  <a:lnTo>
                    <a:pt x="1039" y="927"/>
                  </a:lnTo>
                  <a:lnTo>
                    <a:pt x="1044" y="927"/>
                  </a:lnTo>
                  <a:lnTo>
                    <a:pt x="1049" y="932"/>
                  </a:lnTo>
                  <a:lnTo>
                    <a:pt x="1049" y="932"/>
                  </a:lnTo>
                  <a:lnTo>
                    <a:pt x="1054" y="932"/>
                  </a:lnTo>
                  <a:lnTo>
                    <a:pt x="1054" y="932"/>
                  </a:lnTo>
                  <a:lnTo>
                    <a:pt x="1054" y="932"/>
                  </a:lnTo>
                  <a:lnTo>
                    <a:pt x="1059" y="932"/>
                  </a:lnTo>
                  <a:lnTo>
                    <a:pt x="1059" y="927"/>
                  </a:lnTo>
                  <a:lnTo>
                    <a:pt x="1059" y="927"/>
                  </a:lnTo>
                  <a:lnTo>
                    <a:pt x="1064" y="932"/>
                  </a:lnTo>
                  <a:lnTo>
                    <a:pt x="1064" y="932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74" y="922"/>
                  </a:lnTo>
                  <a:lnTo>
                    <a:pt x="1074" y="927"/>
                  </a:lnTo>
                  <a:lnTo>
                    <a:pt x="1084" y="932"/>
                  </a:lnTo>
                  <a:lnTo>
                    <a:pt x="1084" y="932"/>
                  </a:lnTo>
                  <a:lnTo>
                    <a:pt x="1089" y="932"/>
                  </a:lnTo>
                  <a:lnTo>
                    <a:pt x="1099" y="922"/>
                  </a:lnTo>
                  <a:lnTo>
                    <a:pt x="1104" y="922"/>
                  </a:lnTo>
                  <a:lnTo>
                    <a:pt x="1120" y="922"/>
                  </a:lnTo>
                  <a:lnTo>
                    <a:pt x="1120" y="927"/>
                  </a:lnTo>
                  <a:lnTo>
                    <a:pt x="1120" y="927"/>
                  </a:lnTo>
                  <a:lnTo>
                    <a:pt x="1125" y="932"/>
                  </a:lnTo>
                  <a:lnTo>
                    <a:pt x="1125" y="932"/>
                  </a:lnTo>
                  <a:lnTo>
                    <a:pt x="1125" y="932"/>
                  </a:lnTo>
                  <a:lnTo>
                    <a:pt x="1130" y="932"/>
                  </a:lnTo>
                  <a:lnTo>
                    <a:pt x="1130" y="932"/>
                  </a:lnTo>
                  <a:lnTo>
                    <a:pt x="1130" y="932"/>
                  </a:lnTo>
                  <a:lnTo>
                    <a:pt x="1135" y="937"/>
                  </a:lnTo>
                  <a:lnTo>
                    <a:pt x="1145" y="952"/>
                  </a:lnTo>
                  <a:lnTo>
                    <a:pt x="1150" y="957"/>
                  </a:lnTo>
                  <a:lnTo>
                    <a:pt x="1150" y="962"/>
                  </a:lnTo>
                  <a:lnTo>
                    <a:pt x="1150" y="967"/>
                  </a:lnTo>
                  <a:lnTo>
                    <a:pt x="1150" y="972"/>
                  </a:lnTo>
                  <a:lnTo>
                    <a:pt x="1150" y="972"/>
                  </a:lnTo>
                  <a:lnTo>
                    <a:pt x="1150" y="977"/>
                  </a:lnTo>
                  <a:lnTo>
                    <a:pt x="1155" y="982"/>
                  </a:lnTo>
                  <a:lnTo>
                    <a:pt x="1155" y="987"/>
                  </a:lnTo>
                  <a:lnTo>
                    <a:pt x="1155" y="987"/>
                  </a:lnTo>
                  <a:lnTo>
                    <a:pt x="1155" y="987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0" y="998"/>
                  </a:lnTo>
                  <a:lnTo>
                    <a:pt x="1145" y="1008"/>
                  </a:lnTo>
                  <a:lnTo>
                    <a:pt x="1145" y="1013"/>
                  </a:lnTo>
                  <a:lnTo>
                    <a:pt x="1140" y="1018"/>
                  </a:lnTo>
                  <a:lnTo>
                    <a:pt x="1125" y="1033"/>
                  </a:lnTo>
                  <a:lnTo>
                    <a:pt x="1120" y="1038"/>
                  </a:lnTo>
                  <a:lnTo>
                    <a:pt x="1110" y="1063"/>
                  </a:lnTo>
                  <a:lnTo>
                    <a:pt x="1104" y="1079"/>
                  </a:lnTo>
                  <a:lnTo>
                    <a:pt x="1104" y="1089"/>
                  </a:lnTo>
                  <a:lnTo>
                    <a:pt x="1104" y="1094"/>
                  </a:lnTo>
                  <a:lnTo>
                    <a:pt x="1104" y="1094"/>
                  </a:lnTo>
                  <a:lnTo>
                    <a:pt x="1104" y="1099"/>
                  </a:lnTo>
                  <a:lnTo>
                    <a:pt x="1104" y="1104"/>
                  </a:lnTo>
                  <a:lnTo>
                    <a:pt x="1089" y="1124"/>
                  </a:lnTo>
                  <a:lnTo>
                    <a:pt x="1084" y="1134"/>
                  </a:lnTo>
                  <a:lnTo>
                    <a:pt x="1079" y="1149"/>
                  </a:lnTo>
                  <a:lnTo>
                    <a:pt x="1079" y="1149"/>
                  </a:lnTo>
                  <a:lnTo>
                    <a:pt x="1079" y="1149"/>
                  </a:lnTo>
                  <a:lnTo>
                    <a:pt x="1084" y="1154"/>
                  </a:lnTo>
                  <a:lnTo>
                    <a:pt x="1084" y="1160"/>
                  </a:lnTo>
                  <a:lnTo>
                    <a:pt x="1079" y="1160"/>
                  </a:lnTo>
                  <a:lnTo>
                    <a:pt x="1079" y="1165"/>
                  </a:lnTo>
                  <a:lnTo>
                    <a:pt x="1079" y="1165"/>
                  </a:lnTo>
                  <a:lnTo>
                    <a:pt x="1074" y="1170"/>
                  </a:lnTo>
                  <a:lnTo>
                    <a:pt x="1074" y="1175"/>
                  </a:lnTo>
                  <a:lnTo>
                    <a:pt x="1069" y="1175"/>
                  </a:lnTo>
                  <a:lnTo>
                    <a:pt x="1064" y="1185"/>
                  </a:lnTo>
                  <a:lnTo>
                    <a:pt x="1059" y="1190"/>
                  </a:lnTo>
                  <a:lnTo>
                    <a:pt x="1054" y="1195"/>
                  </a:lnTo>
                  <a:lnTo>
                    <a:pt x="1049" y="1200"/>
                  </a:lnTo>
                  <a:lnTo>
                    <a:pt x="1044" y="1200"/>
                  </a:lnTo>
                  <a:lnTo>
                    <a:pt x="1039" y="1205"/>
                  </a:lnTo>
                  <a:lnTo>
                    <a:pt x="1039" y="1210"/>
                  </a:lnTo>
                  <a:lnTo>
                    <a:pt x="1034" y="1220"/>
                  </a:lnTo>
                  <a:lnTo>
                    <a:pt x="1034" y="1225"/>
                  </a:lnTo>
                  <a:lnTo>
                    <a:pt x="1028" y="1230"/>
                  </a:lnTo>
                  <a:lnTo>
                    <a:pt x="1028" y="1235"/>
                  </a:lnTo>
                  <a:lnTo>
                    <a:pt x="1028" y="1235"/>
                  </a:lnTo>
                  <a:lnTo>
                    <a:pt x="1028" y="1241"/>
                  </a:lnTo>
                  <a:lnTo>
                    <a:pt x="1028" y="1241"/>
                  </a:lnTo>
                  <a:lnTo>
                    <a:pt x="1028" y="1246"/>
                  </a:lnTo>
                  <a:lnTo>
                    <a:pt x="1023" y="1246"/>
                  </a:lnTo>
                  <a:lnTo>
                    <a:pt x="1023" y="1251"/>
                  </a:lnTo>
                  <a:lnTo>
                    <a:pt x="1023" y="1256"/>
                  </a:lnTo>
                  <a:lnTo>
                    <a:pt x="1003" y="1266"/>
                  </a:lnTo>
                  <a:lnTo>
                    <a:pt x="1003" y="1271"/>
                  </a:lnTo>
                  <a:lnTo>
                    <a:pt x="998" y="1276"/>
                  </a:lnTo>
                  <a:lnTo>
                    <a:pt x="993" y="1276"/>
                  </a:lnTo>
                  <a:lnTo>
                    <a:pt x="988" y="1281"/>
                  </a:lnTo>
                  <a:lnTo>
                    <a:pt x="988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32" y="1291"/>
                  </a:lnTo>
                  <a:lnTo>
                    <a:pt x="922" y="1291"/>
                  </a:lnTo>
                  <a:lnTo>
                    <a:pt x="917" y="1296"/>
                  </a:lnTo>
                  <a:lnTo>
                    <a:pt x="902" y="1316"/>
                  </a:lnTo>
                  <a:lnTo>
                    <a:pt x="892" y="1316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92" y="1316"/>
                  </a:lnTo>
                  <a:lnTo>
                    <a:pt x="897" y="1316"/>
                  </a:lnTo>
                  <a:lnTo>
                    <a:pt x="902" y="1316"/>
                  </a:lnTo>
                  <a:lnTo>
                    <a:pt x="907" y="1311"/>
                  </a:lnTo>
                  <a:lnTo>
                    <a:pt x="912" y="1311"/>
                  </a:lnTo>
                  <a:lnTo>
                    <a:pt x="947" y="1296"/>
                  </a:lnTo>
                  <a:lnTo>
                    <a:pt x="953" y="1296"/>
                  </a:lnTo>
                  <a:lnTo>
                    <a:pt x="953" y="1291"/>
                  </a:lnTo>
                  <a:lnTo>
                    <a:pt x="958" y="1291"/>
                  </a:lnTo>
                  <a:lnTo>
                    <a:pt x="958" y="1291"/>
                  </a:lnTo>
                  <a:lnTo>
                    <a:pt x="963" y="1291"/>
                  </a:lnTo>
                  <a:lnTo>
                    <a:pt x="968" y="1296"/>
                  </a:lnTo>
                  <a:lnTo>
                    <a:pt x="973" y="1296"/>
                  </a:lnTo>
                  <a:lnTo>
                    <a:pt x="973" y="1301"/>
                  </a:lnTo>
                  <a:lnTo>
                    <a:pt x="973" y="1306"/>
                  </a:lnTo>
                  <a:lnTo>
                    <a:pt x="973" y="1311"/>
                  </a:lnTo>
                  <a:lnTo>
                    <a:pt x="968" y="1316"/>
                  </a:lnTo>
                  <a:lnTo>
                    <a:pt x="968" y="1316"/>
                  </a:lnTo>
                  <a:lnTo>
                    <a:pt x="973" y="1316"/>
                  </a:lnTo>
                  <a:lnTo>
                    <a:pt x="973" y="1316"/>
                  </a:lnTo>
                  <a:lnTo>
                    <a:pt x="973" y="1322"/>
                  </a:lnTo>
                  <a:lnTo>
                    <a:pt x="973" y="1322"/>
                  </a:lnTo>
                  <a:lnTo>
                    <a:pt x="973" y="1327"/>
                  </a:lnTo>
                  <a:lnTo>
                    <a:pt x="978" y="1327"/>
                  </a:lnTo>
                  <a:lnTo>
                    <a:pt x="978" y="1327"/>
                  </a:lnTo>
                  <a:lnTo>
                    <a:pt x="978" y="1327"/>
                  </a:lnTo>
                  <a:lnTo>
                    <a:pt x="993" y="1332"/>
                  </a:lnTo>
                  <a:lnTo>
                    <a:pt x="998" y="1332"/>
                  </a:lnTo>
                  <a:lnTo>
                    <a:pt x="1003" y="1337"/>
                  </a:lnTo>
                  <a:lnTo>
                    <a:pt x="1003" y="1337"/>
                  </a:lnTo>
                  <a:lnTo>
                    <a:pt x="1008" y="1342"/>
                  </a:lnTo>
                  <a:lnTo>
                    <a:pt x="1008" y="1347"/>
                  </a:lnTo>
                  <a:lnTo>
                    <a:pt x="998" y="1352"/>
                  </a:lnTo>
                  <a:lnTo>
                    <a:pt x="998" y="1357"/>
                  </a:lnTo>
                  <a:lnTo>
                    <a:pt x="993" y="1362"/>
                  </a:lnTo>
                  <a:lnTo>
                    <a:pt x="983" y="1362"/>
                  </a:lnTo>
                  <a:lnTo>
                    <a:pt x="973" y="1372"/>
                  </a:lnTo>
                  <a:lnTo>
                    <a:pt x="968" y="1372"/>
                  </a:lnTo>
                  <a:lnTo>
                    <a:pt x="968" y="1372"/>
                  </a:lnTo>
                  <a:lnTo>
                    <a:pt x="958" y="1362"/>
                  </a:lnTo>
                  <a:lnTo>
                    <a:pt x="947" y="1362"/>
                  </a:lnTo>
                  <a:lnTo>
                    <a:pt x="942" y="1362"/>
                  </a:lnTo>
                  <a:lnTo>
                    <a:pt x="942" y="1367"/>
                  </a:lnTo>
                  <a:lnTo>
                    <a:pt x="942" y="1367"/>
                  </a:lnTo>
                  <a:lnTo>
                    <a:pt x="932" y="1377"/>
                  </a:lnTo>
                  <a:lnTo>
                    <a:pt x="922" y="1387"/>
                  </a:lnTo>
                  <a:lnTo>
                    <a:pt x="917" y="1387"/>
                  </a:lnTo>
                  <a:lnTo>
                    <a:pt x="917" y="1387"/>
                  </a:lnTo>
                  <a:lnTo>
                    <a:pt x="912" y="1392"/>
                  </a:lnTo>
                  <a:lnTo>
                    <a:pt x="912" y="1403"/>
                  </a:lnTo>
                  <a:lnTo>
                    <a:pt x="907" y="1408"/>
                  </a:lnTo>
                  <a:lnTo>
                    <a:pt x="907" y="1408"/>
                  </a:lnTo>
                  <a:lnTo>
                    <a:pt x="892" y="1408"/>
                  </a:lnTo>
                  <a:lnTo>
                    <a:pt x="892" y="1408"/>
                  </a:lnTo>
                  <a:lnTo>
                    <a:pt x="882" y="1413"/>
                  </a:lnTo>
                  <a:lnTo>
                    <a:pt x="877" y="1418"/>
                  </a:lnTo>
                  <a:lnTo>
                    <a:pt x="872" y="1418"/>
                  </a:lnTo>
                  <a:lnTo>
                    <a:pt x="861" y="1418"/>
                  </a:lnTo>
                  <a:lnTo>
                    <a:pt x="836" y="1408"/>
                  </a:lnTo>
                  <a:lnTo>
                    <a:pt x="821" y="1408"/>
                  </a:lnTo>
                  <a:lnTo>
                    <a:pt x="816" y="1403"/>
                  </a:lnTo>
                  <a:lnTo>
                    <a:pt x="811" y="1397"/>
                  </a:lnTo>
                  <a:lnTo>
                    <a:pt x="806" y="1392"/>
                  </a:lnTo>
                  <a:lnTo>
                    <a:pt x="801" y="1387"/>
                  </a:lnTo>
                  <a:lnTo>
                    <a:pt x="796" y="1387"/>
                  </a:lnTo>
                  <a:lnTo>
                    <a:pt x="796" y="1387"/>
                  </a:lnTo>
                  <a:lnTo>
                    <a:pt x="796" y="1387"/>
                  </a:lnTo>
                  <a:lnTo>
                    <a:pt x="806" y="1397"/>
                  </a:lnTo>
                  <a:lnTo>
                    <a:pt x="806" y="1397"/>
                  </a:lnTo>
                  <a:lnTo>
                    <a:pt x="806" y="1397"/>
                  </a:lnTo>
                  <a:lnTo>
                    <a:pt x="811" y="1408"/>
                  </a:lnTo>
                  <a:lnTo>
                    <a:pt x="811" y="1413"/>
                  </a:lnTo>
                  <a:lnTo>
                    <a:pt x="816" y="1413"/>
                  </a:lnTo>
                  <a:lnTo>
                    <a:pt x="816" y="1413"/>
                  </a:lnTo>
                  <a:lnTo>
                    <a:pt x="821" y="1413"/>
                  </a:lnTo>
                  <a:lnTo>
                    <a:pt x="821" y="1413"/>
                  </a:lnTo>
                  <a:lnTo>
                    <a:pt x="821" y="1418"/>
                  </a:lnTo>
                  <a:lnTo>
                    <a:pt x="821" y="1418"/>
                  </a:lnTo>
                  <a:lnTo>
                    <a:pt x="821" y="1418"/>
                  </a:lnTo>
                  <a:lnTo>
                    <a:pt x="831" y="1418"/>
                  </a:lnTo>
                  <a:lnTo>
                    <a:pt x="836" y="1418"/>
                  </a:lnTo>
                  <a:lnTo>
                    <a:pt x="866" y="1428"/>
                  </a:lnTo>
                  <a:lnTo>
                    <a:pt x="872" y="1428"/>
                  </a:lnTo>
                  <a:lnTo>
                    <a:pt x="877" y="1423"/>
                  </a:lnTo>
                  <a:lnTo>
                    <a:pt x="877" y="1423"/>
                  </a:lnTo>
                  <a:lnTo>
                    <a:pt x="882" y="1428"/>
                  </a:lnTo>
                  <a:lnTo>
                    <a:pt x="882" y="1433"/>
                  </a:lnTo>
                  <a:lnTo>
                    <a:pt x="912" y="1433"/>
                  </a:lnTo>
                  <a:lnTo>
                    <a:pt x="917" y="1433"/>
                  </a:lnTo>
                  <a:lnTo>
                    <a:pt x="917" y="1438"/>
                  </a:lnTo>
                  <a:lnTo>
                    <a:pt x="917" y="1443"/>
                  </a:lnTo>
                  <a:lnTo>
                    <a:pt x="922" y="1443"/>
                  </a:lnTo>
                  <a:lnTo>
                    <a:pt x="932" y="1438"/>
                  </a:lnTo>
                  <a:lnTo>
                    <a:pt x="942" y="1433"/>
                  </a:lnTo>
                  <a:lnTo>
                    <a:pt x="947" y="1433"/>
                  </a:lnTo>
                  <a:lnTo>
                    <a:pt x="953" y="1428"/>
                  </a:lnTo>
                  <a:lnTo>
                    <a:pt x="953" y="1423"/>
                  </a:lnTo>
                  <a:lnTo>
                    <a:pt x="958" y="1423"/>
                  </a:lnTo>
                  <a:lnTo>
                    <a:pt x="958" y="1418"/>
                  </a:lnTo>
                  <a:lnTo>
                    <a:pt x="958" y="1418"/>
                  </a:lnTo>
                  <a:lnTo>
                    <a:pt x="958" y="1418"/>
                  </a:lnTo>
                  <a:lnTo>
                    <a:pt x="963" y="1413"/>
                  </a:lnTo>
                  <a:lnTo>
                    <a:pt x="968" y="1408"/>
                  </a:lnTo>
                  <a:lnTo>
                    <a:pt x="968" y="1408"/>
                  </a:lnTo>
                  <a:lnTo>
                    <a:pt x="998" y="1413"/>
                  </a:lnTo>
                  <a:lnTo>
                    <a:pt x="1003" y="1413"/>
                  </a:lnTo>
                  <a:lnTo>
                    <a:pt x="1003" y="1418"/>
                  </a:lnTo>
                  <a:lnTo>
                    <a:pt x="1008" y="1423"/>
                  </a:lnTo>
                  <a:lnTo>
                    <a:pt x="1008" y="1428"/>
                  </a:lnTo>
                  <a:lnTo>
                    <a:pt x="1003" y="1428"/>
                  </a:lnTo>
                  <a:lnTo>
                    <a:pt x="1008" y="1428"/>
                  </a:lnTo>
                  <a:lnTo>
                    <a:pt x="1013" y="1428"/>
                  </a:lnTo>
                  <a:lnTo>
                    <a:pt x="1013" y="1428"/>
                  </a:lnTo>
                  <a:lnTo>
                    <a:pt x="1013" y="1428"/>
                  </a:lnTo>
                  <a:lnTo>
                    <a:pt x="1018" y="1428"/>
                  </a:lnTo>
                  <a:lnTo>
                    <a:pt x="1018" y="1428"/>
                  </a:lnTo>
                  <a:lnTo>
                    <a:pt x="1023" y="1428"/>
                  </a:lnTo>
                  <a:lnTo>
                    <a:pt x="1028" y="1433"/>
                  </a:lnTo>
                  <a:lnTo>
                    <a:pt x="1034" y="1438"/>
                  </a:lnTo>
                  <a:lnTo>
                    <a:pt x="1044" y="1443"/>
                  </a:lnTo>
                  <a:lnTo>
                    <a:pt x="1054" y="1448"/>
                  </a:lnTo>
                  <a:lnTo>
                    <a:pt x="1079" y="1453"/>
                  </a:lnTo>
                  <a:lnTo>
                    <a:pt x="1079" y="1458"/>
                  </a:lnTo>
                  <a:lnTo>
                    <a:pt x="1079" y="1458"/>
                  </a:lnTo>
                  <a:lnTo>
                    <a:pt x="1084" y="1463"/>
                  </a:lnTo>
                  <a:lnTo>
                    <a:pt x="1084" y="1463"/>
                  </a:lnTo>
                  <a:lnTo>
                    <a:pt x="1084" y="1463"/>
                  </a:lnTo>
                  <a:lnTo>
                    <a:pt x="1089" y="1468"/>
                  </a:lnTo>
                  <a:lnTo>
                    <a:pt x="1089" y="1468"/>
                  </a:lnTo>
                  <a:lnTo>
                    <a:pt x="1099" y="1489"/>
                  </a:lnTo>
                  <a:lnTo>
                    <a:pt x="1099" y="1494"/>
                  </a:lnTo>
                  <a:lnTo>
                    <a:pt x="1125" y="1524"/>
                  </a:lnTo>
                  <a:lnTo>
                    <a:pt x="1125" y="1529"/>
                  </a:lnTo>
                  <a:lnTo>
                    <a:pt x="1130" y="1534"/>
                  </a:lnTo>
                  <a:lnTo>
                    <a:pt x="1130" y="1534"/>
                  </a:lnTo>
                  <a:lnTo>
                    <a:pt x="1130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40" y="1539"/>
                  </a:lnTo>
                  <a:lnTo>
                    <a:pt x="1140" y="1539"/>
                  </a:lnTo>
                  <a:lnTo>
                    <a:pt x="1140" y="1539"/>
                  </a:lnTo>
                  <a:lnTo>
                    <a:pt x="1145" y="1539"/>
                  </a:lnTo>
                  <a:lnTo>
                    <a:pt x="1145" y="1544"/>
                  </a:lnTo>
                  <a:lnTo>
                    <a:pt x="1140" y="1544"/>
                  </a:lnTo>
                  <a:lnTo>
                    <a:pt x="1140" y="1549"/>
                  </a:lnTo>
                  <a:lnTo>
                    <a:pt x="1145" y="1549"/>
                  </a:lnTo>
                  <a:lnTo>
                    <a:pt x="1150" y="1549"/>
                  </a:lnTo>
                  <a:lnTo>
                    <a:pt x="1155" y="1549"/>
                  </a:lnTo>
                  <a:lnTo>
                    <a:pt x="1165" y="1554"/>
                  </a:lnTo>
                  <a:lnTo>
                    <a:pt x="1165" y="1559"/>
                  </a:lnTo>
                  <a:lnTo>
                    <a:pt x="1165" y="1559"/>
                  </a:lnTo>
                  <a:lnTo>
                    <a:pt x="1165" y="1565"/>
                  </a:lnTo>
                  <a:lnTo>
                    <a:pt x="1165" y="1565"/>
                  </a:lnTo>
                  <a:lnTo>
                    <a:pt x="1165" y="1565"/>
                  </a:lnTo>
                  <a:lnTo>
                    <a:pt x="1165" y="1570"/>
                  </a:lnTo>
                  <a:lnTo>
                    <a:pt x="1165" y="1570"/>
                  </a:lnTo>
                  <a:lnTo>
                    <a:pt x="1165" y="1570"/>
                  </a:lnTo>
                  <a:lnTo>
                    <a:pt x="1170" y="1575"/>
                  </a:lnTo>
                  <a:lnTo>
                    <a:pt x="1170" y="1575"/>
                  </a:lnTo>
                  <a:lnTo>
                    <a:pt x="1165" y="1580"/>
                  </a:lnTo>
                  <a:lnTo>
                    <a:pt x="1170" y="1580"/>
                  </a:lnTo>
                  <a:lnTo>
                    <a:pt x="1170" y="1580"/>
                  </a:lnTo>
                  <a:lnTo>
                    <a:pt x="1170" y="1585"/>
                  </a:lnTo>
                  <a:lnTo>
                    <a:pt x="1170" y="1585"/>
                  </a:lnTo>
                  <a:lnTo>
                    <a:pt x="1170" y="1605"/>
                  </a:lnTo>
                  <a:lnTo>
                    <a:pt x="1170" y="1610"/>
                  </a:lnTo>
                  <a:lnTo>
                    <a:pt x="1170" y="1615"/>
                  </a:lnTo>
                  <a:lnTo>
                    <a:pt x="1170" y="1615"/>
                  </a:lnTo>
                  <a:lnTo>
                    <a:pt x="1170" y="1620"/>
                  </a:lnTo>
                  <a:lnTo>
                    <a:pt x="1170" y="1625"/>
                  </a:lnTo>
                  <a:lnTo>
                    <a:pt x="1175" y="1635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6"/>
                  </a:lnTo>
                  <a:lnTo>
                    <a:pt x="1175" y="1646"/>
                  </a:lnTo>
                  <a:lnTo>
                    <a:pt x="1175" y="1651"/>
                  </a:lnTo>
                  <a:lnTo>
                    <a:pt x="1175" y="1651"/>
                  </a:lnTo>
                  <a:lnTo>
                    <a:pt x="1175" y="1651"/>
                  </a:lnTo>
                  <a:lnTo>
                    <a:pt x="1175" y="1656"/>
                  </a:lnTo>
                  <a:lnTo>
                    <a:pt x="1175" y="1661"/>
                  </a:lnTo>
                  <a:lnTo>
                    <a:pt x="1180" y="1666"/>
                  </a:lnTo>
                  <a:lnTo>
                    <a:pt x="1180" y="1666"/>
                  </a:lnTo>
                  <a:lnTo>
                    <a:pt x="1180" y="1671"/>
                  </a:lnTo>
                  <a:lnTo>
                    <a:pt x="1180" y="1671"/>
                  </a:lnTo>
                  <a:lnTo>
                    <a:pt x="1185" y="1676"/>
                  </a:lnTo>
                  <a:lnTo>
                    <a:pt x="1185" y="1676"/>
                  </a:lnTo>
                  <a:lnTo>
                    <a:pt x="1180" y="1681"/>
                  </a:lnTo>
                  <a:lnTo>
                    <a:pt x="1180" y="1681"/>
                  </a:lnTo>
                  <a:lnTo>
                    <a:pt x="1180" y="1686"/>
                  </a:lnTo>
                  <a:lnTo>
                    <a:pt x="1185" y="1691"/>
                  </a:lnTo>
                  <a:lnTo>
                    <a:pt x="1185" y="1691"/>
                  </a:lnTo>
                  <a:lnTo>
                    <a:pt x="1185" y="1696"/>
                  </a:lnTo>
                  <a:lnTo>
                    <a:pt x="1185" y="1706"/>
                  </a:lnTo>
                  <a:lnTo>
                    <a:pt x="1185" y="1706"/>
                  </a:lnTo>
                  <a:lnTo>
                    <a:pt x="1191" y="1706"/>
                  </a:lnTo>
                  <a:lnTo>
                    <a:pt x="1191" y="1706"/>
                  </a:lnTo>
                  <a:lnTo>
                    <a:pt x="1191" y="1711"/>
                  </a:lnTo>
                  <a:lnTo>
                    <a:pt x="1191" y="1711"/>
                  </a:lnTo>
                  <a:lnTo>
                    <a:pt x="1191" y="1711"/>
                  </a:lnTo>
                  <a:lnTo>
                    <a:pt x="1196" y="1721"/>
                  </a:lnTo>
                  <a:lnTo>
                    <a:pt x="1196" y="1721"/>
                  </a:lnTo>
                  <a:lnTo>
                    <a:pt x="1196" y="1727"/>
                  </a:lnTo>
                  <a:lnTo>
                    <a:pt x="1196" y="1732"/>
                  </a:lnTo>
                  <a:lnTo>
                    <a:pt x="1201" y="1732"/>
                  </a:lnTo>
                  <a:lnTo>
                    <a:pt x="1201" y="1732"/>
                  </a:lnTo>
                  <a:lnTo>
                    <a:pt x="1201" y="1737"/>
                  </a:lnTo>
                  <a:lnTo>
                    <a:pt x="1206" y="1742"/>
                  </a:lnTo>
                  <a:lnTo>
                    <a:pt x="1206" y="1742"/>
                  </a:lnTo>
                  <a:lnTo>
                    <a:pt x="1206" y="1747"/>
                  </a:lnTo>
                  <a:lnTo>
                    <a:pt x="1206" y="1747"/>
                  </a:lnTo>
                  <a:lnTo>
                    <a:pt x="1206" y="1747"/>
                  </a:lnTo>
                  <a:lnTo>
                    <a:pt x="1206" y="1757"/>
                  </a:lnTo>
                  <a:lnTo>
                    <a:pt x="1206" y="1757"/>
                  </a:lnTo>
                  <a:lnTo>
                    <a:pt x="1211" y="1757"/>
                  </a:lnTo>
                  <a:lnTo>
                    <a:pt x="1206" y="1762"/>
                  </a:lnTo>
                  <a:lnTo>
                    <a:pt x="1216" y="1797"/>
                  </a:lnTo>
                  <a:lnTo>
                    <a:pt x="1221" y="1808"/>
                  </a:lnTo>
                  <a:lnTo>
                    <a:pt x="1226" y="1818"/>
                  </a:lnTo>
                  <a:lnTo>
                    <a:pt x="1231" y="1818"/>
                  </a:lnTo>
                  <a:lnTo>
                    <a:pt x="1241" y="1823"/>
                  </a:lnTo>
                  <a:lnTo>
                    <a:pt x="1241" y="1823"/>
                  </a:lnTo>
                  <a:lnTo>
                    <a:pt x="1236" y="1823"/>
                  </a:lnTo>
                  <a:lnTo>
                    <a:pt x="1236" y="1828"/>
                  </a:lnTo>
                  <a:lnTo>
                    <a:pt x="1236" y="1828"/>
                  </a:lnTo>
                  <a:lnTo>
                    <a:pt x="1236" y="1828"/>
                  </a:lnTo>
                  <a:lnTo>
                    <a:pt x="1236" y="1833"/>
                  </a:lnTo>
                  <a:lnTo>
                    <a:pt x="1236" y="1833"/>
                  </a:lnTo>
                  <a:lnTo>
                    <a:pt x="1241" y="1838"/>
                  </a:lnTo>
                  <a:lnTo>
                    <a:pt x="1241" y="1838"/>
                  </a:lnTo>
                  <a:lnTo>
                    <a:pt x="1241" y="1838"/>
                  </a:lnTo>
                  <a:lnTo>
                    <a:pt x="1236" y="1843"/>
                  </a:lnTo>
                  <a:lnTo>
                    <a:pt x="1231" y="1843"/>
                  </a:lnTo>
                  <a:lnTo>
                    <a:pt x="1231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3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6" y="1838"/>
                  </a:lnTo>
                  <a:lnTo>
                    <a:pt x="1246" y="1843"/>
                  </a:lnTo>
                  <a:lnTo>
                    <a:pt x="1251" y="1848"/>
                  </a:lnTo>
                  <a:lnTo>
                    <a:pt x="1256" y="1848"/>
                  </a:lnTo>
                  <a:lnTo>
                    <a:pt x="1261" y="1848"/>
                  </a:lnTo>
                  <a:lnTo>
                    <a:pt x="1272" y="1853"/>
                  </a:lnTo>
                  <a:lnTo>
                    <a:pt x="1307" y="1868"/>
                  </a:lnTo>
                  <a:lnTo>
                    <a:pt x="1348" y="1894"/>
                  </a:lnTo>
                  <a:lnTo>
                    <a:pt x="1353" y="1899"/>
                  </a:lnTo>
                  <a:lnTo>
                    <a:pt x="1353" y="1899"/>
                  </a:lnTo>
                  <a:lnTo>
                    <a:pt x="1353" y="1904"/>
                  </a:lnTo>
                  <a:lnTo>
                    <a:pt x="1353" y="1904"/>
                  </a:lnTo>
                  <a:lnTo>
                    <a:pt x="1353" y="1909"/>
                  </a:lnTo>
                  <a:lnTo>
                    <a:pt x="1358" y="1909"/>
                  </a:lnTo>
                  <a:lnTo>
                    <a:pt x="1363" y="1914"/>
                  </a:lnTo>
                  <a:lnTo>
                    <a:pt x="1363" y="1919"/>
                  </a:lnTo>
                  <a:lnTo>
                    <a:pt x="1368" y="1924"/>
                  </a:lnTo>
                  <a:lnTo>
                    <a:pt x="1368" y="1929"/>
                  </a:lnTo>
                  <a:lnTo>
                    <a:pt x="1373" y="1939"/>
                  </a:lnTo>
                  <a:lnTo>
                    <a:pt x="1373" y="1944"/>
                  </a:lnTo>
                  <a:lnTo>
                    <a:pt x="1373" y="1944"/>
                  </a:lnTo>
                  <a:lnTo>
                    <a:pt x="1373" y="1949"/>
                  </a:lnTo>
                  <a:lnTo>
                    <a:pt x="1373" y="1949"/>
                  </a:lnTo>
                  <a:lnTo>
                    <a:pt x="1378" y="1949"/>
                  </a:lnTo>
                  <a:lnTo>
                    <a:pt x="1378" y="1954"/>
                  </a:lnTo>
                  <a:lnTo>
                    <a:pt x="1373" y="1954"/>
                  </a:lnTo>
                  <a:lnTo>
                    <a:pt x="1378" y="1954"/>
                  </a:lnTo>
                  <a:lnTo>
                    <a:pt x="1378" y="1959"/>
                  </a:lnTo>
                  <a:lnTo>
                    <a:pt x="1383" y="1964"/>
                  </a:lnTo>
                  <a:lnTo>
                    <a:pt x="1388" y="1964"/>
                  </a:lnTo>
                  <a:lnTo>
                    <a:pt x="1388" y="1964"/>
                  </a:lnTo>
                  <a:lnTo>
                    <a:pt x="1393" y="1970"/>
                  </a:lnTo>
                  <a:lnTo>
                    <a:pt x="1398" y="1970"/>
                  </a:lnTo>
                  <a:lnTo>
                    <a:pt x="1398" y="1975"/>
                  </a:lnTo>
                  <a:lnTo>
                    <a:pt x="1398" y="1980"/>
                  </a:lnTo>
                  <a:lnTo>
                    <a:pt x="1398" y="1980"/>
                  </a:lnTo>
                  <a:lnTo>
                    <a:pt x="1403" y="1985"/>
                  </a:lnTo>
                  <a:lnTo>
                    <a:pt x="1423" y="1995"/>
                  </a:lnTo>
                  <a:lnTo>
                    <a:pt x="1434" y="2000"/>
                  </a:lnTo>
                  <a:lnTo>
                    <a:pt x="1418" y="2010"/>
                  </a:lnTo>
                  <a:lnTo>
                    <a:pt x="1413" y="2015"/>
                  </a:lnTo>
                  <a:lnTo>
                    <a:pt x="1408" y="2030"/>
                  </a:lnTo>
                  <a:lnTo>
                    <a:pt x="1408" y="2035"/>
                  </a:lnTo>
                  <a:lnTo>
                    <a:pt x="1413" y="2056"/>
                  </a:lnTo>
                  <a:lnTo>
                    <a:pt x="1418" y="2066"/>
                  </a:lnTo>
                  <a:lnTo>
                    <a:pt x="1439" y="2096"/>
                  </a:lnTo>
                  <a:lnTo>
                    <a:pt x="1469" y="2142"/>
                  </a:lnTo>
                  <a:lnTo>
                    <a:pt x="1474" y="2152"/>
                  </a:lnTo>
                  <a:lnTo>
                    <a:pt x="1469" y="2162"/>
                  </a:lnTo>
                  <a:lnTo>
                    <a:pt x="1469" y="2162"/>
                  </a:lnTo>
                  <a:lnTo>
                    <a:pt x="1464" y="2167"/>
                  </a:lnTo>
                  <a:lnTo>
                    <a:pt x="1469" y="2157"/>
                  </a:lnTo>
                  <a:lnTo>
                    <a:pt x="1469" y="2152"/>
                  </a:lnTo>
                  <a:lnTo>
                    <a:pt x="1469" y="2152"/>
                  </a:lnTo>
                  <a:lnTo>
                    <a:pt x="1464" y="2147"/>
                  </a:lnTo>
                  <a:lnTo>
                    <a:pt x="1454" y="2142"/>
                  </a:lnTo>
                  <a:lnTo>
                    <a:pt x="1454" y="2142"/>
                  </a:lnTo>
                  <a:lnTo>
                    <a:pt x="1449" y="2142"/>
                  </a:lnTo>
                  <a:lnTo>
                    <a:pt x="1444" y="2147"/>
                  </a:lnTo>
                  <a:lnTo>
                    <a:pt x="1439" y="2147"/>
                  </a:lnTo>
                  <a:lnTo>
                    <a:pt x="1434" y="2147"/>
                  </a:lnTo>
                  <a:lnTo>
                    <a:pt x="1429" y="2147"/>
                  </a:lnTo>
                  <a:lnTo>
                    <a:pt x="1423" y="2147"/>
                  </a:lnTo>
                  <a:lnTo>
                    <a:pt x="1423" y="2142"/>
                  </a:lnTo>
                  <a:lnTo>
                    <a:pt x="1403" y="2121"/>
                  </a:lnTo>
                  <a:lnTo>
                    <a:pt x="1398" y="2116"/>
                  </a:lnTo>
                  <a:lnTo>
                    <a:pt x="1393" y="2111"/>
                  </a:lnTo>
                  <a:lnTo>
                    <a:pt x="1368" y="2121"/>
                  </a:lnTo>
                  <a:lnTo>
                    <a:pt x="1353" y="2121"/>
                  </a:lnTo>
                  <a:lnTo>
                    <a:pt x="1348" y="2121"/>
                  </a:lnTo>
                  <a:lnTo>
                    <a:pt x="1348" y="2121"/>
                  </a:lnTo>
                  <a:lnTo>
                    <a:pt x="1342" y="2116"/>
                  </a:lnTo>
                  <a:lnTo>
                    <a:pt x="1342" y="2116"/>
                  </a:lnTo>
                  <a:lnTo>
                    <a:pt x="1332" y="2116"/>
                  </a:lnTo>
                  <a:lnTo>
                    <a:pt x="1327" y="211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22" y="2132"/>
                  </a:lnTo>
                  <a:lnTo>
                    <a:pt x="1322" y="2126"/>
                  </a:lnTo>
                  <a:lnTo>
                    <a:pt x="1327" y="2121"/>
                  </a:lnTo>
                  <a:lnTo>
                    <a:pt x="1332" y="2121"/>
                  </a:lnTo>
                  <a:lnTo>
                    <a:pt x="1337" y="2121"/>
                  </a:lnTo>
                  <a:lnTo>
                    <a:pt x="1348" y="2126"/>
                  </a:lnTo>
                  <a:lnTo>
                    <a:pt x="1348" y="2132"/>
                  </a:lnTo>
                  <a:lnTo>
                    <a:pt x="1353" y="2132"/>
                  </a:lnTo>
                  <a:lnTo>
                    <a:pt x="1353" y="2132"/>
                  </a:lnTo>
                  <a:lnTo>
                    <a:pt x="1358" y="2126"/>
                  </a:lnTo>
                  <a:lnTo>
                    <a:pt x="1388" y="2121"/>
                  </a:lnTo>
                  <a:lnTo>
                    <a:pt x="1393" y="2121"/>
                  </a:lnTo>
                  <a:lnTo>
                    <a:pt x="1398" y="2132"/>
                  </a:lnTo>
                  <a:lnTo>
                    <a:pt x="1413" y="2152"/>
                  </a:lnTo>
                  <a:lnTo>
                    <a:pt x="1418" y="2152"/>
                  </a:lnTo>
                  <a:lnTo>
                    <a:pt x="1423" y="2162"/>
                  </a:lnTo>
                  <a:lnTo>
                    <a:pt x="1429" y="2162"/>
                  </a:lnTo>
                  <a:lnTo>
                    <a:pt x="1434" y="2162"/>
                  </a:lnTo>
                  <a:lnTo>
                    <a:pt x="1439" y="2167"/>
                  </a:lnTo>
                  <a:lnTo>
                    <a:pt x="1444" y="2177"/>
                  </a:lnTo>
                  <a:lnTo>
                    <a:pt x="1464" y="2187"/>
                  </a:lnTo>
                  <a:lnTo>
                    <a:pt x="1469" y="2192"/>
                  </a:lnTo>
                  <a:lnTo>
                    <a:pt x="1469" y="2192"/>
                  </a:lnTo>
                  <a:lnTo>
                    <a:pt x="1474" y="2192"/>
                  </a:lnTo>
                  <a:lnTo>
                    <a:pt x="1474" y="2197"/>
                  </a:lnTo>
                  <a:lnTo>
                    <a:pt x="1479" y="2197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7"/>
                  </a:lnTo>
                  <a:lnTo>
                    <a:pt x="1479" y="2207"/>
                  </a:lnTo>
                  <a:lnTo>
                    <a:pt x="1484" y="2213"/>
                  </a:lnTo>
                  <a:lnTo>
                    <a:pt x="1484" y="2213"/>
                  </a:lnTo>
                  <a:lnTo>
                    <a:pt x="1489" y="2213"/>
                  </a:lnTo>
                  <a:lnTo>
                    <a:pt x="1489" y="2218"/>
                  </a:lnTo>
                  <a:lnTo>
                    <a:pt x="1494" y="2223"/>
                  </a:lnTo>
                  <a:lnTo>
                    <a:pt x="1494" y="2228"/>
                  </a:lnTo>
                  <a:lnTo>
                    <a:pt x="1510" y="2268"/>
                  </a:lnTo>
                  <a:lnTo>
                    <a:pt x="1510" y="2278"/>
                  </a:lnTo>
                  <a:lnTo>
                    <a:pt x="1510" y="2294"/>
                  </a:lnTo>
                  <a:lnTo>
                    <a:pt x="1510" y="2309"/>
                  </a:lnTo>
                  <a:lnTo>
                    <a:pt x="1505" y="2309"/>
                  </a:lnTo>
                  <a:lnTo>
                    <a:pt x="1505" y="2314"/>
                  </a:lnTo>
                  <a:lnTo>
                    <a:pt x="1499" y="2314"/>
                  </a:lnTo>
                  <a:lnTo>
                    <a:pt x="1499" y="2314"/>
                  </a:lnTo>
                  <a:lnTo>
                    <a:pt x="1479" y="2329"/>
                  </a:lnTo>
                  <a:lnTo>
                    <a:pt x="1479" y="2334"/>
                  </a:lnTo>
                  <a:lnTo>
                    <a:pt x="1474" y="2334"/>
                  </a:lnTo>
                  <a:lnTo>
                    <a:pt x="1459" y="2354"/>
                  </a:lnTo>
                  <a:lnTo>
                    <a:pt x="1459" y="2359"/>
                  </a:lnTo>
                  <a:lnTo>
                    <a:pt x="1454" y="2359"/>
                  </a:lnTo>
                  <a:lnTo>
                    <a:pt x="1449" y="2364"/>
                  </a:lnTo>
                  <a:lnTo>
                    <a:pt x="1449" y="2369"/>
                  </a:lnTo>
                  <a:lnTo>
                    <a:pt x="1449" y="2369"/>
                  </a:lnTo>
                  <a:lnTo>
                    <a:pt x="1454" y="2369"/>
                  </a:lnTo>
                  <a:lnTo>
                    <a:pt x="1464" y="2369"/>
                  </a:lnTo>
                  <a:lnTo>
                    <a:pt x="1464" y="2369"/>
                  </a:lnTo>
                  <a:lnTo>
                    <a:pt x="1469" y="2375"/>
                  </a:lnTo>
                  <a:lnTo>
                    <a:pt x="1474" y="2375"/>
                  </a:lnTo>
                  <a:lnTo>
                    <a:pt x="1479" y="2380"/>
                  </a:lnTo>
                  <a:lnTo>
                    <a:pt x="1489" y="2395"/>
                  </a:lnTo>
                  <a:lnTo>
                    <a:pt x="1489" y="2400"/>
                  </a:lnTo>
                  <a:lnTo>
                    <a:pt x="1494" y="2395"/>
                  </a:lnTo>
                  <a:lnTo>
                    <a:pt x="1499" y="2395"/>
                  </a:lnTo>
                  <a:lnTo>
                    <a:pt x="1505" y="2395"/>
                  </a:lnTo>
                  <a:lnTo>
                    <a:pt x="1510" y="2400"/>
                  </a:lnTo>
                  <a:lnTo>
                    <a:pt x="1515" y="2405"/>
                  </a:lnTo>
                  <a:lnTo>
                    <a:pt x="1515" y="2405"/>
                  </a:lnTo>
                  <a:lnTo>
                    <a:pt x="1515" y="2405"/>
                  </a:lnTo>
                  <a:lnTo>
                    <a:pt x="1515" y="2400"/>
                  </a:lnTo>
                  <a:lnTo>
                    <a:pt x="1520" y="2395"/>
                  </a:lnTo>
                  <a:lnTo>
                    <a:pt x="1525" y="2390"/>
                  </a:lnTo>
                  <a:lnTo>
                    <a:pt x="1525" y="2385"/>
                  </a:lnTo>
                  <a:lnTo>
                    <a:pt x="1530" y="2380"/>
                  </a:lnTo>
                  <a:lnTo>
                    <a:pt x="1530" y="2369"/>
                  </a:lnTo>
                  <a:lnTo>
                    <a:pt x="1535" y="2359"/>
                  </a:lnTo>
                  <a:lnTo>
                    <a:pt x="1535" y="2354"/>
                  </a:lnTo>
                  <a:lnTo>
                    <a:pt x="1540" y="2349"/>
                  </a:lnTo>
                  <a:lnTo>
                    <a:pt x="1550" y="2344"/>
                  </a:lnTo>
                  <a:lnTo>
                    <a:pt x="1560" y="2344"/>
                  </a:lnTo>
                  <a:lnTo>
                    <a:pt x="1570" y="2344"/>
                  </a:lnTo>
                  <a:lnTo>
                    <a:pt x="1565" y="2344"/>
                  </a:lnTo>
                  <a:lnTo>
                    <a:pt x="1570" y="2339"/>
                  </a:lnTo>
                  <a:lnTo>
                    <a:pt x="1575" y="2339"/>
                  </a:lnTo>
                  <a:lnTo>
                    <a:pt x="1580" y="2344"/>
                  </a:lnTo>
                  <a:lnTo>
                    <a:pt x="1586" y="2344"/>
                  </a:lnTo>
                  <a:lnTo>
                    <a:pt x="1601" y="2344"/>
                  </a:lnTo>
                  <a:lnTo>
                    <a:pt x="1606" y="2344"/>
                  </a:lnTo>
                  <a:lnTo>
                    <a:pt x="1616" y="2349"/>
                  </a:lnTo>
                  <a:lnTo>
                    <a:pt x="1626" y="2349"/>
                  </a:lnTo>
                  <a:lnTo>
                    <a:pt x="1631" y="2349"/>
                  </a:lnTo>
                  <a:lnTo>
                    <a:pt x="1631" y="2344"/>
                  </a:lnTo>
                  <a:lnTo>
                    <a:pt x="1626" y="2344"/>
                  </a:lnTo>
                  <a:lnTo>
                    <a:pt x="1626" y="2344"/>
                  </a:lnTo>
                  <a:lnTo>
                    <a:pt x="1621" y="2344"/>
                  </a:lnTo>
                  <a:lnTo>
                    <a:pt x="1621" y="2344"/>
                  </a:lnTo>
                  <a:lnTo>
                    <a:pt x="1682" y="2354"/>
                  </a:lnTo>
                  <a:lnTo>
                    <a:pt x="1702" y="2369"/>
                  </a:lnTo>
                  <a:lnTo>
                    <a:pt x="1748" y="2400"/>
                  </a:lnTo>
                  <a:lnTo>
                    <a:pt x="1753" y="2405"/>
                  </a:lnTo>
                  <a:lnTo>
                    <a:pt x="1758" y="2415"/>
                  </a:lnTo>
                  <a:lnTo>
                    <a:pt x="1763" y="2430"/>
                  </a:lnTo>
                  <a:lnTo>
                    <a:pt x="1768" y="2435"/>
                  </a:lnTo>
                  <a:lnTo>
                    <a:pt x="1768" y="2445"/>
                  </a:lnTo>
                  <a:lnTo>
                    <a:pt x="1768" y="2450"/>
                  </a:lnTo>
                  <a:lnTo>
                    <a:pt x="1768" y="2456"/>
                  </a:lnTo>
                  <a:lnTo>
                    <a:pt x="1768" y="2466"/>
                  </a:lnTo>
                  <a:lnTo>
                    <a:pt x="1768" y="2476"/>
                  </a:lnTo>
                  <a:lnTo>
                    <a:pt x="1773" y="2486"/>
                  </a:lnTo>
                  <a:lnTo>
                    <a:pt x="1773" y="2491"/>
                  </a:lnTo>
                  <a:lnTo>
                    <a:pt x="1773" y="2496"/>
                  </a:lnTo>
                  <a:lnTo>
                    <a:pt x="1768" y="2511"/>
                  </a:lnTo>
                  <a:lnTo>
                    <a:pt x="1768" y="2511"/>
                  </a:lnTo>
                  <a:lnTo>
                    <a:pt x="1768" y="2516"/>
                  </a:lnTo>
                  <a:lnTo>
                    <a:pt x="1758" y="2537"/>
                  </a:lnTo>
                  <a:lnTo>
                    <a:pt x="1753" y="2547"/>
                  </a:lnTo>
                  <a:lnTo>
                    <a:pt x="1753" y="2552"/>
                  </a:lnTo>
                  <a:lnTo>
                    <a:pt x="1748" y="2552"/>
                  </a:lnTo>
                  <a:lnTo>
                    <a:pt x="1748" y="2562"/>
                  </a:lnTo>
                  <a:lnTo>
                    <a:pt x="1753" y="2577"/>
                  </a:lnTo>
                  <a:lnTo>
                    <a:pt x="1748" y="2582"/>
                  </a:lnTo>
                  <a:lnTo>
                    <a:pt x="1748" y="2592"/>
                  </a:lnTo>
                  <a:lnTo>
                    <a:pt x="1748" y="2597"/>
                  </a:lnTo>
                  <a:lnTo>
                    <a:pt x="1743" y="2607"/>
                  </a:lnTo>
                  <a:lnTo>
                    <a:pt x="1743" y="2607"/>
                  </a:lnTo>
                  <a:lnTo>
                    <a:pt x="1743" y="2612"/>
                  </a:lnTo>
                  <a:lnTo>
                    <a:pt x="1727" y="2618"/>
                  </a:lnTo>
                  <a:lnTo>
                    <a:pt x="1722" y="2623"/>
                  </a:lnTo>
                  <a:lnTo>
                    <a:pt x="1722" y="2618"/>
                  </a:lnTo>
                  <a:lnTo>
                    <a:pt x="1722" y="2623"/>
                  </a:lnTo>
                  <a:lnTo>
                    <a:pt x="1722" y="2628"/>
                  </a:lnTo>
                  <a:lnTo>
                    <a:pt x="1717" y="2628"/>
                  </a:lnTo>
                  <a:lnTo>
                    <a:pt x="1717" y="2628"/>
                  </a:lnTo>
                  <a:lnTo>
                    <a:pt x="1712" y="2638"/>
                  </a:lnTo>
                  <a:lnTo>
                    <a:pt x="1702" y="2653"/>
                  </a:lnTo>
                  <a:lnTo>
                    <a:pt x="1697" y="2653"/>
                  </a:lnTo>
                  <a:lnTo>
                    <a:pt x="1697" y="2653"/>
                  </a:lnTo>
                  <a:lnTo>
                    <a:pt x="1682" y="2638"/>
                  </a:lnTo>
                  <a:lnTo>
                    <a:pt x="1677" y="2638"/>
                  </a:lnTo>
                  <a:lnTo>
                    <a:pt x="1667" y="2628"/>
                  </a:lnTo>
                  <a:lnTo>
                    <a:pt x="1662" y="2628"/>
                  </a:lnTo>
                  <a:lnTo>
                    <a:pt x="1662" y="2633"/>
                  </a:lnTo>
                  <a:lnTo>
                    <a:pt x="1672" y="2638"/>
                  </a:lnTo>
                  <a:lnTo>
                    <a:pt x="1672" y="2638"/>
                  </a:lnTo>
                  <a:lnTo>
                    <a:pt x="1682" y="2643"/>
                  </a:lnTo>
                  <a:lnTo>
                    <a:pt x="1687" y="2643"/>
                  </a:lnTo>
                  <a:lnTo>
                    <a:pt x="1687" y="2643"/>
                  </a:lnTo>
                  <a:lnTo>
                    <a:pt x="1687" y="2648"/>
                  </a:lnTo>
                  <a:lnTo>
                    <a:pt x="1687" y="2648"/>
                  </a:lnTo>
                  <a:lnTo>
                    <a:pt x="1682" y="2648"/>
                  </a:lnTo>
                  <a:lnTo>
                    <a:pt x="1677" y="2648"/>
                  </a:lnTo>
                  <a:lnTo>
                    <a:pt x="1677" y="2653"/>
                  </a:lnTo>
                  <a:lnTo>
                    <a:pt x="1672" y="2653"/>
                  </a:lnTo>
                  <a:lnTo>
                    <a:pt x="1672" y="2653"/>
                  </a:lnTo>
                  <a:lnTo>
                    <a:pt x="1667" y="2648"/>
                  </a:lnTo>
                  <a:lnTo>
                    <a:pt x="1662" y="2648"/>
                  </a:lnTo>
                  <a:lnTo>
                    <a:pt x="1651" y="2653"/>
                  </a:lnTo>
                  <a:lnTo>
                    <a:pt x="1646" y="2653"/>
                  </a:lnTo>
                  <a:lnTo>
                    <a:pt x="1651" y="2653"/>
                  </a:lnTo>
                  <a:lnTo>
                    <a:pt x="1682" y="2653"/>
                  </a:lnTo>
                  <a:lnTo>
                    <a:pt x="1687" y="2653"/>
                  </a:lnTo>
                  <a:lnTo>
                    <a:pt x="1687" y="2658"/>
                  </a:lnTo>
                  <a:lnTo>
                    <a:pt x="1672" y="2673"/>
                  </a:lnTo>
                  <a:lnTo>
                    <a:pt x="1672" y="2678"/>
                  </a:lnTo>
                  <a:lnTo>
                    <a:pt x="1677" y="2678"/>
                  </a:lnTo>
                  <a:lnTo>
                    <a:pt x="1682" y="2678"/>
                  </a:lnTo>
                  <a:lnTo>
                    <a:pt x="1687" y="2678"/>
                  </a:lnTo>
                  <a:lnTo>
                    <a:pt x="1687" y="2673"/>
                  </a:lnTo>
                  <a:lnTo>
                    <a:pt x="1687" y="2673"/>
                  </a:lnTo>
                  <a:lnTo>
                    <a:pt x="1687" y="2678"/>
                  </a:lnTo>
                  <a:lnTo>
                    <a:pt x="1687" y="2683"/>
                  </a:lnTo>
                  <a:lnTo>
                    <a:pt x="1677" y="2693"/>
                  </a:lnTo>
                  <a:lnTo>
                    <a:pt x="1667" y="2699"/>
                  </a:lnTo>
                  <a:lnTo>
                    <a:pt x="1662" y="2704"/>
                  </a:lnTo>
                  <a:lnTo>
                    <a:pt x="1646" y="2704"/>
                  </a:lnTo>
                  <a:lnTo>
                    <a:pt x="1641" y="2704"/>
                  </a:lnTo>
                  <a:lnTo>
                    <a:pt x="1641" y="2704"/>
                  </a:lnTo>
                  <a:lnTo>
                    <a:pt x="1636" y="2699"/>
                  </a:lnTo>
                  <a:lnTo>
                    <a:pt x="1631" y="2688"/>
                  </a:lnTo>
                  <a:lnTo>
                    <a:pt x="1631" y="2683"/>
                  </a:lnTo>
                  <a:lnTo>
                    <a:pt x="1631" y="2688"/>
                  </a:lnTo>
                  <a:lnTo>
                    <a:pt x="1626" y="2693"/>
                  </a:lnTo>
                  <a:lnTo>
                    <a:pt x="1621" y="2699"/>
                  </a:lnTo>
                  <a:lnTo>
                    <a:pt x="1616" y="2704"/>
                  </a:lnTo>
                  <a:lnTo>
                    <a:pt x="1611" y="2704"/>
                  </a:lnTo>
                  <a:lnTo>
                    <a:pt x="1611" y="2704"/>
                  </a:lnTo>
                  <a:lnTo>
                    <a:pt x="1611" y="2709"/>
                  </a:lnTo>
                  <a:lnTo>
                    <a:pt x="1611" y="2714"/>
                  </a:lnTo>
                  <a:lnTo>
                    <a:pt x="1611" y="2714"/>
                  </a:lnTo>
                  <a:lnTo>
                    <a:pt x="1611" y="2714"/>
                  </a:lnTo>
                  <a:lnTo>
                    <a:pt x="1606" y="2719"/>
                  </a:lnTo>
                  <a:lnTo>
                    <a:pt x="1606" y="2719"/>
                  </a:lnTo>
                  <a:lnTo>
                    <a:pt x="1601" y="2719"/>
                  </a:lnTo>
                  <a:lnTo>
                    <a:pt x="1596" y="2719"/>
                  </a:lnTo>
                  <a:lnTo>
                    <a:pt x="1596" y="2719"/>
                  </a:lnTo>
                  <a:lnTo>
                    <a:pt x="1591" y="2719"/>
                  </a:lnTo>
                  <a:lnTo>
                    <a:pt x="1580" y="2719"/>
                  </a:lnTo>
                  <a:lnTo>
                    <a:pt x="1575" y="2724"/>
                  </a:lnTo>
                  <a:lnTo>
                    <a:pt x="1580" y="2724"/>
                  </a:lnTo>
                  <a:lnTo>
                    <a:pt x="1586" y="2724"/>
                  </a:lnTo>
                  <a:lnTo>
                    <a:pt x="1586" y="2724"/>
                  </a:lnTo>
                  <a:lnTo>
                    <a:pt x="1591" y="2729"/>
                  </a:lnTo>
                  <a:lnTo>
                    <a:pt x="1596" y="2724"/>
                  </a:lnTo>
                  <a:lnTo>
                    <a:pt x="1606" y="2724"/>
                  </a:lnTo>
                  <a:lnTo>
                    <a:pt x="1611" y="2719"/>
                  </a:lnTo>
                  <a:lnTo>
                    <a:pt x="1616" y="2714"/>
                  </a:lnTo>
                  <a:lnTo>
                    <a:pt x="1621" y="2714"/>
                  </a:lnTo>
                  <a:lnTo>
                    <a:pt x="1626" y="2719"/>
                  </a:lnTo>
                  <a:lnTo>
                    <a:pt x="1626" y="2719"/>
                  </a:lnTo>
                  <a:lnTo>
                    <a:pt x="1626" y="2724"/>
                  </a:lnTo>
                  <a:lnTo>
                    <a:pt x="1621" y="2724"/>
                  </a:lnTo>
                  <a:lnTo>
                    <a:pt x="1621" y="2729"/>
                  </a:lnTo>
                  <a:lnTo>
                    <a:pt x="1621" y="2729"/>
                  </a:lnTo>
                  <a:lnTo>
                    <a:pt x="1626" y="2729"/>
                  </a:lnTo>
                  <a:lnTo>
                    <a:pt x="1626" y="2734"/>
                  </a:lnTo>
                  <a:lnTo>
                    <a:pt x="1626" y="2739"/>
                  </a:lnTo>
                  <a:lnTo>
                    <a:pt x="1621" y="2739"/>
                  </a:lnTo>
                  <a:lnTo>
                    <a:pt x="1621" y="2744"/>
                  </a:lnTo>
                  <a:lnTo>
                    <a:pt x="1621" y="2749"/>
                  </a:lnTo>
                  <a:lnTo>
                    <a:pt x="1621" y="2749"/>
                  </a:lnTo>
                  <a:lnTo>
                    <a:pt x="1616" y="2749"/>
                  </a:lnTo>
                  <a:lnTo>
                    <a:pt x="1621" y="2749"/>
                  </a:lnTo>
                  <a:lnTo>
                    <a:pt x="1626" y="2754"/>
                  </a:lnTo>
                  <a:lnTo>
                    <a:pt x="1626" y="2754"/>
                  </a:lnTo>
                  <a:lnTo>
                    <a:pt x="1621" y="2764"/>
                  </a:lnTo>
                  <a:lnTo>
                    <a:pt x="1611" y="2769"/>
                  </a:lnTo>
                  <a:lnTo>
                    <a:pt x="1601" y="2780"/>
                  </a:lnTo>
                  <a:lnTo>
                    <a:pt x="1591" y="2780"/>
                  </a:lnTo>
                  <a:lnTo>
                    <a:pt x="1575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65" y="2780"/>
                  </a:lnTo>
                  <a:lnTo>
                    <a:pt x="1565" y="2785"/>
                  </a:lnTo>
                  <a:lnTo>
                    <a:pt x="1560" y="2785"/>
                  </a:lnTo>
                  <a:lnTo>
                    <a:pt x="1560" y="2785"/>
                  </a:lnTo>
                  <a:lnTo>
                    <a:pt x="1555" y="2785"/>
                  </a:lnTo>
                  <a:lnTo>
                    <a:pt x="1555" y="2790"/>
                  </a:lnTo>
                  <a:lnTo>
                    <a:pt x="1550" y="2785"/>
                  </a:lnTo>
                  <a:lnTo>
                    <a:pt x="1545" y="2785"/>
                  </a:lnTo>
                  <a:lnTo>
                    <a:pt x="1535" y="2790"/>
                  </a:lnTo>
                  <a:lnTo>
                    <a:pt x="1530" y="2790"/>
                  </a:lnTo>
                  <a:lnTo>
                    <a:pt x="1530" y="2795"/>
                  </a:lnTo>
                  <a:lnTo>
                    <a:pt x="1530" y="2795"/>
                  </a:lnTo>
                  <a:lnTo>
                    <a:pt x="1525" y="2800"/>
                  </a:lnTo>
                  <a:lnTo>
                    <a:pt x="1525" y="2800"/>
                  </a:lnTo>
                  <a:lnTo>
                    <a:pt x="1520" y="2805"/>
                  </a:lnTo>
                  <a:lnTo>
                    <a:pt x="1520" y="2805"/>
                  </a:lnTo>
                  <a:lnTo>
                    <a:pt x="1530" y="2800"/>
                  </a:lnTo>
                  <a:lnTo>
                    <a:pt x="1535" y="2800"/>
                  </a:lnTo>
                  <a:lnTo>
                    <a:pt x="1535" y="2800"/>
                  </a:lnTo>
                  <a:lnTo>
                    <a:pt x="1535" y="2795"/>
                  </a:lnTo>
                  <a:lnTo>
                    <a:pt x="1535" y="2795"/>
                  </a:lnTo>
                  <a:lnTo>
                    <a:pt x="1545" y="2795"/>
                  </a:lnTo>
                  <a:lnTo>
                    <a:pt x="1575" y="2795"/>
                  </a:lnTo>
                  <a:lnTo>
                    <a:pt x="1580" y="2800"/>
                  </a:lnTo>
                  <a:lnTo>
                    <a:pt x="1580" y="2805"/>
                  </a:lnTo>
                  <a:lnTo>
                    <a:pt x="1586" y="2805"/>
                  </a:lnTo>
                  <a:lnTo>
                    <a:pt x="1580" y="2805"/>
                  </a:lnTo>
                  <a:lnTo>
                    <a:pt x="1575" y="2810"/>
                  </a:lnTo>
                  <a:lnTo>
                    <a:pt x="1570" y="2805"/>
                  </a:lnTo>
                  <a:lnTo>
                    <a:pt x="1565" y="2805"/>
                  </a:lnTo>
                  <a:lnTo>
                    <a:pt x="1560" y="2810"/>
                  </a:lnTo>
                  <a:lnTo>
                    <a:pt x="1555" y="2815"/>
                  </a:lnTo>
                  <a:lnTo>
                    <a:pt x="1550" y="2815"/>
                  </a:lnTo>
                  <a:lnTo>
                    <a:pt x="1555" y="2820"/>
                  </a:lnTo>
                  <a:lnTo>
                    <a:pt x="1555" y="2820"/>
                  </a:lnTo>
                  <a:lnTo>
                    <a:pt x="1555" y="2820"/>
                  </a:lnTo>
                  <a:lnTo>
                    <a:pt x="1555" y="2825"/>
                  </a:lnTo>
                  <a:lnTo>
                    <a:pt x="1575" y="2825"/>
                  </a:lnTo>
                  <a:lnTo>
                    <a:pt x="1580" y="2825"/>
                  </a:lnTo>
                  <a:lnTo>
                    <a:pt x="1580" y="2820"/>
                  </a:lnTo>
                  <a:lnTo>
                    <a:pt x="1580" y="2815"/>
                  </a:lnTo>
                  <a:lnTo>
                    <a:pt x="1580" y="2815"/>
                  </a:lnTo>
                  <a:lnTo>
                    <a:pt x="1586" y="2815"/>
                  </a:lnTo>
                  <a:lnTo>
                    <a:pt x="1586" y="2820"/>
                  </a:lnTo>
                  <a:lnTo>
                    <a:pt x="1586" y="2825"/>
                  </a:lnTo>
                  <a:lnTo>
                    <a:pt x="1591" y="2830"/>
                  </a:lnTo>
                  <a:lnTo>
                    <a:pt x="1591" y="2830"/>
                  </a:lnTo>
                  <a:lnTo>
                    <a:pt x="1631" y="2835"/>
                  </a:lnTo>
                  <a:lnTo>
                    <a:pt x="1656" y="2825"/>
                  </a:lnTo>
                  <a:lnTo>
                    <a:pt x="1717" y="2820"/>
                  </a:lnTo>
                  <a:lnTo>
                    <a:pt x="1722" y="2825"/>
                  </a:lnTo>
                  <a:lnTo>
                    <a:pt x="1722" y="2835"/>
                  </a:lnTo>
                  <a:lnTo>
                    <a:pt x="1717" y="2835"/>
                  </a:lnTo>
                  <a:lnTo>
                    <a:pt x="1717" y="2835"/>
                  </a:lnTo>
                  <a:lnTo>
                    <a:pt x="1717" y="2840"/>
                  </a:lnTo>
                  <a:lnTo>
                    <a:pt x="1717" y="2840"/>
                  </a:lnTo>
                  <a:lnTo>
                    <a:pt x="1707" y="2840"/>
                  </a:lnTo>
                  <a:lnTo>
                    <a:pt x="1707" y="2840"/>
                  </a:lnTo>
                  <a:lnTo>
                    <a:pt x="1707" y="2845"/>
                  </a:lnTo>
                  <a:lnTo>
                    <a:pt x="1712" y="2850"/>
                  </a:lnTo>
                  <a:lnTo>
                    <a:pt x="1712" y="2861"/>
                  </a:lnTo>
                  <a:lnTo>
                    <a:pt x="1717" y="2871"/>
                  </a:lnTo>
                  <a:lnTo>
                    <a:pt x="1712" y="2886"/>
                  </a:lnTo>
                  <a:lnTo>
                    <a:pt x="1712" y="2891"/>
                  </a:lnTo>
                  <a:lnTo>
                    <a:pt x="1707" y="2901"/>
                  </a:lnTo>
                  <a:lnTo>
                    <a:pt x="1692" y="2906"/>
                  </a:lnTo>
                  <a:lnTo>
                    <a:pt x="1687" y="2906"/>
                  </a:lnTo>
                  <a:lnTo>
                    <a:pt x="1687" y="2911"/>
                  </a:lnTo>
                  <a:lnTo>
                    <a:pt x="1682" y="2906"/>
                  </a:lnTo>
                  <a:lnTo>
                    <a:pt x="1677" y="2911"/>
                  </a:lnTo>
                  <a:lnTo>
                    <a:pt x="1677" y="2911"/>
                  </a:lnTo>
                  <a:lnTo>
                    <a:pt x="1677" y="2911"/>
                  </a:lnTo>
                  <a:lnTo>
                    <a:pt x="1672" y="2916"/>
                  </a:lnTo>
                  <a:lnTo>
                    <a:pt x="1672" y="2916"/>
                  </a:lnTo>
                  <a:lnTo>
                    <a:pt x="1656" y="2916"/>
                  </a:lnTo>
                  <a:lnTo>
                    <a:pt x="1656" y="2916"/>
                  </a:lnTo>
                  <a:lnTo>
                    <a:pt x="1651" y="2921"/>
                  </a:lnTo>
                  <a:lnTo>
                    <a:pt x="1641" y="2926"/>
                  </a:lnTo>
                  <a:lnTo>
                    <a:pt x="1631" y="2942"/>
                  </a:lnTo>
                  <a:lnTo>
                    <a:pt x="1631" y="2947"/>
                  </a:lnTo>
                  <a:lnTo>
                    <a:pt x="1631" y="2952"/>
                  </a:lnTo>
                  <a:lnTo>
                    <a:pt x="1636" y="2967"/>
                  </a:lnTo>
                  <a:lnTo>
                    <a:pt x="1626" y="2967"/>
                  </a:lnTo>
                  <a:lnTo>
                    <a:pt x="1601" y="2957"/>
                  </a:lnTo>
                  <a:lnTo>
                    <a:pt x="1591" y="2962"/>
                  </a:lnTo>
                  <a:lnTo>
                    <a:pt x="1575" y="2982"/>
                  </a:lnTo>
                  <a:lnTo>
                    <a:pt x="1565" y="2982"/>
                  </a:lnTo>
                  <a:lnTo>
                    <a:pt x="1525" y="2992"/>
                  </a:lnTo>
                  <a:lnTo>
                    <a:pt x="1515" y="2997"/>
                  </a:lnTo>
                  <a:lnTo>
                    <a:pt x="1515" y="2997"/>
                  </a:lnTo>
                  <a:lnTo>
                    <a:pt x="1515" y="2997"/>
                  </a:lnTo>
                  <a:lnTo>
                    <a:pt x="1515" y="3002"/>
                  </a:lnTo>
                  <a:lnTo>
                    <a:pt x="1510" y="3002"/>
                  </a:lnTo>
                  <a:lnTo>
                    <a:pt x="1505" y="3007"/>
                  </a:lnTo>
                  <a:lnTo>
                    <a:pt x="1499" y="3017"/>
                  </a:lnTo>
                  <a:lnTo>
                    <a:pt x="1489" y="3017"/>
                  </a:lnTo>
                  <a:lnTo>
                    <a:pt x="1489" y="3017"/>
                  </a:lnTo>
                  <a:lnTo>
                    <a:pt x="1479" y="3012"/>
                  </a:lnTo>
                  <a:lnTo>
                    <a:pt x="1474" y="3012"/>
                  </a:lnTo>
                  <a:lnTo>
                    <a:pt x="1469" y="3012"/>
                  </a:lnTo>
                  <a:lnTo>
                    <a:pt x="1469" y="3012"/>
                  </a:lnTo>
                  <a:lnTo>
                    <a:pt x="1464" y="3007"/>
                  </a:lnTo>
                  <a:lnTo>
                    <a:pt x="1459" y="3007"/>
                  </a:lnTo>
                  <a:lnTo>
                    <a:pt x="1454" y="3007"/>
                  </a:lnTo>
                  <a:lnTo>
                    <a:pt x="1413" y="2992"/>
                  </a:lnTo>
                  <a:lnTo>
                    <a:pt x="1408" y="2992"/>
                  </a:lnTo>
                  <a:lnTo>
                    <a:pt x="1403" y="2997"/>
                  </a:lnTo>
                  <a:lnTo>
                    <a:pt x="1393" y="2992"/>
                  </a:lnTo>
                  <a:lnTo>
                    <a:pt x="1368" y="3002"/>
                  </a:lnTo>
                  <a:lnTo>
                    <a:pt x="1337" y="3002"/>
                  </a:lnTo>
                  <a:lnTo>
                    <a:pt x="1307" y="3012"/>
                  </a:lnTo>
                  <a:lnTo>
                    <a:pt x="1302" y="3012"/>
                  </a:lnTo>
                  <a:lnTo>
                    <a:pt x="1302" y="3007"/>
                  </a:lnTo>
                  <a:lnTo>
                    <a:pt x="1302" y="3007"/>
                  </a:lnTo>
                  <a:lnTo>
                    <a:pt x="1297" y="3007"/>
                  </a:lnTo>
                  <a:lnTo>
                    <a:pt x="1297" y="3012"/>
                  </a:lnTo>
                  <a:lnTo>
                    <a:pt x="1297" y="3017"/>
                  </a:lnTo>
                  <a:lnTo>
                    <a:pt x="1297" y="3023"/>
                  </a:lnTo>
                  <a:lnTo>
                    <a:pt x="1292" y="3023"/>
                  </a:lnTo>
                  <a:lnTo>
                    <a:pt x="1287" y="3023"/>
                  </a:lnTo>
                  <a:lnTo>
                    <a:pt x="1272" y="3007"/>
                  </a:lnTo>
                  <a:lnTo>
                    <a:pt x="1272" y="3007"/>
                  </a:lnTo>
                  <a:lnTo>
                    <a:pt x="1272" y="3007"/>
                  </a:lnTo>
                  <a:lnTo>
                    <a:pt x="1272" y="3002"/>
                  </a:lnTo>
                  <a:lnTo>
                    <a:pt x="1282" y="3002"/>
                  </a:lnTo>
                  <a:lnTo>
                    <a:pt x="1282" y="2997"/>
                  </a:lnTo>
                  <a:lnTo>
                    <a:pt x="1277" y="2997"/>
                  </a:lnTo>
                  <a:lnTo>
                    <a:pt x="1272" y="2992"/>
                  </a:lnTo>
                  <a:lnTo>
                    <a:pt x="1272" y="2992"/>
                  </a:lnTo>
                  <a:lnTo>
                    <a:pt x="1272" y="2992"/>
                  </a:lnTo>
                  <a:lnTo>
                    <a:pt x="1267" y="2992"/>
                  </a:lnTo>
                  <a:lnTo>
                    <a:pt x="1267" y="2992"/>
                  </a:lnTo>
                  <a:lnTo>
                    <a:pt x="1267" y="2992"/>
                  </a:lnTo>
                  <a:lnTo>
                    <a:pt x="1267" y="2987"/>
                  </a:lnTo>
                  <a:lnTo>
                    <a:pt x="1261" y="2987"/>
                  </a:lnTo>
                  <a:lnTo>
                    <a:pt x="1251" y="2987"/>
                  </a:lnTo>
                  <a:lnTo>
                    <a:pt x="1251" y="2987"/>
                  </a:lnTo>
                  <a:lnTo>
                    <a:pt x="1246" y="2992"/>
                  </a:lnTo>
                  <a:lnTo>
                    <a:pt x="1246" y="3002"/>
                  </a:lnTo>
                  <a:lnTo>
                    <a:pt x="1241" y="3007"/>
                  </a:lnTo>
                  <a:lnTo>
                    <a:pt x="1236" y="3007"/>
                  </a:lnTo>
                  <a:lnTo>
                    <a:pt x="1231" y="3002"/>
                  </a:lnTo>
                  <a:lnTo>
                    <a:pt x="1236" y="2997"/>
                  </a:lnTo>
                  <a:lnTo>
                    <a:pt x="1241" y="2992"/>
                  </a:lnTo>
                  <a:lnTo>
                    <a:pt x="1241" y="2987"/>
                  </a:lnTo>
                  <a:lnTo>
                    <a:pt x="1236" y="2987"/>
                  </a:lnTo>
                  <a:lnTo>
                    <a:pt x="1226" y="2987"/>
                  </a:lnTo>
                  <a:lnTo>
                    <a:pt x="1221" y="2987"/>
                  </a:lnTo>
                  <a:lnTo>
                    <a:pt x="1226" y="2992"/>
                  </a:lnTo>
                  <a:lnTo>
                    <a:pt x="1231" y="2997"/>
                  </a:lnTo>
                  <a:lnTo>
                    <a:pt x="1231" y="3002"/>
                  </a:lnTo>
                  <a:lnTo>
                    <a:pt x="1231" y="3002"/>
                  </a:lnTo>
                  <a:lnTo>
                    <a:pt x="1226" y="3007"/>
                  </a:lnTo>
                  <a:lnTo>
                    <a:pt x="1226" y="3007"/>
                  </a:lnTo>
                  <a:lnTo>
                    <a:pt x="1221" y="3007"/>
                  </a:lnTo>
                  <a:lnTo>
                    <a:pt x="1216" y="3002"/>
                  </a:lnTo>
                  <a:lnTo>
                    <a:pt x="1216" y="3002"/>
                  </a:lnTo>
                  <a:lnTo>
                    <a:pt x="1216" y="2997"/>
                  </a:lnTo>
                  <a:lnTo>
                    <a:pt x="1211" y="2992"/>
                  </a:lnTo>
                  <a:lnTo>
                    <a:pt x="1206" y="2992"/>
                  </a:lnTo>
                  <a:lnTo>
                    <a:pt x="1196" y="2987"/>
                  </a:lnTo>
                  <a:lnTo>
                    <a:pt x="1196" y="2987"/>
                  </a:lnTo>
                  <a:lnTo>
                    <a:pt x="1191" y="2977"/>
                  </a:lnTo>
                  <a:lnTo>
                    <a:pt x="1165" y="2962"/>
                  </a:lnTo>
                  <a:lnTo>
                    <a:pt x="1165" y="2967"/>
                  </a:lnTo>
                  <a:lnTo>
                    <a:pt x="1165" y="2967"/>
                  </a:lnTo>
                  <a:lnTo>
                    <a:pt x="1170" y="2967"/>
                  </a:lnTo>
                  <a:lnTo>
                    <a:pt x="1170" y="2972"/>
                  </a:lnTo>
                  <a:lnTo>
                    <a:pt x="1175" y="2977"/>
                  </a:lnTo>
                  <a:lnTo>
                    <a:pt x="1191" y="2992"/>
                  </a:lnTo>
                  <a:lnTo>
                    <a:pt x="1191" y="2997"/>
                  </a:lnTo>
                  <a:lnTo>
                    <a:pt x="1191" y="3002"/>
                  </a:lnTo>
                  <a:lnTo>
                    <a:pt x="1185" y="3002"/>
                  </a:lnTo>
                  <a:lnTo>
                    <a:pt x="1175" y="3002"/>
                  </a:lnTo>
                  <a:lnTo>
                    <a:pt x="1170" y="3002"/>
                  </a:lnTo>
                  <a:lnTo>
                    <a:pt x="1175" y="3002"/>
                  </a:lnTo>
                  <a:lnTo>
                    <a:pt x="1175" y="3007"/>
                  </a:lnTo>
                  <a:lnTo>
                    <a:pt x="1175" y="3007"/>
                  </a:lnTo>
                  <a:lnTo>
                    <a:pt x="1165" y="3007"/>
                  </a:lnTo>
                  <a:lnTo>
                    <a:pt x="1160" y="3012"/>
                  </a:lnTo>
                  <a:lnTo>
                    <a:pt x="1160" y="3012"/>
                  </a:lnTo>
                  <a:lnTo>
                    <a:pt x="1160" y="3012"/>
                  </a:lnTo>
                  <a:lnTo>
                    <a:pt x="1150" y="3012"/>
                  </a:lnTo>
                  <a:lnTo>
                    <a:pt x="1145" y="3023"/>
                  </a:lnTo>
                  <a:lnTo>
                    <a:pt x="1145" y="3023"/>
                  </a:lnTo>
                  <a:lnTo>
                    <a:pt x="1145" y="3023"/>
                  </a:lnTo>
                  <a:lnTo>
                    <a:pt x="1140" y="3023"/>
                  </a:lnTo>
                  <a:lnTo>
                    <a:pt x="1135" y="3017"/>
                  </a:lnTo>
                  <a:lnTo>
                    <a:pt x="1125" y="3017"/>
                  </a:lnTo>
                  <a:lnTo>
                    <a:pt x="1120" y="3017"/>
                  </a:lnTo>
                  <a:lnTo>
                    <a:pt x="1115" y="3017"/>
                  </a:lnTo>
                  <a:lnTo>
                    <a:pt x="1110" y="3023"/>
                  </a:lnTo>
                  <a:lnTo>
                    <a:pt x="1104" y="3023"/>
                  </a:lnTo>
                  <a:lnTo>
                    <a:pt x="1094" y="3023"/>
                  </a:lnTo>
                  <a:lnTo>
                    <a:pt x="1089" y="3023"/>
                  </a:lnTo>
                  <a:lnTo>
                    <a:pt x="1084" y="3023"/>
                  </a:lnTo>
                  <a:lnTo>
                    <a:pt x="1079" y="3023"/>
                  </a:lnTo>
                  <a:lnTo>
                    <a:pt x="1074" y="3028"/>
                  </a:lnTo>
                  <a:lnTo>
                    <a:pt x="1074" y="3028"/>
                  </a:lnTo>
                  <a:lnTo>
                    <a:pt x="1069" y="3033"/>
                  </a:lnTo>
                  <a:lnTo>
                    <a:pt x="1069" y="3028"/>
                  </a:lnTo>
                  <a:lnTo>
                    <a:pt x="1069" y="3028"/>
                  </a:lnTo>
                  <a:lnTo>
                    <a:pt x="1069" y="3023"/>
                  </a:lnTo>
                  <a:lnTo>
                    <a:pt x="1064" y="3023"/>
                  </a:lnTo>
                  <a:lnTo>
                    <a:pt x="1059" y="3023"/>
                  </a:lnTo>
                  <a:lnTo>
                    <a:pt x="1054" y="3023"/>
                  </a:lnTo>
                  <a:lnTo>
                    <a:pt x="1054" y="3023"/>
                  </a:lnTo>
                  <a:lnTo>
                    <a:pt x="1054" y="3017"/>
                  </a:lnTo>
                  <a:lnTo>
                    <a:pt x="1054" y="3017"/>
                  </a:lnTo>
                  <a:lnTo>
                    <a:pt x="1049" y="3017"/>
                  </a:lnTo>
                  <a:lnTo>
                    <a:pt x="1044" y="3028"/>
                  </a:lnTo>
                  <a:lnTo>
                    <a:pt x="1049" y="3028"/>
                  </a:lnTo>
                  <a:lnTo>
                    <a:pt x="1049" y="3028"/>
                  </a:lnTo>
                  <a:lnTo>
                    <a:pt x="1049" y="3028"/>
                  </a:lnTo>
                  <a:lnTo>
                    <a:pt x="1054" y="3023"/>
                  </a:lnTo>
                  <a:lnTo>
                    <a:pt x="1059" y="3033"/>
                  </a:lnTo>
                  <a:lnTo>
                    <a:pt x="1059" y="3033"/>
                  </a:lnTo>
                  <a:lnTo>
                    <a:pt x="1064" y="3033"/>
                  </a:lnTo>
                  <a:lnTo>
                    <a:pt x="1064" y="3033"/>
                  </a:lnTo>
                  <a:lnTo>
                    <a:pt x="1069" y="3033"/>
                  </a:lnTo>
                  <a:lnTo>
                    <a:pt x="1069" y="3038"/>
                  </a:lnTo>
                  <a:lnTo>
                    <a:pt x="1069" y="3043"/>
                  </a:lnTo>
                  <a:lnTo>
                    <a:pt x="1069" y="3043"/>
                  </a:lnTo>
                  <a:lnTo>
                    <a:pt x="1074" y="3043"/>
                  </a:lnTo>
                  <a:lnTo>
                    <a:pt x="1064" y="3053"/>
                  </a:lnTo>
                  <a:lnTo>
                    <a:pt x="1064" y="3058"/>
                  </a:lnTo>
                  <a:lnTo>
                    <a:pt x="1064" y="3058"/>
                  </a:lnTo>
                  <a:lnTo>
                    <a:pt x="1049" y="3058"/>
                  </a:lnTo>
                  <a:lnTo>
                    <a:pt x="1044" y="3058"/>
                  </a:lnTo>
                  <a:lnTo>
                    <a:pt x="1028" y="3053"/>
                  </a:lnTo>
                  <a:lnTo>
                    <a:pt x="993" y="3048"/>
                  </a:lnTo>
                  <a:lnTo>
                    <a:pt x="988" y="3043"/>
                  </a:lnTo>
                  <a:lnTo>
                    <a:pt x="983" y="3043"/>
                  </a:lnTo>
                  <a:lnTo>
                    <a:pt x="973" y="3043"/>
                  </a:lnTo>
                  <a:lnTo>
                    <a:pt x="973" y="3048"/>
                  </a:lnTo>
                  <a:lnTo>
                    <a:pt x="968" y="3053"/>
                  </a:lnTo>
                  <a:lnTo>
                    <a:pt x="968" y="3058"/>
                  </a:lnTo>
                  <a:lnTo>
                    <a:pt x="973" y="3063"/>
                  </a:lnTo>
                  <a:lnTo>
                    <a:pt x="973" y="3063"/>
                  </a:lnTo>
                  <a:lnTo>
                    <a:pt x="978" y="3068"/>
                  </a:lnTo>
                  <a:lnTo>
                    <a:pt x="973" y="3073"/>
                  </a:lnTo>
                  <a:lnTo>
                    <a:pt x="973" y="3078"/>
                  </a:lnTo>
                  <a:lnTo>
                    <a:pt x="968" y="3078"/>
                  </a:lnTo>
                  <a:lnTo>
                    <a:pt x="968" y="3068"/>
                  </a:lnTo>
                  <a:lnTo>
                    <a:pt x="968" y="3058"/>
                  </a:lnTo>
                  <a:lnTo>
                    <a:pt x="927" y="3028"/>
                  </a:lnTo>
                  <a:lnTo>
                    <a:pt x="892" y="3012"/>
                  </a:lnTo>
                  <a:lnTo>
                    <a:pt x="887" y="3012"/>
                  </a:lnTo>
                  <a:lnTo>
                    <a:pt x="877" y="3017"/>
                  </a:lnTo>
                  <a:lnTo>
                    <a:pt x="866" y="3017"/>
                  </a:lnTo>
                  <a:lnTo>
                    <a:pt x="861" y="3017"/>
                  </a:lnTo>
                  <a:lnTo>
                    <a:pt x="856" y="3017"/>
                  </a:lnTo>
                  <a:lnTo>
                    <a:pt x="851" y="3017"/>
                  </a:lnTo>
                  <a:lnTo>
                    <a:pt x="851" y="3023"/>
                  </a:lnTo>
                  <a:lnTo>
                    <a:pt x="846" y="3023"/>
                  </a:lnTo>
                  <a:lnTo>
                    <a:pt x="846" y="3023"/>
                  </a:lnTo>
                  <a:lnTo>
                    <a:pt x="841" y="3028"/>
                  </a:lnTo>
                  <a:lnTo>
                    <a:pt x="841" y="3028"/>
                  </a:lnTo>
                  <a:lnTo>
                    <a:pt x="836" y="3023"/>
                  </a:lnTo>
                  <a:lnTo>
                    <a:pt x="836" y="3023"/>
                  </a:lnTo>
                  <a:lnTo>
                    <a:pt x="831" y="3023"/>
                  </a:lnTo>
                  <a:lnTo>
                    <a:pt x="826" y="3028"/>
                  </a:lnTo>
                  <a:lnTo>
                    <a:pt x="816" y="3028"/>
                  </a:lnTo>
                  <a:lnTo>
                    <a:pt x="816" y="3033"/>
                  </a:lnTo>
                  <a:lnTo>
                    <a:pt x="811" y="3033"/>
                  </a:lnTo>
                  <a:lnTo>
                    <a:pt x="811" y="3038"/>
                  </a:lnTo>
                  <a:lnTo>
                    <a:pt x="796" y="3043"/>
                  </a:lnTo>
                  <a:lnTo>
                    <a:pt x="790" y="3043"/>
                  </a:lnTo>
                  <a:lnTo>
                    <a:pt x="785" y="3043"/>
                  </a:lnTo>
                  <a:lnTo>
                    <a:pt x="785" y="3038"/>
                  </a:lnTo>
                  <a:lnTo>
                    <a:pt x="780" y="303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75" y="3023"/>
                  </a:lnTo>
                  <a:lnTo>
                    <a:pt x="775" y="3028"/>
                  </a:lnTo>
                  <a:lnTo>
                    <a:pt x="775" y="3028"/>
                  </a:lnTo>
                  <a:lnTo>
                    <a:pt x="775" y="3028"/>
                  </a:lnTo>
                  <a:lnTo>
                    <a:pt x="780" y="3033"/>
                  </a:lnTo>
                  <a:lnTo>
                    <a:pt x="780" y="3043"/>
                  </a:lnTo>
                  <a:lnTo>
                    <a:pt x="780" y="3048"/>
                  </a:lnTo>
                  <a:lnTo>
                    <a:pt x="780" y="3048"/>
                  </a:lnTo>
                  <a:lnTo>
                    <a:pt x="775" y="3053"/>
                  </a:lnTo>
                  <a:lnTo>
                    <a:pt x="770" y="3058"/>
                  </a:lnTo>
                  <a:lnTo>
                    <a:pt x="770" y="3063"/>
                  </a:lnTo>
                  <a:lnTo>
                    <a:pt x="765" y="3073"/>
                  </a:lnTo>
                  <a:lnTo>
                    <a:pt x="765" y="3078"/>
                  </a:lnTo>
                  <a:lnTo>
                    <a:pt x="770" y="3093"/>
                  </a:lnTo>
                  <a:lnTo>
                    <a:pt x="765" y="3093"/>
                  </a:lnTo>
                  <a:lnTo>
                    <a:pt x="760" y="3093"/>
                  </a:lnTo>
                  <a:lnTo>
                    <a:pt x="755" y="3093"/>
                  </a:lnTo>
                  <a:lnTo>
                    <a:pt x="755" y="3098"/>
                  </a:lnTo>
                  <a:lnTo>
                    <a:pt x="755" y="3104"/>
                  </a:lnTo>
                  <a:lnTo>
                    <a:pt x="760" y="3104"/>
                  </a:lnTo>
                  <a:lnTo>
                    <a:pt x="770" y="3104"/>
                  </a:lnTo>
                  <a:lnTo>
                    <a:pt x="770" y="3109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0" y="3119"/>
                  </a:lnTo>
                  <a:lnTo>
                    <a:pt x="760" y="3124"/>
                  </a:lnTo>
                  <a:lnTo>
                    <a:pt x="760" y="3124"/>
                  </a:lnTo>
                  <a:lnTo>
                    <a:pt x="755" y="3124"/>
                  </a:lnTo>
                  <a:lnTo>
                    <a:pt x="750" y="3124"/>
                  </a:lnTo>
                  <a:lnTo>
                    <a:pt x="750" y="3129"/>
                  </a:lnTo>
                  <a:lnTo>
                    <a:pt x="745" y="3129"/>
                  </a:lnTo>
                  <a:lnTo>
                    <a:pt x="740" y="3134"/>
                  </a:lnTo>
                  <a:lnTo>
                    <a:pt x="740" y="3134"/>
                  </a:lnTo>
                  <a:lnTo>
                    <a:pt x="740" y="3139"/>
                  </a:lnTo>
                  <a:lnTo>
                    <a:pt x="735" y="3144"/>
                  </a:lnTo>
                  <a:lnTo>
                    <a:pt x="735" y="3154"/>
                  </a:lnTo>
                  <a:lnTo>
                    <a:pt x="735" y="3159"/>
                  </a:lnTo>
                  <a:lnTo>
                    <a:pt x="735" y="3159"/>
                  </a:lnTo>
                  <a:lnTo>
                    <a:pt x="725" y="3164"/>
                  </a:lnTo>
                  <a:lnTo>
                    <a:pt x="720" y="3164"/>
                  </a:lnTo>
                  <a:lnTo>
                    <a:pt x="715" y="3164"/>
                  </a:lnTo>
                  <a:lnTo>
                    <a:pt x="715" y="3159"/>
                  </a:lnTo>
                  <a:lnTo>
                    <a:pt x="709" y="3159"/>
                  </a:lnTo>
                  <a:lnTo>
                    <a:pt x="709" y="3164"/>
                  </a:lnTo>
                  <a:lnTo>
                    <a:pt x="699" y="3154"/>
                  </a:lnTo>
                  <a:lnTo>
                    <a:pt x="689" y="3144"/>
                  </a:lnTo>
                  <a:lnTo>
                    <a:pt x="679" y="3129"/>
                  </a:lnTo>
                  <a:lnTo>
                    <a:pt x="674" y="3129"/>
                  </a:lnTo>
                  <a:lnTo>
                    <a:pt x="674" y="3129"/>
                  </a:lnTo>
                  <a:lnTo>
                    <a:pt x="669" y="3129"/>
                  </a:lnTo>
                  <a:lnTo>
                    <a:pt x="669" y="3134"/>
                  </a:lnTo>
                  <a:lnTo>
                    <a:pt x="664" y="3134"/>
                  </a:lnTo>
                  <a:lnTo>
                    <a:pt x="664" y="3134"/>
                  </a:lnTo>
                  <a:lnTo>
                    <a:pt x="659" y="3134"/>
                  </a:lnTo>
                  <a:lnTo>
                    <a:pt x="659" y="3134"/>
                  </a:lnTo>
                  <a:lnTo>
                    <a:pt x="659" y="3134"/>
                  </a:lnTo>
                  <a:lnTo>
                    <a:pt x="654" y="3129"/>
                  </a:lnTo>
                  <a:lnTo>
                    <a:pt x="654" y="3129"/>
                  </a:lnTo>
                  <a:lnTo>
                    <a:pt x="654" y="3129"/>
                  </a:lnTo>
                  <a:lnTo>
                    <a:pt x="654" y="3124"/>
                  </a:lnTo>
                  <a:lnTo>
                    <a:pt x="649" y="3124"/>
                  </a:lnTo>
                  <a:lnTo>
                    <a:pt x="644" y="3119"/>
                  </a:lnTo>
                  <a:lnTo>
                    <a:pt x="649" y="3114"/>
                  </a:lnTo>
                  <a:lnTo>
                    <a:pt x="644" y="3114"/>
                  </a:lnTo>
                  <a:lnTo>
                    <a:pt x="639" y="3114"/>
                  </a:lnTo>
                  <a:lnTo>
                    <a:pt x="639" y="3109"/>
                  </a:lnTo>
                  <a:lnTo>
                    <a:pt x="633" y="3109"/>
                  </a:lnTo>
                  <a:lnTo>
                    <a:pt x="633" y="3104"/>
                  </a:lnTo>
                  <a:lnTo>
                    <a:pt x="633" y="3104"/>
                  </a:lnTo>
                  <a:lnTo>
                    <a:pt x="633" y="3098"/>
                  </a:lnTo>
                  <a:lnTo>
                    <a:pt x="633" y="3093"/>
                  </a:lnTo>
                  <a:lnTo>
                    <a:pt x="639" y="3088"/>
                  </a:lnTo>
                  <a:lnTo>
                    <a:pt x="639" y="3083"/>
                  </a:lnTo>
                  <a:lnTo>
                    <a:pt x="633" y="3088"/>
                  </a:lnTo>
                  <a:lnTo>
                    <a:pt x="633" y="3088"/>
                  </a:lnTo>
                  <a:lnTo>
                    <a:pt x="633" y="3083"/>
                  </a:lnTo>
                  <a:lnTo>
                    <a:pt x="628" y="3088"/>
                  </a:lnTo>
                  <a:lnTo>
                    <a:pt x="628" y="3088"/>
                  </a:lnTo>
                  <a:lnTo>
                    <a:pt x="628" y="3088"/>
                  </a:lnTo>
                  <a:lnTo>
                    <a:pt x="623" y="3088"/>
                  </a:lnTo>
                  <a:lnTo>
                    <a:pt x="623" y="3093"/>
                  </a:lnTo>
                  <a:lnTo>
                    <a:pt x="628" y="3093"/>
                  </a:lnTo>
                  <a:lnTo>
                    <a:pt x="628" y="3098"/>
                  </a:lnTo>
                  <a:lnTo>
                    <a:pt x="628" y="3098"/>
                  </a:lnTo>
                  <a:lnTo>
                    <a:pt x="623" y="3104"/>
                  </a:lnTo>
                  <a:lnTo>
                    <a:pt x="623" y="3104"/>
                  </a:lnTo>
                  <a:lnTo>
                    <a:pt x="613" y="3104"/>
                  </a:lnTo>
                  <a:lnTo>
                    <a:pt x="618" y="3109"/>
                  </a:lnTo>
                  <a:lnTo>
                    <a:pt x="628" y="3104"/>
                  </a:lnTo>
                  <a:lnTo>
                    <a:pt x="633" y="3109"/>
                  </a:lnTo>
                  <a:lnTo>
                    <a:pt x="623" y="3109"/>
                  </a:lnTo>
                  <a:lnTo>
                    <a:pt x="623" y="3114"/>
                  </a:lnTo>
                  <a:lnTo>
                    <a:pt x="628" y="3114"/>
                  </a:lnTo>
                  <a:lnTo>
                    <a:pt x="628" y="3114"/>
                  </a:lnTo>
                  <a:lnTo>
                    <a:pt x="628" y="3114"/>
                  </a:lnTo>
                  <a:lnTo>
                    <a:pt x="633" y="3114"/>
                  </a:lnTo>
                  <a:lnTo>
                    <a:pt x="633" y="3119"/>
                  </a:lnTo>
                  <a:lnTo>
                    <a:pt x="633" y="3119"/>
                  </a:lnTo>
                  <a:lnTo>
                    <a:pt x="628" y="3119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3" y="3124"/>
                  </a:lnTo>
                  <a:lnTo>
                    <a:pt x="623" y="3119"/>
                  </a:lnTo>
                  <a:lnTo>
                    <a:pt x="618" y="3114"/>
                  </a:lnTo>
                  <a:lnTo>
                    <a:pt x="603" y="3109"/>
                  </a:lnTo>
                  <a:lnTo>
                    <a:pt x="593" y="3109"/>
                  </a:lnTo>
                  <a:lnTo>
                    <a:pt x="578" y="3119"/>
                  </a:lnTo>
                  <a:lnTo>
                    <a:pt x="573" y="3119"/>
                  </a:lnTo>
                  <a:lnTo>
                    <a:pt x="542" y="3119"/>
                  </a:lnTo>
                  <a:lnTo>
                    <a:pt x="542" y="3124"/>
                  </a:lnTo>
                  <a:lnTo>
                    <a:pt x="537" y="3124"/>
                  </a:lnTo>
                  <a:lnTo>
                    <a:pt x="537" y="3124"/>
                  </a:lnTo>
                  <a:lnTo>
                    <a:pt x="537" y="3124"/>
                  </a:lnTo>
                  <a:lnTo>
                    <a:pt x="537" y="3114"/>
                  </a:lnTo>
                  <a:lnTo>
                    <a:pt x="532" y="3114"/>
                  </a:lnTo>
                  <a:lnTo>
                    <a:pt x="532" y="3114"/>
                  </a:lnTo>
                  <a:lnTo>
                    <a:pt x="532" y="3114"/>
                  </a:lnTo>
                  <a:lnTo>
                    <a:pt x="532" y="3119"/>
                  </a:lnTo>
                  <a:lnTo>
                    <a:pt x="527" y="3119"/>
                  </a:lnTo>
                  <a:lnTo>
                    <a:pt x="522" y="3119"/>
                  </a:lnTo>
                  <a:lnTo>
                    <a:pt x="522" y="3119"/>
                  </a:lnTo>
                  <a:lnTo>
                    <a:pt x="522" y="3124"/>
                  </a:lnTo>
                  <a:lnTo>
                    <a:pt x="522" y="3124"/>
                  </a:lnTo>
                  <a:lnTo>
                    <a:pt x="522" y="3129"/>
                  </a:lnTo>
                  <a:lnTo>
                    <a:pt x="517" y="3129"/>
                  </a:lnTo>
                  <a:lnTo>
                    <a:pt x="517" y="3129"/>
                  </a:lnTo>
                  <a:lnTo>
                    <a:pt x="517" y="3134"/>
                  </a:lnTo>
                  <a:lnTo>
                    <a:pt x="517" y="3134"/>
                  </a:lnTo>
                  <a:lnTo>
                    <a:pt x="517" y="3139"/>
                  </a:lnTo>
                  <a:lnTo>
                    <a:pt x="517" y="3139"/>
                  </a:lnTo>
                  <a:lnTo>
                    <a:pt x="512" y="3144"/>
                  </a:lnTo>
                  <a:lnTo>
                    <a:pt x="512" y="3144"/>
                  </a:lnTo>
                  <a:lnTo>
                    <a:pt x="512" y="3149"/>
                  </a:lnTo>
                  <a:lnTo>
                    <a:pt x="502" y="3144"/>
                  </a:lnTo>
                  <a:lnTo>
                    <a:pt x="497" y="3149"/>
                  </a:lnTo>
                  <a:lnTo>
                    <a:pt x="492" y="3149"/>
                  </a:lnTo>
                  <a:lnTo>
                    <a:pt x="492" y="3154"/>
                  </a:lnTo>
                  <a:lnTo>
                    <a:pt x="482" y="3154"/>
                  </a:lnTo>
                  <a:lnTo>
                    <a:pt x="477" y="3159"/>
                  </a:lnTo>
                  <a:lnTo>
                    <a:pt x="471" y="3169"/>
                  </a:lnTo>
                  <a:lnTo>
                    <a:pt x="466" y="3169"/>
                  </a:lnTo>
                  <a:lnTo>
                    <a:pt x="466" y="3154"/>
                  </a:lnTo>
                  <a:lnTo>
                    <a:pt x="466" y="3154"/>
                  </a:lnTo>
                  <a:lnTo>
                    <a:pt x="461" y="3154"/>
                  </a:lnTo>
                  <a:lnTo>
                    <a:pt x="461" y="3159"/>
                  </a:lnTo>
                  <a:lnTo>
                    <a:pt x="461" y="3159"/>
                  </a:lnTo>
                  <a:lnTo>
                    <a:pt x="456" y="3164"/>
                  </a:lnTo>
                  <a:lnTo>
                    <a:pt x="456" y="3164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56" y="3174"/>
                  </a:lnTo>
                  <a:lnTo>
                    <a:pt x="456" y="3174"/>
                  </a:lnTo>
                  <a:lnTo>
                    <a:pt x="456" y="3174"/>
                  </a:lnTo>
                  <a:lnTo>
                    <a:pt x="456" y="3179"/>
                  </a:lnTo>
                  <a:lnTo>
                    <a:pt x="451" y="3179"/>
                  </a:lnTo>
                  <a:lnTo>
                    <a:pt x="451" y="3179"/>
                  </a:lnTo>
                  <a:lnTo>
                    <a:pt x="446" y="3185"/>
                  </a:lnTo>
                  <a:lnTo>
                    <a:pt x="446" y="3185"/>
                  </a:lnTo>
                  <a:lnTo>
                    <a:pt x="451" y="3185"/>
                  </a:lnTo>
                  <a:lnTo>
                    <a:pt x="451" y="3185"/>
                  </a:lnTo>
                  <a:lnTo>
                    <a:pt x="451" y="3185"/>
                  </a:lnTo>
                  <a:lnTo>
                    <a:pt x="456" y="3185"/>
                  </a:lnTo>
                  <a:lnTo>
                    <a:pt x="456" y="3185"/>
                  </a:lnTo>
                  <a:lnTo>
                    <a:pt x="456" y="3190"/>
                  </a:lnTo>
                  <a:lnTo>
                    <a:pt x="456" y="3195"/>
                  </a:lnTo>
                  <a:lnTo>
                    <a:pt x="456" y="3195"/>
                  </a:lnTo>
                  <a:lnTo>
                    <a:pt x="456" y="3195"/>
                  </a:lnTo>
                  <a:lnTo>
                    <a:pt x="456" y="3200"/>
                  </a:lnTo>
                  <a:lnTo>
                    <a:pt x="446" y="3210"/>
                  </a:lnTo>
                  <a:lnTo>
                    <a:pt x="446" y="3210"/>
                  </a:lnTo>
                  <a:lnTo>
                    <a:pt x="441" y="3210"/>
                  </a:lnTo>
                  <a:lnTo>
                    <a:pt x="441" y="3210"/>
                  </a:lnTo>
                  <a:lnTo>
                    <a:pt x="441" y="3210"/>
                  </a:lnTo>
                  <a:lnTo>
                    <a:pt x="431" y="3215"/>
                  </a:lnTo>
                  <a:lnTo>
                    <a:pt x="431" y="3225"/>
                  </a:lnTo>
                  <a:lnTo>
                    <a:pt x="431" y="3225"/>
                  </a:lnTo>
                  <a:lnTo>
                    <a:pt x="426" y="3225"/>
                  </a:lnTo>
                  <a:lnTo>
                    <a:pt x="426" y="3220"/>
                  </a:lnTo>
                  <a:lnTo>
                    <a:pt x="421" y="3215"/>
                  </a:lnTo>
                  <a:lnTo>
                    <a:pt x="421" y="3215"/>
                  </a:lnTo>
                  <a:lnTo>
                    <a:pt x="421" y="3210"/>
                  </a:lnTo>
                  <a:lnTo>
                    <a:pt x="421" y="3210"/>
                  </a:lnTo>
                  <a:lnTo>
                    <a:pt x="421" y="3205"/>
                  </a:lnTo>
                  <a:lnTo>
                    <a:pt x="421" y="3205"/>
                  </a:lnTo>
                  <a:lnTo>
                    <a:pt x="416" y="3200"/>
                  </a:lnTo>
                  <a:lnTo>
                    <a:pt x="411" y="3190"/>
                  </a:lnTo>
                  <a:lnTo>
                    <a:pt x="411" y="3185"/>
                  </a:lnTo>
                  <a:lnTo>
                    <a:pt x="406" y="3185"/>
                  </a:lnTo>
                  <a:lnTo>
                    <a:pt x="395" y="3179"/>
                  </a:lnTo>
                  <a:lnTo>
                    <a:pt x="385" y="3174"/>
                  </a:lnTo>
                  <a:lnTo>
                    <a:pt x="380" y="3169"/>
                  </a:lnTo>
                  <a:lnTo>
                    <a:pt x="375" y="3169"/>
                  </a:lnTo>
                  <a:lnTo>
                    <a:pt x="375" y="3169"/>
                  </a:lnTo>
                  <a:lnTo>
                    <a:pt x="370" y="3169"/>
                  </a:lnTo>
                  <a:lnTo>
                    <a:pt x="365" y="3174"/>
                  </a:lnTo>
                  <a:lnTo>
                    <a:pt x="365" y="3179"/>
                  </a:lnTo>
                  <a:lnTo>
                    <a:pt x="365" y="3185"/>
                  </a:lnTo>
                  <a:lnTo>
                    <a:pt x="360" y="3185"/>
                  </a:lnTo>
                  <a:lnTo>
                    <a:pt x="360" y="3190"/>
                  </a:lnTo>
                  <a:lnTo>
                    <a:pt x="355" y="3190"/>
                  </a:lnTo>
                  <a:lnTo>
                    <a:pt x="350" y="3195"/>
                  </a:lnTo>
                  <a:lnTo>
                    <a:pt x="340" y="3195"/>
                  </a:lnTo>
                  <a:lnTo>
                    <a:pt x="330" y="3190"/>
                  </a:lnTo>
                  <a:lnTo>
                    <a:pt x="330" y="3179"/>
                  </a:lnTo>
                  <a:lnTo>
                    <a:pt x="330" y="3179"/>
                  </a:lnTo>
                  <a:lnTo>
                    <a:pt x="335" y="3179"/>
                  </a:lnTo>
                  <a:lnTo>
                    <a:pt x="335" y="3179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69"/>
                  </a:lnTo>
                  <a:lnTo>
                    <a:pt x="330" y="3164"/>
                  </a:lnTo>
                  <a:lnTo>
                    <a:pt x="335" y="3164"/>
                  </a:lnTo>
                  <a:lnTo>
                    <a:pt x="335" y="3164"/>
                  </a:lnTo>
                  <a:lnTo>
                    <a:pt x="340" y="3159"/>
                  </a:lnTo>
                  <a:lnTo>
                    <a:pt x="340" y="3154"/>
                  </a:lnTo>
                  <a:lnTo>
                    <a:pt x="345" y="3154"/>
                  </a:lnTo>
                  <a:lnTo>
                    <a:pt x="360" y="3149"/>
                  </a:lnTo>
                  <a:lnTo>
                    <a:pt x="365" y="3144"/>
                  </a:lnTo>
                  <a:lnTo>
                    <a:pt x="370" y="3144"/>
                  </a:lnTo>
                  <a:lnTo>
                    <a:pt x="375" y="3144"/>
                  </a:lnTo>
                  <a:lnTo>
                    <a:pt x="380" y="3149"/>
                  </a:lnTo>
                  <a:lnTo>
                    <a:pt x="385" y="3149"/>
                  </a:lnTo>
                  <a:lnTo>
                    <a:pt x="390" y="3149"/>
                  </a:lnTo>
                  <a:lnTo>
                    <a:pt x="395" y="3144"/>
                  </a:lnTo>
                  <a:lnTo>
                    <a:pt x="395" y="3139"/>
                  </a:lnTo>
                  <a:lnTo>
                    <a:pt x="395" y="3139"/>
                  </a:lnTo>
                  <a:lnTo>
                    <a:pt x="395" y="3139"/>
                  </a:lnTo>
                  <a:lnTo>
                    <a:pt x="406" y="3139"/>
                  </a:lnTo>
                  <a:lnTo>
                    <a:pt x="411" y="3134"/>
                  </a:lnTo>
                  <a:lnTo>
                    <a:pt x="436" y="3114"/>
                  </a:lnTo>
                  <a:lnTo>
                    <a:pt x="441" y="3109"/>
                  </a:lnTo>
                  <a:lnTo>
                    <a:pt x="446" y="3109"/>
                  </a:lnTo>
                  <a:lnTo>
                    <a:pt x="446" y="3104"/>
                  </a:lnTo>
                  <a:lnTo>
                    <a:pt x="446" y="3104"/>
                  </a:lnTo>
                  <a:lnTo>
                    <a:pt x="446" y="3098"/>
                  </a:lnTo>
                  <a:lnTo>
                    <a:pt x="446" y="3093"/>
                  </a:lnTo>
                  <a:lnTo>
                    <a:pt x="446" y="3088"/>
                  </a:lnTo>
                  <a:lnTo>
                    <a:pt x="451" y="3088"/>
                  </a:lnTo>
                  <a:lnTo>
                    <a:pt x="451" y="3088"/>
                  </a:lnTo>
                  <a:lnTo>
                    <a:pt x="466" y="3083"/>
                  </a:lnTo>
                  <a:lnTo>
                    <a:pt x="466" y="3083"/>
                  </a:lnTo>
                  <a:lnTo>
                    <a:pt x="471" y="3078"/>
                  </a:lnTo>
                  <a:lnTo>
                    <a:pt x="471" y="3068"/>
                  </a:lnTo>
                  <a:lnTo>
                    <a:pt x="471" y="3063"/>
                  </a:lnTo>
                  <a:lnTo>
                    <a:pt x="471" y="3058"/>
                  </a:lnTo>
                  <a:lnTo>
                    <a:pt x="477" y="3053"/>
                  </a:lnTo>
                  <a:lnTo>
                    <a:pt x="482" y="3048"/>
                  </a:lnTo>
                  <a:lnTo>
                    <a:pt x="482" y="3048"/>
                  </a:lnTo>
                  <a:lnTo>
                    <a:pt x="487" y="3048"/>
                  </a:lnTo>
                  <a:lnTo>
                    <a:pt x="487" y="3048"/>
                  </a:lnTo>
                  <a:lnTo>
                    <a:pt x="487" y="3043"/>
                  </a:lnTo>
                  <a:lnTo>
                    <a:pt x="492" y="3048"/>
                  </a:lnTo>
                  <a:lnTo>
                    <a:pt x="492" y="3048"/>
                  </a:lnTo>
                  <a:lnTo>
                    <a:pt x="492" y="3053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7" y="3058"/>
                  </a:lnTo>
                  <a:lnTo>
                    <a:pt x="507" y="3058"/>
                  </a:lnTo>
                  <a:lnTo>
                    <a:pt x="507" y="3063"/>
                  </a:lnTo>
                  <a:lnTo>
                    <a:pt x="507" y="3058"/>
                  </a:lnTo>
                  <a:lnTo>
                    <a:pt x="502" y="3053"/>
                  </a:lnTo>
                  <a:lnTo>
                    <a:pt x="497" y="3053"/>
                  </a:lnTo>
                  <a:lnTo>
                    <a:pt x="492" y="3048"/>
                  </a:lnTo>
                  <a:lnTo>
                    <a:pt x="497" y="3043"/>
                  </a:lnTo>
                  <a:lnTo>
                    <a:pt x="497" y="3043"/>
                  </a:lnTo>
                  <a:lnTo>
                    <a:pt x="497" y="3038"/>
                  </a:lnTo>
                  <a:lnTo>
                    <a:pt x="497" y="3038"/>
                  </a:lnTo>
                  <a:lnTo>
                    <a:pt x="502" y="3038"/>
                  </a:lnTo>
                  <a:lnTo>
                    <a:pt x="512" y="3038"/>
                  </a:lnTo>
                  <a:lnTo>
                    <a:pt x="522" y="3038"/>
                  </a:lnTo>
                  <a:lnTo>
                    <a:pt x="522" y="3033"/>
                  </a:lnTo>
                  <a:lnTo>
                    <a:pt x="527" y="3028"/>
                  </a:lnTo>
                  <a:lnTo>
                    <a:pt x="527" y="3023"/>
                  </a:lnTo>
                  <a:lnTo>
                    <a:pt x="527" y="3017"/>
                  </a:lnTo>
                  <a:lnTo>
                    <a:pt x="527" y="3012"/>
                  </a:lnTo>
                  <a:lnTo>
                    <a:pt x="532" y="3012"/>
                  </a:lnTo>
                  <a:lnTo>
                    <a:pt x="532" y="3012"/>
                  </a:lnTo>
                  <a:lnTo>
                    <a:pt x="547" y="3002"/>
                  </a:lnTo>
                  <a:lnTo>
                    <a:pt x="552" y="2997"/>
                  </a:lnTo>
                  <a:lnTo>
                    <a:pt x="552" y="2992"/>
                  </a:lnTo>
                  <a:lnTo>
                    <a:pt x="558" y="2992"/>
                  </a:lnTo>
                  <a:lnTo>
                    <a:pt x="563" y="2987"/>
                  </a:lnTo>
                  <a:lnTo>
                    <a:pt x="573" y="2977"/>
                  </a:lnTo>
                  <a:lnTo>
                    <a:pt x="573" y="2947"/>
                  </a:lnTo>
                  <a:lnTo>
                    <a:pt x="573" y="2936"/>
                  </a:lnTo>
                  <a:lnTo>
                    <a:pt x="578" y="2931"/>
                  </a:lnTo>
                  <a:lnTo>
                    <a:pt x="578" y="2926"/>
                  </a:lnTo>
                  <a:lnTo>
                    <a:pt x="578" y="2921"/>
                  </a:lnTo>
                  <a:lnTo>
                    <a:pt x="578" y="2921"/>
                  </a:lnTo>
                  <a:lnTo>
                    <a:pt x="578" y="2916"/>
                  </a:lnTo>
                  <a:lnTo>
                    <a:pt x="578" y="2911"/>
                  </a:lnTo>
                  <a:lnTo>
                    <a:pt x="598" y="2916"/>
                  </a:lnTo>
                  <a:lnTo>
                    <a:pt x="598" y="2916"/>
                  </a:lnTo>
                  <a:lnTo>
                    <a:pt x="603" y="2916"/>
                  </a:lnTo>
                  <a:lnTo>
                    <a:pt x="603" y="2916"/>
                  </a:lnTo>
                  <a:lnTo>
                    <a:pt x="613" y="2921"/>
                  </a:lnTo>
                  <a:lnTo>
                    <a:pt x="618" y="2921"/>
                  </a:lnTo>
                  <a:lnTo>
                    <a:pt x="623" y="2916"/>
                  </a:lnTo>
                  <a:lnTo>
                    <a:pt x="633" y="2906"/>
                  </a:lnTo>
                  <a:lnTo>
                    <a:pt x="639" y="2901"/>
                  </a:lnTo>
                  <a:lnTo>
                    <a:pt x="639" y="2901"/>
                  </a:lnTo>
                  <a:lnTo>
                    <a:pt x="639" y="2901"/>
                  </a:lnTo>
                  <a:lnTo>
                    <a:pt x="639" y="2896"/>
                  </a:lnTo>
                  <a:lnTo>
                    <a:pt x="639" y="2896"/>
                  </a:lnTo>
                  <a:lnTo>
                    <a:pt x="639" y="2886"/>
                  </a:lnTo>
                  <a:lnTo>
                    <a:pt x="639" y="2886"/>
                  </a:lnTo>
                  <a:lnTo>
                    <a:pt x="639" y="2881"/>
                  </a:lnTo>
                  <a:lnTo>
                    <a:pt x="633" y="2876"/>
                  </a:lnTo>
                  <a:lnTo>
                    <a:pt x="633" y="2876"/>
                  </a:lnTo>
                  <a:lnTo>
                    <a:pt x="639" y="2876"/>
                  </a:lnTo>
                  <a:lnTo>
                    <a:pt x="639" y="2876"/>
                  </a:lnTo>
                  <a:lnTo>
                    <a:pt x="644" y="2871"/>
                  </a:lnTo>
                  <a:lnTo>
                    <a:pt x="644" y="2871"/>
                  </a:lnTo>
                  <a:lnTo>
                    <a:pt x="639" y="2866"/>
                  </a:lnTo>
                  <a:lnTo>
                    <a:pt x="639" y="2866"/>
                  </a:lnTo>
                  <a:lnTo>
                    <a:pt x="639" y="2861"/>
                  </a:lnTo>
                  <a:lnTo>
                    <a:pt x="654" y="2855"/>
                  </a:lnTo>
                  <a:lnTo>
                    <a:pt x="689" y="2855"/>
                  </a:lnTo>
                  <a:lnTo>
                    <a:pt x="694" y="2855"/>
                  </a:lnTo>
                  <a:lnTo>
                    <a:pt x="699" y="2850"/>
                  </a:lnTo>
                  <a:lnTo>
                    <a:pt x="715" y="2855"/>
                  </a:lnTo>
                  <a:lnTo>
                    <a:pt x="720" y="2850"/>
                  </a:lnTo>
                  <a:lnTo>
                    <a:pt x="725" y="2850"/>
                  </a:lnTo>
                  <a:lnTo>
                    <a:pt x="730" y="2850"/>
                  </a:lnTo>
                  <a:lnTo>
                    <a:pt x="750" y="2855"/>
                  </a:lnTo>
                  <a:lnTo>
                    <a:pt x="765" y="2855"/>
                  </a:lnTo>
                  <a:lnTo>
                    <a:pt x="790" y="2866"/>
                  </a:lnTo>
                  <a:lnTo>
                    <a:pt x="796" y="2871"/>
                  </a:lnTo>
                  <a:lnTo>
                    <a:pt x="801" y="2871"/>
                  </a:lnTo>
                  <a:lnTo>
                    <a:pt x="821" y="2871"/>
                  </a:lnTo>
                  <a:lnTo>
                    <a:pt x="836" y="2866"/>
                  </a:lnTo>
                  <a:lnTo>
                    <a:pt x="841" y="2866"/>
                  </a:lnTo>
                  <a:lnTo>
                    <a:pt x="856" y="2871"/>
                  </a:lnTo>
                  <a:lnTo>
                    <a:pt x="861" y="2866"/>
                  </a:lnTo>
                  <a:lnTo>
                    <a:pt x="866" y="2866"/>
                  </a:lnTo>
                  <a:lnTo>
                    <a:pt x="872" y="2866"/>
                  </a:lnTo>
                  <a:lnTo>
                    <a:pt x="866" y="2871"/>
                  </a:lnTo>
                  <a:lnTo>
                    <a:pt x="866" y="2871"/>
                  </a:lnTo>
                  <a:lnTo>
                    <a:pt x="872" y="2866"/>
                  </a:lnTo>
                  <a:lnTo>
                    <a:pt x="872" y="2866"/>
                  </a:lnTo>
                  <a:lnTo>
                    <a:pt x="872" y="2861"/>
                  </a:lnTo>
                  <a:lnTo>
                    <a:pt x="872" y="2861"/>
                  </a:lnTo>
                  <a:lnTo>
                    <a:pt x="872" y="2855"/>
                  </a:lnTo>
                  <a:lnTo>
                    <a:pt x="872" y="2855"/>
                  </a:lnTo>
                  <a:lnTo>
                    <a:pt x="872" y="2840"/>
                  </a:lnTo>
                  <a:lnTo>
                    <a:pt x="872" y="2835"/>
                  </a:lnTo>
                  <a:lnTo>
                    <a:pt x="872" y="2835"/>
                  </a:lnTo>
                  <a:lnTo>
                    <a:pt x="877" y="2835"/>
                  </a:lnTo>
                  <a:lnTo>
                    <a:pt x="877" y="2835"/>
                  </a:lnTo>
                  <a:lnTo>
                    <a:pt x="877" y="2830"/>
                  </a:lnTo>
                  <a:lnTo>
                    <a:pt x="877" y="2825"/>
                  </a:lnTo>
                  <a:lnTo>
                    <a:pt x="877" y="2825"/>
                  </a:lnTo>
                  <a:lnTo>
                    <a:pt x="882" y="2820"/>
                  </a:lnTo>
                  <a:lnTo>
                    <a:pt x="882" y="2820"/>
                  </a:lnTo>
                  <a:lnTo>
                    <a:pt x="882" y="2815"/>
                  </a:lnTo>
                  <a:lnTo>
                    <a:pt x="887" y="2810"/>
                  </a:lnTo>
                  <a:lnTo>
                    <a:pt x="892" y="2810"/>
                  </a:lnTo>
                  <a:lnTo>
                    <a:pt x="897" y="2805"/>
                  </a:lnTo>
                  <a:lnTo>
                    <a:pt x="912" y="2790"/>
                  </a:lnTo>
                  <a:lnTo>
                    <a:pt x="917" y="2785"/>
                  </a:lnTo>
                  <a:lnTo>
                    <a:pt x="917" y="2785"/>
                  </a:lnTo>
                  <a:lnTo>
                    <a:pt x="922" y="2785"/>
                  </a:lnTo>
                  <a:lnTo>
                    <a:pt x="927" y="2785"/>
                  </a:lnTo>
                  <a:lnTo>
                    <a:pt x="932" y="2780"/>
                  </a:lnTo>
                  <a:lnTo>
                    <a:pt x="932" y="2780"/>
                  </a:lnTo>
                  <a:lnTo>
                    <a:pt x="953" y="2749"/>
                  </a:lnTo>
                  <a:lnTo>
                    <a:pt x="953" y="2749"/>
                  </a:lnTo>
                  <a:lnTo>
                    <a:pt x="958" y="2749"/>
                  </a:lnTo>
                  <a:lnTo>
                    <a:pt x="958" y="2744"/>
                  </a:lnTo>
                  <a:lnTo>
                    <a:pt x="958" y="2744"/>
                  </a:lnTo>
                  <a:lnTo>
                    <a:pt x="958" y="2739"/>
                  </a:lnTo>
                  <a:lnTo>
                    <a:pt x="958" y="2739"/>
                  </a:lnTo>
                  <a:lnTo>
                    <a:pt x="963" y="2734"/>
                  </a:lnTo>
                  <a:lnTo>
                    <a:pt x="963" y="2734"/>
                  </a:lnTo>
                  <a:lnTo>
                    <a:pt x="973" y="2724"/>
                  </a:lnTo>
                  <a:lnTo>
                    <a:pt x="983" y="2714"/>
                  </a:lnTo>
                  <a:lnTo>
                    <a:pt x="983" y="2714"/>
                  </a:lnTo>
                  <a:lnTo>
                    <a:pt x="993" y="2709"/>
                  </a:lnTo>
                  <a:lnTo>
                    <a:pt x="993" y="2709"/>
                  </a:lnTo>
                  <a:lnTo>
                    <a:pt x="998" y="2704"/>
                  </a:lnTo>
                  <a:lnTo>
                    <a:pt x="998" y="2699"/>
                  </a:lnTo>
                  <a:lnTo>
                    <a:pt x="993" y="2699"/>
                  </a:lnTo>
                  <a:lnTo>
                    <a:pt x="993" y="2704"/>
                  </a:lnTo>
                  <a:lnTo>
                    <a:pt x="988" y="2709"/>
                  </a:lnTo>
                  <a:lnTo>
                    <a:pt x="983" y="2709"/>
                  </a:lnTo>
                  <a:lnTo>
                    <a:pt x="983" y="2709"/>
                  </a:lnTo>
                  <a:lnTo>
                    <a:pt x="978" y="2709"/>
                  </a:lnTo>
                  <a:lnTo>
                    <a:pt x="973" y="2714"/>
                  </a:lnTo>
                  <a:lnTo>
                    <a:pt x="973" y="2719"/>
                  </a:lnTo>
                  <a:lnTo>
                    <a:pt x="968" y="2719"/>
                  </a:lnTo>
                  <a:lnTo>
                    <a:pt x="958" y="2729"/>
                  </a:lnTo>
                  <a:lnTo>
                    <a:pt x="958" y="2729"/>
                  </a:lnTo>
                  <a:lnTo>
                    <a:pt x="953" y="2734"/>
                  </a:lnTo>
                  <a:lnTo>
                    <a:pt x="942" y="2744"/>
                  </a:lnTo>
                  <a:lnTo>
                    <a:pt x="937" y="2754"/>
                  </a:lnTo>
                  <a:lnTo>
                    <a:pt x="932" y="2754"/>
                  </a:lnTo>
                  <a:lnTo>
                    <a:pt x="922" y="2759"/>
                  </a:lnTo>
                  <a:lnTo>
                    <a:pt x="912" y="2764"/>
                  </a:lnTo>
                  <a:lnTo>
                    <a:pt x="902" y="2764"/>
                  </a:lnTo>
                  <a:lnTo>
                    <a:pt x="887" y="2769"/>
                  </a:lnTo>
                  <a:lnTo>
                    <a:pt x="887" y="2764"/>
                  </a:lnTo>
                  <a:lnTo>
                    <a:pt x="887" y="2764"/>
                  </a:lnTo>
                  <a:lnTo>
                    <a:pt x="882" y="2759"/>
                  </a:lnTo>
                  <a:lnTo>
                    <a:pt x="882" y="2759"/>
                  </a:lnTo>
                  <a:lnTo>
                    <a:pt x="882" y="2764"/>
                  </a:lnTo>
                  <a:lnTo>
                    <a:pt x="877" y="2769"/>
                  </a:lnTo>
                  <a:lnTo>
                    <a:pt x="877" y="2769"/>
                  </a:lnTo>
                  <a:lnTo>
                    <a:pt x="861" y="2774"/>
                  </a:lnTo>
                  <a:lnTo>
                    <a:pt x="861" y="2780"/>
                  </a:lnTo>
                  <a:lnTo>
                    <a:pt x="856" y="2780"/>
                  </a:lnTo>
                  <a:lnTo>
                    <a:pt x="851" y="2785"/>
                  </a:lnTo>
                  <a:lnTo>
                    <a:pt x="851" y="2785"/>
                  </a:lnTo>
                  <a:lnTo>
                    <a:pt x="851" y="2790"/>
                  </a:lnTo>
                  <a:lnTo>
                    <a:pt x="851" y="2790"/>
                  </a:lnTo>
                  <a:lnTo>
                    <a:pt x="846" y="2790"/>
                  </a:lnTo>
                  <a:lnTo>
                    <a:pt x="846" y="2790"/>
                  </a:lnTo>
                  <a:lnTo>
                    <a:pt x="841" y="2795"/>
                  </a:lnTo>
                  <a:lnTo>
                    <a:pt x="846" y="2800"/>
                  </a:lnTo>
                  <a:lnTo>
                    <a:pt x="846" y="2805"/>
                  </a:lnTo>
                  <a:lnTo>
                    <a:pt x="841" y="2810"/>
                  </a:lnTo>
                  <a:lnTo>
                    <a:pt x="836" y="2810"/>
                  </a:lnTo>
                  <a:lnTo>
                    <a:pt x="836" y="2810"/>
                  </a:lnTo>
                  <a:lnTo>
                    <a:pt x="821" y="2815"/>
                  </a:lnTo>
                  <a:lnTo>
                    <a:pt x="775" y="2805"/>
                  </a:lnTo>
                  <a:lnTo>
                    <a:pt x="770" y="2805"/>
                  </a:lnTo>
                  <a:lnTo>
                    <a:pt x="760" y="2790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45" y="2785"/>
                  </a:lnTo>
                  <a:lnTo>
                    <a:pt x="740" y="2780"/>
                  </a:lnTo>
                  <a:lnTo>
                    <a:pt x="735" y="2774"/>
                  </a:lnTo>
                  <a:lnTo>
                    <a:pt x="735" y="2774"/>
                  </a:lnTo>
                  <a:lnTo>
                    <a:pt x="735" y="2774"/>
                  </a:lnTo>
                  <a:lnTo>
                    <a:pt x="735" y="2769"/>
                  </a:lnTo>
                  <a:lnTo>
                    <a:pt x="735" y="2769"/>
                  </a:lnTo>
                  <a:lnTo>
                    <a:pt x="735" y="2769"/>
                  </a:lnTo>
                  <a:lnTo>
                    <a:pt x="735" y="2764"/>
                  </a:lnTo>
                  <a:lnTo>
                    <a:pt x="735" y="2759"/>
                  </a:lnTo>
                  <a:lnTo>
                    <a:pt x="730" y="2754"/>
                  </a:lnTo>
                  <a:lnTo>
                    <a:pt x="730" y="2749"/>
                  </a:lnTo>
                  <a:lnTo>
                    <a:pt x="730" y="2749"/>
                  </a:lnTo>
                  <a:lnTo>
                    <a:pt x="725" y="2744"/>
                  </a:lnTo>
                  <a:lnTo>
                    <a:pt x="725" y="2744"/>
                  </a:lnTo>
                  <a:lnTo>
                    <a:pt x="720" y="2739"/>
                  </a:lnTo>
                  <a:lnTo>
                    <a:pt x="720" y="2734"/>
                  </a:lnTo>
                  <a:lnTo>
                    <a:pt x="715" y="2734"/>
                  </a:lnTo>
                  <a:lnTo>
                    <a:pt x="694" y="2739"/>
                  </a:lnTo>
                  <a:lnTo>
                    <a:pt x="694" y="2739"/>
                  </a:lnTo>
                  <a:lnTo>
                    <a:pt x="689" y="2739"/>
                  </a:lnTo>
                  <a:lnTo>
                    <a:pt x="689" y="2739"/>
                  </a:lnTo>
                  <a:lnTo>
                    <a:pt x="689" y="2744"/>
                  </a:lnTo>
                  <a:lnTo>
                    <a:pt x="689" y="2749"/>
                  </a:lnTo>
                  <a:lnTo>
                    <a:pt x="694" y="2749"/>
                  </a:lnTo>
                  <a:lnTo>
                    <a:pt x="69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69" y="2749"/>
                  </a:lnTo>
                  <a:lnTo>
                    <a:pt x="664" y="2749"/>
                  </a:lnTo>
                  <a:lnTo>
                    <a:pt x="664" y="2749"/>
                  </a:lnTo>
                  <a:lnTo>
                    <a:pt x="664" y="2754"/>
                  </a:lnTo>
                  <a:lnTo>
                    <a:pt x="659" y="2754"/>
                  </a:lnTo>
                  <a:lnTo>
                    <a:pt x="659" y="2759"/>
                  </a:lnTo>
                  <a:lnTo>
                    <a:pt x="654" y="2754"/>
                  </a:lnTo>
                  <a:lnTo>
                    <a:pt x="654" y="2754"/>
                  </a:lnTo>
                  <a:lnTo>
                    <a:pt x="649" y="2754"/>
                  </a:lnTo>
                  <a:lnTo>
                    <a:pt x="649" y="2759"/>
                  </a:lnTo>
                  <a:lnTo>
                    <a:pt x="649" y="2759"/>
                  </a:lnTo>
                  <a:lnTo>
                    <a:pt x="639" y="2754"/>
                  </a:lnTo>
                  <a:lnTo>
                    <a:pt x="633" y="2754"/>
                  </a:lnTo>
                  <a:lnTo>
                    <a:pt x="633" y="2749"/>
                  </a:lnTo>
                  <a:lnTo>
                    <a:pt x="633" y="2749"/>
                  </a:lnTo>
                  <a:lnTo>
                    <a:pt x="633" y="2749"/>
                  </a:lnTo>
                  <a:lnTo>
                    <a:pt x="639" y="2744"/>
                  </a:lnTo>
                  <a:lnTo>
                    <a:pt x="633" y="2744"/>
                  </a:lnTo>
                  <a:lnTo>
                    <a:pt x="633" y="2739"/>
                  </a:lnTo>
                  <a:lnTo>
                    <a:pt x="633" y="2734"/>
                  </a:lnTo>
                  <a:lnTo>
                    <a:pt x="644" y="2734"/>
                  </a:lnTo>
                  <a:lnTo>
                    <a:pt x="644" y="2729"/>
                  </a:lnTo>
                  <a:lnTo>
                    <a:pt x="644" y="2729"/>
                  </a:lnTo>
                  <a:lnTo>
                    <a:pt x="644" y="2724"/>
                  </a:lnTo>
                  <a:lnTo>
                    <a:pt x="649" y="2729"/>
                  </a:lnTo>
                  <a:lnTo>
                    <a:pt x="644" y="2729"/>
                  </a:lnTo>
                  <a:lnTo>
                    <a:pt x="644" y="2729"/>
                  </a:lnTo>
                  <a:lnTo>
                    <a:pt x="649" y="2729"/>
                  </a:lnTo>
                  <a:lnTo>
                    <a:pt x="649" y="2734"/>
                  </a:lnTo>
                  <a:lnTo>
                    <a:pt x="654" y="2729"/>
                  </a:lnTo>
                  <a:lnTo>
                    <a:pt x="664" y="2729"/>
                  </a:lnTo>
                  <a:lnTo>
                    <a:pt x="674" y="2729"/>
                  </a:lnTo>
                  <a:lnTo>
                    <a:pt x="679" y="2724"/>
                  </a:lnTo>
                  <a:lnTo>
                    <a:pt x="679" y="2719"/>
                  </a:lnTo>
                  <a:lnTo>
                    <a:pt x="679" y="2719"/>
                  </a:lnTo>
                  <a:lnTo>
                    <a:pt x="674" y="2719"/>
                  </a:lnTo>
                  <a:lnTo>
                    <a:pt x="674" y="2719"/>
                  </a:lnTo>
                  <a:lnTo>
                    <a:pt x="674" y="2719"/>
                  </a:lnTo>
                  <a:lnTo>
                    <a:pt x="669" y="2719"/>
                  </a:lnTo>
                  <a:lnTo>
                    <a:pt x="664" y="2719"/>
                  </a:lnTo>
                  <a:lnTo>
                    <a:pt x="654" y="2714"/>
                  </a:lnTo>
                  <a:lnTo>
                    <a:pt x="649" y="2714"/>
                  </a:lnTo>
                  <a:lnTo>
                    <a:pt x="633" y="2719"/>
                  </a:lnTo>
                  <a:lnTo>
                    <a:pt x="633" y="2714"/>
                  </a:lnTo>
                  <a:lnTo>
                    <a:pt x="628" y="2709"/>
                  </a:lnTo>
                  <a:lnTo>
                    <a:pt x="623" y="2704"/>
                  </a:lnTo>
                  <a:lnTo>
                    <a:pt x="618" y="2699"/>
                  </a:lnTo>
                  <a:lnTo>
                    <a:pt x="628" y="2699"/>
                  </a:lnTo>
                  <a:lnTo>
                    <a:pt x="628" y="2699"/>
                  </a:lnTo>
                  <a:lnTo>
                    <a:pt x="633" y="2699"/>
                  </a:lnTo>
                  <a:lnTo>
                    <a:pt x="628" y="2699"/>
                  </a:lnTo>
                  <a:lnTo>
                    <a:pt x="628" y="2699"/>
                  </a:lnTo>
                  <a:lnTo>
                    <a:pt x="623" y="2693"/>
                  </a:lnTo>
                  <a:lnTo>
                    <a:pt x="623" y="2688"/>
                  </a:lnTo>
                  <a:lnTo>
                    <a:pt x="623" y="2688"/>
                  </a:lnTo>
                  <a:lnTo>
                    <a:pt x="623" y="2688"/>
                  </a:lnTo>
                  <a:lnTo>
                    <a:pt x="623" y="2683"/>
                  </a:lnTo>
                  <a:lnTo>
                    <a:pt x="623" y="2683"/>
                  </a:lnTo>
                  <a:lnTo>
                    <a:pt x="623" y="2678"/>
                  </a:lnTo>
                  <a:lnTo>
                    <a:pt x="623" y="2683"/>
                  </a:lnTo>
                  <a:lnTo>
                    <a:pt x="618" y="2683"/>
                  </a:lnTo>
                  <a:lnTo>
                    <a:pt x="618" y="2683"/>
                  </a:lnTo>
                  <a:lnTo>
                    <a:pt x="618" y="2688"/>
                  </a:lnTo>
                  <a:lnTo>
                    <a:pt x="618" y="2688"/>
                  </a:lnTo>
                  <a:lnTo>
                    <a:pt x="613" y="2688"/>
                  </a:lnTo>
                  <a:lnTo>
                    <a:pt x="613" y="2688"/>
                  </a:lnTo>
                  <a:lnTo>
                    <a:pt x="613" y="2683"/>
                  </a:lnTo>
                  <a:lnTo>
                    <a:pt x="608" y="2683"/>
                  </a:lnTo>
                  <a:lnTo>
                    <a:pt x="608" y="2688"/>
                  </a:lnTo>
                  <a:lnTo>
                    <a:pt x="608" y="2688"/>
                  </a:lnTo>
                  <a:lnTo>
                    <a:pt x="613" y="2693"/>
                  </a:lnTo>
                  <a:lnTo>
                    <a:pt x="603" y="2693"/>
                  </a:lnTo>
                  <a:lnTo>
                    <a:pt x="598" y="2693"/>
                  </a:lnTo>
                  <a:lnTo>
                    <a:pt x="583" y="2693"/>
                  </a:lnTo>
                  <a:lnTo>
                    <a:pt x="578" y="2693"/>
                  </a:lnTo>
                  <a:lnTo>
                    <a:pt x="568" y="2693"/>
                  </a:lnTo>
                  <a:lnTo>
                    <a:pt x="563" y="269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58" y="2709"/>
                  </a:lnTo>
                  <a:lnTo>
                    <a:pt x="558" y="2719"/>
                  </a:lnTo>
                  <a:lnTo>
                    <a:pt x="552" y="2719"/>
                  </a:lnTo>
                  <a:lnTo>
                    <a:pt x="552" y="2714"/>
                  </a:lnTo>
                  <a:lnTo>
                    <a:pt x="552" y="2719"/>
                  </a:lnTo>
                  <a:lnTo>
                    <a:pt x="547" y="2719"/>
                  </a:lnTo>
                  <a:lnTo>
                    <a:pt x="532" y="2719"/>
                  </a:lnTo>
                  <a:lnTo>
                    <a:pt x="527" y="2719"/>
                  </a:lnTo>
                  <a:lnTo>
                    <a:pt x="522" y="2719"/>
                  </a:lnTo>
                  <a:lnTo>
                    <a:pt x="522" y="2724"/>
                  </a:lnTo>
                  <a:lnTo>
                    <a:pt x="522" y="2724"/>
                  </a:lnTo>
                  <a:lnTo>
                    <a:pt x="517" y="2729"/>
                  </a:lnTo>
                  <a:lnTo>
                    <a:pt x="517" y="2729"/>
                  </a:lnTo>
                  <a:lnTo>
                    <a:pt x="512" y="2734"/>
                  </a:lnTo>
                  <a:lnTo>
                    <a:pt x="512" y="2734"/>
                  </a:lnTo>
                  <a:lnTo>
                    <a:pt x="512" y="2734"/>
                  </a:lnTo>
                  <a:lnTo>
                    <a:pt x="507" y="2729"/>
                  </a:lnTo>
                  <a:lnTo>
                    <a:pt x="497" y="2724"/>
                  </a:lnTo>
                  <a:lnTo>
                    <a:pt x="492" y="2724"/>
                  </a:lnTo>
                  <a:lnTo>
                    <a:pt x="492" y="2719"/>
                  </a:lnTo>
                  <a:lnTo>
                    <a:pt x="492" y="2714"/>
                  </a:lnTo>
                  <a:lnTo>
                    <a:pt x="482" y="2709"/>
                  </a:lnTo>
                  <a:lnTo>
                    <a:pt x="482" y="2704"/>
                  </a:lnTo>
                  <a:lnTo>
                    <a:pt x="482" y="2704"/>
                  </a:lnTo>
                  <a:lnTo>
                    <a:pt x="497" y="2709"/>
                  </a:lnTo>
                  <a:lnTo>
                    <a:pt x="497" y="2704"/>
                  </a:lnTo>
                  <a:lnTo>
                    <a:pt x="497" y="2704"/>
                  </a:lnTo>
                  <a:lnTo>
                    <a:pt x="492" y="2704"/>
                  </a:lnTo>
                  <a:lnTo>
                    <a:pt x="497" y="2704"/>
                  </a:lnTo>
                  <a:lnTo>
                    <a:pt x="502" y="2704"/>
                  </a:lnTo>
                  <a:lnTo>
                    <a:pt x="507" y="2704"/>
                  </a:lnTo>
                  <a:lnTo>
                    <a:pt x="507" y="2704"/>
                  </a:lnTo>
                  <a:lnTo>
                    <a:pt x="512" y="2704"/>
                  </a:lnTo>
                  <a:lnTo>
                    <a:pt x="522" y="2699"/>
                  </a:lnTo>
                  <a:lnTo>
                    <a:pt x="527" y="2699"/>
                  </a:lnTo>
                  <a:lnTo>
                    <a:pt x="527" y="2699"/>
                  </a:lnTo>
                  <a:lnTo>
                    <a:pt x="532" y="2699"/>
                  </a:lnTo>
                  <a:lnTo>
                    <a:pt x="532" y="2699"/>
                  </a:lnTo>
                  <a:lnTo>
                    <a:pt x="527" y="2688"/>
                  </a:lnTo>
                  <a:lnTo>
                    <a:pt x="527" y="2683"/>
                  </a:lnTo>
                  <a:lnTo>
                    <a:pt x="532" y="2678"/>
                  </a:lnTo>
                  <a:lnTo>
                    <a:pt x="537" y="2678"/>
                  </a:lnTo>
                  <a:lnTo>
                    <a:pt x="537" y="2673"/>
                  </a:lnTo>
                  <a:lnTo>
                    <a:pt x="537" y="2673"/>
                  </a:lnTo>
                  <a:lnTo>
                    <a:pt x="527" y="2678"/>
                  </a:lnTo>
                  <a:lnTo>
                    <a:pt x="517" y="2678"/>
                  </a:lnTo>
                  <a:lnTo>
                    <a:pt x="517" y="2678"/>
                  </a:lnTo>
                  <a:lnTo>
                    <a:pt x="522" y="2678"/>
                  </a:lnTo>
                  <a:lnTo>
                    <a:pt x="522" y="2678"/>
                  </a:lnTo>
                  <a:lnTo>
                    <a:pt x="522" y="2683"/>
                  </a:lnTo>
                  <a:lnTo>
                    <a:pt x="522" y="2688"/>
                  </a:lnTo>
                  <a:lnTo>
                    <a:pt x="522" y="2688"/>
                  </a:lnTo>
                  <a:lnTo>
                    <a:pt x="522" y="2693"/>
                  </a:lnTo>
                  <a:lnTo>
                    <a:pt x="522" y="2699"/>
                  </a:lnTo>
                  <a:lnTo>
                    <a:pt x="507" y="2699"/>
                  </a:lnTo>
                  <a:lnTo>
                    <a:pt x="502" y="2699"/>
                  </a:lnTo>
                  <a:lnTo>
                    <a:pt x="477" y="2693"/>
                  </a:lnTo>
                  <a:lnTo>
                    <a:pt x="471" y="2693"/>
                  </a:lnTo>
                  <a:lnTo>
                    <a:pt x="471" y="2699"/>
                  </a:lnTo>
                  <a:lnTo>
                    <a:pt x="471" y="2704"/>
                  </a:lnTo>
                  <a:lnTo>
                    <a:pt x="466" y="2704"/>
                  </a:lnTo>
                  <a:lnTo>
                    <a:pt x="466" y="2699"/>
                  </a:lnTo>
                  <a:lnTo>
                    <a:pt x="466" y="2699"/>
                  </a:lnTo>
                  <a:lnTo>
                    <a:pt x="461" y="2688"/>
                  </a:lnTo>
                  <a:lnTo>
                    <a:pt x="456" y="2688"/>
                  </a:lnTo>
                  <a:lnTo>
                    <a:pt x="461" y="2688"/>
                  </a:lnTo>
                  <a:lnTo>
                    <a:pt x="461" y="2688"/>
                  </a:lnTo>
                  <a:lnTo>
                    <a:pt x="466" y="2683"/>
                  </a:lnTo>
                  <a:lnTo>
                    <a:pt x="466" y="2683"/>
                  </a:lnTo>
                  <a:lnTo>
                    <a:pt x="471" y="2678"/>
                  </a:lnTo>
                  <a:lnTo>
                    <a:pt x="477" y="2678"/>
                  </a:lnTo>
                  <a:lnTo>
                    <a:pt x="482" y="2678"/>
                  </a:lnTo>
                  <a:lnTo>
                    <a:pt x="482" y="2673"/>
                  </a:lnTo>
                  <a:lnTo>
                    <a:pt x="487" y="2673"/>
                  </a:lnTo>
                  <a:lnTo>
                    <a:pt x="482" y="2663"/>
                  </a:lnTo>
                  <a:lnTo>
                    <a:pt x="482" y="2658"/>
                  </a:lnTo>
                  <a:lnTo>
                    <a:pt x="482" y="2658"/>
                  </a:lnTo>
                  <a:lnTo>
                    <a:pt x="482" y="2653"/>
                  </a:lnTo>
                  <a:lnTo>
                    <a:pt x="482" y="2648"/>
                  </a:lnTo>
                  <a:lnTo>
                    <a:pt x="477" y="2653"/>
                  </a:lnTo>
                  <a:lnTo>
                    <a:pt x="477" y="2648"/>
                  </a:lnTo>
                  <a:lnTo>
                    <a:pt x="466" y="2648"/>
                  </a:lnTo>
                  <a:lnTo>
                    <a:pt x="466" y="2643"/>
                  </a:lnTo>
                  <a:lnTo>
                    <a:pt x="461" y="2648"/>
                  </a:lnTo>
                  <a:lnTo>
                    <a:pt x="451" y="2648"/>
                  </a:lnTo>
                  <a:lnTo>
                    <a:pt x="446" y="2648"/>
                  </a:lnTo>
                  <a:lnTo>
                    <a:pt x="451" y="2648"/>
                  </a:lnTo>
                  <a:lnTo>
                    <a:pt x="451" y="2648"/>
                  </a:lnTo>
                  <a:lnTo>
                    <a:pt x="451" y="2643"/>
                  </a:lnTo>
                  <a:lnTo>
                    <a:pt x="451" y="2643"/>
                  </a:lnTo>
                  <a:lnTo>
                    <a:pt x="451" y="2643"/>
                  </a:lnTo>
                  <a:lnTo>
                    <a:pt x="451" y="2638"/>
                  </a:lnTo>
                  <a:lnTo>
                    <a:pt x="451" y="2638"/>
                  </a:lnTo>
                  <a:lnTo>
                    <a:pt x="451" y="2638"/>
                  </a:lnTo>
                  <a:lnTo>
                    <a:pt x="451" y="2633"/>
                  </a:lnTo>
                  <a:lnTo>
                    <a:pt x="451" y="2633"/>
                  </a:lnTo>
                  <a:lnTo>
                    <a:pt x="461" y="2633"/>
                  </a:lnTo>
                  <a:lnTo>
                    <a:pt x="461" y="2633"/>
                  </a:lnTo>
                  <a:lnTo>
                    <a:pt x="471" y="2623"/>
                  </a:lnTo>
                  <a:lnTo>
                    <a:pt x="471" y="2623"/>
                  </a:lnTo>
                  <a:lnTo>
                    <a:pt x="477" y="2623"/>
                  </a:lnTo>
                  <a:lnTo>
                    <a:pt x="487" y="2623"/>
                  </a:lnTo>
                  <a:lnTo>
                    <a:pt x="492" y="2618"/>
                  </a:lnTo>
                  <a:lnTo>
                    <a:pt x="492" y="2607"/>
                  </a:lnTo>
                  <a:lnTo>
                    <a:pt x="497" y="2607"/>
                  </a:lnTo>
                  <a:lnTo>
                    <a:pt x="497" y="2607"/>
                  </a:lnTo>
                  <a:lnTo>
                    <a:pt x="492" y="2602"/>
                  </a:lnTo>
                  <a:lnTo>
                    <a:pt x="492" y="2602"/>
                  </a:lnTo>
                  <a:lnTo>
                    <a:pt x="497" y="2602"/>
                  </a:lnTo>
                  <a:lnTo>
                    <a:pt x="497" y="2602"/>
                  </a:lnTo>
                  <a:lnTo>
                    <a:pt x="502" y="2602"/>
                  </a:lnTo>
                  <a:lnTo>
                    <a:pt x="507" y="2602"/>
                  </a:lnTo>
                  <a:lnTo>
                    <a:pt x="517" y="2607"/>
                  </a:lnTo>
                  <a:lnTo>
                    <a:pt x="522" y="2607"/>
                  </a:lnTo>
                  <a:lnTo>
                    <a:pt x="527" y="2607"/>
                  </a:lnTo>
                  <a:lnTo>
                    <a:pt x="522" y="2602"/>
                  </a:lnTo>
                  <a:lnTo>
                    <a:pt x="527" y="2602"/>
                  </a:lnTo>
                  <a:lnTo>
                    <a:pt x="532" y="2607"/>
                  </a:lnTo>
                  <a:lnTo>
                    <a:pt x="537" y="2607"/>
                  </a:lnTo>
                  <a:lnTo>
                    <a:pt x="542" y="2607"/>
                  </a:lnTo>
                  <a:lnTo>
                    <a:pt x="542" y="2602"/>
                  </a:lnTo>
                  <a:lnTo>
                    <a:pt x="537" y="2597"/>
                  </a:lnTo>
                  <a:lnTo>
                    <a:pt x="542" y="2597"/>
                  </a:lnTo>
                  <a:lnTo>
                    <a:pt x="542" y="2597"/>
                  </a:lnTo>
                  <a:lnTo>
                    <a:pt x="547" y="2597"/>
                  </a:lnTo>
                  <a:lnTo>
                    <a:pt x="552" y="2592"/>
                  </a:lnTo>
                  <a:lnTo>
                    <a:pt x="552" y="2587"/>
                  </a:lnTo>
                  <a:lnTo>
                    <a:pt x="558" y="2582"/>
                  </a:lnTo>
                  <a:lnTo>
                    <a:pt x="563" y="2577"/>
                  </a:lnTo>
                  <a:lnTo>
                    <a:pt x="568" y="2577"/>
                  </a:lnTo>
                  <a:lnTo>
                    <a:pt x="573" y="2582"/>
                  </a:lnTo>
                  <a:lnTo>
                    <a:pt x="573" y="2577"/>
                  </a:lnTo>
                  <a:lnTo>
                    <a:pt x="578" y="2572"/>
                  </a:lnTo>
                  <a:lnTo>
                    <a:pt x="603" y="2572"/>
                  </a:lnTo>
                  <a:lnTo>
                    <a:pt x="603" y="2572"/>
                  </a:lnTo>
                  <a:lnTo>
                    <a:pt x="608" y="2572"/>
                  </a:lnTo>
                  <a:lnTo>
                    <a:pt x="608" y="2572"/>
                  </a:lnTo>
                  <a:lnTo>
                    <a:pt x="608" y="2567"/>
                  </a:lnTo>
                  <a:lnTo>
                    <a:pt x="613" y="2567"/>
                  </a:lnTo>
                  <a:lnTo>
                    <a:pt x="618" y="2567"/>
                  </a:lnTo>
                  <a:lnTo>
                    <a:pt x="623" y="2562"/>
                  </a:lnTo>
                  <a:lnTo>
                    <a:pt x="628" y="2557"/>
                  </a:lnTo>
                  <a:lnTo>
                    <a:pt x="628" y="2552"/>
                  </a:lnTo>
                  <a:lnTo>
                    <a:pt x="633" y="2552"/>
                  </a:lnTo>
                  <a:lnTo>
                    <a:pt x="639" y="2552"/>
                  </a:lnTo>
                  <a:lnTo>
                    <a:pt x="639" y="2552"/>
                  </a:lnTo>
                  <a:lnTo>
                    <a:pt x="664" y="2537"/>
                  </a:lnTo>
                  <a:lnTo>
                    <a:pt x="674" y="2521"/>
                  </a:lnTo>
                  <a:lnTo>
                    <a:pt x="679" y="2511"/>
                  </a:lnTo>
                  <a:lnTo>
                    <a:pt x="684" y="2501"/>
                  </a:lnTo>
                  <a:lnTo>
                    <a:pt x="689" y="2491"/>
                  </a:lnTo>
                  <a:lnTo>
                    <a:pt x="689" y="2481"/>
                  </a:lnTo>
                  <a:lnTo>
                    <a:pt x="689" y="2476"/>
                  </a:lnTo>
                  <a:lnTo>
                    <a:pt x="694" y="2471"/>
                  </a:lnTo>
                  <a:lnTo>
                    <a:pt x="694" y="2471"/>
                  </a:lnTo>
                  <a:lnTo>
                    <a:pt x="694" y="2466"/>
                  </a:lnTo>
                  <a:lnTo>
                    <a:pt x="694" y="2461"/>
                  </a:lnTo>
                  <a:lnTo>
                    <a:pt x="694" y="2461"/>
                  </a:lnTo>
                  <a:lnTo>
                    <a:pt x="694" y="2461"/>
                  </a:lnTo>
                  <a:lnTo>
                    <a:pt x="699" y="2461"/>
                  </a:lnTo>
                  <a:lnTo>
                    <a:pt x="699" y="2461"/>
                  </a:lnTo>
                  <a:lnTo>
                    <a:pt x="704" y="2461"/>
                  </a:lnTo>
                  <a:lnTo>
                    <a:pt x="715" y="2456"/>
                  </a:lnTo>
                  <a:lnTo>
                    <a:pt x="715" y="2450"/>
                  </a:lnTo>
                  <a:lnTo>
                    <a:pt x="709" y="2450"/>
                  </a:lnTo>
                  <a:lnTo>
                    <a:pt x="699" y="2456"/>
                  </a:lnTo>
                  <a:lnTo>
                    <a:pt x="694" y="2456"/>
                  </a:lnTo>
                  <a:lnTo>
                    <a:pt x="694" y="2456"/>
                  </a:lnTo>
                  <a:lnTo>
                    <a:pt x="684" y="2440"/>
                  </a:lnTo>
                  <a:lnTo>
                    <a:pt x="684" y="2435"/>
                  </a:lnTo>
                  <a:lnTo>
                    <a:pt x="684" y="2430"/>
                  </a:lnTo>
                  <a:lnTo>
                    <a:pt x="689" y="2420"/>
                  </a:lnTo>
                  <a:lnTo>
                    <a:pt x="689" y="2415"/>
                  </a:lnTo>
                  <a:lnTo>
                    <a:pt x="694" y="2415"/>
                  </a:lnTo>
                  <a:lnTo>
                    <a:pt x="694" y="2415"/>
                  </a:lnTo>
                  <a:lnTo>
                    <a:pt x="694" y="2410"/>
                  </a:lnTo>
                  <a:lnTo>
                    <a:pt x="699" y="2410"/>
                  </a:lnTo>
                  <a:lnTo>
                    <a:pt x="699" y="2410"/>
                  </a:lnTo>
                  <a:lnTo>
                    <a:pt x="699" y="2405"/>
                  </a:lnTo>
                  <a:lnTo>
                    <a:pt x="709" y="2400"/>
                  </a:lnTo>
                  <a:lnTo>
                    <a:pt x="709" y="2400"/>
                  </a:lnTo>
                  <a:lnTo>
                    <a:pt x="704" y="2400"/>
                  </a:lnTo>
                  <a:lnTo>
                    <a:pt x="704" y="2400"/>
                  </a:lnTo>
                  <a:lnTo>
                    <a:pt x="699" y="2400"/>
                  </a:lnTo>
                  <a:lnTo>
                    <a:pt x="684" y="2385"/>
                  </a:lnTo>
                  <a:lnTo>
                    <a:pt x="684" y="2375"/>
                  </a:lnTo>
                  <a:lnTo>
                    <a:pt x="684" y="2375"/>
                  </a:lnTo>
                  <a:lnTo>
                    <a:pt x="684" y="2369"/>
                  </a:lnTo>
                  <a:lnTo>
                    <a:pt x="684" y="2369"/>
                  </a:lnTo>
                  <a:lnTo>
                    <a:pt x="689" y="2369"/>
                  </a:lnTo>
                  <a:lnTo>
                    <a:pt x="689" y="2364"/>
                  </a:lnTo>
                  <a:lnTo>
                    <a:pt x="689" y="2359"/>
                  </a:lnTo>
                  <a:lnTo>
                    <a:pt x="684" y="2359"/>
                  </a:lnTo>
                  <a:lnTo>
                    <a:pt x="684" y="2354"/>
                  </a:lnTo>
                  <a:lnTo>
                    <a:pt x="689" y="2349"/>
                  </a:lnTo>
                  <a:lnTo>
                    <a:pt x="689" y="2349"/>
                  </a:lnTo>
                  <a:lnTo>
                    <a:pt x="699" y="2344"/>
                  </a:lnTo>
                  <a:lnTo>
                    <a:pt x="699" y="2344"/>
                  </a:lnTo>
                  <a:lnTo>
                    <a:pt x="699" y="2339"/>
                  </a:lnTo>
                  <a:lnTo>
                    <a:pt x="699" y="2339"/>
                  </a:lnTo>
                  <a:lnTo>
                    <a:pt x="694" y="2344"/>
                  </a:lnTo>
                  <a:lnTo>
                    <a:pt x="694" y="2344"/>
                  </a:lnTo>
                  <a:lnTo>
                    <a:pt x="689" y="2344"/>
                  </a:lnTo>
                  <a:lnTo>
                    <a:pt x="689" y="2339"/>
                  </a:lnTo>
                  <a:lnTo>
                    <a:pt x="684" y="2344"/>
                  </a:lnTo>
                  <a:lnTo>
                    <a:pt x="679" y="2344"/>
                  </a:lnTo>
                  <a:lnTo>
                    <a:pt x="669" y="2339"/>
                  </a:lnTo>
                  <a:lnTo>
                    <a:pt x="654" y="2344"/>
                  </a:lnTo>
                  <a:lnTo>
                    <a:pt x="654" y="2344"/>
                  </a:lnTo>
                  <a:lnTo>
                    <a:pt x="649" y="2349"/>
                  </a:lnTo>
                  <a:lnTo>
                    <a:pt x="639" y="2349"/>
                  </a:lnTo>
                  <a:lnTo>
                    <a:pt x="633" y="2349"/>
                  </a:lnTo>
                  <a:lnTo>
                    <a:pt x="628" y="2349"/>
                  </a:lnTo>
                  <a:lnTo>
                    <a:pt x="623" y="2359"/>
                  </a:lnTo>
                  <a:lnTo>
                    <a:pt x="623" y="2359"/>
                  </a:lnTo>
                  <a:lnTo>
                    <a:pt x="623" y="2359"/>
                  </a:lnTo>
                  <a:lnTo>
                    <a:pt x="618" y="2364"/>
                  </a:lnTo>
                  <a:lnTo>
                    <a:pt x="618" y="2364"/>
                  </a:lnTo>
                  <a:lnTo>
                    <a:pt x="618" y="2369"/>
                  </a:lnTo>
                  <a:lnTo>
                    <a:pt x="618" y="2375"/>
                  </a:lnTo>
                  <a:lnTo>
                    <a:pt x="618" y="2375"/>
                  </a:lnTo>
                  <a:lnTo>
                    <a:pt x="613" y="2375"/>
                  </a:lnTo>
                  <a:lnTo>
                    <a:pt x="613" y="2375"/>
                  </a:lnTo>
                  <a:lnTo>
                    <a:pt x="613" y="2375"/>
                  </a:lnTo>
                  <a:lnTo>
                    <a:pt x="608" y="2375"/>
                  </a:lnTo>
                  <a:lnTo>
                    <a:pt x="608" y="2369"/>
                  </a:lnTo>
                  <a:lnTo>
                    <a:pt x="603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3" y="2369"/>
                  </a:lnTo>
                  <a:lnTo>
                    <a:pt x="588" y="2375"/>
                  </a:lnTo>
                  <a:lnTo>
                    <a:pt x="578" y="2369"/>
                  </a:lnTo>
                  <a:lnTo>
                    <a:pt x="578" y="2375"/>
                  </a:lnTo>
                  <a:lnTo>
                    <a:pt x="573" y="2375"/>
                  </a:lnTo>
                  <a:lnTo>
                    <a:pt x="573" y="2375"/>
                  </a:lnTo>
                  <a:lnTo>
                    <a:pt x="568" y="2375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4"/>
                  </a:lnTo>
                  <a:lnTo>
                    <a:pt x="603" y="2334"/>
                  </a:lnTo>
                  <a:lnTo>
                    <a:pt x="603" y="2334"/>
                  </a:lnTo>
                  <a:lnTo>
                    <a:pt x="608" y="2334"/>
                  </a:lnTo>
                  <a:lnTo>
                    <a:pt x="613" y="2334"/>
                  </a:lnTo>
                  <a:lnTo>
                    <a:pt x="613" y="2329"/>
                  </a:lnTo>
                  <a:lnTo>
                    <a:pt x="633" y="2319"/>
                  </a:lnTo>
                  <a:lnTo>
                    <a:pt x="633" y="2314"/>
                  </a:lnTo>
                  <a:lnTo>
                    <a:pt x="649" y="2309"/>
                  </a:lnTo>
                  <a:lnTo>
                    <a:pt x="649" y="2304"/>
                  </a:lnTo>
                  <a:lnTo>
                    <a:pt x="649" y="2299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4" y="2278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9" y="2283"/>
                  </a:lnTo>
                  <a:lnTo>
                    <a:pt x="659" y="2278"/>
                  </a:lnTo>
                  <a:lnTo>
                    <a:pt x="659" y="2278"/>
                  </a:lnTo>
                  <a:lnTo>
                    <a:pt x="669" y="2268"/>
                  </a:lnTo>
                  <a:lnTo>
                    <a:pt x="669" y="2268"/>
                  </a:lnTo>
                  <a:lnTo>
                    <a:pt x="674" y="2268"/>
                  </a:lnTo>
                  <a:lnTo>
                    <a:pt x="674" y="2263"/>
                  </a:lnTo>
                  <a:lnTo>
                    <a:pt x="679" y="2258"/>
                  </a:lnTo>
                  <a:lnTo>
                    <a:pt x="684" y="2253"/>
                  </a:lnTo>
                  <a:lnTo>
                    <a:pt x="689" y="2248"/>
                  </a:lnTo>
                  <a:lnTo>
                    <a:pt x="694" y="2248"/>
                  </a:lnTo>
                  <a:lnTo>
                    <a:pt x="699" y="2248"/>
                  </a:lnTo>
                  <a:lnTo>
                    <a:pt x="699" y="2248"/>
                  </a:lnTo>
                  <a:lnTo>
                    <a:pt x="704" y="2248"/>
                  </a:lnTo>
                  <a:lnTo>
                    <a:pt x="704" y="2248"/>
                  </a:lnTo>
                  <a:lnTo>
                    <a:pt x="704" y="2248"/>
                  </a:lnTo>
                  <a:lnTo>
                    <a:pt x="709" y="2248"/>
                  </a:lnTo>
                  <a:lnTo>
                    <a:pt x="715" y="2243"/>
                  </a:lnTo>
                  <a:lnTo>
                    <a:pt x="720" y="2238"/>
                  </a:lnTo>
                  <a:lnTo>
                    <a:pt x="740" y="2233"/>
                  </a:lnTo>
                  <a:lnTo>
                    <a:pt x="750" y="2233"/>
                  </a:lnTo>
                  <a:lnTo>
                    <a:pt x="745" y="2228"/>
                  </a:lnTo>
                  <a:lnTo>
                    <a:pt x="740" y="2223"/>
                  </a:lnTo>
                  <a:lnTo>
                    <a:pt x="740" y="2218"/>
                  </a:lnTo>
                  <a:lnTo>
                    <a:pt x="745" y="2218"/>
                  </a:lnTo>
                  <a:lnTo>
                    <a:pt x="745" y="2218"/>
                  </a:lnTo>
                  <a:lnTo>
                    <a:pt x="750" y="2223"/>
                  </a:lnTo>
                  <a:lnTo>
                    <a:pt x="755" y="2223"/>
                  </a:lnTo>
                  <a:lnTo>
                    <a:pt x="755" y="2223"/>
                  </a:lnTo>
                  <a:lnTo>
                    <a:pt x="760" y="2223"/>
                  </a:lnTo>
                  <a:lnTo>
                    <a:pt x="765" y="2228"/>
                  </a:lnTo>
                  <a:lnTo>
                    <a:pt x="765" y="2233"/>
                  </a:lnTo>
                  <a:lnTo>
                    <a:pt x="770" y="2233"/>
                  </a:lnTo>
                  <a:lnTo>
                    <a:pt x="790" y="2233"/>
                  </a:lnTo>
                  <a:lnTo>
                    <a:pt x="796" y="2233"/>
                  </a:lnTo>
                  <a:lnTo>
                    <a:pt x="831" y="2218"/>
                  </a:lnTo>
                  <a:lnTo>
                    <a:pt x="841" y="2218"/>
                  </a:lnTo>
                  <a:lnTo>
                    <a:pt x="846" y="2223"/>
                  </a:lnTo>
                  <a:lnTo>
                    <a:pt x="851" y="2223"/>
                  </a:lnTo>
                  <a:lnTo>
                    <a:pt x="851" y="2228"/>
                  </a:lnTo>
                  <a:lnTo>
                    <a:pt x="856" y="2233"/>
                  </a:lnTo>
                  <a:lnTo>
                    <a:pt x="877" y="2248"/>
                  </a:lnTo>
                  <a:lnTo>
                    <a:pt x="882" y="2248"/>
                  </a:lnTo>
                  <a:lnTo>
                    <a:pt x="882" y="2253"/>
                  </a:lnTo>
                  <a:lnTo>
                    <a:pt x="882" y="2253"/>
                  </a:lnTo>
                  <a:lnTo>
                    <a:pt x="882" y="2253"/>
                  </a:lnTo>
                  <a:lnTo>
                    <a:pt x="882" y="2248"/>
                  </a:lnTo>
                  <a:lnTo>
                    <a:pt x="882" y="2243"/>
                  </a:lnTo>
                  <a:lnTo>
                    <a:pt x="882" y="2233"/>
                  </a:lnTo>
                  <a:lnTo>
                    <a:pt x="877" y="2223"/>
                  </a:lnTo>
                  <a:lnTo>
                    <a:pt x="872" y="2218"/>
                  </a:lnTo>
                  <a:lnTo>
                    <a:pt x="866" y="2213"/>
                  </a:lnTo>
                  <a:lnTo>
                    <a:pt x="866" y="2207"/>
                  </a:lnTo>
                  <a:lnTo>
                    <a:pt x="872" y="2202"/>
                  </a:lnTo>
                  <a:lnTo>
                    <a:pt x="872" y="2202"/>
                  </a:lnTo>
                  <a:lnTo>
                    <a:pt x="882" y="2202"/>
                  </a:lnTo>
                  <a:lnTo>
                    <a:pt x="882" y="2202"/>
                  </a:lnTo>
                  <a:lnTo>
                    <a:pt x="892" y="2197"/>
                  </a:lnTo>
                  <a:lnTo>
                    <a:pt x="897" y="2197"/>
                  </a:lnTo>
                  <a:lnTo>
                    <a:pt x="897" y="2202"/>
                  </a:lnTo>
                  <a:lnTo>
                    <a:pt x="907" y="2228"/>
                  </a:lnTo>
                  <a:lnTo>
                    <a:pt x="912" y="2233"/>
                  </a:lnTo>
                  <a:lnTo>
                    <a:pt x="917" y="2238"/>
                  </a:lnTo>
                  <a:lnTo>
                    <a:pt x="922" y="2243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32" y="2238"/>
                  </a:lnTo>
                  <a:lnTo>
                    <a:pt x="932" y="2238"/>
                  </a:lnTo>
                  <a:lnTo>
                    <a:pt x="937" y="2238"/>
                  </a:lnTo>
                  <a:lnTo>
                    <a:pt x="937" y="2238"/>
                  </a:lnTo>
                  <a:lnTo>
                    <a:pt x="942" y="2238"/>
                  </a:lnTo>
                  <a:lnTo>
                    <a:pt x="947" y="2233"/>
                  </a:lnTo>
                  <a:lnTo>
                    <a:pt x="942" y="2233"/>
                  </a:lnTo>
                  <a:lnTo>
                    <a:pt x="947" y="2228"/>
                  </a:lnTo>
                  <a:lnTo>
                    <a:pt x="947" y="2228"/>
                  </a:lnTo>
                  <a:lnTo>
                    <a:pt x="947" y="2223"/>
                  </a:lnTo>
                  <a:lnTo>
                    <a:pt x="947" y="2228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42" y="2223"/>
                  </a:lnTo>
                  <a:lnTo>
                    <a:pt x="942" y="2228"/>
                  </a:lnTo>
                  <a:lnTo>
                    <a:pt x="937" y="2228"/>
                  </a:lnTo>
                  <a:lnTo>
                    <a:pt x="937" y="2233"/>
                  </a:lnTo>
                  <a:lnTo>
                    <a:pt x="927" y="2228"/>
                  </a:lnTo>
                  <a:lnTo>
                    <a:pt x="922" y="2228"/>
                  </a:lnTo>
                  <a:lnTo>
                    <a:pt x="912" y="2223"/>
                  </a:lnTo>
                  <a:lnTo>
                    <a:pt x="907" y="2218"/>
                  </a:lnTo>
                  <a:lnTo>
                    <a:pt x="902" y="2207"/>
                  </a:lnTo>
                  <a:lnTo>
                    <a:pt x="887" y="2162"/>
                  </a:lnTo>
                  <a:lnTo>
                    <a:pt x="887" y="2157"/>
                  </a:lnTo>
                  <a:lnTo>
                    <a:pt x="887" y="2152"/>
                  </a:lnTo>
                  <a:lnTo>
                    <a:pt x="887" y="2147"/>
                  </a:lnTo>
                  <a:lnTo>
                    <a:pt x="902" y="2132"/>
                  </a:lnTo>
                  <a:lnTo>
                    <a:pt x="912" y="2116"/>
                  </a:lnTo>
                  <a:lnTo>
                    <a:pt x="912" y="2116"/>
                  </a:lnTo>
                  <a:lnTo>
                    <a:pt x="912" y="2111"/>
                  </a:lnTo>
                  <a:lnTo>
                    <a:pt x="922" y="2106"/>
                  </a:lnTo>
                  <a:lnTo>
                    <a:pt x="922" y="2106"/>
                  </a:lnTo>
                  <a:lnTo>
                    <a:pt x="907" y="2106"/>
                  </a:lnTo>
                  <a:lnTo>
                    <a:pt x="902" y="2101"/>
                  </a:lnTo>
                  <a:lnTo>
                    <a:pt x="897" y="2096"/>
                  </a:lnTo>
                  <a:lnTo>
                    <a:pt x="897" y="2086"/>
                  </a:lnTo>
                  <a:lnTo>
                    <a:pt x="897" y="2061"/>
                  </a:lnTo>
                  <a:lnTo>
                    <a:pt x="897" y="2056"/>
                  </a:lnTo>
                  <a:lnTo>
                    <a:pt x="902" y="2051"/>
                  </a:lnTo>
                  <a:lnTo>
                    <a:pt x="907" y="2045"/>
                  </a:lnTo>
                  <a:lnTo>
                    <a:pt x="922" y="2040"/>
                  </a:lnTo>
                  <a:lnTo>
                    <a:pt x="922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32" y="2035"/>
                  </a:lnTo>
                  <a:lnTo>
                    <a:pt x="932" y="2035"/>
                  </a:lnTo>
                  <a:lnTo>
                    <a:pt x="932" y="2035"/>
                  </a:lnTo>
                  <a:lnTo>
                    <a:pt x="932" y="2030"/>
                  </a:lnTo>
                  <a:lnTo>
                    <a:pt x="937" y="2025"/>
                  </a:lnTo>
                  <a:lnTo>
                    <a:pt x="937" y="2020"/>
                  </a:lnTo>
                  <a:lnTo>
                    <a:pt x="937" y="2025"/>
                  </a:lnTo>
                  <a:lnTo>
                    <a:pt x="932" y="2025"/>
                  </a:lnTo>
                  <a:lnTo>
                    <a:pt x="927" y="2025"/>
                  </a:lnTo>
                  <a:lnTo>
                    <a:pt x="927" y="2025"/>
                  </a:lnTo>
                  <a:lnTo>
                    <a:pt x="922" y="2020"/>
                  </a:lnTo>
                  <a:lnTo>
                    <a:pt x="922" y="2015"/>
                  </a:lnTo>
                  <a:lnTo>
                    <a:pt x="927" y="2015"/>
                  </a:lnTo>
                  <a:lnTo>
                    <a:pt x="927" y="2010"/>
                  </a:lnTo>
                  <a:lnTo>
                    <a:pt x="927" y="2010"/>
                  </a:lnTo>
                  <a:lnTo>
                    <a:pt x="932" y="2005"/>
                  </a:lnTo>
                  <a:lnTo>
                    <a:pt x="937" y="2000"/>
                  </a:lnTo>
                  <a:lnTo>
                    <a:pt x="942" y="2000"/>
                  </a:lnTo>
                  <a:lnTo>
                    <a:pt x="942" y="1995"/>
                  </a:lnTo>
                  <a:lnTo>
                    <a:pt x="947" y="1990"/>
                  </a:lnTo>
                  <a:lnTo>
                    <a:pt x="942" y="1985"/>
                  </a:lnTo>
                  <a:lnTo>
                    <a:pt x="937" y="1970"/>
                  </a:lnTo>
                  <a:lnTo>
                    <a:pt x="937" y="1970"/>
                  </a:lnTo>
                  <a:lnTo>
                    <a:pt x="942" y="1964"/>
                  </a:lnTo>
                  <a:lnTo>
                    <a:pt x="947" y="1964"/>
                  </a:lnTo>
                  <a:lnTo>
                    <a:pt x="947" y="1959"/>
                  </a:lnTo>
                  <a:lnTo>
                    <a:pt x="947" y="1954"/>
                  </a:lnTo>
                  <a:lnTo>
                    <a:pt x="947" y="1954"/>
                  </a:lnTo>
                  <a:lnTo>
                    <a:pt x="947" y="1954"/>
                  </a:lnTo>
                  <a:lnTo>
                    <a:pt x="942" y="1959"/>
                  </a:lnTo>
                  <a:lnTo>
                    <a:pt x="937" y="1964"/>
                  </a:lnTo>
                  <a:lnTo>
                    <a:pt x="932" y="1970"/>
                  </a:lnTo>
                  <a:lnTo>
                    <a:pt x="927" y="1970"/>
                  </a:lnTo>
                  <a:lnTo>
                    <a:pt x="927" y="1975"/>
                  </a:lnTo>
                  <a:lnTo>
                    <a:pt x="927" y="1980"/>
                  </a:lnTo>
                  <a:lnTo>
                    <a:pt x="922" y="1980"/>
                  </a:lnTo>
                  <a:lnTo>
                    <a:pt x="912" y="1980"/>
                  </a:lnTo>
                  <a:lnTo>
                    <a:pt x="912" y="1980"/>
                  </a:lnTo>
                  <a:lnTo>
                    <a:pt x="907" y="1975"/>
                  </a:lnTo>
                  <a:lnTo>
                    <a:pt x="907" y="1970"/>
                  </a:lnTo>
                  <a:lnTo>
                    <a:pt x="912" y="1964"/>
                  </a:lnTo>
                  <a:lnTo>
                    <a:pt x="907" y="1959"/>
                  </a:lnTo>
                  <a:lnTo>
                    <a:pt x="907" y="1959"/>
                  </a:lnTo>
                  <a:lnTo>
                    <a:pt x="907" y="1959"/>
                  </a:lnTo>
                  <a:lnTo>
                    <a:pt x="902" y="1959"/>
                  </a:lnTo>
                  <a:lnTo>
                    <a:pt x="902" y="1964"/>
                  </a:lnTo>
                  <a:lnTo>
                    <a:pt x="902" y="1964"/>
                  </a:lnTo>
                  <a:lnTo>
                    <a:pt x="902" y="1970"/>
                  </a:lnTo>
                  <a:lnTo>
                    <a:pt x="902" y="1975"/>
                  </a:lnTo>
                  <a:lnTo>
                    <a:pt x="902" y="1975"/>
                  </a:lnTo>
                  <a:lnTo>
                    <a:pt x="892" y="1985"/>
                  </a:lnTo>
                  <a:lnTo>
                    <a:pt x="892" y="1990"/>
                  </a:lnTo>
                  <a:lnTo>
                    <a:pt x="887" y="1990"/>
                  </a:lnTo>
                  <a:lnTo>
                    <a:pt x="882" y="1995"/>
                  </a:lnTo>
                  <a:lnTo>
                    <a:pt x="882" y="2000"/>
                  </a:lnTo>
                  <a:lnTo>
                    <a:pt x="882" y="2000"/>
                  </a:lnTo>
                  <a:lnTo>
                    <a:pt x="882" y="2005"/>
                  </a:lnTo>
                  <a:lnTo>
                    <a:pt x="877" y="1995"/>
                  </a:lnTo>
                  <a:lnTo>
                    <a:pt x="877" y="1995"/>
                  </a:lnTo>
                  <a:lnTo>
                    <a:pt x="872" y="1995"/>
                  </a:lnTo>
                  <a:lnTo>
                    <a:pt x="872" y="1995"/>
                  </a:lnTo>
                  <a:lnTo>
                    <a:pt x="866" y="1990"/>
                  </a:lnTo>
                  <a:lnTo>
                    <a:pt x="866" y="1990"/>
                  </a:lnTo>
                  <a:lnTo>
                    <a:pt x="866" y="1985"/>
                  </a:lnTo>
                  <a:lnTo>
                    <a:pt x="872" y="1980"/>
                  </a:lnTo>
                  <a:lnTo>
                    <a:pt x="872" y="1975"/>
                  </a:lnTo>
                  <a:lnTo>
                    <a:pt x="866" y="1975"/>
                  </a:lnTo>
                  <a:lnTo>
                    <a:pt x="866" y="1970"/>
                  </a:lnTo>
                  <a:lnTo>
                    <a:pt x="872" y="1970"/>
                  </a:lnTo>
                  <a:lnTo>
                    <a:pt x="877" y="1959"/>
                  </a:lnTo>
                  <a:lnTo>
                    <a:pt x="877" y="1949"/>
                  </a:lnTo>
                  <a:lnTo>
                    <a:pt x="877" y="1944"/>
                  </a:lnTo>
                  <a:lnTo>
                    <a:pt x="872" y="1944"/>
                  </a:lnTo>
                  <a:lnTo>
                    <a:pt x="872" y="1949"/>
                  </a:lnTo>
                  <a:lnTo>
                    <a:pt x="866" y="1959"/>
                  </a:lnTo>
                  <a:lnTo>
                    <a:pt x="872" y="1964"/>
                  </a:lnTo>
                  <a:lnTo>
                    <a:pt x="866" y="1964"/>
                  </a:lnTo>
                  <a:lnTo>
                    <a:pt x="861" y="1964"/>
                  </a:lnTo>
                  <a:lnTo>
                    <a:pt x="861" y="1964"/>
                  </a:lnTo>
                  <a:lnTo>
                    <a:pt x="856" y="1964"/>
                  </a:lnTo>
                  <a:lnTo>
                    <a:pt x="851" y="1959"/>
                  </a:lnTo>
                  <a:lnTo>
                    <a:pt x="846" y="1949"/>
                  </a:lnTo>
                  <a:lnTo>
                    <a:pt x="841" y="1944"/>
                  </a:lnTo>
                  <a:lnTo>
                    <a:pt x="841" y="1939"/>
                  </a:lnTo>
                  <a:lnTo>
                    <a:pt x="841" y="1934"/>
                  </a:lnTo>
                  <a:lnTo>
                    <a:pt x="841" y="1934"/>
                  </a:lnTo>
                  <a:lnTo>
                    <a:pt x="841" y="1929"/>
                  </a:lnTo>
                  <a:lnTo>
                    <a:pt x="841" y="1929"/>
                  </a:lnTo>
                  <a:lnTo>
                    <a:pt x="841" y="1924"/>
                  </a:lnTo>
                  <a:lnTo>
                    <a:pt x="841" y="1919"/>
                  </a:lnTo>
                  <a:lnTo>
                    <a:pt x="841" y="1919"/>
                  </a:lnTo>
                  <a:lnTo>
                    <a:pt x="836" y="1919"/>
                  </a:lnTo>
                  <a:lnTo>
                    <a:pt x="831" y="1904"/>
                  </a:lnTo>
                  <a:lnTo>
                    <a:pt x="826" y="1899"/>
                  </a:lnTo>
                  <a:lnTo>
                    <a:pt x="811" y="1878"/>
                  </a:lnTo>
                  <a:lnTo>
                    <a:pt x="806" y="1873"/>
                  </a:lnTo>
                  <a:lnTo>
                    <a:pt x="806" y="1873"/>
                  </a:lnTo>
                  <a:lnTo>
                    <a:pt x="806" y="1868"/>
                  </a:lnTo>
                  <a:lnTo>
                    <a:pt x="806" y="1868"/>
                  </a:lnTo>
                  <a:lnTo>
                    <a:pt x="806" y="1863"/>
                  </a:lnTo>
                  <a:lnTo>
                    <a:pt x="806" y="1863"/>
                  </a:lnTo>
                  <a:lnTo>
                    <a:pt x="806" y="1863"/>
                  </a:lnTo>
                  <a:lnTo>
                    <a:pt x="811" y="1853"/>
                  </a:lnTo>
                  <a:lnTo>
                    <a:pt x="816" y="1828"/>
                  </a:lnTo>
                  <a:lnTo>
                    <a:pt x="826" y="1813"/>
                  </a:lnTo>
                  <a:lnTo>
                    <a:pt x="826" y="1808"/>
                  </a:lnTo>
                  <a:lnTo>
                    <a:pt x="826" y="1802"/>
                  </a:lnTo>
                  <a:lnTo>
                    <a:pt x="831" y="1802"/>
                  </a:lnTo>
                  <a:lnTo>
                    <a:pt x="836" y="1802"/>
                  </a:lnTo>
                  <a:lnTo>
                    <a:pt x="836" y="1802"/>
                  </a:lnTo>
                  <a:lnTo>
                    <a:pt x="836" y="1797"/>
                  </a:lnTo>
                  <a:lnTo>
                    <a:pt x="841" y="1792"/>
                  </a:lnTo>
                  <a:lnTo>
                    <a:pt x="841" y="1787"/>
                  </a:lnTo>
                  <a:lnTo>
                    <a:pt x="841" y="1782"/>
                  </a:lnTo>
                  <a:lnTo>
                    <a:pt x="846" y="1767"/>
                  </a:lnTo>
                  <a:lnTo>
                    <a:pt x="851" y="1757"/>
                  </a:lnTo>
                  <a:lnTo>
                    <a:pt x="856" y="1752"/>
                  </a:lnTo>
                  <a:lnTo>
                    <a:pt x="861" y="1752"/>
                  </a:lnTo>
                  <a:lnTo>
                    <a:pt x="861" y="1752"/>
                  </a:lnTo>
                  <a:lnTo>
                    <a:pt x="861" y="1757"/>
                  </a:lnTo>
                  <a:lnTo>
                    <a:pt x="866" y="1757"/>
                  </a:lnTo>
                  <a:lnTo>
                    <a:pt x="866" y="1757"/>
                  </a:lnTo>
                  <a:lnTo>
                    <a:pt x="877" y="1752"/>
                  </a:lnTo>
                  <a:lnTo>
                    <a:pt x="872" y="1752"/>
                  </a:lnTo>
                  <a:lnTo>
                    <a:pt x="866" y="1747"/>
                  </a:lnTo>
                  <a:lnTo>
                    <a:pt x="872" y="1742"/>
                  </a:lnTo>
                  <a:lnTo>
                    <a:pt x="872" y="1742"/>
                  </a:lnTo>
                  <a:lnTo>
                    <a:pt x="882" y="1737"/>
                  </a:lnTo>
                  <a:lnTo>
                    <a:pt x="887" y="1737"/>
                  </a:lnTo>
                  <a:lnTo>
                    <a:pt x="887" y="1737"/>
                  </a:lnTo>
                  <a:lnTo>
                    <a:pt x="887" y="1742"/>
                  </a:lnTo>
                  <a:lnTo>
                    <a:pt x="892" y="1742"/>
                  </a:lnTo>
                  <a:lnTo>
                    <a:pt x="897" y="1742"/>
                  </a:lnTo>
                  <a:lnTo>
                    <a:pt x="897" y="1747"/>
                  </a:lnTo>
                  <a:lnTo>
                    <a:pt x="912" y="1742"/>
                  </a:lnTo>
                  <a:lnTo>
                    <a:pt x="917" y="1737"/>
                  </a:lnTo>
                  <a:lnTo>
                    <a:pt x="907" y="1737"/>
                  </a:lnTo>
                  <a:lnTo>
                    <a:pt x="907" y="1737"/>
                  </a:lnTo>
                  <a:lnTo>
                    <a:pt x="907" y="1737"/>
                  </a:lnTo>
                  <a:lnTo>
                    <a:pt x="912" y="1732"/>
                  </a:lnTo>
                  <a:lnTo>
                    <a:pt x="912" y="1732"/>
                  </a:lnTo>
                  <a:lnTo>
                    <a:pt x="917" y="1737"/>
                  </a:lnTo>
                  <a:lnTo>
                    <a:pt x="917" y="1732"/>
                  </a:lnTo>
                  <a:lnTo>
                    <a:pt x="912" y="1732"/>
                  </a:lnTo>
                  <a:lnTo>
                    <a:pt x="912" y="1732"/>
                  </a:lnTo>
                  <a:lnTo>
                    <a:pt x="897" y="1732"/>
                  </a:lnTo>
                  <a:lnTo>
                    <a:pt x="841" y="1727"/>
                  </a:lnTo>
                  <a:lnTo>
                    <a:pt x="841" y="1727"/>
                  </a:lnTo>
                  <a:lnTo>
                    <a:pt x="836" y="1727"/>
                  </a:lnTo>
                  <a:lnTo>
                    <a:pt x="836" y="1721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26" y="1727"/>
                  </a:lnTo>
                  <a:lnTo>
                    <a:pt x="821" y="1721"/>
                  </a:lnTo>
                  <a:lnTo>
                    <a:pt x="821" y="1732"/>
                  </a:lnTo>
                  <a:lnTo>
                    <a:pt x="821" y="1732"/>
                  </a:lnTo>
                  <a:lnTo>
                    <a:pt x="821" y="1742"/>
                  </a:lnTo>
                  <a:lnTo>
                    <a:pt x="821" y="1747"/>
                  </a:lnTo>
                  <a:lnTo>
                    <a:pt x="821" y="1752"/>
                  </a:lnTo>
                  <a:lnTo>
                    <a:pt x="816" y="1757"/>
                  </a:lnTo>
                  <a:lnTo>
                    <a:pt x="816" y="1757"/>
                  </a:lnTo>
                  <a:lnTo>
                    <a:pt x="801" y="1757"/>
                  </a:lnTo>
                  <a:lnTo>
                    <a:pt x="796" y="1757"/>
                  </a:lnTo>
                  <a:lnTo>
                    <a:pt x="790" y="1762"/>
                  </a:lnTo>
                  <a:lnTo>
                    <a:pt x="780" y="1757"/>
                  </a:lnTo>
                  <a:lnTo>
                    <a:pt x="780" y="1762"/>
                  </a:lnTo>
                  <a:lnTo>
                    <a:pt x="780" y="1762"/>
                  </a:lnTo>
                  <a:lnTo>
                    <a:pt x="780" y="1762"/>
                  </a:lnTo>
                  <a:lnTo>
                    <a:pt x="775" y="1762"/>
                  </a:lnTo>
                  <a:lnTo>
                    <a:pt x="775" y="1762"/>
                  </a:lnTo>
                  <a:lnTo>
                    <a:pt x="775" y="1762"/>
                  </a:lnTo>
                  <a:lnTo>
                    <a:pt x="775" y="1757"/>
                  </a:lnTo>
                  <a:lnTo>
                    <a:pt x="775" y="1757"/>
                  </a:lnTo>
                  <a:lnTo>
                    <a:pt x="775" y="1757"/>
                  </a:lnTo>
                  <a:lnTo>
                    <a:pt x="780" y="1757"/>
                  </a:lnTo>
                  <a:lnTo>
                    <a:pt x="780" y="1757"/>
                  </a:lnTo>
                  <a:lnTo>
                    <a:pt x="775" y="1752"/>
                  </a:lnTo>
                  <a:lnTo>
                    <a:pt x="775" y="1752"/>
                  </a:lnTo>
                  <a:lnTo>
                    <a:pt x="775" y="1757"/>
                  </a:lnTo>
                  <a:lnTo>
                    <a:pt x="770" y="1757"/>
                  </a:lnTo>
                  <a:lnTo>
                    <a:pt x="770" y="1762"/>
                  </a:lnTo>
                  <a:lnTo>
                    <a:pt x="775" y="1762"/>
                  </a:lnTo>
                  <a:lnTo>
                    <a:pt x="770" y="1762"/>
                  </a:lnTo>
                  <a:lnTo>
                    <a:pt x="770" y="1767"/>
                  </a:lnTo>
                  <a:lnTo>
                    <a:pt x="775" y="1772"/>
                  </a:lnTo>
                  <a:lnTo>
                    <a:pt x="775" y="1772"/>
                  </a:lnTo>
                  <a:lnTo>
                    <a:pt x="765" y="1777"/>
                  </a:lnTo>
                  <a:lnTo>
                    <a:pt x="750" y="1787"/>
                  </a:lnTo>
                  <a:lnTo>
                    <a:pt x="740" y="1787"/>
                  </a:lnTo>
                  <a:lnTo>
                    <a:pt x="735" y="1787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77"/>
                  </a:lnTo>
                  <a:lnTo>
                    <a:pt x="735" y="1772"/>
                  </a:lnTo>
                  <a:lnTo>
                    <a:pt x="735" y="1772"/>
                  </a:lnTo>
                  <a:lnTo>
                    <a:pt x="735" y="1767"/>
                  </a:lnTo>
                  <a:lnTo>
                    <a:pt x="735" y="1767"/>
                  </a:lnTo>
                  <a:lnTo>
                    <a:pt x="730" y="1772"/>
                  </a:lnTo>
                  <a:lnTo>
                    <a:pt x="730" y="1772"/>
                  </a:lnTo>
                  <a:lnTo>
                    <a:pt x="725" y="1777"/>
                  </a:lnTo>
                  <a:lnTo>
                    <a:pt x="730" y="1782"/>
                  </a:lnTo>
                  <a:lnTo>
                    <a:pt x="720" y="1782"/>
                  </a:lnTo>
                  <a:lnTo>
                    <a:pt x="715" y="1777"/>
                  </a:lnTo>
                  <a:lnTo>
                    <a:pt x="709" y="1767"/>
                  </a:lnTo>
                  <a:lnTo>
                    <a:pt x="709" y="1757"/>
                  </a:lnTo>
                  <a:lnTo>
                    <a:pt x="709" y="1757"/>
                  </a:lnTo>
                  <a:lnTo>
                    <a:pt x="704" y="1762"/>
                  </a:lnTo>
                  <a:lnTo>
                    <a:pt x="699" y="1762"/>
                  </a:lnTo>
                  <a:lnTo>
                    <a:pt x="699" y="1762"/>
                  </a:lnTo>
                  <a:lnTo>
                    <a:pt x="684" y="1757"/>
                  </a:lnTo>
                  <a:lnTo>
                    <a:pt x="684" y="1757"/>
                  </a:lnTo>
                  <a:lnTo>
                    <a:pt x="679" y="1752"/>
                  </a:lnTo>
                  <a:lnTo>
                    <a:pt x="679" y="1747"/>
                  </a:lnTo>
                  <a:lnTo>
                    <a:pt x="679" y="1747"/>
                  </a:lnTo>
                  <a:lnTo>
                    <a:pt x="679" y="1742"/>
                  </a:lnTo>
                  <a:lnTo>
                    <a:pt x="674" y="1742"/>
                  </a:lnTo>
                  <a:lnTo>
                    <a:pt x="674" y="1742"/>
                  </a:lnTo>
                  <a:lnTo>
                    <a:pt x="674" y="1747"/>
                  </a:lnTo>
                  <a:lnTo>
                    <a:pt x="669" y="1752"/>
                  </a:lnTo>
                  <a:lnTo>
                    <a:pt x="669" y="1752"/>
                  </a:lnTo>
                  <a:lnTo>
                    <a:pt x="669" y="1762"/>
                  </a:lnTo>
                  <a:lnTo>
                    <a:pt x="674" y="1762"/>
                  </a:lnTo>
                  <a:lnTo>
                    <a:pt x="674" y="1767"/>
                  </a:lnTo>
                  <a:lnTo>
                    <a:pt x="674" y="1767"/>
                  </a:lnTo>
                  <a:lnTo>
                    <a:pt x="679" y="1767"/>
                  </a:lnTo>
                  <a:lnTo>
                    <a:pt x="679" y="1767"/>
                  </a:lnTo>
                  <a:lnTo>
                    <a:pt x="684" y="1772"/>
                  </a:lnTo>
                  <a:lnTo>
                    <a:pt x="684" y="1777"/>
                  </a:lnTo>
                  <a:lnTo>
                    <a:pt x="679" y="1777"/>
                  </a:lnTo>
                  <a:lnTo>
                    <a:pt x="679" y="1782"/>
                  </a:lnTo>
                  <a:lnTo>
                    <a:pt x="684" y="1787"/>
                  </a:lnTo>
                  <a:lnTo>
                    <a:pt x="679" y="1792"/>
                  </a:lnTo>
                  <a:lnTo>
                    <a:pt x="679" y="1797"/>
                  </a:lnTo>
                  <a:lnTo>
                    <a:pt x="679" y="1802"/>
                  </a:lnTo>
                  <a:lnTo>
                    <a:pt x="679" y="1808"/>
                  </a:lnTo>
                  <a:lnTo>
                    <a:pt x="679" y="1808"/>
                  </a:lnTo>
                  <a:lnTo>
                    <a:pt x="679" y="1808"/>
                  </a:lnTo>
                  <a:lnTo>
                    <a:pt x="674" y="1808"/>
                  </a:lnTo>
                  <a:lnTo>
                    <a:pt x="674" y="1808"/>
                  </a:lnTo>
                  <a:lnTo>
                    <a:pt x="669" y="1808"/>
                  </a:lnTo>
                  <a:lnTo>
                    <a:pt x="669" y="1808"/>
                  </a:lnTo>
                  <a:lnTo>
                    <a:pt x="664" y="1802"/>
                  </a:lnTo>
                  <a:lnTo>
                    <a:pt x="659" y="1802"/>
                  </a:lnTo>
                  <a:lnTo>
                    <a:pt x="654" y="1802"/>
                  </a:lnTo>
                  <a:lnTo>
                    <a:pt x="654" y="1802"/>
                  </a:lnTo>
                  <a:lnTo>
                    <a:pt x="644" y="1787"/>
                  </a:lnTo>
                  <a:lnTo>
                    <a:pt x="639" y="1777"/>
                  </a:lnTo>
                  <a:lnTo>
                    <a:pt x="618" y="1767"/>
                  </a:lnTo>
                  <a:lnTo>
                    <a:pt x="613" y="1762"/>
                  </a:lnTo>
                  <a:lnTo>
                    <a:pt x="608" y="1762"/>
                  </a:lnTo>
                  <a:lnTo>
                    <a:pt x="603" y="1752"/>
                  </a:lnTo>
                  <a:lnTo>
                    <a:pt x="603" y="1752"/>
                  </a:lnTo>
                  <a:lnTo>
                    <a:pt x="593" y="1752"/>
                  </a:lnTo>
                  <a:lnTo>
                    <a:pt x="588" y="1752"/>
                  </a:lnTo>
                  <a:lnTo>
                    <a:pt x="588" y="1752"/>
                  </a:lnTo>
                  <a:lnTo>
                    <a:pt x="583" y="1757"/>
                  </a:lnTo>
                  <a:lnTo>
                    <a:pt x="578" y="1762"/>
                  </a:lnTo>
                  <a:lnTo>
                    <a:pt x="578" y="1762"/>
                  </a:lnTo>
                  <a:lnTo>
                    <a:pt x="578" y="1767"/>
                  </a:lnTo>
                  <a:lnTo>
                    <a:pt x="578" y="1767"/>
                  </a:lnTo>
                  <a:lnTo>
                    <a:pt x="578" y="1767"/>
                  </a:lnTo>
                  <a:lnTo>
                    <a:pt x="578" y="1772"/>
                  </a:lnTo>
                  <a:lnTo>
                    <a:pt x="578" y="1777"/>
                  </a:lnTo>
                  <a:lnTo>
                    <a:pt x="578" y="1777"/>
                  </a:lnTo>
                  <a:lnTo>
                    <a:pt x="578" y="1777"/>
                  </a:lnTo>
                  <a:lnTo>
                    <a:pt x="583" y="1782"/>
                  </a:lnTo>
                  <a:lnTo>
                    <a:pt x="583" y="1792"/>
                  </a:lnTo>
                  <a:lnTo>
                    <a:pt x="583" y="1797"/>
                  </a:lnTo>
                  <a:lnTo>
                    <a:pt x="588" y="1802"/>
                  </a:lnTo>
                  <a:lnTo>
                    <a:pt x="588" y="1802"/>
                  </a:lnTo>
                  <a:lnTo>
                    <a:pt x="588" y="1813"/>
                  </a:lnTo>
                  <a:lnTo>
                    <a:pt x="588" y="1813"/>
                  </a:lnTo>
                  <a:lnTo>
                    <a:pt x="588" y="1813"/>
                  </a:lnTo>
                  <a:lnTo>
                    <a:pt x="588" y="1818"/>
                  </a:lnTo>
                  <a:lnTo>
                    <a:pt x="588" y="1818"/>
                  </a:lnTo>
                  <a:lnTo>
                    <a:pt x="578" y="1813"/>
                  </a:lnTo>
                  <a:lnTo>
                    <a:pt x="573" y="1813"/>
                  </a:lnTo>
                  <a:lnTo>
                    <a:pt x="573" y="1813"/>
                  </a:lnTo>
                  <a:lnTo>
                    <a:pt x="573" y="1808"/>
                  </a:lnTo>
                  <a:lnTo>
                    <a:pt x="573" y="1802"/>
                  </a:lnTo>
                  <a:lnTo>
                    <a:pt x="578" y="1797"/>
                  </a:lnTo>
                  <a:lnTo>
                    <a:pt x="573" y="1797"/>
                  </a:lnTo>
                  <a:lnTo>
                    <a:pt x="573" y="1792"/>
                  </a:lnTo>
                  <a:lnTo>
                    <a:pt x="573" y="1792"/>
                  </a:lnTo>
                  <a:lnTo>
                    <a:pt x="573" y="1787"/>
                  </a:lnTo>
                  <a:lnTo>
                    <a:pt x="573" y="1787"/>
                  </a:lnTo>
                  <a:lnTo>
                    <a:pt x="568" y="1787"/>
                  </a:lnTo>
                  <a:lnTo>
                    <a:pt x="568" y="1787"/>
                  </a:lnTo>
                  <a:lnTo>
                    <a:pt x="568" y="1782"/>
                  </a:lnTo>
                  <a:lnTo>
                    <a:pt x="568" y="1782"/>
                  </a:lnTo>
                  <a:lnTo>
                    <a:pt x="568" y="1777"/>
                  </a:lnTo>
                  <a:lnTo>
                    <a:pt x="568" y="1772"/>
                  </a:lnTo>
                  <a:lnTo>
                    <a:pt x="563" y="1772"/>
                  </a:lnTo>
                  <a:lnTo>
                    <a:pt x="547" y="1752"/>
                  </a:lnTo>
                  <a:lnTo>
                    <a:pt x="542" y="1742"/>
                  </a:lnTo>
                  <a:lnTo>
                    <a:pt x="542" y="1732"/>
                  </a:lnTo>
                  <a:lnTo>
                    <a:pt x="542" y="1721"/>
                  </a:lnTo>
                  <a:lnTo>
                    <a:pt x="542" y="1706"/>
                  </a:lnTo>
                  <a:lnTo>
                    <a:pt x="542" y="1701"/>
                  </a:lnTo>
                  <a:lnTo>
                    <a:pt x="547" y="1701"/>
                  </a:lnTo>
                  <a:lnTo>
                    <a:pt x="547" y="1701"/>
                  </a:lnTo>
                  <a:lnTo>
                    <a:pt x="552" y="1701"/>
                  </a:lnTo>
                  <a:lnTo>
                    <a:pt x="552" y="1701"/>
                  </a:lnTo>
                  <a:lnTo>
                    <a:pt x="552" y="1696"/>
                  </a:lnTo>
                  <a:lnTo>
                    <a:pt x="558" y="1701"/>
                  </a:lnTo>
                  <a:lnTo>
                    <a:pt x="558" y="1701"/>
                  </a:lnTo>
                  <a:lnTo>
                    <a:pt x="558" y="1706"/>
                  </a:lnTo>
                  <a:lnTo>
                    <a:pt x="558" y="1706"/>
                  </a:lnTo>
                  <a:lnTo>
                    <a:pt x="563" y="1711"/>
                  </a:lnTo>
                  <a:lnTo>
                    <a:pt x="563" y="1716"/>
                  </a:lnTo>
                  <a:lnTo>
                    <a:pt x="563" y="1716"/>
                  </a:lnTo>
                  <a:lnTo>
                    <a:pt x="558" y="1727"/>
                  </a:lnTo>
                  <a:lnTo>
                    <a:pt x="563" y="1727"/>
                  </a:lnTo>
                  <a:lnTo>
                    <a:pt x="563" y="1732"/>
                  </a:lnTo>
                  <a:lnTo>
                    <a:pt x="568" y="1732"/>
                  </a:lnTo>
                  <a:lnTo>
                    <a:pt x="568" y="1737"/>
                  </a:lnTo>
                  <a:lnTo>
                    <a:pt x="573" y="1732"/>
                  </a:lnTo>
                  <a:lnTo>
                    <a:pt x="573" y="1732"/>
                  </a:lnTo>
                  <a:lnTo>
                    <a:pt x="573" y="1732"/>
                  </a:lnTo>
                  <a:lnTo>
                    <a:pt x="573" y="1727"/>
                  </a:lnTo>
                  <a:lnTo>
                    <a:pt x="568" y="1716"/>
                  </a:lnTo>
                  <a:lnTo>
                    <a:pt x="568" y="1711"/>
                  </a:lnTo>
                  <a:lnTo>
                    <a:pt x="568" y="1711"/>
                  </a:lnTo>
                  <a:lnTo>
                    <a:pt x="563" y="1701"/>
                  </a:lnTo>
                  <a:lnTo>
                    <a:pt x="563" y="1701"/>
                  </a:lnTo>
                  <a:lnTo>
                    <a:pt x="568" y="1691"/>
                  </a:lnTo>
                  <a:lnTo>
                    <a:pt x="568" y="1691"/>
                  </a:lnTo>
                  <a:lnTo>
                    <a:pt x="568" y="1686"/>
                  </a:lnTo>
                  <a:lnTo>
                    <a:pt x="573" y="1681"/>
                  </a:lnTo>
                  <a:lnTo>
                    <a:pt x="573" y="1676"/>
                  </a:lnTo>
                  <a:lnTo>
                    <a:pt x="573" y="1671"/>
                  </a:lnTo>
                  <a:lnTo>
                    <a:pt x="573" y="1666"/>
                  </a:lnTo>
                  <a:lnTo>
                    <a:pt x="578" y="1661"/>
                  </a:lnTo>
                  <a:lnTo>
                    <a:pt x="588" y="1656"/>
                  </a:lnTo>
                  <a:lnTo>
                    <a:pt x="598" y="1646"/>
                  </a:lnTo>
                  <a:lnTo>
                    <a:pt x="598" y="1646"/>
                  </a:lnTo>
                  <a:lnTo>
                    <a:pt x="603" y="1640"/>
                  </a:lnTo>
                  <a:lnTo>
                    <a:pt x="603" y="1640"/>
                  </a:lnTo>
                  <a:lnTo>
                    <a:pt x="603" y="1640"/>
                  </a:lnTo>
                  <a:lnTo>
                    <a:pt x="603" y="1635"/>
                  </a:lnTo>
                  <a:lnTo>
                    <a:pt x="608" y="1625"/>
                  </a:lnTo>
                  <a:lnTo>
                    <a:pt x="608" y="1625"/>
                  </a:lnTo>
                  <a:lnTo>
                    <a:pt x="608" y="1620"/>
                  </a:lnTo>
                  <a:lnTo>
                    <a:pt x="608" y="1615"/>
                  </a:lnTo>
                  <a:lnTo>
                    <a:pt x="608" y="1610"/>
                  </a:lnTo>
                  <a:lnTo>
                    <a:pt x="608" y="1610"/>
                  </a:lnTo>
                  <a:lnTo>
                    <a:pt x="613" y="1605"/>
                  </a:lnTo>
                  <a:lnTo>
                    <a:pt x="618" y="1600"/>
                  </a:lnTo>
                  <a:lnTo>
                    <a:pt x="618" y="1600"/>
                  </a:lnTo>
                  <a:lnTo>
                    <a:pt x="623" y="1595"/>
                  </a:lnTo>
                  <a:lnTo>
                    <a:pt x="623" y="1590"/>
                  </a:lnTo>
                  <a:lnTo>
                    <a:pt x="623" y="1585"/>
                  </a:lnTo>
                  <a:lnTo>
                    <a:pt x="628" y="1580"/>
                  </a:lnTo>
                  <a:lnTo>
                    <a:pt x="644" y="1580"/>
                  </a:lnTo>
                  <a:lnTo>
                    <a:pt x="649" y="1570"/>
                  </a:lnTo>
                  <a:lnTo>
                    <a:pt x="649" y="1565"/>
                  </a:lnTo>
                  <a:lnTo>
                    <a:pt x="649" y="1554"/>
                  </a:lnTo>
                  <a:lnTo>
                    <a:pt x="644" y="1549"/>
                  </a:lnTo>
                  <a:lnTo>
                    <a:pt x="639" y="1549"/>
                  </a:lnTo>
                  <a:lnTo>
                    <a:pt x="644" y="1544"/>
                  </a:lnTo>
                  <a:lnTo>
                    <a:pt x="644" y="1534"/>
                  </a:lnTo>
                  <a:lnTo>
                    <a:pt x="639" y="1529"/>
                  </a:lnTo>
                  <a:lnTo>
                    <a:pt x="633" y="1524"/>
                  </a:lnTo>
                  <a:lnTo>
                    <a:pt x="623" y="1519"/>
                  </a:lnTo>
                  <a:lnTo>
                    <a:pt x="618" y="1519"/>
                  </a:lnTo>
                  <a:lnTo>
                    <a:pt x="618" y="1519"/>
                  </a:lnTo>
                  <a:lnTo>
                    <a:pt x="618" y="1514"/>
                  </a:lnTo>
                  <a:lnTo>
                    <a:pt x="618" y="1514"/>
                  </a:lnTo>
                  <a:lnTo>
                    <a:pt x="608" y="1509"/>
                  </a:lnTo>
                  <a:lnTo>
                    <a:pt x="603" y="1504"/>
                  </a:lnTo>
                  <a:lnTo>
                    <a:pt x="603" y="1499"/>
                  </a:lnTo>
                  <a:lnTo>
                    <a:pt x="608" y="1489"/>
                  </a:lnTo>
                  <a:lnTo>
                    <a:pt x="613" y="1484"/>
                  </a:lnTo>
                  <a:lnTo>
                    <a:pt x="613" y="1473"/>
                  </a:lnTo>
                  <a:lnTo>
                    <a:pt x="613" y="1468"/>
                  </a:lnTo>
                  <a:lnTo>
                    <a:pt x="613" y="1468"/>
                  </a:lnTo>
                  <a:lnTo>
                    <a:pt x="613" y="1463"/>
                  </a:lnTo>
                  <a:lnTo>
                    <a:pt x="608" y="1443"/>
                  </a:lnTo>
                  <a:lnTo>
                    <a:pt x="613" y="1433"/>
                  </a:lnTo>
                  <a:lnTo>
                    <a:pt x="613" y="1428"/>
                  </a:lnTo>
                  <a:lnTo>
                    <a:pt x="618" y="1428"/>
                  </a:lnTo>
                  <a:lnTo>
                    <a:pt x="623" y="1423"/>
                  </a:lnTo>
                  <a:lnTo>
                    <a:pt x="628" y="1423"/>
                  </a:lnTo>
                  <a:lnTo>
                    <a:pt x="628" y="1423"/>
                  </a:lnTo>
                  <a:lnTo>
                    <a:pt x="639" y="1428"/>
                  </a:lnTo>
                  <a:lnTo>
                    <a:pt x="644" y="1428"/>
                  </a:lnTo>
                  <a:lnTo>
                    <a:pt x="644" y="1428"/>
                  </a:lnTo>
                  <a:lnTo>
                    <a:pt x="649" y="1433"/>
                  </a:lnTo>
                  <a:lnTo>
                    <a:pt x="679" y="1438"/>
                  </a:lnTo>
                  <a:lnTo>
                    <a:pt x="679" y="1438"/>
                  </a:lnTo>
                  <a:lnTo>
                    <a:pt x="659" y="1428"/>
                  </a:lnTo>
                  <a:lnTo>
                    <a:pt x="649" y="1423"/>
                  </a:lnTo>
                  <a:lnTo>
                    <a:pt x="644" y="1413"/>
                  </a:lnTo>
                  <a:lnTo>
                    <a:pt x="633" y="1408"/>
                  </a:lnTo>
                  <a:lnTo>
                    <a:pt x="633" y="1408"/>
                  </a:lnTo>
                  <a:lnTo>
                    <a:pt x="628" y="1403"/>
                  </a:lnTo>
                  <a:lnTo>
                    <a:pt x="628" y="1397"/>
                  </a:lnTo>
                  <a:lnTo>
                    <a:pt x="628" y="1387"/>
                  </a:lnTo>
                  <a:lnTo>
                    <a:pt x="628" y="1387"/>
                  </a:lnTo>
                  <a:lnTo>
                    <a:pt x="623" y="1387"/>
                  </a:lnTo>
                  <a:lnTo>
                    <a:pt x="623" y="1387"/>
                  </a:lnTo>
                  <a:lnTo>
                    <a:pt x="623" y="1392"/>
                  </a:lnTo>
                  <a:lnTo>
                    <a:pt x="623" y="1397"/>
                  </a:lnTo>
                  <a:lnTo>
                    <a:pt x="628" y="1408"/>
                  </a:lnTo>
                  <a:lnTo>
                    <a:pt x="633" y="1413"/>
                  </a:lnTo>
                  <a:lnTo>
                    <a:pt x="628" y="1418"/>
                  </a:lnTo>
                  <a:lnTo>
                    <a:pt x="628" y="1418"/>
                  </a:lnTo>
                  <a:lnTo>
                    <a:pt x="623" y="1418"/>
                  </a:lnTo>
                  <a:lnTo>
                    <a:pt x="618" y="1413"/>
                  </a:lnTo>
                  <a:lnTo>
                    <a:pt x="618" y="1408"/>
                  </a:lnTo>
                  <a:lnTo>
                    <a:pt x="618" y="1403"/>
                  </a:lnTo>
                  <a:lnTo>
                    <a:pt x="618" y="1392"/>
                  </a:lnTo>
                  <a:lnTo>
                    <a:pt x="618" y="1392"/>
                  </a:lnTo>
                  <a:lnTo>
                    <a:pt x="628" y="1372"/>
                  </a:lnTo>
                  <a:lnTo>
                    <a:pt x="639" y="1357"/>
                  </a:lnTo>
                  <a:lnTo>
                    <a:pt x="644" y="1352"/>
                  </a:lnTo>
                  <a:lnTo>
                    <a:pt x="639" y="1352"/>
                  </a:lnTo>
                  <a:lnTo>
                    <a:pt x="639" y="1352"/>
                  </a:lnTo>
                  <a:lnTo>
                    <a:pt x="639" y="1352"/>
                  </a:lnTo>
                  <a:lnTo>
                    <a:pt x="623" y="1372"/>
                  </a:lnTo>
                  <a:lnTo>
                    <a:pt x="623" y="1377"/>
                  </a:lnTo>
                  <a:lnTo>
                    <a:pt x="618" y="1377"/>
                  </a:lnTo>
                  <a:lnTo>
                    <a:pt x="618" y="1372"/>
                  </a:lnTo>
                  <a:lnTo>
                    <a:pt x="618" y="1367"/>
                  </a:lnTo>
                  <a:lnTo>
                    <a:pt x="618" y="1362"/>
                  </a:lnTo>
                  <a:lnTo>
                    <a:pt x="618" y="1357"/>
                  </a:lnTo>
                  <a:lnTo>
                    <a:pt x="613" y="1357"/>
                  </a:lnTo>
                  <a:lnTo>
                    <a:pt x="613" y="1362"/>
                  </a:lnTo>
                  <a:lnTo>
                    <a:pt x="613" y="1367"/>
                  </a:lnTo>
                  <a:lnTo>
                    <a:pt x="613" y="1377"/>
                  </a:lnTo>
                  <a:lnTo>
                    <a:pt x="613" y="1387"/>
                  </a:lnTo>
                  <a:lnTo>
                    <a:pt x="613" y="1392"/>
                  </a:lnTo>
                  <a:lnTo>
                    <a:pt x="613" y="1392"/>
                  </a:lnTo>
                  <a:lnTo>
                    <a:pt x="613" y="1392"/>
                  </a:lnTo>
                  <a:lnTo>
                    <a:pt x="613" y="1397"/>
                  </a:lnTo>
                  <a:lnTo>
                    <a:pt x="613" y="1408"/>
                  </a:lnTo>
                  <a:lnTo>
                    <a:pt x="613" y="1408"/>
                  </a:lnTo>
                  <a:lnTo>
                    <a:pt x="613" y="1413"/>
                  </a:lnTo>
                  <a:lnTo>
                    <a:pt x="608" y="1413"/>
                  </a:lnTo>
                  <a:lnTo>
                    <a:pt x="608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8" y="1418"/>
                  </a:lnTo>
                  <a:lnTo>
                    <a:pt x="608" y="1418"/>
                  </a:lnTo>
                  <a:lnTo>
                    <a:pt x="608" y="1423"/>
                  </a:lnTo>
                  <a:lnTo>
                    <a:pt x="608" y="1428"/>
                  </a:lnTo>
                  <a:lnTo>
                    <a:pt x="608" y="1428"/>
                  </a:lnTo>
                  <a:lnTo>
                    <a:pt x="603" y="1433"/>
                  </a:lnTo>
                  <a:lnTo>
                    <a:pt x="603" y="1433"/>
                  </a:lnTo>
                  <a:lnTo>
                    <a:pt x="603" y="1438"/>
                  </a:lnTo>
                  <a:lnTo>
                    <a:pt x="598" y="1438"/>
                  </a:lnTo>
                  <a:lnTo>
                    <a:pt x="598" y="1443"/>
                  </a:lnTo>
                  <a:lnTo>
                    <a:pt x="598" y="1443"/>
                  </a:lnTo>
                  <a:lnTo>
                    <a:pt x="593" y="1448"/>
                  </a:lnTo>
                  <a:lnTo>
                    <a:pt x="593" y="1448"/>
                  </a:lnTo>
                  <a:lnTo>
                    <a:pt x="588" y="1448"/>
                  </a:lnTo>
                  <a:lnTo>
                    <a:pt x="583" y="1443"/>
                  </a:lnTo>
                  <a:lnTo>
                    <a:pt x="583" y="1433"/>
                  </a:lnTo>
                  <a:lnTo>
                    <a:pt x="583" y="1428"/>
                  </a:lnTo>
                  <a:lnTo>
                    <a:pt x="583" y="1423"/>
                  </a:lnTo>
                  <a:lnTo>
                    <a:pt x="578" y="1413"/>
                  </a:lnTo>
                  <a:lnTo>
                    <a:pt x="573" y="1408"/>
                  </a:lnTo>
                  <a:lnTo>
                    <a:pt x="573" y="1403"/>
                  </a:lnTo>
                  <a:lnTo>
                    <a:pt x="573" y="1408"/>
                  </a:lnTo>
                  <a:lnTo>
                    <a:pt x="573" y="1413"/>
                  </a:lnTo>
                  <a:lnTo>
                    <a:pt x="578" y="1428"/>
                  </a:lnTo>
                  <a:lnTo>
                    <a:pt x="578" y="1433"/>
                  </a:lnTo>
                  <a:lnTo>
                    <a:pt x="578" y="1438"/>
                  </a:lnTo>
                  <a:lnTo>
                    <a:pt x="573" y="1438"/>
                  </a:lnTo>
                  <a:lnTo>
                    <a:pt x="563" y="1428"/>
                  </a:lnTo>
                  <a:lnTo>
                    <a:pt x="563" y="1423"/>
                  </a:lnTo>
                  <a:lnTo>
                    <a:pt x="563" y="1418"/>
                  </a:lnTo>
                  <a:lnTo>
                    <a:pt x="563" y="1418"/>
                  </a:lnTo>
                  <a:lnTo>
                    <a:pt x="558" y="1423"/>
                  </a:lnTo>
                  <a:lnTo>
                    <a:pt x="558" y="1428"/>
                  </a:lnTo>
                  <a:lnTo>
                    <a:pt x="558" y="1428"/>
                  </a:lnTo>
                  <a:lnTo>
                    <a:pt x="558" y="1433"/>
                  </a:lnTo>
                  <a:lnTo>
                    <a:pt x="552" y="1438"/>
                  </a:lnTo>
                  <a:lnTo>
                    <a:pt x="552" y="1448"/>
                  </a:lnTo>
                  <a:lnTo>
                    <a:pt x="558" y="1453"/>
                  </a:lnTo>
                  <a:lnTo>
                    <a:pt x="558" y="1458"/>
                  </a:lnTo>
                  <a:lnTo>
                    <a:pt x="552" y="1458"/>
                  </a:lnTo>
                  <a:lnTo>
                    <a:pt x="547" y="1453"/>
                  </a:lnTo>
                  <a:lnTo>
                    <a:pt x="542" y="1448"/>
                  </a:lnTo>
                  <a:lnTo>
                    <a:pt x="537" y="144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3"/>
                  </a:lnTo>
                  <a:lnTo>
                    <a:pt x="537" y="1433"/>
                  </a:lnTo>
                  <a:lnTo>
                    <a:pt x="537" y="1428"/>
                  </a:lnTo>
                  <a:lnTo>
                    <a:pt x="537" y="1423"/>
                  </a:lnTo>
                  <a:lnTo>
                    <a:pt x="537" y="1418"/>
                  </a:lnTo>
                  <a:lnTo>
                    <a:pt x="537" y="1418"/>
                  </a:lnTo>
                  <a:lnTo>
                    <a:pt x="537" y="1413"/>
                  </a:lnTo>
                  <a:lnTo>
                    <a:pt x="537" y="1408"/>
                  </a:lnTo>
                  <a:lnTo>
                    <a:pt x="542" y="1403"/>
                  </a:lnTo>
                  <a:lnTo>
                    <a:pt x="563" y="1372"/>
                  </a:lnTo>
                  <a:lnTo>
                    <a:pt x="573" y="1367"/>
                  </a:lnTo>
                  <a:lnTo>
                    <a:pt x="578" y="1362"/>
                  </a:lnTo>
                  <a:lnTo>
                    <a:pt x="583" y="1362"/>
                  </a:lnTo>
                  <a:lnTo>
                    <a:pt x="588" y="1347"/>
                  </a:lnTo>
                  <a:lnTo>
                    <a:pt x="593" y="1342"/>
                  </a:lnTo>
                  <a:lnTo>
                    <a:pt x="598" y="1342"/>
                  </a:lnTo>
                  <a:lnTo>
                    <a:pt x="603" y="1337"/>
                  </a:lnTo>
                  <a:lnTo>
                    <a:pt x="608" y="1337"/>
                  </a:lnTo>
                  <a:lnTo>
                    <a:pt x="613" y="1327"/>
                  </a:lnTo>
                  <a:lnTo>
                    <a:pt x="613" y="1327"/>
                  </a:lnTo>
                  <a:lnTo>
                    <a:pt x="603" y="1337"/>
                  </a:lnTo>
                  <a:lnTo>
                    <a:pt x="603" y="1337"/>
                  </a:lnTo>
                  <a:lnTo>
                    <a:pt x="593" y="1337"/>
                  </a:lnTo>
                  <a:lnTo>
                    <a:pt x="593" y="1337"/>
                  </a:lnTo>
                  <a:lnTo>
                    <a:pt x="588" y="1342"/>
                  </a:lnTo>
                  <a:lnTo>
                    <a:pt x="588" y="1342"/>
                  </a:lnTo>
                  <a:lnTo>
                    <a:pt x="583" y="1352"/>
                  </a:lnTo>
                  <a:lnTo>
                    <a:pt x="578" y="1357"/>
                  </a:lnTo>
                  <a:lnTo>
                    <a:pt x="558" y="1367"/>
                  </a:lnTo>
                  <a:lnTo>
                    <a:pt x="542" y="1387"/>
                  </a:lnTo>
                  <a:lnTo>
                    <a:pt x="542" y="1387"/>
                  </a:lnTo>
                  <a:lnTo>
                    <a:pt x="537" y="1387"/>
                  </a:lnTo>
                  <a:lnTo>
                    <a:pt x="537" y="1392"/>
                  </a:lnTo>
                  <a:lnTo>
                    <a:pt x="537" y="1392"/>
                  </a:lnTo>
                  <a:lnTo>
                    <a:pt x="537" y="1397"/>
                  </a:lnTo>
                  <a:lnTo>
                    <a:pt x="532" y="1397"/>
                  </a:lnTo>
                  <a:lnTo>
                    <a:pt x="532" y="1397"/>
                  </a:lnTo>
                  <a:lnTo>
                    <a:pt x="532" y="1403"/>
                  </a:lnTo>
                  <a:lnTo>
                    <a:pt x="527" y="1403"/>
                  </a:lnTo>
                  <a:lnTo>
                    <a:pt x="522" y="1403"/>
                  </a:lnTo>
                  <a:lnTo>
                    <a:pt x="522" y="1403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17" y="1397"/>
                  </a:lnTo>
                  <a:lnTo>
                    <a:pt x="517" y="1397"/>
                  </a:lnTo>
                  <a:lnTo>
                    <a:pt x="517" y="1403"/>
                  </a:lnTo>
                  <a:lnTo>
                    <a:pt x="517" y="1418"/>
                  </a:lnTo>
                  <a:lnTo>
                    <a:pt x="517" y="1418"/>
                  </a:lnTo>
                  <a:lnTo>
                    <a:pt x="517" y="1418"/>
                  </a:lnTo>
                  <a:lnTo>
                    <a:pt x="522" y="1418"/>
                  </a:lnTo>
                  <a:lnTo>
                    <a:pt x="522" y="1428"/>
                  </a:lnTo>
                  <a:lnTo>
                    <a:pt x="522" y="1428"/>
                  </a:lnTo>
                  <a:lnTo>
                    <a:pt x="522" y="1433"/>
                  </a:lnTo>
                  <a:lnTo>
                    <a:pt x="522" y="1433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43"/>
                  </a:lnTo>
                  <a:lnTo>
                    <a:pt x="527" y="1443"/>
                  </a:lnTo>
                  <a:lnTo>
                    <a:pt x="522" y="1443"/>
                  </a:lnTo>
                  <a:lnTo>
                    <a:pt x="522" y="1443"/>
                  </a:lnTo>
                  <a:lnTo>
                    <a:pt x="522" y="1443"/>
                  </a:lnTo>
                  <a:lnTo>
                    <a:pt x="532" y="1453"/>
                  </a:lnTo>
                  <a:lnTo>
                    <a:pt x="532" y="1463"/>
                  </a:lnTo>
                  <a:lnTo>
                    <a:pt x="537" y="1468"/>
                  </a:lnTo>
                  <a:lnTo>
                    <a:pt x="532" y="1473"/>
                  </a:lnTo>
                  <a:lnTo>
                    <a:pt x="532" y="1478"/>
                  </a:lnTo>
                  <a:lnTo>
                    <a:pt x="527" y="1478"/>
                  </a:lnTo>
                  <a:lnTo>
                    <a:pt x="522" y="1478"/>
                  </a:lnTo>
                  <a:lnTo>
                    <a:pt x="512" y="1489"/>
                  </a:lnTo>
                  <a:lnTo>
                    <a:pt x="512" y="1489"/>
                  </a:lnTo>
                  <a:lnTo>
                    <a:pt x="512" y="1494"/>
                  </a:lnTo>
                  <a:lnTo>
                    <a:pt x="507" y="1499"/>
                  </a:lnTo>
                  <a:lnTo>
                    <a:pt x="507" y="1499"/>
                  </a:lnTo>
                  <a:lnTo>
                    <a:pt x="507" y="1504"/>
                  </a:lnTo>
                  <a:lnTo>
                    <a:pt x="507" y="1509"/>
                  </a:lnTo>
                  <a:lnTo>
                    <a:pt x="502" y="1509"/>
                  </a:lnTo>
                  <a:lnTo>
                    <a:pt x="502" y="1509"/>
                  </a:lnTo>
                  <a:lnTo>
                    <a:pt x="502" y="1514"/>
                  </a:lnTo>
                  <a:lnTo>
                    <a:pt x="502" y="1514"/>
                  </a:lnTo>
                  <a:lnTo>
                    <a:pt x="502" y="1519"/>
                  </a:lnTo>
                  <a:lnTo>
                    <a:pt x="507" y="1524"/>
                  </a:lnTo>
                  <a:lnTo>
                    <a:pt x="507" y="1524"/>
                  </a:lnTo>
                  <a:lnTo>
                    <a:pt x="507" y="1524"/>
                  </a:lnTo>
                  <a:lnTo>
                    <a:pt x="507" y="1529"/>
                  </a:lnTo>
                  <a:lnTo>
                    <a:pt x="502" y="1529"/>
                  </a:lnTo>
                  <a:lnTo>
                    <a:pt x="502" y="1534"/>
                  </a:lnTo>
                  <a:lnTo>
                    <a:pt x="502" y="1539"/>
                  </a:lnTo>
                  <a:lnTo>
                    <a:pt x="497" y="1544"/>
                  </a:lnTo>
                  <a:lnTo>
                    <a:pt x="497" y="1549"/>
                  </a:lnTo>
                  <a:lnTo>
                    <a:pt x="497" y="1549"/>
                  </a:lnTo>
                  <a:lnTo>
                    <a:pt x="497" y="1554"/>
                  </a:lnTo>
                  <a:lnTo>
                    <a:pt x="497" y="1559"/>
                  </a:lnTo>
                  <a:lnTo>
                    <a:pt x="497" y="1559"/>
                  </a:lnTo>
                  <a:lnTo>
                    <a:pt x="492" y="1554"/>
                  </a:lnTo>
                  <a:lnTo>
                    <a:pt x="492" y="1559"/>
                  </a:lnTo>
                  <a:lnTo>
                    <a:pt x="487" y="1570"/>
                  </a:lnTo>
                  <a:lnTo>
                    <a:pt x="487" y="1570"/>
                  </a:lnTo>
                  <a:lnTo>
                    <a:pt x="482" y="1575"/>
                  </a:lnTo>
                  <a:lnTo>
                    <a:pt x="482" y="1575"/>
                  </a:lnTo>
                  <a:lnTo>
                    <a:pt x="482" y="1575"/>
                  </a:lnTo>
                  <a:lnTo>
                    <a:pt x="487" y="1575"/>
                  </a:lnTo>
                  <a:lnTo>
                    <a:pt x="487" y="1580"/>
                  </a:lnTo>
                  <a:lnTo>
                    <a:pt x="487" y="1580"/>
                  </a:lnTo>
                  <a:lnTo>
                    <a:pt x="492" y="1585"/>
                  </a:lnTo>
                  <a:lnTo>
                    <a:pt x="492" y="1590"/>
                  </a:lnTo>
                  <a:lnTo>
                    <a:pt x="492" y="1590"/>
                  </a:lnTo>
                  <a:lnTo>
                    <a:pt x="492" y="1595"/>
                  </a:lnTo>
                  <a:lnTo>
                    <a:pt x="482" y="1600"/>
                  </a:lnTo>
                  <a:lnTo>
                    <a:pt x="482" y="1605"/>
                  </a:lnTo>
                  <a:lnTo>
                    <a:pt x="477" y="1605"/>
                  </a:lnTo>
                  <a:lnTo>
                    <a:pt x="471" y="1610"/>
                  </a:lnTo>
                  <a:lnTo>
                    <a:pt x="466" y="1610"/>
                  </a:lnTo>
                  <a:lnTo>
                    <a:pt x="466" y="1610"/>
                  </a:lnTo>
                  <a:lnTo>
                    <a:pt x="466" y="1605"/>
                  </a:lnTo>
                  <a:lnTo>
                    <a:pt x="461" y="1605"/>
                  </a:lnTo>
                  <a:lnTo>
                    <a:pt x="461" y="1610"/>
                  </a:lnTo>
                  <a:lnTo>
                    <a:pt x="456" y="1610"/>
                  </a:lnTo>
                  <a:lnTo>
                    <a:pt x="456" y="1610"/>
                  </a:lnTo>
                  <a:lnTo>
                    <a:pt x="451" y="1610"/>
                  </a:lnTo>
                  <a:lnTo>
                    <a:pt x="446" y="1610"/>
                  </a:lnTo>
                  <a:lnTo>
                    <a:pt x="446" y="1605"/>
                  </a:lnTo>
                  <a:lnTo>
                    <a:pt x="441" y="1590"/>
                  </a:lnTo>
                  <a:lnTo>
                    <a:pt x="446" y="1585"/>
                  </a:lnTo>
                  <a:lnTo>
                    <a:pt x="446" y="1580"/>
                  </a:lnTo>
                  <a:lnTo>
                    <a:pt x="451" y="1575"/>
                  </a:lnTo>
                  <a:lnTo>
                    <a:pt x="456" y="1570"/>
                  </a:lnTo>
                  <a:lnTo>
                    <a:pt x="461" y="1565"/>
                  </a:lnTo>
                  <a:lnTo>
                    <a:pt x="461" y="1559"/>
                  </a:lnTo>
                  <a:lnTo>
                    <a:pt x="461" y="1554"/>
                  </a:lnTo>
                  <a:lnTo>
                    <a:pt x="461" y="1544"/>
                  </a:lnTo>
                  <a:lnTo>
                    <a:pt x="461" y="1539"/>
                  </a:lnTo>
                  <a:lnTo>
                    <a:pt x="461" y="1534"/>
                  </a:lnTo>
                  <a:lnTo>
                    <a:pt x="461" y="1534"/>
                  </a:lnTo>
                  <a:lnTo>
                    <a:pt x="461" y="1529"/>
                  </a:lnTo>
                  <a:lnTo>
                    <a:pt x="461" y="1529"/>
                  </a:lnTo>
                  <a:lnTo>
                    <a:pt x="466" y="1519"/>
                  </a:lnTo>
                  <a:lnTo>
                    <a:pt x="471" y="1509"/>
                  </a:lnTo>
                  <a:lnTo>
                    <a:pt x="471" y="1504"/>
                  </a:lnTo>
                  <a:lnTo>
                    <a:pt x="471" y="1499"/>
                  </a:lnTo>
                  <a:lnTo>
                    <a:pt x="482" y="1494"/>
                  </a:lnTo>
                  <a:lnTo>
                    <a:pt x="482" y="1489"/>
                  </a:lnTo>
                  <a:lnTo>
                    <a:pt x="482" y="1484"/>
                  </a:lnTo>
                  <a:lnTo>
                    <a:pt x="487" y="1478"/>
                  </a:lnTo>
                  <a:lnTo>
                    <a:pt x="492" y="1473"/>
                  </a:lnTo>
                  <a:lnTo>
                    <a:pt x="492" y="1473"/>
                  </a:lnTo>
                  <a:lnTo>
                    <a:pt x="497" y="1473"/>
                  </a:lnTo>
                  <a:lnTo>
                    <a:pt x="502" y="1468"/>
                  </a:lnTo>
                  <a:lnTo>
                    <a:pt x="512" y="1458"/>
                  </a:lnTo>
                  <a:lnTo>
                    <a:pt x="512" y="1448"/>
                  </a:lnTo>
                  <a:lnTo>
                    <a:pt x="497" y="1468"/>
                  </a:lnTo>
                  <a:lnTo>
                    <a:pt x="492" y="1473"/>
                  </a:lnTo>
                  <a:lnTo>
                    <a:pt x="487" y="1473"/>
                  </a:lnTo>
                  <a:lnTo>
                    <a:pt x="487" y="1473"/>
                  </a:lnTo>
                  <a:lnTo>
                    <a:pt x="487" y="1468"/>
                  </a:lnTo>
                  <a:lnTo>
                    <a:pt x="482" y="1468"/>
                  </a:lnTo>
                  <a:lnTo>
                    <a:pt x="482" y="1463"/>
                  </a:lnTo>
                  <a:lnTo>
                    <a:pt x="477" y="1463"/>
                  </a:lnTo>
                  <a:lnTo>
                    <a:pt x="477" y="1458"/>
                  </a:lnTo>
                  <a:lnTo>
                    <a:pt x="477" y="1448"/>
                  </a:lnTo>
                  <a:lnTo>
                    <a:pt x="477" y="1448"/>
                  </a:lnTo>
                  <a:lnTo>
                    <a:pt x="487" y="1438"/>
                  </a:lnTo>
                  <a:lnTo>
                    <a:pt x="487" y="1433"/>
                  </a:lnTo>
                  <a:lnTo>
                    <a:pt x="487" y="1433"/>
                  </a:lnTo>
                  <a:lnTo>
                    <a:pt x="492" y="1428"/>
                  </a:lnTo>
                  <a:lnTo>
                    <a:pt x="492" y="1423"/>
                  </a:lnTo>
                  <a:lnTo>
                    <a:pt x="497" y="1423"/>
                  </a:lnTo>
                  <a:lnTo>
                    <a:pt x="492" y="1423"/>
                  </a:lnTo>
                  <a:lnTo>
                    <a:pt x="487" y="1428"/>
                  </a:lnTo>
                  <a:lnTo>
                    <a:pt x="482" y="1433"/>
                  </a:lnTo>
                  <a:lnTo>
                    <a:pt x="477" y="1433"/>
                  </a:lnTo>
                  <a:lnTo>
                    <a:pt x="477" y="1433"/>
                  </a:lnTo>
                  <a:lnTo>
                    <a:pt x="477" y="1433"/>
                  </a:lnTo>
                  <a:lnTo>
                    <a:pt x="477" y="1428"/>
                  </a:lnTo>
                  <a:lnTo>
                    <a:pt x="477" y="1428"/>
                  </a:lnTo>
                  <a:lnTo>
                    <a:pt x="497" y="1397"/>
                  </a:lnTo>
                  <a:lnTo>
                    <a:pt x="497" y="1397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2" y="1392"/>
                  </a:lnTo>
                  <a:lnTo>
                    <a:pt x="487" y="1392"/>
                  </a:lnTo>
                  <a:lnTo>
                    <a:pt x="487" y="1403"/>
                  </a:lnTo>
                  <a:lnTo>
                    <a:pt x="482" y="1408"/>
                  </a:lnTo>
                  <a:lnTo>
                    <a:pt x="482" y="1413"/>
                  </a:lnTo>
                  <a:lnTo>
                    <a:pt x="477" y="1418"/>
                  </a:lnTo>
                  <a:lnTo>
                    <a:pt x="477" y="1423"/>
                  </a:lnTo>
                  <a:lnTo>
                    <a:pt x="471" y="1418"/>
                  </a:lnTo>
                  <a:lnTo>
                    <a:pt x="471" y="1418"/>
                  </a:lnTo>
                  <a:lnTo>
                    <a:pt x="471" y="1418"/>
                  </a:lnTo>
                  <a:lnTo>
                    <a:pt x="477" y="1413"/>
                  </a:lnTo>
                  <a:lnTo>
                    <a:pt x="477" y="1408"/>
                  </a:lnTo>
                  <a:lnTo>
                    <a:pt x="482" y="1392"/>
                  </a:lnTo>
                  <a:lnTo>
                    <a:pt x="497" y="1377"/>
                  </a:lnTo>
                  <a:lnTo>
                    <a:pt x="497" y="1377"/>
                  </a:lnTo>
                  <a:lnTo>
                    <a:pt x="497" y="1377"/>
                  </a:lnTo>
                  <a:lnTo>
                    <a:pt x="497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77"/>
                  </a:lnTo>
                  <a:lnTo>
                    <a:pt x="502" y="1377"/>
                  </a:lnTo>
                  <a:lnTo>
                    <a:pt x="502" y="1377"/>
                  </a:lnTo>
                  <a:lnTo>
                    <a:pt x="507" y="1377"/>
                  </a:lnTo>
                  <a:lnTo>
                    <a:pt x="507" y="1377"/>
                  </a:lnTo>
                  <a:lnTo>
                    <a:pt x="507" y="1377"/>
                  </a:lnTo>
                  <a:lnTo>
                    <a:pt x="507" y="1372"/>
                  </a:lnTo>
                  <a:lnTo>
                    <a:pt x="507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67"/>
                  </a:lnTo>
                  <a:lnTo>
                    <a:pt x="502" y="1362"/>
                  </a:lnTo>
                  <a:lnTo>
                    <a:pt x="502" y="1362"/>
                  </a:lnTo>
                  <a:lnTo>
                    <a:pt x="512" y="1352"/>
                  </a:lnTo>
                  <a:lnTo>
                    <a:pt x="512" y="1352"/>
                  </a:lnTo>
                  <a:lnTo>
                    <a:pt x="512" y="1347"/>
                  </a:lnTo>
                  <a:lnTo>
                    <a:pt x="507" y="1347"/>
                  </a:lnTo>
                  <a:lnTo>
                    <a:pt x="502" y="1352"/>
                  </a:lnTo>
                  <a:lnTo>
                    <a:pt x="502" y="1357"/>
                  </a:lnTo>
                  <a:lnTo>
                    <a:pt x="497" y="1362"/>
                  </a:lnTo>
                  <a:lnTo>
                    <a:pt x="497" y="1352"/>
                  </a:lnTo>
                  <a:lnTo>
                    <a:pt x="502" y="1347"/>
                  </a:lnTo>
                  <a:lnTo>
                    <a:pt x="502" y="1342"/>
                  </a:lnTo>
                  <a:lnTo>
                    <a:pt x="507" y="1337"/>
                  </a:lnTo>
                  <a:lnTo>
                    <a:pt x="507" y="1337"/>
                  </a:lnTo>
                  <a:lnTo>
                    <a:pt x="507" y="1332"/>
                  </a:lnTo>
                  <a:lnTo>
                    <a:pt x="512" y="1332"/>
                  </a:lnTo>
                  <a:lnTo>
                    <a:pt x="517" y="1327"/>
                  </a:lnTo>
                  <a:lnTo>
                    <a:pt x="517" y="1327"/>
                  </a:lnTo>
                  <a:lnTo>
                    <a:pt x="517" y="1327"/>
                  </a:lnTo>
                  <a:lnTo>
                    <a:pt x="517" y="1322"/>
                  </a:lnTo>
                  <a:lnTo>
                    <a:pt x="512" y="1322"/>
                  </a:lnTo>
                  <a:lnTo>
                    <a:pt x="507" y="1327"/>
                  </a:lnTo>
                  <a:lnTo>
                    <a:pt x="507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2"/>
                  </a:lnTo>
                  <a:lnTo>
                    <a:pt x="502" y="1316"/>
                  </a:lnTo>
                  <a:lnTo>
                    <a:pt x="507" y="1306"/>
                  </a:lnTo>
                  <a:lnTo>
                    <a:pt x="507" y="1301"/>
                  </a:lnTo>
                  <a:lnTo>
                    <a:pt x="512" y="1296"/>
                  </a:lnTo>
                  <a:lnTo>
                    <a:pt x="512" y="1301"/>
                  </a:lnTo>
                  <a:lnTo>
                    <a:pt x="517" y="1301"/>
                  </a:lnTo>
                  <a:lnTo>
                    <a:pt x="527" y="1296"/>
                  </a:lnTo>
                  <a:lnTo>
                    <a:pt x="527" y="1296"/>
                  </a:lnTo>
                  <a:lnTo>
                    <a:pt x="522" y="1296"/>
                  </a:lnTo>
                  <a:lnTo>
                    <a:pt x="517" y="1296"/>
                  </a:lnTo>
                  <a:lnTo>
                    <a:pt x="512" y="1296"/>
                  </a:lnTo>
                  <a:lnTo>
                    <a:pt x="517" y="1286"/>
                  </a:lnTo>
                  <a:lnTo>
                    <a:pt x="517" y="1286"/>
                  </a:lnTo>
                  <a:lnTo>
                    <a:pt x="522" y="1281"/>
                  </a:lnTo>
                  <a:lnTo>
                    <a:pt x="522" y="1281"/>
                  </a:lnTo>
                  <a:lnTo>
                    <a:pt x="522" y="1281"/>
                  </a:lnTo>
                  <a:lnTo>
                    <a:pt x="522" y="1276"/>
                  </a:lnTo>
                  <a:lnTo>
                    <a:pt x="527" y="1271"/>
                  </a:lnTo>
                  <a:lnTo>
                    <a:pt x="532" y="1271"/>
                  </a:lnTo>
                  <a:lnTo>
                    <a:pt x="552" y="1271"/>
                  </a:lnTo>
                  <a:lnTo>
                    <a:pt x="563" y="1276"/>
                  </a:lnTo>
                  <a:lnTo>
                    <a:pt x="568" y="1271"/>
                  </a:lnTo>
                  <a:lnTo>
                    <a:pt x="573" y="1271"/>
                  </a:lnTo>
                  <a:lnTo>
                    <a:pt x="588" y="1256"/>
                  </a:lnTo>
                  <a:lnTo>
                    <a:pt x="593" y="1246"/>
                  </a:lnTo>
                  <a:lnTo>
                    <a:pt x="598" y="1241"/>
                  </a:lnTo>
                  <a:lnTo>
                    <a:pt x="593" y="1241"/>
                  </a:lnTo>
                  <a:lnTo>
                    <a:pt x="588" y="1246"/>
                  </a:lnTo>
                  <a:lnTo>
                    <a:pt x="588" y="1251"/>
                  </a:lnTo>
                  <a:lnTo>
                    <a:pt x="583" y="1256"/>
                  </a:lnTo>
                  <a:lnTo>
                    <a:pt x="578" y="1261"/>
                  </a:lnTo>
                  <a:lnTo>
                    <a:pt x="573" y="1266"/>
                  </a:lnTo>
                  <a:lnTo>
                    <a:pt x="573" y="1271"/>
                  </a:lnTo>
                  <a:lnTo>
                    <a:pt x="563" y="1271"/>
                  </a:lnTo>
                  <a:lnTo>
                    <a:pt x="547" y="1266"/>
                  </a:lnTo>
                  <a:lnTo>
                    <a:pt x="542" y="1266"/>
                  </a:lnTo>
                  <a:lnTo>
                    <a:pt x="537" y="1266"/>
                  </a:lnTo>
                  <a:lnTo>
                    <a:pt x="537" y="1256"/>
                  </a:lnTo>
                  <a:lnTo>
                    <a:pt x="532" y="1256"/>
                  </a:lnTo>
                  <a:lnTo>
                    <a:pt x="532" y="1256"/>
                  </a:lnTo>
                  <a:lnTo>
                    <a:pt x="527" y="1266"/>
                  </a:lnTo>
                  <a:lnTo>
                    <a:pt x="527" y="1261"/>
                  </a:lnTo>
                  <a:lnTo>
                    <a:pt x="532" y="1246"/>
                  </a:lnTo>
                  <a:lnTo>
                    <a:pt x="537" y="1246"/>
                  </a:lnTo>
                  <a:lnTo>
                    <a:pt x="537" y="1251"/>
                  </a:lnTo>
                  <a:lnTo>
                    <a:pt x="542" y="1251"/>
                  </a:lnTo>
                  <a:lnTo>
                    <a:pt x="547" y="1251"/>
                  </a:lnTo>
                  <a:lnTo>
                    <a:pt x="547" y="1251"/>
                  </a:lnTo>
                  <a:lnTo>
                    <a:pt x="558" y="1246"/>
                  </a:lnTo>
                  <a:lnTo>
                    <a:pt x="563" y="1241"/>
                  </a:lnTo>
                  <a:lnTo>
                    <a:pt x="563" y="1241"/>
                  </a:lnTo>
                  <a:lnTo>
                    <a:pt x="568" y="1235"/>
                  </a:lnTo>
                  <a:lnTo>
                    <a:pt x="563" y="1241"/>
                  </a:lnTo>
                  <a:lnTo>
                    <a:pt x="558" y="1241"/>
                  </a:lnTo>
                  <a:lnTo>
                    <a:pt x="558" y="1241"/>
                  </a:lnTo>
                  <a:lnTo>
                    <a:pt x="552" y="1241"/>
                  </a:lnTo>
                  <a:lnTo>
                    <a:pt x="552" y="1241"/>
                  </a:lnTo>
                  <a:lnTo>
                    <a:pt x="552" y="1246"/>
                  </a:lnTo>
                  <a:lnTo>
                    <a:pt x="547" y="1246"/>
                  </a:lnTo>
                  <a:lnTo>
                    <a:pt x="542" y="1246"/>
                  </a:lnTo>
                  <a:lnTo>
                    <a:pt x="542" y="1246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42" y="1235"/>
                  </a:lnTo>
                  <a:lnTo>
                    <a:pt x="542" y="1235"/>
                  </a:lnTo>
                  <a:lnTo>
                    <a:pt x="542" y="1235"/>
                  </a:lnTo>
                  <a:lnTo>
                    <a:pt x="542" y="1230"/>
                  </a:lnTo>
                  <a:lnTo>
                    <a:pt x="547" y="1225"/>
                  </a:lnTo>
                  <a:lnTo>
                    <a:pt x="547" y="1220"/>
                  </a:lnTo>
                  <a:lnTo>
                    <a:pt x="558" y="1215"/>
                  </a:lnTo>
                  <a:lnTo>
                    <a:pt x="558" y="1215"/>
                  </a:lnTo>
                  <a:lnTo>
                    <a:pt x="558" y="1210"/>
                  </a:lnTo>
                  <a:lnTo>
                    <a:pt x="558" y="1210"/>
                  </a:lnTo>
                  <a:lnTo>
                    <a:pt x="558" y="1205"/>
                  </a:lnTo>
                  <a:lnTo>
                    <a:pt x="563" y="1205"/>
                  </a:lnTo>
                  <a:lnTo>
                    <a:pt x="568" y="1205"/>
                  </a:lnTo>
                  <a:lnTo>
                    <a:pt x="568" y="1205"/>
                  </a:lnTo>
                  <a:lnTo>
                    <a:pt x="573" y="1200"/>
                  </a:lnTo>
                  <a:lnTo>
                    <a:pt x="578" y="1200"/>
                  </a:lnTo>
                  <a:lnTo>
                    <a:pt x="583" y="1205"/>
                  </a:lnTo>
                  <a:lnTo>
                    <a:pt x="588" y="1205"/>
                  </a:lnTo>
                  <a:lnTo>
                    <a:pt x="593" y="1200"/>
                  </a:lnTo>
                  <a:lnTo>
                    <a:pt x="608" y="1195"/>
                  </a:lnTo>
                  <a:lnTo>
                    <a:pt x="613" y="1195"/>
                  </a:lnTo>
                  <a:lnTo>
                    <a:pt x="583" y="1200"/>
                  </a:lnTo>
                  <a:lnTo>
                    <a:pt x="573" y="1195"/>
                  </a:lnTo>
                  <a:lnTo>
                    <a:pt x="573" y="1190"/>
                  </a:lnTo>
                  <a:lnTo>
                    <a:pt x="573" y="1185"/>
                  </a:lnTo>
                  <a:lnTo>
                    <a:pt x="573" y="1185"/>
                  </a:lnTo>
                  <a:lnTo>
                    <a:pt x="588" y="1175"/>
                  </a:lnTo>
                  <a:lnTo>
                    <a:pt x="588" y="1170"/>
                  </a:lnTo>
                  <a:lnTo>
                    <a:pt x="593" y="1165"/>
                  </a:lnTo>
                  <a:lnTo>
                    <a:pt x="583" y="1170"/>
                  </a:lnTo>
                  <a:lnTo>
                    <a:pt x="583" y="1175"/>
                  </a:lnTo>
                  <a:lnTo>
                    <a:pt x="578" y="1175"/>
                  </a:lnTo>
                  <a:lnTo>
                    <a:pt x="578" y="1180"/>
                  </a:lnTo>
                  <a:lnTo>
                    <a:pt x="578" y="1180"/>
                  </a:lnTo>
                  <a:lnTo>
                    <a:pt x="573" y="1180"/>
                  </a:lnTo>
                  <a:lnTo>
                    <a:pt x="573" y="1180"/>
                  </a:lnTo>
                  <a:lnTo>
                    <a:pt x="573" y="1180"/>
                  </a:lnTo>
                  <a:lnTo>
                    <a:pt x="573" y="1185"/>
                  </a:lnTo>
                  <a:lnTo>
                    <a:pt x="573" y="1185"/>
                  </a:lnTo>
                  <a:lnTo>
                    <a:pt x="568" y="1190"/>
                  </a:lnTo>
                  <a:lnTo>
                    <a:pt x="568" y="1195"/>
                  </a:lnTo>
                  <a:lnTo>
                    <a:pt x="563" y="1195"/>
                  </a:lnTo>
                  <a:lnTo>
                    <a:pt x="563" y="1195"/>
                  </a:lnTo>
                  <a:lnTo>
                    <a:pt x="558" y="1195"/>
                  </a:lnTo>
                  <a:lnTo>
                    <a:pt x="558" y="1200"/>
                  </a:lnTo>
                  <a:lnTo>
                    <a:pt x="552" y="1200"/>
                  </a:lnTo>
                  <a:lnTo>
                    <a:pt x="552" y="1200"/>
                  </a:lnTo>
                  <a:lnTo>
                    <a:pt x="547" y="1205"/>
                  </a:lnTo>
                  <a:lnTo>
                    <a:pt x="542" y="1210"/>
                  </a:lnTo>
                  <a:lnTo>
                    <a:pt x="542" y="1210"/>
                  </a:lnTo>
                  <a:lnTo>
                    <a:pt x="537" y="1210"/>
                  </a:lnTo>
                  <a:lnTo>
                    <a:pt x="537" y="1210"/>
                  </a:lnTo>
                  <a:lnTo>
                    <a:pt x="532" y="1220"/>
                  </a:lnTo>
                  <a:lnTo>
                    <a:pt x="532" y="1220"/>
                  </a:lnTo>
                  <a:lnTo>
                    <a:pt x="532" y="1220"/>
                  </a:lnTo>
                  <a:lnTo>
                    <a:pt x="527" y="1220"/>
                  </a:lnTo>
                  <a:lnTo>
                    <a:pt x="527" y="1220"/>
                  </a:lnTo>
                  <a:lnTo>
                    <a:pt x="517" y="1230"/>
                  </a:lnTo>
                  <a:lnTo>
                    <a:pt x="507" y="1246"/>
                  </a:lnTo>
                  <a:lnTo>
                    <a:pt x="492" y="1251"/>
                  </a:lnTo>
                  <a:lnTo>
                    <a:pt x="492" y="1256"/>
                  </a:lnTo>
                  <a:lnTo>
                    <a:pt x="492" y="1251"/>
                  </a:lnTo>
                  <a:lnTo>
                    <a:pt x="492" y="1246"/>
                  </a:lnTo>
                  <a:lnTo>
                    <a:pt x="487" y="1246"/>
                  </a:lnTo>
                  <a:lnTo>
                    <a:pt x="487" y="1246"/>
                  </a:lnTo>
                  <a:lnTo>
                    <a:pt x="482" y="1246"/>
                  </a:lnTo>
                  <a:lnTo>
                    <a:pt x="482" y="1241"/>
                  </a:lnTo>
                  <a:lnTo>
                    <a:pt x="477" y="1241"/>
                  </a:lnTo>
                  <a:lnTo>
                    <a:pt x="482" y="1235"/>
                  </a:lnTo>
                  <a:lnTo>
                    <a:pt x="482" y="1235"/>
                  </a:lnTo>
                  <a:lnTo>
                    <a:pt x="482" y="1230"/>
                  </a:lnTo>
                  <a:lnTo>
                    <a:pt x="482" y="1230"/>
                  </a:lnTo>
                  <a:lnTo>
                    <a:pt x="471" y="1241"/>
                  </a:lnTo>
                  <a:lnTo>
                    <a:pt x="466" y="1235"/>
                  </a:lnTo>
                  <a:lnTo>
                    <a:pt x="441" y="1215"/>
                  </a:lnTo>
                  <a:lnTo>
                    <a:pt x="441" y="1210"/>
                  </a:lnTo>
                  <a:lnTo>
                    <a:pt x="441" y="1205"/>
                  </a:lnTo>
                  <a:lnTo>
                    <a:pt x="441" y="1205"/>
                  </a:lnTo>
                  <a:lnTo>
                    <a:pt x="446" y="1205"/>
                  </a:lnTo>
                  <a:lnTo>
                    <a:pt x="451" y="1205"/>
                  </a:lnTo>
                  <a:lnTo>
                    <a:pt x="461" y="1205"/>
                  </a:lnTo>
                  <a:lnTo>
                    <a:pt x="466" y="1210"/>
                  </a:lnTo>
                  <a:lnTo>
                    <a:pt x="466" y="1215"/>
                  </a:lnTo>
                  <a:lnTo>
                    <a:pt x="471" y="1210"/>
                  </a:lnTo>
                  <a:lnTo>
                    <a:pt x="466" y="1205"/>
                  </a:lnTo>
                  <a:lnTo>
                    <a:pt x="466" y="1205"/>
                  </a:lnTo>
                  <a:lnTo>
                    <a:pt x="466" y="1200"/>
                  </a:lnTo>
                  <a:lnTo>
                    <a:pt x="482" y="1190"/>
                  </a:lnTo>
                  <a:lnTo>
                    <a:pt x="487" y="1190"/>
                  </a:lnTo>
                  <a:lnTo>
                    <a:pt x="497" y="1200"/>
                  </a:lnTo>
                  <a:lnTo>
                    <a:pt x="502" y="1200"/>
                  </a:lnTo>
                  <a:lnTo>
                    <a:pt x="512" y="1200"/>
                  </a:lnTo>
                  <a:lnTo>
                    <a:pt x="517" y="1200"/>
                  </a:lnTo>
                  <a:lnTo>
                    <a:pt x="517" y="1195"/>
                  </a:lnTo>
                  <a:lnTo>
                    <a:pt x="502" y="1195"/>
                  </a:lnTo>
                  <a:lnTo>
                    <a:pt x="502" y="1195"/>
                  </a:lnTo>
                  <a:lnTo>
                    <a:pt x="492" y="1190"/>
                  </a:lnTo>
                  <a:lnTo>
                    <a:pt x="487" y="1190"/>
                  </a:lnTo>
                  <a:lnTo>
                    <a:pt x="466" y="1195"/>
                  </a:lnTo>
                  <a:lnTo>
                    <a:pt x="461" y="1200"/>
                  </a:lnTo>
                  <a:lnTo>
                    <a:pt x="456" y="1195"/>
                  </a:lnTo>
                  <a:lnTo>
                    <a:pt x="456" y="1195"/>
                  </a:lnTo>
                  <a:lnTo>
                    <a:pt x="451" y="1195"/>
                  </a:lnTo>
                  <a:lnTo>
                    <a:pt x="451" y="1195"/>
                  </a:lnTo>
                  <a:lnTo>
                    <a:pt x="441" y="1195"/>
                  </a:lnTo>
                  <a:lnTo>
                    <a:pt x="426" y="1190"/>
                  </a:lnTo>
                  <a:lnTo>
                    <a:pt x="421" y="1190"/>
                  </a:lnTo>
                  <a:lnTo>
                    <a:pt x="421" y="1190"/>
                  </a:lnTo>
                  <a:lnTo>
                    <a:pt x="416" y="1195"/>
                  </a:lnTo>
                  <a:lnTo>
                    <a:pt x="411" y="1190"/>
                  </a:lnTo>
                  <a:lnTo>
                    <a:pt x="411" y="1190"/>
                  </a:lnTo>
                  <a:lnTo>
                    <a:pt x="406" y="1190"/>
                  </a:lnTo>
                  <a:lnTo>
                    <a:pt x="406" y="1185"/>
                  </a:lnTo>
                  <a:lnTo>
                    <a:pt x="406" y="1185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11" y="1180"/>
                  </a:lnTo>
                  <a:lnTo>
                    <a:pt x="411" y="1170"/>
                  </a:lnTo>
                  <a:lnTo>
                    <a:pt x="416" y="1170"/>
                  </a:lnTo>
                  <a:lnTo>
                    <a:pt x="441" y="1170"/>
                  </a:lnTo>
                  <a:lnTo>
                    <a:pt x="441" y="1170"/>
                  </a:lnTo>
                  <a:lnTo>
                    <a:pt x="451" y="1165"/>
                  </a:lnTo>
                  <a:lnTo>
                    <a:pt x="451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70"/>
                  </a:lnTo>
                  <a:lnTo>
                    <a:pt x="461" y="1170"/>
                  </a:lnTo>
                  <a:lnTo>
                    <a:pt x="466" y="1175"/>
                  </a:lnTo>
                  <a:lnTo>
                    <a:pt x="471" y="1175"/>
                  </a:lnTo>
                  <a:lnTo>
                    <a:pt x="471" y="1175"/>
                  </a:lnTo>
                  <a:lnTo>
                    <a:pt x="471" y="1170"/>
                  </a:lnTo>
                  <a:lnTo>
                    <a:pt x="466" y="1170"/>
                  </a:lnTo>
                  <a:lnTo>
                    <a:pt x="466" y="1170"/>
                  </a:lnTo>
                  <a:lnTo>
                    <a:pt x="466" y="1165"/>
                  </a:lnTo>
                  <a:lnTo>
                    <a:pt x="466" y="1165"/>
                  </a:lnTo>
                  <a:lnTo>
                    <a:pt x="466" y="1165"/>
                  </a:lnTo>
                  <a:lnTo>
                    <a:pt x="471" y="1165"/>
                  </a:lnTo>
                  <a:lnTo>
                    <a:pt x="471" y="1170"/>
                  </a:lnTo>
                  <a:lnTo>
                    <a:pt x="477" y="1165"/>
                  </a:lnTo>
                  <a:lnTo>
                    <a:pt x="477" y="1165"/>
                  </a:lnTo>
                  <a:lnTo>
                    <a:pt x="482" y="1165"/>
                  </a:lnTo>
                  <a:lnTo>
                    <a:pt x="487" y="1165"/>
                  </a:lnTo>
                  <a:lnTo>
                    <a:pt x="477" y="1160"/>
                  </a:lnTo>
                  <a:lnTo>
                    <a:pt x="471" y="1154"/>
                  </a:lnTo>
                  <a:lnTo>
                    <a:pt x="471" y="1154"/>
                  </a:lnTo>
                  <a:lnTo>
                    <a:pt x="477" y="1149"/>
                  </a:lnTo>
                  <a:lnTo>
                    <a:pt x="492" y="1149"/>
                  </a:lnTo>
                  <a:lnTo>
                    <a:pt x="497" y="1144"/>
                  </a:lnTo>
                  <a:lnTo>
                    <a:pt x="507" y="1139"/>
                  </a:lnTo>
                  <a:lnTo>
                    <a:pt x="502" y="1139"/>
                  </a:lnTo>
                  <a:lnTo>
                    <a:pt x="497" y="1139"/>
                  </a:lnTo>
                  <a:lnTo>
                    <a:pt x="497" y="1139"/>
                  </a:lnTo>
                  <a:lnTo>
                    <a:pt x="492" y="1144"/>
                  </a:lnTo>
                  <a:lnTo>
                    <a:pt x="492" y="1144"/>
                  </a:lnTo>
                  <a:lnTo>
                    <a:pt x="482" y="1144"/>
                  </a:lnTo>
                  <a:lnTo>
                    <a:pt x="487" y="1139"/>
                  </a:lnTo>
                  <a:lnTo>
                    <a:pt x="492" y="1134"/>
                  </a:lnTo>
                  <a:lnTo>
                    <a:pt x="487" y="1134"/>
                  </a:lnTo>
                  <a:lnTo>
                    <a:pt x="471" y="1134"/>
                  </a:lnTo>
                  <a:lnTo>
                    <a:pt x="461" y="1134"/>
                  </a:lnTo>
                  <a:lnTo>
                    <a:pt x="466" y="1129"/>
                  </a:lnTo>
                  <a:lnTo>
                    <a:pt x="471" y="1129"/>
                  </a:lnTo>
                  <a:lnTo>
                    <a:pt x="471" y="1129"/>
                  </a:lnTo>
                  <a:lnTo>
                    <a:pt x="471" y="1129"/>
                  </a:lnTo>
                  <a:lnTo>
                    <a:pt x="471" y="1124"/>
                  </a:lnTo>
                  <a:lnTo>
                    <a:pt x="471" y="1119"/>
                  </a:lnTo>
                  <a:lnTo>
                    <a:pt x="477" y="1114"/>
                  </a:lnTo>
                  <a:lnTo>
                    <a:pt x="477" y="1109"/>
                  </a:lnTo>
                  <a:lnTo>
                    <a:pt x="482" y="1104"/>
                  </a:lnTo>
                  <a:lnTo>
                    <a:pt x="482" y="1099"/>
                  </a:lnTo>
                  <a:lnTo>
                    <a:pt x="487" y="1094"/>
                  </a:lnTo>
                  <a:lnTo>
                    <a:pt x="492" y="1094"/>
                  </a:lnTo>
                  <a:lnTo>
                    <a:pt x="497" y="1094"/>
                  </a:lnTo>
                  <a:lnTo>
                    <a:pt x="497" y="1099"/>
                  </a:lnTo>
                  <a:lnTo>
                    <a:pt x="502" y="1104"/>
                  </a:lnTo>
                  <a:lnTo>
                    <a:pt x="502" y="1109"/>
                  </a:lnTo>
                  <a:lnTo>
                    <a:pt x="507" y="1109"/>
                  </a:lnTo>
                  <a:lnTo>
                    <a:pt x="507" y="1109"/>
                  </a:lnTo>
                  <a:lnTo>
                    <a:pt x="512" y="1109"/>
                  </a:lnTo>
                  <a:lnTo>
                    <a:pt x="522" y="1109"/>
                  </a:lnTo>
                  <a:lnTo>
                    <a:pt x="532" y="1104"/>
                  </a:lnTo>
                  <a:lnTo>
                    <a:pt x="532" y="1104"/>
                  </a:lnTo>
                  <a:lnTo>
                    <a:pt x="527" y="1104"/>
                  </a:lnTo>
                  <a:lnTo>
                    <a:pt x="527" y="1104"/>
                  </a:lnTo>
                  <a:lnTo>
                    <a:pt x="522" y="1109"/>
                  </a:lnTo>
                  <a:lnTo>
                    <a:pt x="522" y="1104"/>
                  </a:lnTo>
                  <a:lnTo>
                    <a:pt x="517" y="1109"/>
                  </a:lnTo>
                  <a:lnTo>
                    <a:pt x="512" y="1109"/>
                  </a:lnTo>
                  <a:lnTo>
                    <a:pt x="507" y="1104"/>
                  </a:lnTo>
                  <a:lnTo>
                    <a:pt x="507" y="1104"/>
                  </a:lnTo>
                  <a:lnTo>
                    <a:pt x="502" y="1099"/>
                  </a:lnTo>
                  <a:lnTo>
                    <a:pt x="507" y="1099"/>
                  </a:lnTo>
                  <a:lnTo>
                    <a:pt x="507" y="1094"/>
                  </a:lnTo>
                  <a:lnTo>
                    <a:pt x="502" y="1089"/>
                  </a:lnTo>
                  <a:lnTo>
                    <a:pt x="502" y="1089"/>
                  </a:lnTo>
                  <a:lnTo>
                    <a:pt x="497" y="1094"/>
                  </a:lnTo>
                  <a:lnTo>
                    <a:pt x="497" y="1094"/>
                  </a:lnTo>
                  <a:lnTo>
                    <a:pt x="492" y="1089"/>
                  </a:lnTo>
                  <a:lnTo>
                    <a:pt x="492" y="1089"/>
                  </a:lnTo>
                  <a:lnTo>
                    <a:pt x="492" y="1089"/>
                  </a:lnTo>
                  <a:lnTo>
                    <a:pt x="487" y="1084"/>
                  </a:lnTo>
                  <a:lnTo>
                    <a:pt x="492" y="1079"/>
                  </a:lnTo>
                  <a:lnTo>
                    <a:pt x="497" y="1073"/>
                  </a:lnTo>
                  <a:lnTo>
                    <a:pt x="502" y="1068"/>
                  </a:lnTo>
                  <a:lnTo>
                    <a:pt x="502" y="1068"/>
                  </a:lnTo>
                  <a:lnTo>
                    <a:pt x="502" y="1068"/>
                  </a:lnTo>
                  <a:lnTo>
                    <a:pt x="507" y="1068"/>
                  </a:lnTo>
                  <a:lnTo>
                    <a:pt x="512" y="1068"/>
                  </a:lnTo>
                  <a:lnTo>
                    <a:pt x="512" y="1063"/>
                  </a:lnTo>
                  <a:lnTo>
                    <a:pt x="517" y="1068"/>
                  </a:lnTo>
                  <a:lnTo>
                    <a:pt x="522" y="1073"/>
                  </a:lnTo>
                  <a:lnTo>
                    <a:pt x="527" y="1073"/>
                  </a:lnTo>
                  <a:lnTo>
                    <a:pt x="542" y="1079"/>
                  </a:lnTo>
                  <a:lnTo>
                    <a:pt x="542" y="1073"/>
                  </a:lnTo>
                  <a:lnTo>
                    <a:pt x="547" y="1073"/>
                  </a:lnTo>
                  <a:lnTo>
                    <a:pt x="547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68"/>
                  </a:lnTo>
                  <a:lnTo>
                    <a:pt x="537" y="1073"/>
                  </a:lnTo>
                  <a:lnTo>
                    <a:pt x="532" y="1073"/>
                  </a:lnTo>
                  <a:lnTo>
                    <a:pt x="532" y="1073"/>
                  </a:lnTo>
                  <a:lnTo>
                    <a:pt x="527" y="1073"/>
                  </a:lnTo>
                  <a:lnTo>
                    <a:pt x="527" y="1068"/>
                  </a:lnTo>
                  <a:lnTo>
                    <a:pt x="522" y="1063"/>
                  </a:lnTo>
                  <a:lnTo>
                    <a:pt x="512" y="1058"/>
                  </a:lnTo>
                  <a:lnTo>
                    <a:pt x="507" y="1058"/>
                  </a:lnTo>
                  <a:lnTo>
                    <a:pt x="512" y="1053"/>
                  </a:lnTo>
                  <a:lnTo>
                    <a:pt x="517" y="1043"/>
                  </a:lnTo>
                  <a:lnTo>
                    <a:pt x="517" y="1038"/>
                  </a:lnTo>
                  <a:lnTo>
                    <a:pt x="517" y="1033"/>
                  </a:lnTo>
                  <a:lnTo>
                    <a:pt x="522" y="1028"/>
                  </a:lnTo>
                  <a:lnTo>
                    <a:pt x="527" y="1028"/>
                  </a:lnTo>
                  <a:lnTo>
                    <a:pt x="532" y="1023"/>
                  </a:lnTo>
                  <a:lnTo>
                    <a:pt x="537" y="1028"/>
                  </a:lnTo>
                  <a:lnTo>
                    <a:pt x="542" y="1033"/>
                  </a:lnTo>
                  <a:lnTo>
                    <a:pt x="547" y="1038"/>
                  </a:lnTo>
                  <a:lnTo>
                    <a:pt x="558" y="1038"/>
                  </a:lnTo>
                  <a:lnTo>
                    <a:pt x="558" y="1038"/>
                  </a:lnTo>
                  <a:lnTo>
                    <a:pt x="547" y="1033"/>
                  </a:lnTo>
                  <a:lnTo>
                    <a:pt x="547" y="1033"/>
                  </a:lnTo>
                  <a:lnTo>
                    <a:pt x="547" y="1028"/>
                  </a:lnTo>
                  <a:lnTo>
                    <a:pt x="542" y="1028"/>
                  </a:lnTo>
                  <a:lnTo>
                    <a:pt x="542" y="1023"/>
                  </a:lnTo>
                  <a:lnTo>
                    <a:pt x="542" y="1023"/>
                  </a:lnTo>
                  <a:lnTo>
                    <a:pt x="542" y="1018"/>
                  </a:lnTo>
                  <a:lnTo>
                    <a:pt x="547" y="1013"/>
                  </a:lnTo>
                  <a:lnTo>
                    <a:pt x="552" y="1013"/>
                  </a:lnTo>
                  <a:lnTo>
                    <a:pt x="552" y="1013"/>
                  </a:lnTo>
                  <a:lnTo>
                    <a:pt x="547" y="1008"/>
                  </a:lnTo>
                  <a:lnTo>
                    <a:pt x="547" y="1013"/>
                  </a:lnTo>
                  <a:lnTo>
                    <a:pt x="542" y="1013"/>
                  </a:lnTo>
                  <a:lnTo>
                    <a:pt x="542" y="1018"/>
                  </a:lnTo>
                  <a:lnTo>
                    <a:pt x="537" y="1018"/>
                  </a:lnTo>
                  <a:lnTo>
                    <a:pt x="532" y="1023"/>
                  </a:lnTo>
                  <a:lnTo>
                    <a:pt x="527" y="1023"/>
                  </a:lnTo>
                  <a:lnTo>
                    <a:pt x="527" y="1023"/>
                  </a:lnTo>
                  <a:lnTo>
                    <a:pt x="517" y="1018"/>
                  </a:lnTo>
                  <a:lnTo>
                    <a:pt x="517" y="1018"/>
                  </a:lnTo>
                  <a:lnTo>
                    <a:pt x="507" y="1018"/>
                  </a:lnTo>
                  <a:lnTo>
                    <a:pt x="507" y="1018"/>
                  </a:lnTo>
                  <a:lnTo>
                    <a:pt x="502" y="1013"/>
                  </a:lnTo>
                  <a:lnTo>
                    <a:pt x="507" y="1013"/>
                  </a:lnTo>
                  <a:lnTo>
                    <a:pt x="507" y="1003"/>
                  </a:lnTo>
                  <a:lnTo>
                    <a:pt x="512" y="1003"/>
                  </a:lnTo>
                  <a:lnTo>
                    <a:pt x="512" y="1003"/>
                  </a:lnTo>
                  <a:lnTo>
                    <a:pt x="517" y="998"/>
                  </a:lnTo>
                  <a:lnTo>
                    <a:pt x="517" y="998"/>
                  </a:lnTo>
                  <a:lnTo>
                    <a:pt x="517" y="998"/>
                  </a:lnTo>
                  <a:lnTo>
                    <a:pt x="517" y="1003"/>
                  </a:lnTo>
                  <a:lnTo>
                    <a:pt x="522" y="1003"/>
                  </a:lnTo>
                  <a:lnTo>
                    <a:pt x="522" y="1003"/>
                  </a:lnTo>
                  <a:lnTo>
                    <a:pt x="542" y="998"/>
                  </a:lnTo>
                  <a:lnTo>
                    <a:pt x="552" y="987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47" y="982"/>
                  </a:lnTo>
                  <a:lnTo>
                    <a:pt x="537" y="992"/>
                  </a:lnTo>
                  <a:lnTo>
                    <a:pt x="532" y="998"/>
                  </a:lnTo>
                  <a:lnTo>
                    <a:pt x="527" y="998"/>
                  </a:lnTo>
                  <a:lnTo>
                    <a:pt x="527" y="992"/>
                  </a:lnTo>
                  <a:lnTo>
                    <a:pt x="522" y="992"/>
                  </a:lnTo>
                  <a:lnTo>
                    <a:pt x="527" y="992"/>
                  </a:lnTo>
                  <a:lnTo>
                    <a:pt x="527" y="987"/>
                  </a:lnTo>
                  <a:lnTo>
                    <a:pt x="527" y="987"/>
                  </a:lnTo>
                  <a:lnTo>
                    <a:pt x="527" y="982"/>
                  </a:lnTo>
                  <a:lnTo>
                    <a:pt x="527" y="982"/>
                  </a:lnTo>
                  <a:lnTo>
                    <a:pt x="522" y="982"/>
                  </a:lnTo>
                  <a:lnTo>
                    <a:pt x="522" y="982"/>
                  </a:lnTo>
                  <a:lnTo>
                    <a:pt x="507" y="998"/>
                  </a:lnTo>
                  <a:lnTo>
                    <a:pt x="507" y="998"/>
                  </a:lnTo>
                  <a:lnTo>
                    <a:pt x="497" y="998"/>
                  </a:lnTo>
                  <a:lnTo>
                    <a:pt x="492" y="998"/>
                  </a:lnTo>
                  <a:lnTo>
                    <a:pt x="492" y="982"/>
                  </a:lnTo>
                  <a:lnTo>
                    <a:pt x="492" y="987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77"/>
                  </a:lnTo>
                  <a:lnTo>
                    <a:pt x="492" y="977"/>
                  </a:lnTo>
                  <a:lnTo>
                    <a:pt x="492" y="972"/>
                  </a:lnTo>
                  <a:lnTo>
                    <a:pt x="492" y="972"/>
                  </a:lnTo>
                  <a:lnTo>
                    <a:pt x="492" y="972"/>
                  </a:lnTo>
                  <a:lnTo>
                    <a:pt x="492" y="967"/>
                  </a:lnTo>
                  <a:lnTo>
                    <a:pt x="487" y="967"/>
                  </a:lnTo>
                  <a:lnTo>
                    <a:pt x="487" y="967"/>
                  </a:lnTo>
                  <a:lnTo>
                    <a:pt x="487" y="962"/>
                  </a:lnTo>
                  <a:lnTo>
                    <a:pt x="487" y="957"/>
                  </a:lnTo>
                  <a:lnTo>
                    <a:pt x="487" y="957"/>
                  </a:lnTo>
                  <a:lnTo>
                    <a:pt x="487" y="952"/>
                  </a:lnTo>
                  <a:lnTo>
                    <a:pt x="487" y="947"/>
                  </a:lnTo>
                  <a:lnTo>
                    <a:pt x="492" y="947"/>
                  </a:lnTo>
                  <a:lnTo>
                    <a:pt x="492" y="942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2"/>
                  </a:lnTo>
                  <a:lnTo>
                    <a:pt x="492" y="932"/>
                  </a:lnTo>
                  <a:lnTo>
                    <a:pt x="497" y="927"/>
                  </a:lnTo>
                  <a:lnTo>
                    <a:pt x="497" y="932"/>
                  </a:lnTo>
                  <a:lnTo>
                    <a:pt x="502" y="932"/>
                  </a:lnTo>
                  <a:lnTo>
                    <a:pt x="512" y="942"/>
                  </a:lnTo>
                  <a:lnTo>
                    <a:pt x="512" y="942"/>
                  </a:lnTo>
                  <a:lnTo>
                    <a:pt x="512" y="942"/>
                  </a:lnTo>
                  <a:lnTo>
                    <a:pt x="517" y="947"/>
                  </a:lnTo>
                  <a:lnTo>
                    <a:pt x="517" y="947"/>
                  </a:lnTo>
                  <a:lnTo>
                    <a:pt x="522" y="952"/>
                  </a:lnTo>
                  <a:lnTo>
                    <a:pt x="522" y="952"/>
                  </a:lnTo>
                  <a:lnTo>
                    <a:pt x="522" y="952"/>
                  </a:lnTo>
                  <a:lnTo>
                    <a:pt x="522" y="947"/>
                  </a:lnTo>
                  <a:lnTo>
                    <a:pt x="522" y="947"/>
                  </a:lnTo>
                  <a:lnTo>
                    <a:pt x="522" y="947"/>
                  </a:lnTo>
                  <a:lnTo>
                    <a:pt x="532" y="947"/>
                  </a:lnTo>
                  <a:lnTo>
                    <a:pt x="542" y="947"/>
                  </a:lnTo>
                  <a:lnTo>
                    <a:pt x="542" y="947"/>
                  </a:lnTo>
                  <a:lnTo>
                    <a:pt x="547" y="947"/>
                  </a:lnTo>
                  <a:lnTo>
                    <a:pt x="542" y="942"/>
                  </a:lnTo>
                  <a:lnTo>
                    <a:pt x="532" y="937"/>
                  </a:lnTo>
                  <a:lnTo>
                    <a:pt x="527" y="937"/>
                  </a:lnTo>
                  <a:lnTo>
                    <a:pt x="522" y="942"/>
                  </a:lnTo>
                  <a:lnTo>
                    <a:pt x="517" y="937"/>
                  </a:lnTo>
                  <a:lnTo>
                    <a:pt x="517" y="937"/>
                  </a:lnTo>
                  <a:lnTo>
                    <a:pt x="517" y="932"/>
                  </a:lnTo>
                  <a:lnTo>
                    <a:pt x="512" y="932"/>
                  </a:lnTo>
                  <a:lnTo>
                    <a:pt x="512" y="927"/>
                  </a:lnTo>
                  <a:lnTo>
                    <a:pt x="512" y="922"/>
                  </a:lnTo>
                  <a:lnTo>
                    <a:pt x="507" y="917"/>
                  </a:lnTo>
                  <a:lnTo>
                    <a:pt x="507" y="911"/>
                  </a:lnTo>
                  <a:lnTo>
                    <a:pt x="502" y="911"/>
                  </a:lnTo>
                  <a:lnTo>
                    <a:pt x="502" y="911"/>
                  </a:lnTo>
                  <a:lnTo>
                    <a:pt x="502" y="906"/>
                  </a:lnTo>
                  <a:lnTo>
                    <a:pt x="502" y="906"/>
                  </a:lnTo>
                  <a:lnTo>
                    <a:pt x="507" y="901"/>
                  </a:lnTo>
                  <a:lnTo>
                    <a:pt x="502" y="896"/>
                  </a:lnTo>
                  <a:lnTo>
                    <a:pt x="502" y="896"/>
                  </a:lnTo>
                  <a:lnTo>
                    <a:pt x="512" y="891"/>
                  </a:lnTo>
                  <a:lnTo>
                    <a:pt x="512" y="891"/>
                  </a:lnTo>
                  <a:lnTo>
                    <a:pt x="517" y="896"/>
                  </a:lnTo>
                  <a:lnTo>
                    <a:pt x="522" y="896"/>
                  </a:lnTo>
                  <a:lnTo>
                    <a:pt x="522" y="896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17" y="886"/>
                  </a:lnTo>
                  <a:lnTo>
                    <a:pt x="517" y="886"/>
                  </a:lnTo>
                  <a:lnTo>
                    <a:pt x="502" y="881"/>
                  </a:lnTo>
                  <a:lnTo>
                    <a:pt x="502" y="876"/>
                  </a:lnTo>
                  <a:lnTo>
                    <a:pt x="507" y="871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502" y="861"/>
                  </a:lnTo>
                  <a:lnTo>
                    <a:pt x="507" y="856"/>
                  </a:lnTo>
                  <a:lnTo>
                    <a:pt x="507" y="851"/>
                  </a:lnTo>
                  <a:lnTo>
                    <a:pt x="507" y="851"/>
                  </a:lnTo>
                  <a:lnTo>
                    <a:pt x="507" y="846"/>
                  </a:lnTo>
                  <a:lnTo>
                    <a:pt x="512" y="846"/>
                  </a:lnTo>
                  <a:lnTo>
                    <a:pt x="517" y="846"/>
                  </a:lnTo>
                  <a:lnTo>
                    <a:pt x="517" y="846"/>
                  </a:lnTo>
                  <a:lnTo>
                    <a:pt x="522" y="846"/>
                  </a:lnTo>
                  <a:lnTo>
                    <a:pt x="527" y="851"/>
                  </a:lnTo>
                  <a:lnTo>
                    <a:pt x="527" y="851"/>
                  </a:lnTo>
                  <a:lnTo>
                    <a:pt x="527" y="856"/>
                  </a:lnTo>
                  <a:lnTo>
                    <a:pt x="527" y="866"/>
                  </a:lnTo>
                  <a:lnTo>
                    <a:pt x="527" y="871"/>
                  </a:lnTo>
                  <a:lnTo>
                    <a:pt x="527" y="871"/>
                  </a:lnTo>
                  <a:lnTo>
                    <a:pt x="532" y="876"/>
                  </a:lnTo>
                  <a:lnTo>
                    <a:pt x="532" y="876"/>
                  </a:lnTo>
                  <a:lnTo>
                    <a:pt x="537" y="876"/>
                  </a:lnTo>
                  <a:lnTo>
                    <a:pt x="537" y="876"/>
                  </a:lnTo>
                  <a:lnTo>
                    <a:pt x="532" y="871"/>
                  </a:lnTo>
                  <a:lnTo>
                    <a:pt x="532" y="871"/>
                  </a:lnTo>
                  <a:lnTo>
                    <a:pt x="537" y="871"/>
                  </a:lnTo>
                  <a:lnTo>
                    <a:pt x="537" y="871"/>
                  </a:lnTo>
                  <a:lnTo>
                    <a:pt x="537" y="871"/>
                  </a:lnTo>
                  <a:lnTo>
                    <a:pt x="537" y="866"/>
                  </a:lnTo>
                  <a:lnTo>
                    <a:pt x="542" y="861"/>
                  </a:lnTo>
                  <a:lnTo>
                    <a:pt x="542" y="856"/>
                  </a:lnTo>
                  <a:lnTo>
                    <a:pt x="537" y="851"/>
                  </a:lnTo>
                  <a:lnTo>
                    <a:pt x="532" y="846"/>
                  </a:lnTo>
                  <a:lnTo>
                    <a:pt x="532" y="846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36"/>
                  </a:lnTo>
                  <a:lnTo>
                    <a:pt x="537" y="830"/>
                  </a:lnTo>
                  <a:lnTo>
                    <a:pt x="537" y="830"/>
                  </a:lnTo>
                  <a:lnTo>
                    <a:pt x="542" y="830"/>
                  </a:lnTo>
                  <a:lnTo>
                    <a:pt x="542" y="836"/>
                  </a:lnTo>
                  <a:lnTo>
                    <a:pt x="547" y="836"/>
                  </a:lnTo>
                  <a:lnTo>
                    <a:pt x="547" y="841"/>
                  </a:lnTo>
                  <a:lnTo>
                    <a:pt x="552" y="846"/>
                  </a:lnTo>
                  <a:lnTo>
                    <a:pt x="558" y="851"/>
                  </a:lnTo>
                  <a:lnTo>
                    <a:pt x="563" y="851"/>
                  </a:lnTo>
                  <a:lnTo>
                    <a:pt x="563" y="851"/>
                  </a:lnTo>
                  <a:lnTo>
                    <a:pt x="563" y="851"/>
                  </a:lnTo>
                  <a:lnTo>
                    <a:pt x="568" y="841"/>
                  </a:lnTo>
                  <a:lnTo>
                    <a:pt x="568" y="836"/>
                  </a:lnTo>
                  <a:lnTo>
                    <a:pt x="573" y="836"/>
                  </a:lnTo>
                  <a:lnTo>
                    <a:pt x="578" y="841"/>
                  </a:lnTo>
                  <a:lnTo>
                    <a:pt x="578" y="841"/>
                  </a:lnTo>
                  <a:lnTo>
                    <a:pt x="583" y="851"/>
                  </a:lnTo>
                  <a:lnTo>
                    <a:pt x="588" y="851"/>
                  </a:lnTo>
                  <a:lnTo>
                    <a:pt x="598" y="856"/>
                  </a:lnTo>
                  <a:lnTo>
                    <a:pt x="598" y="851"/>
                  </a:lnTo>
                  <a:lnTo>
                    <a:pt x="598" y="851"/>
                  </a:lnTo>
                  <a:lnTo>
                    <a:pt x="593" y="851"/>
                  </a:lnTo>
                  <a:lnTo>
                    <a:pt x="583" y="841"/>
                  </a:lnTo>
                  <a:lnTo>
                    <a:pt x="573" y="836"/>
                  </a:lnTo>
                  <a:lnTo>
                    <a:pt x="573" y="836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78" y="825"/>
                  </a:lnTo>
                  <a:lnTo>
                    <a:pt x="583" y="830"/>
                  </a:lnTo>
                  <a:lnTo>
                    <a:pt x="588" y="836"/>
                  </a:lnTo>
                  <a:lnTo>
                    <a:pt x="588" y="841"/>
                  </a:lnTo>
                  <a:lnTo>
                    <a:pt x="593" y="841"/>
                  </a:lnTo>
                  <a:lnTo>
                    <a:pt x="593" y="836"/>
                  </a:lnTo>
                  <a:lnTo>
                    <a:pt x="598" y="836"/>
                  </a:lnTo>
                  <a:lnTo>
                    <a:pt x="598" y="836"/>
                  </a:lnTo>
                  <a:lnTo>
                    <a:pt x="603" y="841"/>
                  </a:lnTo>
                  <a:lnTo>
                    <a:pt x="603" y="841"/>
                  </a:lnTo>
                  <a:lnTo>
                    <a:pt x="603" y="841"/>
                  </a:lnTo>
                  <a:lnTo>
                    <a:pt x="608" y="851"/>
                  </a:lnTo>
                  <a:lnTo>
                    <a:pt x="618" y="85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56"/>
                  </a:lnTo>
                  <a:lnTo>
                    <a:pt x="623" y="856"/>
                  </a:lnTo>
                  <a:lnTo>
                    <a:pt x="618" y="851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8" y="830"/>
                  </a:lnTo>
                  <a:lnTo>
                    <a:pt x="608" y="825"/>
                  </a:lnTo>
                  <a:lnTo>
                    <a:pt x="603" y="825"/>
                  </a:lnTo>
                  <a:lnTo>
                    <a:pt x="603" y="820"/>
                  </a:lnTo>
                  <a:lnTo>
                    <a:pt x="598" y="820"/>
                  </a:lnTo>
                  <a:lnTo>
                    <a:pt x="598" y="820"/>
                  </a:lnTo>
                  <a:lnTo>
                    <a:pt x="593" y="815"/>
                  </a:lnTo>
                  <a:lnTo>
                    <a:pt x="588" y="810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0"/>
                  </a:lnTo>
                  <a:lnTo>
                    <a:pt x="578" y="800"/>
                  </a:lnTo>
                  <a:lnTo>
                    <a:pt x="573" y="800"/>
                  </a:lnTo>
                  <a:lnTo>
                    <a:pt x="573" y="800"/>
                  </a:lnTo>
                  <a:lnTo>
                    <a:pt x="573" y="800"/>
                  </a:lnTo>
                  <a:lnTo>
                    <a:pt x="573" y="795"/>
                  </a:lnTo>
                  <a:lnTo>
                    <a:pt x="573" y="795"/>
                  </a:lnTo>
                  <a:lnTo>
                    <a:pt x="573" y="795"/>
                  </a:lnTo>
                  <a:lnTo>
                    <a:pt x="568" y="785"/>
                  </a:lnTo>
                  <a:lnTo>
                    <a:pt x="573" y="780"/>
                  </a:lnTo>
                  <a:lnTo>
                    <a:pt x="578" y="785"/>
                  </a:lnTo>
                  <a:lnTo>
                    <a:pt x="583" y="790"/>
                  </a:lnTo>
                  <a:lnTo>
                    <a:pt x="588" y="790"/>
                  </a:lnTo>
                  <a:lnTo>
                    <a:pt x="588" y="790"/>
                  </a:lnTo>
                  <a:lnTo>
                    <a:pt x="593" y="790"/>
                  </a:lnTo>
                  <a:lnTo>
                    <a:pt x="598" y="785"/>
                  </a:lnTo>
                  <a:lnTo>
                    <a:pt x="598" y="785"/>
                  </a:lnTo>
                  <a:lnTo>
                    <a:pt x="598" y="785"/>
                  </a:lnTo>
                  <a:lnTo>
                    <a:pt x="598" y="780"/>
                  </a:lnTo>
                  <a:lnTo>
                    <a:pt x="598" y="780"/>
                  </a:lnTo>
                  <a:lnTo>
                    <a:pt x="593" y="775"/>
                  </a:lnTo>
                  <a:lnTo>
                    <a:pt x="598" y="775"/>
                  </a:lnTo>
                  <a:lnTo>
                    <a:pt x="598" y="775"/>
                  </a:lnTo>
                  <a:lnTo>
                    <a:pt x="593" y="770"/>
                  </a:lnTo>
                  <a:lnTo>
                    <a:pt x="598" y="770"/>
                  </a:lnTo>
                  <a:lnTo>
                    <a:pt x="603" y="770"/>
                  </a:lnTo>
                  <a:lnTo>
                    <a:pt x="603" y="770"/>
                  </a:lnTo>
                  <a:lnTo>
                    <a:pt x="603" y="765"/>
                  </a:lnTo>
                  <a:lnTo>
                    <a:pt x="598" y="765"/>
                  </a:lnTo>
                  <a:lnTo>
                    <a:pt x="598" y="765"/>
                  </a:lnTo>
                  <a:lnTo>
                    <a:pt x="593" y="765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88" y="755"/>
                  </a:lnTo>
                  <a:lnTo>
                    <a:pt x="593" y="755"/>
                  </a:lnTo>
                  <a:lnTo>
                    <a:pt x="593" y="755"/>
                  </a:lnTo>
                  <a:lnTo>
                    <a:pt x="593" y="749"/>
                  </a:lnTo>
                  <a:lnTo>
                    <a:pt x="588" y="749"/>
                  </a:lnTo>
                  <a:lnTo>
                    <a:pt x="588" y="749"/>
                  </a:lnTo>
                  <a:lnTo>
                    <a:pt x="583" y="739"/>
                  </a:lnTo>
                  <a:lnTo>
                    <a:pt x="583" y="734"/>
                  </a:lnTo>
                  <a:lnTo>
                    <a:pt x="583" y="734"/>
                  </a:lnTo>
                  <a:lnTo>
                    <a:pt x="588" y="734"/>
                  </a:lnTo>
                  <a:lnTo>
                    <a:pt x="593" y="739"/>
                  </a:lnTo>
                  <a:lnTo>
                    <a:pt x="598" y="739"/>
                  </a:lnTo>
                  <a:lnTo>
                    <a:pt x="598" y="739"/>
                  </a:lnTo>
                  <a:lnTo>
                    <a:pt x="608" y="734"/>
                  </a:lnTo>
                  <a:lnTo>
                    <a:pt x="608" y="734"/>
                  </a:lnTo>
                  <a:lnTo>
                    <a:pt x="613" y="734"/>
                  </a:lnTo>
                  <a:lnTo>
                    <a:pt x="618" y="739"/>
                  </a:lnTo>
                  <a:lnTo>
                    <a:pt x="618" y="734"/>
                  </a:lnTo>
                  <a:lnTo>
                    <a:pt x="623" y="734"/>
                  </a:lnTo>
                  <a:lnTo>
                    <a:pt x="623" y="734"/>
                  </a:lnTo>
                  <a:lnTo>
                    <a:pt x="623" y="734"/>
                  </a:lnTo>
                  <a:lnTo>
                    <a:pt x="628" y="734"/>
                  </a:lnTo>
                  <a:lnTo>
                    <a:pt x="633" y="739"/>
                  </a:lnTo>
                  <a:lnTo>
                    <a:pt x="633" y="739"/>
                  </a:lnTo>
                  <a:lnTo>
                    <a:pt x="644" y="739"/>
                  </a:lnTo>
                  <a:lnTo>
                    <a:pt x="644" y="739"/>
                  </a:lnTo>
                  <a:lnTo>
                    <a:pt x="654" y="749"/>
                  </a:lnTo>
                  <a:lnTo>
                    <a:pt x="654" y="744"/>
                  </a:lnTo>
                  <a:lnTo>
                    <a:pt x="654" y="744"/>
                  </a:lnTo>
                  <a:lnTo>
                    <a:pt x="649" y="739"/>
                  </a:lnTo>
                  <a:lnTo>
                    <a:pt x="649" y="739"/>
                  </a:lnTo>
                  <a:lnTo>
                    <a:pt x="654" y="739"/>
                  </a:lnTo>
                  <a:lnTo>
                    <a:pt x="659" y="734"/>
                  </a:lnTo>
                  <a:lnTo>
                    <a:pt x="649" y="734"/>
                  </a:lnTo>
                  <a:lnTo>
                    <a:pt x="644" y="734"/>
                  </a:lnTo>
                  <a:lnTo>
                    <a:pt x="644" y="734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9" y="734"/>
                  </a:lnTo>
                  <a:lnTo>
                    <a:pt x="633" y="734"/>
                  </a:lnTo>
                  <a:lnTo>
                    <a:pt x="633" y="734"/>
                  </a:lnTo>
                  <a:lnTo>
                    <a:pt x="628" y="729"/>
                  </a:lnTo>
                  <a:lnTo>
                    <a:pt x="623" y="724"/>
                  </a:lnTo>
                  <a:lnTo>
                    <a:pt x="623" y="724"/>
                  </a:lnTo>
                  <a:lnTo>
                    <a:pt x="623" y="719"/>
                  </a:lnTo>
                  <a:lnTo>
                    <a:pt x="623" y="714"/>
                  </a:lnTo>
                  <a:lnTo>
                    <a:pt x="623" y="714"/>
                  </a:lnTo>
                  <a:lnTo>
                    <a:pt x="618" y="714"/>
                  </a:lnTo>
                  <a:lnTo>
                    <a:pt x="618" y="709"/>
                  </a:lnTo>
                  <a:lnTo>
                    <a:pt x="618" y="709"/>
                  </a:lnTo>
                  <a:lnTo>
                    <a:pt x="623" y="709"/>
                  </a:lnTo>
                  <a:lnTo>
                    <a:pt x="623" y="704"/>
                  </a:lnTo>
                  <a:lnTo>
                    <a:pt x="623" y="704"/>
                  </a:lnTo>
                  <a:lnTo>
                    <a:pt x="623" y="699"/>
                  </a:lnTo>
                  <a:lnTo>
                    <a:pt x="623" y="694"/>
                  </a:lnTo>
                  <a:lnTo>
                    <a:pt x="623" y="694"/>
                  </a:lnTo>
                  <a:lnTo>
                    <a:pt x="623" y="694"/>
                  </a:lnTo>
                  <a:lnTo>
                    <a:pt x="623" y="689"/>
                  </a:lnTo>
                  <a:lnTo>
                    <a:pt x="623" y="689"/>
                  </a:lnTo>
                  <a:lnTo>
                    <a:pt x="628" y="689"/>
                  </a:lnTo>
                  <a:lnTo>
                    <a:pt x="628" y="694"/>
                  </a:lnTo>
                  <a:lnTo>
                    <a:pt x="628" y="694"/>
                  </a:lnTo>
                  <a:lnTo>
                    <a:pt x="639" y="699"/>
                  </a:lnTo>
                  <a:lnTo>
                    <a:pt x="644" y="699"/>
                  </a:lnTo>
                  <a:lnTo>
                    <a:pt x="644" y="694"/>
                  </a:lnTo>
                  <a:lnTo>
                    <a:pt x="639" y="694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4"/>
                  </a:lnTo>
                  <a:lnTo>
                    <a:pt x="633" y="684"/>
                  </a:lnTo>
                  <a:lnTo>
                    <a:pt x="633" y="684"/>
                  </a:lnTo>
                  <a:lnTo>
                    <a:pt x="644" y="679"/>
                  </a:lnTo>
                  <a:lnTo>
                    <a:pt x="644" y="684"/>
                  </a:lnTo>
                  <a:lnTo>
                    <a:pt x="649" y="684"/>
                  </a:lnTo>
                  <a:lnTo>
                    <a:pt x="633" y="668"/>
                  </a:lnTo>
                  <a:lnTo>
                    <a:pt x="633" y="663"/>
                  </a:lnTo>
                  <a:lnTo>
                    <a:pt x="633" y="663"/>
                  </a:lnTo>
                  <a:lnTo>
                    <a:pt x="633" y="658"/>
                  </a:lnTo>
                  <a:lnTo>
                    <a:pt x="644" y="653"/>
                  </a:lnTo>
                  <a:lnTo>
                    <a:pt x="649" y="653"/>
                  </a:lnTo>
                  <a:lnTo>
                    <a:pt x="649" y="648"/>
                  </a:lnTo>
                  <a:lnTo>
                    <a:pt x="649" y="648"/>
                  </a:lnTo>
                  <a:lnTo>
                    <a:pt x="649" y="643"/>
                  </a:lnTo>
                  <a:lnTo>
                    <a:pt x="649" y="638"/>
                  </a:lnTo>
                  <a:lnTo>
                    <a:pt x="654" y="633"/>
                  </a:lnTo>
                  <a:lnTo>
                    <a:pt x="654" y="628"/>
                  </a:lnTo>
                  <a:lnTo>
                    <a:pt x="674" y="633"/>
                  </a:lnTo>
                  <a:lnTo>
                    <a:pt x="679" y="638"/>
                  </a:lnTo>
                  <a:lnTo>
                    <a:pt x="679" y="638"/>
                  </a:lnTo>
                  <a:lnTo>
                    <a:pt x="679" y="643"/>
                  </a:lnTo>
                  <a:lnTo>
                    <a:pt x="684" y="648"/>
                  </a:lnTo>
                  <a:lnTo>
                    <a:pt x="684" y="653"/>
                  </a:lnTo>
                  <a:lnTo>
                    <a:pt x="684" y="648"/>
                  </a:lnTo>
                  <a:lnTo>
                    <a:pt x="684" y="653"/>
                  </a:lnTo>
                  <a:lnTo>
                    <a:pt x="684" y="658"/>
                  </a:lnTo>
                  <a:lnTo>
                    <a:pt x="679" y="658"/>
                  </a:lnTo>
                  <a:lnTo>
                    <a:pt x="679" y="658"/>
                  </a:lnTo>
                  <a:lnTo>
                    <a:pt x="684" y="658"/>
                  </a:lnTo>
                  <a:lnTo>
                    <a:pt x="684" y="658"/>
                  </a:lnTo>
                  <a:lnTo>
                    <a:pt x="684" y="653"/>
                  </a:lnTo>
                  <a:lnTo>
                    <a:pt x="684" y="648"/>
                  </a:lnTo>
                  <a:lnTo>
                    <a:pt x="684" y="643"/>
                  </a:lnTo>
                  <a:lnTo>
                    <a:pt x="689" y="643"/>
                  </a:lnTo>
                  <a:lnTo>
                    <a:pt x="689" y="643"/>
                  </a:lnTo>
                  <a:lnTo>
                    <a:pt x="689" y="638"/>
                  </a:lnTo>
                  <a:lnTo>
                    <a:pt x="689" y="638"/>
                  </a:lnTo>
                  <a:lnTo>
                    <a:pt x="694" y="648"/>
                  </a:lnTo>
                  <a:lnTo>
                    <a:pt x="699" y="648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8"/>
                  </a:lnTo>
                  <a:lnTo>
                    <a:pt x="704" y="658"/>
                  </a:lnTo>
                  <a:lnTo>
                    <a:pt x="704" y="663"/>
                  </a:lnTo>
                  <a:lnTo>
                    <a:pt x="694" y="668"/>
                  </a:lnTo>
                  <a:lnTo>
                    <a:pt x="694" y="674"/>
                  </a:lnTo>
                  <a:lnTo>
                    <a:pt x="689" y="679"/>
                  </a:lnTo>
                  <a:lnTo>
                    <a:pt x="689" y="684"/>
                  </a:lnTo>
                  <a:lnTo>
                    <a:pt x="689" y="684"/>
                  </a:lnTo>
                  <a:lnTo>
                    <a:pt x="699" y="674"/>
                  </a:lnTo>
                  <a:lnTo>
                    <a:pt x="704" y="674"/>
                  </a:lnTo>
                  <a:lnTo>
                    <a:pt x="704" y="668"/>
                  </a:lnTo>
                  <a:lnTo>
                    <a:pt x="704" y="668"/>
                  </a:lnTo>
                  <a:lnTo>
                    <a:pt x="709" y="663"/>
                  </a:lnTo>
                  <a:lnTo>
                    <a:pt x="715" y="663"/>
                  </a:lnTo>
                  <a:lnTo>
                    <a:pt x="715" y="658"/>
                  </a:lnTo>
                  <a:lnTo>
                    <a:pt x="715" y="653"/>
                  </a:lnTo>
                  <a:lnTo>
                    <a:pt x="720" y="648"/>
                  </a:lnTo>
                  <a:lnTo>
                    <a:pt x="720" y="648"/>
                  </a:lnTo>
                  <a:lnTo>
                    <a:pt x="730" y="648"/>
                  </a:lnTo>
                  <a:lnTo>
                    <a:pt x="735" y="653"/>
                  </a:lnTo>
                  <a:lnTo>
                    <a:pt x="745" y="658"/>
                  </a:lnTo>
                  <a:lnTo>
                    <a:pt x="740" y="658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40" y="668"/>
                  </a:lnTo>
                  <a:lnTo>
                    <a:pt x="735" y="674"/>
                  </a:lnTo>
                  <a:lnTo>
                    <a:pt x="735" y="679"/>
                  </a:lnTo>
                  <a:lnTo>
                    <a:pt x="730" y="684"/>
                  </a:lnTo>
                  <a:lnTo>
                    <a:pt x="735" y="684"/>
                  </a:lnTo>
                  <a:lnTo>
                    <a:pt x="735" y="684"/>
                  </a:lnTo>
                  <a:lnTo>
                    <a:pt x="740" y="679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50" y="663"/>
                  </a:lnTo>
                  <a:lnTo>
                    <a:pt x="750" y="663"/>
                  </a:lnTo>
                  <a:lnTo>
                    <a:pt x="755" y="658"/>
                  </a:lnTo>
                  <a:lnTo>
                    <a:pt x="760" y="658"/>
                  </a:lnTo>
                  <a:lnTo>
                    <a:pt x="760" y="658"/>
                  </a:lnTo>
                  <a:lnTo>
                    <a:pt x="765" y="658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80" y="658"/>
                  </a:lnTo>
                  <a:lnTo>
                    <a:pt x="780" y="658"/>
                  </a:lnTo>
                  <a:lnTo>
                    <a:pt x="785" y="658"/>
                  </a:lnTo>
                  <a:lnTo>
                    <a:pt x="785" y="653"/>
                  </a:lnTo>
                  <a:lnTo>
                    <a:pt x="785" y="653"/>
                  </a:lnTo>
                  <a:lnTo>
                    <a:pt x="790" y="653"/>
                  </a:lnTo>
                  <a:lnTo>
                    <a:pt x="796" y="658"/>
                  </a:lnTo>
                  <a:lnTo>
                    <a:pt x="796" y="658"/>
                  </a:lnTo>
                  <a:lnTo>
                    <a:pt x="801" y="653"/>
                  </a:lnTo>
                  <a:lnTo>
                    <a:pt x="801" y="653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11" y="653"/>
                  </a:lnTo>
                  <a:lnTo>
                    <a:pt x="811" y="653"/>
                  </a:lnTo>
                  <a:lnTo>
                    <a:pt x="816" y="653"/>
                  </a:lnTo>
                  <a:lnTo>
                    <a:pt x="826" y="658"/>
                  </a:lnTo>
                  <a:lnTo>
                    <a:pt x="841" y="653"/>
                  </a:lnTo>
                  <a:lnTo>
                    <a:pt x="846" y="653"/>
                  </a:lnTo>
                  <a:lnTo>
                    <a:pt x="861" y="643"/>
                  </a:lnTo>
                  <a:lnTo>
                    <a:pt x="866" y="643"/>
                  </a:lnTo>
                  <a:lnTo>
                    <a:pt x="877" y="638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7" y="648"/>
                  </a:lnTo>
                  <a:lnTo>
                    <a:pt x="892" y="648"/>
                  </a:lnTo>
                  <a:lnTo>
                    <a:pt x="897" y="643"/>
                  </a:lnTo>
                  <a:lnTo>
                    <a:pt x="907" y="648"/>
                  </a:lnTo>
                  <a:lnTo>
                    <a:pt x="912" y="648"/>
                  </a:lnTo>
                  <a:lnTo>
                    <a:pt x="912" y="643"/>
                  </a:lnTo>
                  <a:lnTo>
                    <a:pt x="912" y="643"/>
                  </a:lnTo>
                  <a:lnTo>
                    <a:pt x="907" y="638"/>
                  </a:lnTo>
                  <a:lnTo>
                    <a:pt x="907" y="638"/>
                  </a:lnTo>
                  <a:lnTo>
                    <a:pt x="907" y="633"/>
                  </a:lnTo>
                  <a:lnTo>
                    <a:pt x="907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7" y="633"/>
                  </a:lnTo>
                  <a:lnTo>
                    <a:pt x="917" y="633"/>
                  </a:lnTo>
                  <a:moveTo>
                    <a:pt x="993" y="587"/>
                  </a:moveTo>
                  <a:lnTo>
                    <a:pt x="993" y="587"/>
                  </a:lnTo>
                  <a:lnTo>
                    <a:pt x="988" y="593"/>
                  </a:lnTo>
                  <a:lnTo>
                    <a:pt x="983" y="593"/>
                  </a:lnTo>
                  <a:lnTo>
                    <a:pt x="983" y="593"/>
                  </a:lnTo>
                  <a:lnTo>
                    <a:pt x="988" y="598"/>
                  </a:lnTo>
                  <a:lnTo>
                    <a:pt x="988" y="598"/>
                  </a:lnTo>
                  <a:lnTo>
                    <a:pt x="983" y="598"/>
                  </a:lnTo>
                  <a:lnTo>
                    <a:pt x="983" y="603"/>
                  </a:lnTo>
                  <a:lnTo>
                    <a:pt x="988" y="608"/>
                  </a:lnTo>
                  <a:lnTo>
                    <a:pt x="983" y="613"/>
                  </a:lnTo>
                  <a:lnTo>
                    <a:pt x="983" y="613"/>
                  </a:lnTo>
                  <a:lnTo>
                    <a:pt x="973" y="608"/>
                  </a:lnTo>
                  <a:lnTo>
                    <a:pt x="973" y="603"/>
                  </a:lnTo>
                  <a:lnTo>
                    <a:pt x="978" y="603"/>
                  </a:lnTo>
                  <a:lnTo>
                    <a:pt x="973" y="598"/>
                  </a:lnTo>
                  <a:lnTo>
                    <a:pt x="968" y="587"/>
                  </a:lnTo>
                  <a:lnTo>
                    <a:pt x="973" y="593"/>
                  </a:lnTo>
                  <a:lnTo>
                    <a:pt x="973" y="593"/>
                  </a:lnTo>
                  <a:lnTo>
                    <a:pt x="978" y="593"/>
                  </a:lnTo>
                  <a:lnTo>
                    <a:pt x="978" y="587"/>
                  </a:lnTo>
                  <a:lnTo>
                    <a:pt x="978" y="587"/>
                  </a:lnTo>
                  <a:lnTo>
                    <a:pt x="968" y="587"/>
                  </a:lnTo>
                  <a:lnTo>
                    <a:pt x="968" y="587"/>
                  </a:lnTo>
                  <a:lnTo>
                    <a:pt x="973" y="582"/>
                  </a:lnTo>
                  <a:lnTo>
                    <a:pt x="978" y="582"/>
                  </a:lnTo>
                  <a:lnTo>
                    <a:pt x="988" y="582"/>
                  </a:lnTo>
                  <a:lnTo>
                    <a:pt x="993" y="582"/>
                  </a:lnTo>
                  <a:lnTo>
                    <a:pt x="993" y="587"/>
                  </a:lnTo>
                  <a:moveTo>
                    <a:pt x="937" y="562"/>
                  </a:moveTo>
                  <a:lnTo>
                    <a:pt x="937" y="562"/>
                  </a:lnTo>
                  <a:lnTo>
                    <a:pt x="942" y="577"/>
                  </a:lnTo>
                  <a:lnTo>
                    <a:pt x="942" y="577"/>
                  </a:lnTo>
                  <a:lnTo>
                    <a:pt x="942" y="582"/>
                  </a:lnTo>
                  <a:lnTo>
                    <a:pt x="942" y="582"/>
                  </a:lnTo>
                  <a:lnTo>
                    <a:pt x="942" y="582"/>
                  </a:lnTo>
                  <a:lnTo>
                    <a:pt x="947" y="582"/>
                  </a:lnTo>
                  <a:lnTo>
                    <a:pt x="947" y="587"/>
                  </a:lnTo>
                  <a:lnTo>
                    <a:pt x="942" y="587"/>
                  </a:lnTo>
                  <a:lnTo>
                    <a:pt x="937" y="587"/>
                  </a:lnTo>
                  <a:lnTo>
                    <a:pt x="937" y="593"/>
                  </a:lnTo>
                  <a:lnTo>
                    <a:pt x="932" y="593"/>
                  </a:lnTo>
                  <a:lnTo>
                    <a:pt x="937" y="593"/>
                  </a:lnTo>
                  <a:lnTo>
                    <a:pt x="947" y="587"/>
                  </a:lnTo>
                  <a:lnTo>
                    <a:pt x="953" y="593"/>
                  </a:lnTo>
                  <a:lnTo>
                    <a:pt x="947" y="598"/>
                  </a:lnTo>
                  <a:lnTo>
                    <a:pt x="937" y="598"/>
                  </a:lnTo>
                  <a:lnTo>
                    <a:pt x="927" y="598"/>
                  </a:lnTo>
                  <a:lnTo>
                    <a:pt x="922" y="598"/>
                  </a:lnTo>
                  <a:lnTo>
                    <a:pt x="922" y="587"/>
                  </a:lnTo>
                  <a:lnTo>
                    <a:pt x="922" y="587"/>
                  </a:lnTo>
                  <a:lnTo>
                    <a:pt x="917" y="582"/>
                  </a:lnTo>
                  <a:lnTo>
                    <a:pt x="917" y="582"/>
                  </a:lnTo>
                  <a:lnTo>
                    <a:pt x="917" y="582"/>
                  </a:lnTo>
                  <a:lnTo>
                    <a:pt x="912" y="577"/>
                  </a:lnTo>
                  <a:lnTo>
                    <a:pt x="912" y="572"/>
                  </a:lnTo>
                  <a:lnTo>
                    <a:pt x="912" y="572"/>
                  </a:lnTo>
                  <a:lnTo>
                    <a:pt x="912" y="572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12" y="572"/>
                  </a:lnTo>
                  <a:lnTo>
                    <a:pt x="912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2"/>
                  </a:lnTo>
                  <a:lnTo>
                    <a:pt x="907" y="557"/>
                  </a:lnTo>
                  <a:lnTo>
                    <a:pt x="912" y="557"/>
                  </a:lnTo>
                  <a:lnTo>
                    <a:pt x="917" y="552"/>
                  </a:lnTo>
                  <a:lnTo>
                    <a:pt x="922" y="552"/>
                  </a:lnTo>
                  <a:lnTo>
                    <a:pt x="922" y="557"/>
                  </a:lnTo>
                  <a:lnTo>
                    <a:pt x="927" y="562"/>
                  </a:lnTo>
                  <a:lnTo>
                    <a:pt x="932" y="562"/>
                  </a:lnTo>
                  <a:lnTo>
                    <a:pt x="937" y="562"/>
                  </a:lnTo>
                  <a:moveTo>
                    <a:pt x="953" y="491"/>
                  </a:moveTo>
                  <a:lnTo>
                    <a:pt x="953" y="491"/>
                  </a:lnTo>
                  <a:lnTo>
                    <a:pt x="958" y="496"/>
                  </a:lnTo>
                  <a:lnTo>
                    <a:pt x="958" y="496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6"/>
                  </a:lnTo>
                  <a:lnTo>
                    <a:pt x="978" y="512"/>
                  </a:lnTo>
                  <a:lnTo>
                    <a:pt x="978" y="512"/>
                  </a:lnTo>
                  <a:lnTo>
                    <a:pt x="973" y="512"/>
                  </a:lnTo>
                  <a:lnTo>
                    <a:pt x="973" y="517"/>
                  </a:lnTo>
                  <a:lnTo>
                    <a:pt x="978" y="517"/>
                  </a:lnTo>
                  <a:lnTo>
                    <a:pt x="978" y="517"/>
                  </a:lnTo>
                  <a:lnTo>
                    <a:pt x="978" y="517"/>
                  </a:lnTo>
                  <a:lnTo>
                    <a:pt x="968" y="522"/>
                  </a:lnTo>
                  <a:lnTo>
                    <a:pt x="968" y="517"/>
                  </a:lnTo>
                  <a:lnTo>
                    <a:pt x="963" y="522"/>
                  </a:lnTo>
                  <a:lnTo>
                    <a:pt x="963" y="527"/>
                  </a:lnTo>
                  <a:lnTo>
                    <a:pt x="958" y="532"/>
                  </a:lnTo>
                  <a:lnTo>
                    <a:pt x="953" y="532"/>
                  </a:lnTo>
                  <a:lnTo>
                    <a:pt x="958" y="532"/>
                  </a:lnTo>
                  <a:lnTo>
                    <a:pt x="958" y="537"/>
                  </a:lnTo>
                  <a:lnTo>
                    <a:pt x="968" y="537"/>
                  </a:lnTo>
                  <a:lnTo>
                    <a:pt x="968" y="537"/>
                  </a:lnTo>
                  <a:lnTo>
                    <a:pt x="973" y="532"/>
                  </a:lnTo>
                  <a:lnTo>
                    <a:pt x="973" y="527"/>
                  </a:lnTo>
                  <a:lnTo>
                    <a:pt x="978" y="537"/>
                  </a:lnTo>
                  <a:lnTo>
                    <a:pt x="983" y="532"/>
                  </a:lnTo>
                  <a:lnTo>
                    <a:pt x="983" y="532"/>
                  </a:lnTo>
                  <a:lnTo>
                    <a:pt x="988" y="532"/>
                  </a:lnTo>
                  <a:lnTo>
                    <a:pt x="988" y="532"/>
                  </a:lnTo>
                  <a:lnTo>
                    <a:pt x="988" y="537"/>
                  </a:lnTo>
                  <a:lnTo>
                    <a:pt x="993" y="537"/>
                  </a:lnTo>
                  <a:lnTo>
                    <a:pt x="993" y="537"/>
                  </a:lnTo>
                  <a:lnTo>
                    <a:pt x="993" y="537"/>
                  </a:lnTo>
                  <a:lnTo>
                    <a:pt x="993" y="542"/>
                  </a:lnTo>
                  <a:lnTo>
                    <a:pt x="993" y="542"/>
                  </a:lnTo>
                  <a:lnTo>
                    <a:pt x="998" y="542"/>
                  </a:lnTo>
                  <a:lnTo>
                    <a:pt x="998" y="542"/>
                  </a:lnTo>
                  <a:lnTo>
                    <a:pt x="1003" y="537"/>
                  </a:lnTo>
                  <a:lnTo>
                    <a:pt x="1003" y="537"/>
                  </a:lnTo>
                  <a:lnTo>
                    <a:pt x="1008" y="537"/>
                  </a:lnTo>
                  <a:lnTo>
                    <a:pt x="1008" y="537"/>
                  </a:lnTo>
                  <a:lnTo>
                    <a:pt x="1008" y="542"/>
                  </a:lnTo>
                  <a:lnTo>
                    <a:pt x="1008" y="542"/>
                  </a:lnTo>
                  <a:lnTo>
                    <a:pt x="1003" y="547"/>
                  </a:lnTo>
                  <a:lnTo>
                    <a:pt x="998" y="552"/>
                  </a:lnTo>
                  <a:lnTo>
                    <a:pt x="1003" y="552"/>
                  </a:lnTo>
                  <a:lnTo>
                    <a:pt x="1003" y="557"/>
                  </a:lnTo>
                  <a:lnTo>
                    <a:pt x="1008" y="557"/>
                  </a:lnTo>
                  <a:lnTo>
                    <a:pt x="1008" y="557"/>
                  </a:lnTo>
                  <a:lnTo>
                    <a:pt x="1008" y="552"/>
                  </a:lnTo>
                  <a:lnTo>
                    <a:pt x="1008" y="547"/>
                  </a:lnTo>
                  <a:lnTo>
                    <a:pt x="1008" y="547"/>
                  </a:lnTo>
                  <a:lnTo>
                    <a:pt x="1013" y="547"/>
                  </a:lnTo>
                  <a:lnTo>
                    <a:pt x="1018" y="542"/>
                  </a:lnTo>
                  <a:lnTo>
                    <a:pt x="1018" y="547"/>
                  </a:lnTo>
                  <a:lnTo>
                    <a:pt x="1018" y="547"/>
                  </a:lnTo>
                  <a:lnTo>
                    <a:pt x="1018" y="552"/>
                  </a:lnTo>
                  <a:lnTo>
                    <a:pt x="1018" y="557"/>
                  </a:lnTo>
                  <a:lnTo>
                    <a:pt x="1018" y="557"/>
                  </a:lnTo>
                  <a:lnTo>
                    <a:pt x="1013" y="557"/>
                  </a:lnTo>
                  <a:lnTo>
                    <a:pt x="1008" y="562"/>
                  </a:lnTo>
                  <a:lnTo>
                    <a:pt x="1008" y="562"/>
                  </a:lnTo>
                  <a:lnTo>
                    <a:pt x="1003" y="567"/>
                  </a:lnTo>
                  <a:lnTo>
                    <a:pt x="1003" y="572"/>
                  </a:lnTo>
                  <a:lnTo>
                    <a:pt x="998" y="567"/>
                  </a:lnTo>
                  <a:lnTo>
                    <a:pt x="988" y="562"/>
                  </a:lnTo>
                  <a:lnTo>
                    <a:pt x="983" y="562"/>
                  </a:lnTo>
                  <a:lnTo>
                    <a:pt x="983" y="562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73" y="547"/>
                  </a:lnTo>
                  <a:lnTo>
                    <a:pt x="973" y="552"/>
                  </a:lnTo>
                  <a:lnTo>
                    <a:pt x="968" y="552"/>
                  </a:lnTo>
                  <a:lnTo>
                    <a:pt x="968" y="552"/>
                  </a:lnTo>
                  <a:lnTo>
                    <a:pt x="963" y="552"/>
                  </a:lnTo>
                  <a:lnTo>
                    <a:pt x="963" y="552"/>
                  </a:lnTo>
                  <a:lnTo>
                    <a:pt x="963" y="552"/>
                  </a:lnTo>
                  <a:lnTo>
                    <a:pt x="963" y="557"/>
                  </a:lnTo>
                  <a:lnTo>
                    <a:pt x="958" y="552"/>
                  </a:lnTo>
                  <a:lnTo>
                    <a:pt x="958" y="557"/>
                  </a:lnTo>
                  <a:lnTo>
                    <a:pt x="958" y="557"/>
                  </a:lnTo>
                  <a:lnTo>
                    <a:pt x="953" y="557"/>
                  </a:lnTo>
                  <a:lnTo>
                    <a:pt x="942" y="557"/>
                  </a:lnTo>
                  <a:lnTo>
                    <a:pt x="937" y="552"/>
                  </a:lnTo>
                  <a:lnTo>
                    <a:pt x="937" y="547"/>
                  </a:lnTo>
                  <a:lnTo>
                    <a:pt x="937" y="542"/>
                  </a:lnTo>
                  <a:lnTo>
                    <a:pt x="942" y="537"/>
                  </a:lnTo>
                  <a:lnTo>
                    <a:pt x="942" y="532"/>
                  </a:lnTo>
                  <a:lnTo>
                    <a:pt x="942" y="532"/>
                  </a:lnTo>
                  <a:lnTo>
                    <a:pt x="942" y="527"/>
                  </a:lnTo>
                  <a:lnTo>
                    <a:pt x="942" y="527"/>
                  </a:lnTo>
                  <a:lnTo>
                    <a:pt x="942" y="522"/>
                  </a:lnTo>
                  <a:lnTo>
                    <a:pt x="942" y="522"/>
                  </a:lnTo>
                  <a:lnTo>
                    <a:pt x="937" y="522"/>
                  </a:lnTo>
                  <a:lnTo>
                    <a:pt x="937" y="522"/>
                  </a:lnTo>
                  <a:lnTo>
                    <a:pt x="937" y="527"/>
                  </a:lnTo>
                  <a:lnTo>
                    <a:pt x="937" y="527"/>
                  </a:lnTo>
                  <a:lnTo>
                    <a:pt x="937" y="532"/>
                  </a:lnTo>
                  <a:lnTo>
                    <a:pt x="937" y="527"/>
                  </a:lnTo>
                  <a:lnTo>
                    <a:pt x="932" y="527"/>
                  </a:lnTo>
                  <a:lnTo>
                    <a:pt x="932" y="527"/>
                  </a:lnTo>
                  <a:lnTo>
                    <a:pt x="932" y="527"/>
                  </a:lnTo>
                  <a:lnTo>
                    <a:pt x="932" y="532"/>
                  </a:lnTo>
                  <a:lnTo>
                    <a:pt x="932" y="532"/>
                  </a:lnTo>
                  <a:lnTo>
                    <a:pt x="932" y="537"/>
                  </a:lnTo>
                  <a:lnTo>
                    <a:pt x="932" y="537"/>
                  </a:lnTo>
                  <a:lnTo>
                    <a:pt x="932" y="537"/>
                  </a:lnTo>
                  <a:lnTo>
                    <a:pt x="932" y="542"/>
                  </a:lnTo>
                  <a:lnTo>
                    <a:pt x="927" y="547"/>
                  </a:lnTo>
                  <a:lnTo>
                    <a:pt x="927" y="547"/>
                  </a:lnTo>
                  <a:lnTo>
                    <a:pt x="922" y="547"/>
                  </a:lnTo>
                  <a:lnTo>
                    <a:pt x="917" y="537"/>
                  </a:lnTo>
                  <a:lnTo>
                    <a:pt x="917" y="527"/>
                  </a:lnTo>
                  <a:lnTo>
                    <a:pt x="922" y="517"/>
                  </a:lnTo>
                  <a:lnTo>
                    <a:pt x="922" y="517"/>
                  </a:lnTo>
                  <a:lnTo>
                    <a:pt x="922" y="501"/>
                  </a:lnTo>
                  <a:lnTo>
                    <a:pt x="927" y="496"/>
                  </a:lnTo>
                  <a:lnTo>
                    <a:pt x="932" y="491"/>
                  </a:lnTo>
                  <a:lnTo>
                    <a:pt x="942" y="491"/>
                  </a:lnTo>
                  <a:lnTo>
                    <a:pt x="947" y="491"/>
                  </a:lnTo>
                  <a:lnTo>
                    <a:pt x="953" y="491"/>
                  </a:lnTo>
                  <a:moveTo>
                    <a:pt x="1039" y="491"/>
                  </a:moveTo>
                  <a:lnTo>
                    <a:pt x="1039" y="491"/>
                  </a:lnTo>
                  <a:lnTo>
                    <a:pt x="1039" y="491"/>
                  </a:lnTo>
                  <a:lnTo>
                    <a:pt x="1039" y="491"/>
                  </a:lnTo>
                  <a:lnTo>
                    <a:pt x="1044" y="491"/>
                  </a:lnTo>
                  <a:lnTo>
                    <a:pt x="1044" y="496"/>
                  </a:lnTo>
                  <a:lnTo>
                    <a:pt x="1044" y="491"/>
                  </a:lnTo>
                  <a:lnTo>
                    <a:pt x="1039" y="496"/>
                  </a:lnTo>
                  <a:lnTo>
                    <a:pt x="1039" y="496"/>
                  </a:lnTo>
                  <a:lnTo>
                    <a:pt x="1044" y="501"/>
                  </a:lnTo>
                  <a:lnTo>
                    <a:pt x="1044" y="501"/>
                  </a:lnTo>
                  <a:lnTo>
                    <a:pt x="1044" y="501"/>
                  </a:lnTo>
                  <a:lnTo>
                    <a:pt x="1049" y="496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6"/>
                  </a:lnTo>
                  <a:lnTo>
                    <a:pt x="1049" y="506"/>
                  </a:lnTo>
                  <a:lnTo>
                    <a:pt x="1054" y="506"/>
                  </a:lnTo>
                  <a:lnTo>
                    <a:pt x="1049" y="512"/>
                  </a:lnTo>
                  <a:lnTo>
                    <a:pt x="1044" y="512"/>
                  </a:lnTo>
                  <a:lnTo>
                    <a:pt x="1039" y="517"/>
                  </a:lnTo>
                  <a:lnTo>
                    <a:pt x="1039" y="506"/>
                  </a:lnTo>
                  <a:lnTo>
                    <a:pt x="1039" y="506"/>
                  </a:lnTo>
                  <a:lnTo>
                    <a:pt x="1034" y="501"/>
                  </a:lnTo>
                  <a:lnTo>
                    <a:pt x="1028" y="506"/>
                  </a:lnTo>
                  <a:lnTo>
                    <a:pt x="1034" y="512"/>
                  </a:lnTo>
                  <a:lnTo>
                    <a:pt x="1028" y="512"/>
                  </a:lnTo>
                  <a:lnTo>
                    <a:pt x="1023" y="512"/>
                  </a:lnTo>
                  <a:lnTo>
                    <a:pt x="1028" y="506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39" y="496"/>
                  </a:lnTo>
                  <a:lnTo>
                    <a:pt x="1034" y="496"/>
                  </a:lnTo>
                  <a:lnTo>
                    <a:pt x="1028" y="491"/>
                  </a:lnTo>
                  <a:lnTo>
                    <a:pt x="1028" y="491"/>
                  </a:lnTo>
                  <a:lnTo>
                    <a:pt x="1034" y="486"/>
                  </a:lnTo>
                  <a:lnTo>
                    <a:pt x="1039" y="486"/>
                  </a:lnTo>
                  <a:lnTo>
                    <a:pt x="1039" y="491"/>
                  </a:lnTo>
                  <a:lnTo>
                    <a:pt x="1039" y="491"/>
                  </a:lnTo>
                  <a:moveTo>
                    <a:pt x="973" y="481"/>
                  </a:moveTo>
                  <a:lnTo>
                    <a:pt x="973" y="481"/>
                  </a:lnTo>
                  <a:lnTo>
                    <a:pt x="97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6"/>
                  </a:lnTo>
                  <a:lnTo>
                    <a:pt x="983" y="491"/>
                  </a:lnTo>
                  <a:lnTo>
                    <a:pt x="983" y="496"/>
                  </a:lnTo>
                  <a:lnTo>
                    <a:pt x="978" y="496"/>
                  </a:lnTo>
                  <a:lnTo>
                    <a:pt x="973" y="496"/>
                  </a:lnTo>
                  <a:lnTo>
                    <a:pt x="968" y="496"/>
                  </a:lnTo>
                  <a:lnTo>
                    <a:pt x="963" y="491"/>
                  </a:lnTo>
                  <a:lnTo>
                    <a:pt x="958" y="486"/>
                  </a:lnTo>
                  <a:lnTo>
                    <a:pt x="958" y="481"/>
                  </a:lnTo>
                  <a:lnTo>
                    <a:pt x="963" y="476"/>
                  </a:lnTo>
                  <a:lnTo>
                    <a:pt x="968" y="476"/>
                  </a:lnTo>
                  <a:lnTo>
                    <a:pt x="968" y="476"/>
                  </a:lnTo>
                  <a:lnTo>
                    <a:pt x="968" y="476"/>
                  </a:lnTo>
                  <a:lnTo>
                    <a:pt x="973" y="476"/>
                  </a:lnTo>
                  <a:lnTo>
                    <a:pt x="973" y="481"/>
                  </a:lnTo>
                  <a:lnTo>
                    <a:pt x="973" y="481"/>
                  </a:lnTo>
                  <a:lnTo>
                    <a:pt x="973" y="481"/>
                  </a:lnTo>
                  <a:moveTo>
                    <a:pt x="1013" y="461"/>
                  </a:moveTo>
                  <a:lnTo>
                    <a:pt x="1013" y="461"/>
                  </a:lnTo>
                  <a:lnTo>
                    <a:pt x="1013" y="466"/>
                  </a:lnTo>
                  <a:lnTo>
                    <a:pt x="1018" y="466"/>
                  </a:lnTo>
                  <a:lnTo>
                    <a:pt x="1018" y="466"/>
                  </a:lnTo>
                  <a:lnTo>
                    <a:pt x="1018" y="466"/>
                  </a:lnTo>
                  <a:lnTo>
                    <a:pt x="1018" y="471"/>
                  </a:lnTo>
                  <a:lnTo>
                    <a:pt x="1018" y="471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13" y="481"/>
                  </a:lnTo>
                  <a:lnTo>
                    <a:pt x="1013" y="486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3" y="491"/>
                  </a:lnTo>
                  <a:lnTo>
                    <a:pt x="1013" y="491"/>
                  </a:lnTo>
                  <a:lnTo>
                    <a:pt x="1008" y="491"/>
                  </a:lnTo>
                  <a:lnTo>
                    <a:pt x="1008" y="486"/>
                  </a:lnTo>
                  <a:lnTo>
                    <a:pt x="1008" y="486"/>
                  </a:lnTo>
                  <a:lnTo>
                    <a:pt x="1008" y="486"/>
                  </a:lnTo>
                  <a:lnTo>
                    <a:pt x="1003" y="481"/>
                  </a:lnTo>
                  <a:lnTo>
                    <a:pt x="1003" y="476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08" y="471"/>
                  </a:lnTo>
                  <a:lnTo>
                    <a:pt x="1013" y="471"/>
                  </a:lnTo>
                  <a:lnTo>
                    <a:pt x="1008" y="466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moveTo>
                    <a:pt x="1074" y="451"/>
                  </a:moveTo>
                  <a:lnTo>
                    <a:pt x="1074" y="451"/>
                  </a:lnTo>
                  <a:lnTo>
                    <a:pt x="1074" y="451"/>
                  </a:lnTo>
                  <a:lnTo>
                    <a:pt x="1064" y="451"/>
                  </a:lnTo>
                  <a:lnTo>
                    <a:pt x="1064" y="456"/>
                  </a:lnTo>
                  <a:lnTo>
                    <a:pt x="1064" y="456"/>
                  </a:lnTo>
                  <a:lnTo>
                    <a:pt x="1059" y="461"/>
                  </a:lnTo>
                  <a:lnTo>
                    <a:pt x="1059" y="466"/>
                  </a:lnTo>
                  <a:lnTo>
                    <a:pt x="1054" y="466"/>
                  </a:lnTo>
                  <a:lnTo>
                    <a:pt x="1054" y="471"/>
                  </a:lnTo>
                  <a:lnTo>
                    <a:pt x="1054" y="461"/>
                  </a:lnTo>
                  <a:lnTo>
                    <a:pt x="1049" y="461"/>
                  </a:lnTo>
                  <a:lnTo>
                    <a:pt x="1044" y="471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39" y="466"/>
                  </a:lnTo>
                  <a:lnTo>
                    <a:pt x="1039" y="466"/>
                  </a:lnTo>
                  <a:lnTo>
                    <a:pt x="1034" y="471"/>
                  </a:lnTo>
                  <a:lnTo>
                    <a:pt x="1028" y="476"/>
                  </a:lnTo>
                  <a:lnTo>
                    <a:pt x="1028" y="476"/>
                  </a:lnTo>
                  <a:lnTo>
                    <a:pt x="1028" y="476"/>
                  </a:lnTo>
                  <a:lnTo>
                    <a:pt x="1028" y="481"/>
                  </a:lnTo>
                  <a:lnTo>
                    <a:pt x="1023" y="481"/>
                  </a:lnTo>
                  <a:lnTo>
                    <a:pt x="1023" y="476"/>
                  </a:lnTo>
                  <a:lnTo>
                    <a:pt x="1028" y="471"/>
                  </a:lnTo>
                  <a:lnTo>
                    <a:pt x="1028" y="471"/>
                  </a:lnTo>
                  <a:lnTo>
                    <a:pt x="1028" y="471"/>
                  </a:lnTo>
                  <a:lnTo>
                    <a:pt x="1034" y="466"/>
                  </a:lnTo>
                  <a:lnTo>
                    <a:pt x="1034" y="466"/>
                  </a:lnTo>
                  <a:lnTo>
                    <a:pt x="1034" y="461"/>
                  </a:lnTo>
                  <a:lnTo>
                    <a:pt x="1039" y="461"/>
                  </a:lnTo>
                  <a:lnTo>
                    <a:pt x="1039" y="461"/>
                  </a:lnTo>
                  <a:lnTo>
                    <a:pt x="1039" y="461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1"/>
                  </a:lnTo>
                  <a:lnTo>
                    <a:pt x="1039" y="451"/>
                  </a:lnTo>
                  <a:lnTo>
                    <a:pt x="1044" y="451"/>
                  </a:lnTo>
                  <a:lnTo>
                    <a:pt x="1049" y="446"/>
                  </a:lnTo>
                  <a:lnTo>
                    <a:pt x="1054" y="446"/>
                  </a:lnTo>
                  <a:lnTo>
                    <a:pt x="1054" y="446"/>
                  </a:lnTo>
                  <a:lnTo>
                    <a:pt x="1049" y="451"/>
                  </a:lnTo>
                  <a:lnTo>
                    <a:pt x="1049" y="451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54" y="456"/>
                  </a:lnTo>
                  <a:lnTo>
                    <a:pt x="1059" y="451"/>
                  </a:lnTo>
                  <a:lnTo>
                    <a:pt x="1059" y="451"/>
                  </a:lnTo>
                  <a:lnTo>
                    <a:pt x="1064" y="451"/>
                  </a:lnTo>
                  <a:lnTo>
                    <a:pt x="1064" y="451"/>
                  </a:lnTo>
                  <a:lnTo>
                    <a:pt x="1069" y="446"/>
                  </a:lnTo>
                  <a:lnTo>
                    <a:pt x="1069" y="441"/>
                  </a:lnTo>
                  <a:lnTo>
                    <a:pt x="1074" y="446"/>
                  </a:lnTo>
                  <a:lnTo>
                    <a:pt x="1074" y="451"/>
                  </a:lnTo>
                  <a:moveTo>
                    <a:pt x="988" y="431"/>
                  </a:moveTo>
                  <a:lnTo>
                    <a:pt x="988" y="431"/>
                  </a:lnTo>
                  <a:lnTo>
                    <a:pt x="988" y="431"/>
                  </a:lnTo>
                  <a:lnTo>
                    <a:pt x="988" y="431"/>
                  </a:lnTo>
                  <a:lnTo>
                    <a:pt x="988" y="431"/>
                  </a:lnTo>
                  <a:lnTo>
                    <a:pt x="983" y="436"/>
                  </a:lnTo>
                  <a:lnTo>
                    <a:pt x="983" y="436"/>
                  </a:lnTo>
                  <a:lnTo>
                    <a:pt x="988" y="436"/>
                  </a:lnTo>
                  <a:lnTo>
                    <a:pt x="983" y="436"/>
                  </a:lnTo>
                  <a:lnTo>
                    <a:pt x="983" y="436"/>
                  </a:lnTo>
                  <a:lnTo>
                    <a:pt x="983" y="441"/>
                  </a:lnTo>
                  <a:lnTo>
                    <a:pt x="993" y="446"/>
                  </a:lnTo>
                  <a:lnTo>
                    <a:pt x="993" y="446"/>
                  </a:lnTo>
                  <a:lnTo>
                    <a:pt x="998" y="451"/>
                  </a:lnTo>
                  <a:lnTo>
                    <a:pt x="998" y="456"/>
                  </a:lnTo>
                  <a:lnTo>
                    <a:pt x="998" y="456"/>
                  </a:lnTo>
                  <a:lnTo>
                    <a:pt x="1003" y="456"/>
                  </a:lnTo>
                  <a:lnTo>
                    <a:pt x="1003" y="456"/>
                  </a:lnTo>
                  <a:lnTo>
                    <a:pt x="1003" y="461"/>
                  </a:lnTo>
                  <a:lnTo>
                    <a:pt x="1003" y="461"/>
                  </a:lnTo>
                  <a:lnTo>
                    <a:pt x="1003" y="461"/>
                  </a:lnTo>
                  <a:lnTo>
                    <a:pt x="998" y="461"/>
                  </a:lnTo>
                  <a:lnTo>
                    <a:pt x="998" y="466"/>
                  </a:lnTo>
                  <a:lnTo>
                    <a:pt x="998" y="466"/>
                  </a:lnTo>
                  <a:lnTo>
                    <a:pt x="998" y="461"/>
                  </a:lnTo>
                  <a:lnTo>
                    <a:pt x="998" y="461"/>
                  </a:lnTo>
                  <a:lnTo>
                    <a:pt x="998" y="461"/>
                  </a:lnTo>
                  <a:lnTo>
                    <a:pt x="993" y="451"/>
                  </a:lnTo>
                  <a:lnTo>
                    <a:pt x="988" y="451"/>
                  </a:lnTo>
                  <a:lnTo>
                    <a:pt x="983" y="446"/>
                  </a:lnTo>
                  <a:lnTo>
                    <a:pt x="983" y="451"/>
                  </a:lnTo>
                  <a:lnTo>
                    <a:pt x="983" y="451"/>
                  </a:lnTo>
                  <a:lnTo>
                    <a:pt x="983" y="456"/>
                  </a:lnTo>
                  <a:lnTo>
                    <a:pt x="983" y="451"/>
                  </a:lnTo>
                  <a:lnTo>
                    <a:pt x="983" y="456"/>
                  </a:lnTo>
                  <a:lnTo>
                    <a:pt x="978" y="456"/>
                  </a:lnTo>
                  <a:lnTo>
                    <a:pt x="978" y="456"/>
                  </a:lnTo>
                  <a:lnTo>
                    <a:pt x="978" y="456"/>
                  </a:lnTo>
                  <a:lnTo>
                    <a:pt x="978" y="451"/>
                  </a:lnTo>
                  <a:lnTo>
                    <a:pt x="978" y="451"/>
                  </a:lnTo>
                  <a:lnTo>
                    <a:pt x="973" y="446"/>
                  </a:lnTo>
                  <a:lnTo>
                    <a:pt x="973" y="446"/>
                  </a:lnTo>
                  <a:lnTo>
                    <a:pt x="973" y="441"/>
                  </a:lnTo>
                  <a:lnTo>
                    <a:pt x="973" y="441"/>
                  </a:lnTo>
                  <a:lnTo>
                    <a:pt x="973" y="441"/>
                  </a:lnTo>
                  <a:lnTo>
                    <a:pt x="968" y="441"/>
                  </a:lnTo>
                  <a:lnTo>
                    <a:pt x="968" y="436"/>
                  </a:lnTo>
                  <a:lnTo>
                    <a:pt x="968" y="436"/>
                  </a:lnTo>
                  <a:lnTo>
                    <a:pt x="973" y="436"/>
                  </a:lnTo>
                  <a:lnTo>
                    <a:pt x="978" y="436"/>
                  </a:lnTo>
                  <a:lnTo>
                    <a:pt x="978" y="436"/>
                  </a:lnTo>
                  <a:lnTo>
                    <a:pt x="983" y="431"/>
                  </a:lnTo>
                  <a:lnTo>
                    <a:pt x="983" y="425"/>
                  </a:lnTo>
                  <a:lnTo>
                    <a:pt x="988" y="431"/>
                  </a:lnTo>
                  <a:lnTo>
                    <a:pt x="988" y="431"/>
                  </a:lnTo>
                  <a:moveTo>
                    <a:pt x="1196" y="380"/>
                  </a:moveTo>
                  <a:lnTo>
                    <a:pt x="1196" y="380"/>
                  </a:lnTo>
                  <a:lnTo>
                    <a:pt x="1196" y="380"/>
                  </a:lnTo>
                  <a:lnTo>
                    <a:pt x="1201" y="380"/>
                  </a:lnTo>
                  <a:lnTo>
                    <a:pt x="1201" y="385"/>
                  </a:lnTo>
                  <a:lnTo>
                    <a:pt x="1196" y="385"/>
                  </a:lnTo>
                  <a:lnTo>
                    <a:pt x="1196" y="390"/>
                  </a:lnTo>
                  <a:lnTo>
                    <a:pt x="1191" y="390"/>
                  </a:lnTo>
                  <a:lnTo>
                    <a:pt x="1191" y="385"/>
                  </a:lnTo>
                  <a:lnTo>
                    <a:pt x="1191" y="380"/>
                  </a:lnTo>
                  <a:lnTo>
                    <a:pt x="1196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80"/>
                  </a:lnTo>
                  <a:lnTo>
                    <a:pt x="1196" y="380"/>
                  </a:lnTo>
                  <a:moveTo>
                    <a:pt x="1246" y="218"/>
                  </a:moveTo>
                  <a:lnTo>
                    <a:pt x="1246" y="218"/>
                  </a:lnTo>
                  <a:lnTo>
                    <a:pt x="1246" y="218"/>
                  </a:lnTo>
                  <a:lnTo>
                    <a:pt x="1246" y="218"/>
                  </a:lnTo>
                  <a:lnTo>
                    <a:pt x="1246" y="218"/>
                  </a:lnTo>
                  <a:lnTo>
                    <a:pt x="1246" y="223"/>
                  </a:lnTo>
                  <a:lnTo>
                    <a:pt x="1246" y="223"/>
                  </a:lnTo>
                  <a:lnTo>
                    <a:pt x="1246" y="228"/>
                  </a:lnTo>
                  <a:lnTo>
                    <a:pt x="1246" y="233"/>
                  </a:lnTo>
                  <a:lnTo>
                    <a:pt x="1241" y="233"/>
                  </a:lnTo>
                  <a:lnTo>
                    <a:pt x="1241" y="233"/>
                  </a:lnTo>
                  <a:lnTo>
                    <a:pt x="1241" y="233"/>
                  </a:lnTo>
                  <a:lnTo>
                    <a:pt x="1241" y="228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28"/>
                  </a:lnTo>
                  <a:lnTo>
                    <a:pt x="1241" y="233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41" y="228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18"/>
                  </a:lnTo>
                  <a:lnTo>
                    <a:pt x="1241" y="218"/>
                  </a:lnTo>
                  <a:lnTo>
                    <a:pt x="1241" y="213"/>
                  </a:lnTo>
                  <a:lnTo>
                    <a:pt x="1241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8"/>
                  </a:lnTo>
                  <a:moveTo>
                    <a:pt x="1135" y="208"/>
                  </a:moveTo>
                  <a:lnTo>
                    <a:pt x="1135" y="208"/>
                  </a:lnTo>
                  <a:lnTo>
                    <a:pt x="1135" y="208"/>
                  </a:lnTo>
                  <a:lnTo>
                    <a:pt x="1130" y="208"/>
                  </a:lnTo>
                  <a:lnTo>
                    <a:pt x="1125" y="203"/>
                  </a:lnTo>
                  <a:lnTo>
                    <a:pt x="1125" y="203"/>
                  </a:lnTo>
                  <a:lnTo>
                    <a:pt x="1125" y="203"/>
                  </a:lnTo>
                  <a:lnTo>
                    <a:pt x="1125" y="198"/>
                  </a:lnTo>
                  <a:lnTo>
                    <a:pt x="1130" y="198"/>
                  </a:lnTo>
                  <a:lnTo>
                    <a:pt x="1135" y="198"/>
                  </a:lnTo>
                  <a:lnTo>
                    <a:pt x="1135" y="198"/>
                  </a:lnTo>
                  <a:lnTo>
                    <a:pt x="1135" y="203"/>
                  </a:lnTo>
                  <a:lnTo>
                    <a:pt x="1135" y="208"/>
                  </a:lnTo>
                  <a:moveTo>
                    <a:pt x="1282" y="193"/>
                  </a:moveTo>
                  <a:lnTo>
                    <a:pt x="1282" y="193"/>
                  </a:lnTo>
                  <a:lnTo>
                    <a:pt x="1282" y="198"/>
                  </a:lnTo>
                  <a:lnTo>
                    <a:pt x="1282" y="198"/>
                  </a:lnTo>
                  <a:lnTo>
                    <a:pt x="1287" y="198"/>
                  </a:lnTo>
                  <a:lnTo>
                    <a:pt x="1287" y="198"/>
                  </a:lnTo>
                  <a:lnTo>
                    <a:pt x="1287" y="198"/>
                  </a:lnTo>
                  <a:lnTo>
                    <a:pt x="1287" y="203"/>
                  </a:lnTo>
                  <a:lnTo>
                    <a:pt x="1287" y="208"/>
                  </a:lnTo>
                  <a:lnTo>
                    <a:pt x="1282" y="208"/>
                  </a:lnTo>
                  <a:lnTo>
                    <a:pt x="1282" y="213"/>
                  </a:lnTo>
                  <a:lnTo>
                    <a:pt x="1282" y="218"/>
                  </a:lnTo>
                  <a:lnTo>
                    <a:pt x="1277" y="213"/>
                  </a:lnTo>
                  <a:lnTo>
                    <a:pt x="1277" y="208"/>
                  </a:lnTo>
                  <a:lnTo>
                    <a:pt x="1277" y="203"/>
                  </a:lnTo>
                  <a:lnTo>
                    <a:pt x="1272" y="198"/>
                  </a:lnTo>
                  <a:lnTo>
                    <a:pt x="1272" y="193"/>
                  </a:lnTo>
                  <a:lnTo>
                    <a:pt x="1277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moveTo>
                    <a:pt x="1297" y="147"/>
                  </a:moveTo>
                  <a:lnTo>
                    <a:pt x="1297" y="147"/>
                  </a:lnTo>
                  <a:lnTo>
                    <a:pt x="1292" y="147"/>
                  </a:lnTo>
                  <a:lnTo>
                    <a:pt x="1292" y="147"/>
                  </a:lnTo>
                  <a:lnTo>
                    <a:pt x="1292" y="147"/>
                  </a:lnTo>
                  <a:lnTo>
                    <a:pt x="1292" y="142"/>
                  </a:lnTo>
                  <a:lnTo>
                    <a:pt x="1292" y="142"/>
                  </a:lnTo>
                  <a:lnTo>
                    <a:pt x="1292" y="142"/>
                  </a:lnTo>
                  <a:lnTo>
                    <a:pt x="1292" y="137"/>
                  </a:lnTo>
                  <a:lnTo>
                    <a:pt x="1297" y="137"/>
                  </a:lnTo>
                  <a:lnTo>
                    <a:pt x="1297" y="137"/>
                  </a:lnTo>
                  <a:lnTo>
                    <a:pt x="1297" y="137"/>
                  </a:lnTo>
                  <a:lnTo>
                    <a:pt x="1302" y="137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7"/>
                  </a:lnTo>
                  <a:lnTo>
                    <a:pt x="1307" y="137"/>
                  </a:lnTo>
                  <a:lnTo>
                    <a:pt x="1307" y="137"/>
                  </a:lnTo>
                  <a:lnTo>
                    <a:pt x="1302" y="142"/>
                  </a:lnTo>
                  <a:lnTo>
                    <a:pt x="1297" y="147"/>
                  </a:lnTo>
                  <a:moveTo>
                    <a:pt x="1327" y="66"/>
                  </a:move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32" y="66"/>
                  </a:lnTo>
                  <a:lnTo>
                    <a:pt x="1332" y="71"/>
                  </a:lnTo>
                  <a:lnTo>
                    <a:pt x="1332" y="71"/>
                  </a:lnTo>
                  <a:lnTo>
                    <a:pt x="1332" y="76"/>
                  </a:lnTo>
                  <a:lnTo>
                    <a:pt x="1327" y="76"/>
                  </a:lnTo>
                  <a:lnTo>
                    <a:pt x="1322" y="76"/>
                  </a:lnTo>
                  <a:lnTo>
                    <a:pt x="1322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81"/>
                  </a:lnTo>
                  <a:lnTo>
                    <a:pt x="1317" y="81"/>
                  </a:lnTo>
                  <a:lnTo>
                    <a:pt x="1312" y="81"/>
                  </a:lnTo>
                  <a:lnTo>
                    <a:pt x="1312" y="76"/>
                  </a:lnTo>
                  <a:lnTo>
                    <a:pt x="1307" y="66"/>
                  </a:lnTo>
                  <a:lnTo>
                    <a:pt x="1307" y="61"/>
                  </a:lnTo>
                  <a:lnTo>
                    <a:pt x="1322" y="61"/>
                  </a:lnTo>
                  <a:lnTo>
                    <a:pt x="1322" y="61"/>
                  </a:lnTo>
                  <a:lnTo>
                    <a:pt x="1322" y="66"/>
                  </a:lnTo>
                  <a:lnTo>
                    <a:pt x="1322" y="66"/>
                  </a:lnTo>
                  <a:lnTo>
                    <a:pt x="1327" y="66"/>
                  </a:lnTo>
                  <a:moveTo>
                    <a:pt x="1251" y="71"/>
                  </a:move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81"/>
                  </a:lnTo>
                  <a:lnTo>
                    <a:pt x="1251" y="81"/>
                  </a:lnTo>
                  <a:lnTo>
                    <a:pt x="1246" y="86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101"/>
                  </a:lnTo>
                  <a:lnTo>
                    <a:pt x="1246" y="101"/>
                  </a:lnTo>
                  <a:lnTo>
                    <a:pt x="1246" y="101"/>
                  </a:lnTo>
                  <a:lnTo>
                    <a:pt x="1251" y="101"/>
                  </a:lnTo>
                  <a:lnTo>
                    <a:pt x="1251" y="101"/>
                  </a:lnTo>
                  <a:lnTo>
                    <a:pt x="1251" y="101"/>
                  </a:lnTo>
                  <a:lnTo>
                    <a:pt x="1251" y="107"/>
                  </a:lnTo>
                  <a:lnTo>
                    <a:pt x="1246" y="107"/>
                  </a:lnTo>
                  <a:lnTo>
                    <a:pt x="1251" y="112"/>
                  </a:lnTo>
                  <a:lnTo>
                    <a:pt x="1251" y="112"/>
                  </a:lnTo>
                  <a:lnTo>
                    <a:pt x="1246" y="112"/>
                  </a:lnTo>
                  <a:lnTo>
                    <a:pt x="1241" y="122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6" y="127"/>
                  </a:lnTo>
                  <a:lnTo>
                    <a:pt x="1246" y="127"/>
                  </a:lnTo>
                  <a:lnTo>
                    <a:pt x="1246" y="122"/>
                  </a:lnTo>
                  <a:lnTo>
                    <a:pt x="1251" y="117"/>
                  </a:lnTo>
                  <a:lnTo>
                    <a:pt x="1261" y="117"/>
                  </a:lnTo>
                  <a:lnTo>
                    <a:pt x="1251" y="112"/>
                  </a:lnTo>
                  <a:lnTo>
                    <a:pt x="1251" y="107"/>
                  </a:lnTo>
                  <a:lnTo>
                    <a:pt x="1251" y="107"/>
                  </a:lnTo>
                  <a:lnTo>
                    <a:pt x="1256" y="101"/>
                  </a:lnTo>
                  <a:lnTo>
                    <a:pt x="1256" y="107"/>
                  </a:lnTo>
                  <a:lnTo>
                    <a:pt x="1256" y="112"/>
                  </a:lnTo>
                  <a:lnTo>
                    <a:pt x="1256" y="107"/>
                  </a:lnTo>
                  <a:lnTo>
                    <a:pt x="1261" y="101"/>
                  </a:lnTo>
                  <a:lnTo>
                    <a:pt x="1261" y="101"/>
                  </a:lnTo>
                  <a:lnTo>
                    <a:pt x="1261" y="101"/>
                  </a:lnTo>
                  <a:lnTo>
                    <a:pt x="1267" y="101"/>
                  </a:lnTo>
                  <a:lnTo>
                    <a:pt x="1267" y="107"/>
                  </a:lnTo>
                  <a:lnTo>
                    <a:pt x="1267" y="107"/>
                  </a:lnTo>
                  <a:lnTo>
                    <a:pt x="1267" y="107"/>
                  </a:lnTo>
                  <a:lnTo>
                    <a:pt x="1272" y="112"/>
                  </a:lnTo>
                  <a:lnTo>
                    <a:pt x="1272" y="112"/>
                  </a:lnTo>
                  <a:lnTo>
                    <a:pt x="1272" y="117"/>
                  </a:lnTo>
                  <a:lnTo>
                    <a:pt x="1272" y="117"/>
                  </a:lnTo>
                  <a:lnTo>
                    <a:pt x="1272" y="117"/>
                  </a:lnTo>
                  <a:lnTo>
                    <a:pt x="1272" y="122"/>
                  </a:lnTo>
                  <a:lnTo>
                    <a:pt x="1272" y="122"/>
                  </a:lnTo>
                  <a:lnTo>
                    <a:pt x="1267" y="122"/>
                  </a:lnTo>
                  <a:lnTo>
                    <a:pt x="1267" y="122"/>
                  </a:lnTo>
                  <a:lnTo>
                    <a:pt x="1267" y="122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7" y="122"/>
                  </a:lnTo>
                  <a:lnTo>
                    <a:pt x="1267" y="127"/>
                  </a:lnTo>
                  <a:lnTo>
                    <a:pt x="1267" y="127"/>
                  </a:lnTo>
                  <a:lnTo>
                    <a:pt x="1267" y="127"/>
                  </a:lnTo>
                  <a:lnTo>
                    <a:pt x="1272" y="127"/>
                  </a:lnTo>
                  <a:lnTo>
                    <a:pt x="1272" y="127"/>
                  </a:lnTo>
                  <a:lnTo>
                    <a:pt x="1272" y="132"/>
                  </a:lnTo>
                  <a:lnTo>
                    <a:pt x="1272" y="132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32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7" y="117"/>
                  </a:lnTo>
                  <a:lnTo>
                    <a:pt x="1287" y="117"/>
                  </a:lnTo>
                  <a:lnTo>
                    <a:pt x="1292" y="117"/>
                  </a:lnTo>
                  <a:lnTo>
                    <a:pt x="1287" y="122"/>
                  </a:lnTo>
                  <a:lnTo>
                    <a:pt x="1277" y="132"/>
                  </a:lnTo>
                  <a:lnTo>
                    <a:pt x="1277" y="132"/>
                  </a:lnTo>
                  <a:lnTo>
                    <a:pt x="1277" y="137"/>
                  </a:lnTo>
                  <a:lnTo>
                    <a:pt x="1277" y="137"/>
                  </a:lnTo>
                  <a:lnTo>
                    <a:pt x="1277" y="137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7" y="132"/>
                  </a:lnTo>
                  <a:lnTo>
                    <a:pt x="1287" y="132"/>
                  </a:lnTo>
                  <a:lnTo>
                    <a:pt x="1287" y="137"/>
                  </a:lnTo>
                  <a:lnTo>
                    <a:pt x="1287" y="137"/>
                  </a:lnTo>
                  <a:lnTo>
                    <a:pt x="1287" y="142"/>
                  </a:lnTo>
                  <a:lnTo>
                    <a:pt x="1282" y="142"/>
                  </a:lnTo>
                  <a:lnTo>
                    <a:pt x="1272" y="142"/>
                  </a:lnTo>
                  <a:lnTo>
                    <a:pt x="1272" y="142"/>
                  </a:lnTo>
                  <a:lnTo>
                    <a:pt x="1272" y="147"/>
                  </a:lnTo>
                  <a:lnTo>
                    <a:pt x="1282" y="147"/>
                  </a:lnTo>
                  <a:lnTo>
                    <a:pt x="1282" y="152"/>
                  </a:lnTo>
                  <a:lnTo>
                    <a:pt x="1277" y="157"/>
                  </a:lnTo>
                  <a:lnTo>
                    <a:pt x="1277" y="162"/>
                  </a:lnTo>
                  <a:lnTo>
                    <a:pt x="1272" y="162"/>
                  </a:lnTo>
                  <a:lnTo>
                    <a:pt x="1272" y="162"/>
                  </a:lnTo>
                  <a:lnTo>
                    <a:pt x="1272" y="162"/>
                  </a:lnTo>
                  <a:lnTo>
                    <a:pt x="1277" y="167"/>
                  </a:lnTo>
                  <a:lnTo>
                    <a:pt x="1277" y="167"/>
                  </a:lnTo>
                  <a:lnTo>
                    <a:pt x="1277" y="162"/>
                  </a:lnTo>
                  <a:lnTo>
                    <a:pt x="1277" y="162"/>
                  </a:lnTo>
                  <a:lnTo>
                    <a:pt x="1277" y="167"/>
                  </a:lnTo>
                  <a:lnTo>
                    <a:pt x="1282" y="167"/>
                  </a:lnTo>
                  <a:lnTo>
                    <a:pt x="1282" y="167"/>
                  </a:lnTo>
                  <a:lnTo>
                    <a:pt x="1277" y="172"/>
                  </a:lnTo>
                  <a:lnTo>
                    <a:pt x="1272" y="172"/>
                  </a:lnTo>
                  <a:lnTo>
                    <a:pt x="1272" y="172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1" y="172"/>
                  </a:lnTo>
                  <a:lnTo>
                    <a:pt x="1261" y="177"/>
                  </a:lnTo>
                  <a:lnTo>
                    <a:pt x="1261" y="177"/>
                  </a:lnTo>
                  <a:lnTo>
                    <a:pt x="1267" y="177"/>
                  </a:lnTo>
                  <a:lnTo>
                    <a:pt x="1267" y="182"/>
                  </a:lnTo>
                  <a:lnTo>
                    <a:pt x="1267" y="182"/>
                  </a:lnTo>
                  <a:lnTo>
                    <a:pt x="1267" y="188"/>
                  </a:lnTo>
                  <a:lnTo>
                    <a:pt x="1267" y="182"/>
                  </a:lnTo>
                  <a:lnTo>
                    <a:pt x="1267" y="182"/>
                  </a:lnTo>
                  <a:lnTo>
                    <a:pt x="1272" y="182"/>
                  </a:lnTo>
                  <a:lnTo>
                    <a:pt x="1267" y="193"/>
                  </a:lnTo>
                  <a:lnTo>
                    <a:pt x="1267" y="193"/>
                  </a:lnTo>
                  <a:lnTo>
                    <a:pt x="1267" y="193"/>
                  </a:lnTo>
                  <a:lnTo>
                    <a:pt x="1272" y="188"/>
                  </a:lnTo>
                  <a:lnTo>
                    <a:pt x="1272" y="193"/>
                  </a:lnTo>
                  <a:lnTo>
                    <a:pt x="1272" y="198"/>
                  </a:lnTo>
                  <a:lnTo>
                    <a:pt x="1277" y="203"/>
                  </a:lnTo>
                  <a:lnTo>
                    <a:pt x="1277" y="203"/>
                  </a:lnTo>
                  <a:lnTo>
                    <a:pt x="1272" y="203"/>
                  </a:lnTo>
                  <a:lnTo>
                    <a:pt x="1272" y="203"/>
                  </a:lnTo>
                  <a:lnTo>
                    <a:pt x="1272" y="203"/>
                  </a:lnTo>
                  <a:lnTo>
                    <a:pt x="1272" y="208"/>
                  </a:lnTo>
                  <a:lnTo>
                    <a:pt x="1272" y="203"/>
                  </a:lnTo>
                  <a:lnTo>
                    <a:pt x="1267" y="208"/>
                  </a:lnTo>
                  <a:lnTo>
                    <a:pt x="1267" y="208"/>
                  </a:lnTo>
                  <a:lnTo>
                    <a:pt x="1261" y="208"/>
                  </a:lnTo>
                  <a:lnTo>
                    <a:pt x="1267" y="213"/>
                  </a:lnTo>
                  <a:lnTo>
                    <a:pt x="1267" y="213"/>
                  </a:lnTo>
                  <a:lnTo>
                    <a:pt x="1267" y="213"/>
                  </a:lnTo>
                  <a:lnTo>
                    <a:pt x="1261" y="213"/>
                  </a:lnTo>
                  <a:lnTo>
                    <a:pt x="1261" y="213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7" y="218"/>
                  </a:lnTo>
                  <a:lnTo>
                    <a:pt x="1261" y="223"/>
                  </a:lnTo>
                  <a:lnTo>
                    <a:pt x="1267" y="228"/>
                  </a:lnTo>
                  <a:lnTo>
                    <a:pt x="1267" y="228"/>
                  </a:lnTo>
                  <a:lnTo>
                    <a:pt x="1267" y="228"/>
                  </a:lnTo>
                  <a:lnTo>
                    <a:pt x="1267" y="233"/>
                  </a:lnTo>
                  <a:lnTo>
                    <a:pt x="1267" y="233"/>
                  </a:lnTo>
                  <a:lnTo>
                    <a:pt x="1261" y="238"/>
                  </a:lnTo>
                  <a:lnTo>
                    <a:pt x="1261" y="233"/>
                  </a:lnTo>
                  <a:lnTo>
                    <a:pt x="1261" y="238"/>
                  </a:lnTo>
                  <a:lnTo>
                    <a:pt x="1267" y="248"/>
                  </a:lnTo>
                  <a:lnTo>
                    <a:pt x="1261" y="248"/>
                  </a:lnTo>
                  <a:lnTo>
                    <a:pt x="1261" y="248"/>
                  </a:lnTo>
                  <a:lnTo>
                    <a:pt x="1256" y="248"/>
                  </a:lnTo>
                  <a:lnTo>
                    <a:pt x="1256" y="253"/>
                  </a:lnTo>
                  <a:lnTo>
                    <a:pt x="1256" y="258"/>
                  </a:lnTo>
                  <a:lnTo>
                    <a:pt x="1256" y="263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74"/>
                  </a:lnTo>
                  <a:lnTo>
                    <a:pt x="1251" y="279"/>
                  </a:lnTo>
                  <a:lnTo>
                    <a:pt x="1251" y="279"/>
                  </a:lnTo>
                  <a:lnTo>
                    <a:pt x="1251" y="284"/>
                  </a:lnTo>
                  <a:lnTo>
                    <a:pt x="1251" y="284"/>
                  </a:lnTo>
                  <a:lnTo>
                    <a:pt x="1251" y="289"/>
                  </a:lnTo>
                  <a:lnTo>
                    <a:pt x="1251" y="289"/>
                  </a:lnTo>
                  <a:lnTo>
                    <a:pt x="1251" y="289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79"/>
                  </a:lnTo>
                  <a:lnTo>
                    <a:pt x="1246" y="279"/>
                  </a:lnTo>
                  <a:lnTo>
                    <a:pt x="1246" y="279"/>
                  </a:lnTo>
                  <a:lnTo>
                    <a:pt x="1241" y="279"/>
                  </a:lnTo>
                  <a:lnTo>
                    <a:pt x="1236" y="279"/>
                  </a:lnTo>
                  <a:lnTo>
                    <a:pt x="1236" y="274"/>
                  </a:lnTo>
                  <a:lnTo>
                    <a:pt x="1236" y="269"/>
                  </a:lnTo>
                  <a:lnTo>
                    <a:pt x="1236" y="263"/>
                  </a:lnTo>
                  <a:lnTo>
                    <a:pt x="1241" y="263"/>
                  </a:lnTo>
                  <a:lnTo>
                    <a:pt x="1241" y="258"/>
                  </a:lnTo>
                  <a:lnTo>
                    <a:pt x="1241" y="258"/>
                  </a:lnTo>
                  <a:lnTo>
                    <a:pt x="1246" y="258"/>
                  </a:lnTo>
                  <a:lnTo>
                    <a:pt x="1246" y="258"/>
                  </a:lnTo>
                  <a:lnTo>
                    <a:pt x="1241" y="253"/>
                  </a:lnTo>
                  <a:lnTo>
                    <a:pt x="1241" y="253"/>
                  </a:lnTo>
                  <a:lnTo>
                    <a:pt x="1241" y="253"/>
                  </a:lnTo>
                  <a:lnTo>
                    <a:pt x="1246" y="253"/>
                  </a:lnTo>
                  <a:lnTo>
                    <a:pt x="1241" y="248"/>
                  </a:lnTo>
                  <a:lnTo>
                    <a:pt x="1246" y="243"/>
                  </a:lnTo>
                  <a:lnTo>
                    <a:pt x="1246" y="238"/>
                  </a:lnTo>
                  <a:lnTo>
                    <a:pt x="1251" y="223"/>
                  </a:lnTo>
                  <a:lnTo>
                    <a:pt x="1251" y="218"/>
                  </a:lnTo>
                  <a:lnTo>
                    <a:pt x="1256" y="21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198"/>
                  </a:lnTo>
                  <a:lnTo>
                    <a:pt x="1251" y="198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46" y="193"/>
                  </a:lnTo>
                  <a:lnTo>
                    <a:pt x="1246" y="193"/>
                  </a:lnTo>
                  <a:lnTo>
                    <a:pt x="1246" y="193"/>
                  </a:lnTo>
                  <a:lnTo>
                    <a:pt x="1251" y="182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6" y="177"/>
                  </a:lnTo>
                  <a:lnTo>
                    <a:pt x="1256" y="172"/>
                  </a:lnTo>
                  <a:lnTo>
                    <a:pt x="1251" y="172"/>
                  </a:lnTo>
                  <a:lnTo>
                    <a:pt x="1251" y="177"/>
                  </a:lnTo>
                  <a:lnTo>
                    <a:pt x="1246" y="188"/>
                  </a:lnTo>
                  <a:lnTo>
                    <a:pt x="1241" y="177"/>
                  </a:lnTo>
                  <a:lnTo>
                    <a:pt x="1241" y="172"/>
                  </a:lnTo>
                  <a:lnTo>
                    <a:pt x="1236" y="172"/>
                  </a:lnTo>
                  <a:lnTo>
                    <a:pt x="1231" y="167"/>
                  </a:lnTo>
                  <a:lnTo>
                    <a:pt x="1231" y="172"/>
                  </a:lnTo>
                  <a:lnTo>
                    <a:pt x="1236" y="172"/>
                  </a:lnTo>
                  <a:lnTo>
                    <a:pt x="1236" y="177"/>
                  </a:lnTo>
                  <a:lnTo>
                    <a:pt x="1241" y="177"/>
                  </a:lnTo>
                  <a:lnTo>
                    <a:pt x="1241" y="182"/>
                  </a:lnTo>
                  <a:lnTo>
                    <a:pt x="1241" y="188"/>
                  </a:lnTo>
                  <a:lnTo>
                    <a:pt x="1236" y="188"/>
                  </a:lnTo>
                  <a:lnTo>
                    <a:pt x="1236" y="182"/>
                  </a:lnTo>
                  <a:lnTo>
                    <a:pt x="1236" y="182"/>
                  </a:lnTo>
                  <a:lnTo>
                    <a:pt x="1236" y="188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88"/>
                  </a:lnTo>
                  <a:lnTo>
                    <a:pt x="1231" y="193"/>
                  </a:lnTo>
                  <a:lnTo>
                    <a:pt x="1226" y="193"/>
                  </a:lnTo>
                  <a:lnTo>
                    <a:pt x="1226" y="198"/>
                  </a:lnTo>
                  <a:lnTo>
                    <a:pt x="1226" y="198"/>
                  </a:lnTo>
                  <a:lnTo>
                    <a:pt x="1226" y="198"/>
                  </a:lnTo>
                  <a:lnTo>
                    <a:pt x="1221" y="198"/>
                  </a:lnTo>
                  <a:lnTo>
                    <a:pt x="1221" y="193"/>
                  </a:lnTo>
                  <a:lnTo>
                    <a:pt x="1216" y="193"/>
                  </a:lnTo>
                  <a:lnTo>
                    <a:pt x="1216" y="193"/>
                  </a:lnTo>
                  <a:lnTo>
                    <a:pt x="1216" y="188"/>
                  </a:lnTo>
                  <a:lnTo>
                    <a:pt x="1216" y="188"/>
                  </a:lnTo>
                  <a:lnTo>
                    <a:pt x="1216" y="188"/>
                  </a:lnTo>
                  <a:lnTo>
                    <a:pt x="1216" y="182"/>
                  </a:lnTo>
                  <a:lnTo>
                    <a:pt x="1221" y="182"/>
                  </a:lnTo>
                  <a:lnTo>
                    <a:pt x="1226" y="182"/>
                  </a:lnTo>
                  <a:lnTo>
                    <a:pt x="1221" y="182"/>
                  </a:lnTo>
                  <a:lnTo>
                    <a:pt x="1216" y="172"/>
                  </a:lnTo>
                  <a:lnTo>
                    <a:pt x="1216" y="177"/>
                  </a:lnTo>
                  <a:lnTo>
                    <a:pt x="1216" y="182"/>
                  </a:lnTo>
                  <a:lnTo>
                    <a:pt x="1216" y="182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11" y="177"/>
                  </a:lnTo>
                  <a:lnTo>
                    <a:pt x="1211" y="177"/>
                  </a:lnTo>
                  <a:lnTo>
                    <a:pt x="1206" y="182"/>
                  </a:lnTo>
                  <a:lnTo>
                    <a:pt x="1201" y="182"/>
                  </a:lnTo>
                  <a:lnTo>
                    <a:pt x="1201" y="182"/>
                  </a:lnTo>
                  <a:lnTo>
                    <a:pt x="1201" y="182"/>
                  </a:lnTo>
                  <a:lnTo>
                    <a:pt x="1201" y="177"/>
                  </a:lnTo>
                  <a:lnTo>
                    <a:pt x="1201" y="177"/>
                  </a:lnTo>
                  <a:lnTo>
                    <a:pt x="1196" y="177"/>
                  </a:lnTo>
                  <a:lnTo>
                    <a:pt x="1196" y="177"/>
                  </a:lnTo>
                  <a:lnTo>
                    <a:pt x="1196" y="172"/>
                  </a:lnTo>
                  <a:lnTo>
                    <a:pt x="1191" y="167"/>
                  </a:lnTo>
                  <a:lnTo>
                    <a:pt x="1191" y="162"/>
                  </a:lnTo>
                  <a:lnTo>
                    <a:pt x="1191" y="157"/>
                  </a:lnTo>
                  <a:lnTo>
                    <a:pt x="1196" y="157"/>
                  </a:lnTo>
                  <a:lnTo>
                    <a:pt x="1196" y="157"/>
                  </a:lnTo>
                  <a:lnTo>
                    <a:pt x="1201" y="152"/>
                  </a:lnTo>
                  <a:lnTo>
                    <a:pt x="1201" y="152"/>
                  </a:lnTo>
                  <a:lnTo>
                    <a:pt x="1206" y="152"/>
                  </a:lnTo>
                  <a:lnTo>
                    <a:pt x="1206" y="157"/>
                  </a:lnTo>
                  <a:lnTo>
                    <a:pt x="1206" y="157"/>
                  </a:lnTo>
                  <a:lnTo>
                    <a:pt x="1211" y="157"/>
                  </a:lnTo>
                  <a:lnTo>
                    <a:pt x="1211" y="157"/>
                  </a:lnTo>
                  <a:lnTo>
                    <a:pt x="1211" y="157"/>
                  </a:lnTo>
                  <a:lnTo>
                    <a:pt x="1216" y="157"/>
                  </a:lnTo>
                  <a:lnTo>
                    <a:pt x="1216" y="157"/>
                  </a:lnTo>
                  <a:lnTo>
                    <a:pt x="1216" y="157"/>
                  </a:lnTo>
                  <a:lnTo>
                    <a:pt x="1216" y="152"/>
                  </a:lnTo>
                  <a:lnTo>
                    <a:pt x="1221" y="152"/>
                  </a:lnTo>
                  <a:lnTo>
                    <a:pt x="1226" y="157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57"/>
                  </a:lnTo>
                  <a:lnTo>
                    <a:pt x="1226" y="157"/>
                  </a:lnTo>
                  <a:lnTo>
                    <a:pt x="1231" y="157"/>
                  </a:lnTo>
                  <a:lnTo>
                    <a:pt x="1226" y="152"/>
                  </a:lnTo>
                  <a:lnTo>
                    <a:pt x="1226" y="152"/>
                  </a:lnTo>
                  <a:lnTo>
                    <a:pt x="1231" y="152"/>
                  </a:lnTo>
                  <a:lnTo>
                    <a:pt x="1236" y="152"/>
                  </a:lnTo>
                  <a:lnTo>
                    <a:pt x="1236" y="157"/>
                  </a:lnTo>
                  <a:lnTo>
                    <a:pt x="1241" y="162"/>
                  </a:lnTo>
                  <a:lnTo>
                    <a:pt x="1241" y="157"/>
                  </a:lnTo>
                  <a:lnTo>
                    <a:pt x="1246" y="157"/>
                  </a:lnTo>
                  <a:lnTo>
                    <a:pt x="1241" y="152"/>
                  </a:lnTo>
                  <a:lnTo>
                    <a:pt x="1241" y="142"/>
                  </a:lnTo>
                  <a:lnTo>
                    <a:pt x="1246" y="147"/>
                  </a:lnTo>
                  <a:lnTo>
                    <a:pt x="1246" y="147"/>
                  </a:lnTo>
                  <a:lnTo>
                    <a:pt x="1246" y="147"/>
                  </a:lnTo>
                  <a:lnTo>
                    <a:pt x="1246" y="142"/>
                  </a:lnTo>
                  <a:lnTo>
                    <a:pt x="1246" y="142"/>
                  </a:lnTo>
                  <a:lnTo>
                    <a:pt x="1256" y="142"/>
                  </a:lnTo>
                  <a:lnTo>
                    <a:pt x="1251" y="137"/>
                  </a:lnTo>
                  <a:lnTo>
                    <a:pt x="1246" y="137"/>
                  </a:lnTo>
                  <a:lnTo>
                    <a:pt x="1246" y="137"/>
                  </a:lnTo>
                  <a:lnTo>
                    <a:pt x="1241" y="132"/>
                  </a:lnTo>
                  <a:lnTo>
                    <a:pt x="1241" y="132"/>
                  </a:lnTo>
                  <a:lnTo>
                    <a:pt x="1241" y="132"/>
                  </a:lnTo>
                  <a:lnTo>
                    <a:pt x="1236" y="132"/>
                  </a:lnTo>
                  <a:lnTo>
                    <a:pt x="1236" y="132"/>
                  </a:lnTo>
                  <a:lnTo>
                    <a:pt x="1236" y="127"/>
                  </a:lnTo>
                  <a:lnTo>
                    <a:pt x="1236" y="127"/>
                  </a:lnTo>
                  <a:lnTo>
                    <a:pt x="1236" y="122"/>
                  </a:lnTo>
                  <a:lnTo>
                    <a:pt x="1236" y="122"/>
                  </a:lnTo>
                  <a:lnTo>
                    <a:pt x="1231" y="122"/>
                  </a:lnTo>
                  <a:lnTo>
                    <a:pt x="1231" y="122"/>
                  </a:lnTo>
                  <a:lnTo>
                    <a:pt x="1231" y="117"/>
                  </a:lnTo>
                  <a:lnTo>
                    <a:pt x="1231" y="117"/>
                  </a:lnTo>
                  <a:lnTo>
                    <a:pt x="1231" y="112"/>
                  </a:lnTo>
                  <a:lnTo>
                    <a:pt x="1231" y="101"/>
                  </a:lnTo>
                  <a:lnTo>
                    <a:pt x="1226" y="107"/>
                  </a:lnTo>
                  <a:lnTo>
                    <a:pt x="1226" y="112"/>
                  </a:lnTo>
                  <a:lnTo>
                    <a:pt x="1221" y="112"/>
                  </a:lnTo>
                  <a:lnTo>
                    <a:pt x="1221" y="112"/>
                  </a:lnTo>
                  <a:lnTo>
                    <a:pt x="1221" y="107"/>
                  </a:lnTo>
                  <a:lnTo>
                    <a:pt x="1221" y="107"/>
                  </a:lnTo>
                  <a:lnTo>
                    <a:pt x="1226" y="101"/>
                  </a:lnTo>
                  <a:lnTo>
                    <a:pt x="1221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11" y="107"/>
                  </a:lnTo>
                  <a:lnTo>
                    <a:pt x="1211" y="107"/>
                  </a:lnTo>
                  <a:lnTo>
                    <a:pt x="1206" y="107"/>
                  </a:lnTo>
                  <a:lnTo>
                    <a:pt x="1206" y="101"/>
                  </a:lnTo>
                  <a:lnTo>
                    <a:pt x="1206" y="101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11" y="96"/>
                  </a:lnTo>
                  <a:lnTo>
                    <a:pt x="1211" y="96"/>
                  </a:lnTo>
                  <a:lnTo>
                    <a:pt x="1211" y="91"/>
                  </a:lnTo>
                  <a:lnTo>
                    <a:pt x="1216" y="91"/>
                  </a:lnTo>
                  <a:lnTo>
                    <a:pt x="1216" y="86"/>
                  </a:lnTo>
                  <a:lnTo>
                    <a:pt x="1216" y="86"/>
                  </a:lnTo>
                  <a:lnTo>
                    <a:pt x="1216" y="86"/>
                  </a:lnTo>
                  <a:lnTo>
                    <a:pt x="1216" y="81"/>
                  </a:lnTo>
                  <a:lnTo>
                    <a:pt x="1221" y="81"/>
                  </a:lnTo>
                  <a:lnTo>
                    <a:pt x="1221" y="86"/>
                  </a:lnTo>
                  <a:lnTo>
                    <a:pt x="1221" y="91"/>
                  </a:lnTo>
                  <a:lnTo>
                    <a:pt x="1226" y="96"/>
                  </a:lnTo>
                  <a:lnTo>
                    <a:pt x="1231" y="96"/>
                  </a:lnTo>
                  <a:lnTo>
                    <a:pt x="1236" y="96"/>
                  </a:lnTo>
                  <a:lnTo>
                    <a:pt x="1236" y="96"/>
                  </a:lnTo>
                  <a:lnTo>
                    <a:pt x="1236" y="91"/>
                  </a:lnTo>
                  <a:lnTo>
                    <a:pt x="1231" y="91"/>
                  </a:lnTo>
                  <a:lnTo>
                    <a:pt x="1231" y="91"/>
                  </a:lnTo>
                  <a:lnTo>
                    <a:pt x="1226" y="91"/>
                  </a:lnTo>
                  <a:lnTo>
                    <a:pt x="1226" y="86"/>
                  </a:lnTo>
                  <a:lnTo>
                    <a:pt x="1226" y="86"/>
                  </a:lnTo>
                  <a:lnTo>
                    <a:pt x="1226" y="86"/>
                  </a:lnTo>
                  <a:lnTo>
                    <a:pt x="1226" y="81"/>
                  </a:lnTo>
                  <a:lnTo>
                    <a:pt x="1226" y="81"/>
                  </a:lnTo>
                  <a:lnTo>
                    <a:pt x="1231" y="76"/>
                  </a:lnTo>
                  <a:lnTo>
                    <a:pt x="1236" y="76"/>
                  </a:lnTo>
                  <a:lnTo>
                    <a:pt x="1231" y="71"/>
                  </a:lnTo>
                  <a:lnTo>
                    <a:pt x="1231" y="71"/>
                  </a:lnTo>
                  <a:lnTo>
                    <a:pt x="1236" y="71"/>
                  </a:lnTo>
                  <a:lnTo>
                    <a:pt x="1236" y="71"/>
                  </a:lnTo>
                  <a:lnTo>
                    <a:pt x="1236" y="66"/>
                  </a:lnTo>
                  <a:lnTo>
                    <a:pt x="1236" y="66"/>
                  </a:lnTo>
                  <a:lnTo>
                    <a:pt x="1236" y="66"/>
                  </a:lnTo>
                  <a:lnTo>
                    <a:pt x="1241" y="66"/>
                  </a:lnTo>
                  <a:lnTo>
                    <a:pt x="1246" y="66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46" y="66"/>
                  </a:lnTo>
                  <a:lnTo>
                    <a:pt x="1246" y="66"/>
                  </a:lnTo>
                  <a:lnTo>
                    <a:pt x="1251" y="56"/>
                  </a:lnTo>
                  <a:lnTo>
                    <a:pt x="1251" y="61"/>
                  </a:lnTo>
                  <a:lnTo>
                    <a:pt x="1251" y="66"/>
                  </a:lnTo>
                  <a:lnTo>
                    <a:pt x="1251" y="66"/>
                  </a:lnTo>
                  <a:lnTo>
                    <a:pt x="1251" y="71"/>
                  </a:lnTo>
                  <a:moveTo>
                    <a:pt x="1287" y="31"/>
                  </a:moveTo>
                  <a:lnTo>
                    <a:pt x="1287" y="31"/>
                  </a:lnTo>
                  <a:lnTo>
                    <a:pt x="1287" y="36"/>
                  </a:lnTo>
                  <a:lnTo>
                    <a:pt x="1287" y="31"/>
                  </a:lnTo>
                  <a:lnTo>
                    <a:pt x="1292" y="31"/>
                  </a:lnTo>
                  <a:lnTo>
                    <a:pt x="1297" y="31"/>
                  </a:lnTo>
                  <a:lnTo>
                    <a:pt x="1297" y="36"/>
                  </a:lnTo>
                  <a:lnTo>
                    <a:pt x="1297" y="36"/>
                  </a:lnTo>
                  <a:lnTo>
                    <a:pt x="1297" y="36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6"/>
                  </a:lnTo>
                  <a:lnTo>
                    <a:pt x="1297" y="46"/>
                  </a:lnTo>
                  <a:lnTo>
                    <a:pt x="1302" y="56"/>
                  </a:lnTo>
                  <a:lnTo>
                    <a:pt x="1297" y="56"/>
                  </a:lnTo>
                  <a:lnTo>
                    <a:pt x="1297" y="61"/>
                  </a:lnTo>
                  <a:lnTo>
                    <a:pt x="1292" y="56"/>
                  </a:lnTo>
                  <a:lnTo>
                    <a:pt x="1292" y="51"/>
                  </a:lnTo>
                  <a:lnTo>
                    <a:pt x="1287" y="51"/>
                  </a:lnTo>
                  <a:lnTo>
                    <a:pt x="1287" y="56"/>
                  </a:lnTo>
                  <a:lnTo>
                    <a:pt x="1292" y="56"/>
                  </a:lnTo>
                  <a:lnTo>
                    <a:pt x="1292" y="66"/>
                  </a:lnTo>
                  <a:lnTo>
                    <a:pt x="1292" y="66"/>
                  </a:lnTo>
                  <a:lnTo>
                    <a:pt x="1292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71"/>
                  </a:lnTo>
                  <a:lnTo>
                    <a:pt x="1287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6"/>
                  </a:lnTo>
                  <a:lnTo>
                    <a:pt x="1297" y="76"/>
                  </a:lnTo>
                  <a:lnTo>
                    <a:pt x="1297" y="81"/>
                  </a:lnTo>
                  <a:lnTo>
                    <a:pt x="1292" y="81"/>
                  </a:lnTo>
                  <a:lnTo>
                    <a:pt x="1292" y="86"/>
                  </a:lnTo>
                  <a:lnTo>
                    <a:pt x="1292" y="91"/>
                  </a:lnTo>
                  <a:lnTo>
                    <a:pt x="1292" y="91"/>
                  </a:lnTo>
                  <a:lnTo>
                    <a:pt x="1292" y="96"/>
                  </a:lnTo>
                  <a:lnTo>
                    <a:pt x="1292" y="96"/>
                  </a:lnTo>
                  <a:lnTo>
                    <a:pt x="1292" y="101"/>
                  </a:lnTo>
                  <a:lnTo>
                    <a:pt x="1287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101"/>
                  </a:lnTo>
                  <a:lnTo>
                    <a:pt x="1282" y="101"/>
                  </a:lnTo>
                  <a:lnTo>
                    <a:pt x="1277" y="101"/>
                  </a:lnTo>
                  <a:lnTo>
                    <a:pt x="1272" y="96"/>
                  </a:lnTo>
                  <a:lnTo>
                    <a:pt x="1272" y="91"/>
                  </a:lnTo>
                  <a:lnTo>
                    <a:pt x="1272" y="61"/>
                  </a:lnTo>
                  <a:lnTo>
                    <a:pt x="1272" y="56"/>
                  </a:lnTo>
                  <a:lnTo>
                    <a:pt x="1277" y="56"/>
                  </a:lnTo>
                  <a:lnTo>
                    <a:pt x="1277" y="56"/>
                  </a:lnTo>
                  <a:lnTo>
                    <a:pt x="1277" y="61"/>
                  </a:lnTo>
                  <a:lnTo>
                    <a:pt x="1277" y="66"/>
                  </a:lnTo>
                  <a:lnTo>
                    <a:pt x="1277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77" y="56"/>
                  </a:lnTo>
                  <a:lnTo>
                    <a:pt x="1277" y="51"/>
                  </a:lnTo>
                  <a:lnTo>
                    <a:pt x="1277" y="51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7" y="46"/>
                  </a:lnTo>
                  <a:lnTo>
                    <a:pt x="1277" y="41"/>
                  </a:lnTo>
                  <a:lnTo>
                    <a:pt x="1277" y="41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1"/>
                  </a:lnTo>
                  <a:lnTo>
                    <a:pt x="1287" y="31"/>
                  </a:lnTo>
                  <a:moveTo>
                    <a:pt x="1332" y="15"/>
                  </a:moveTo>
                  <a:lnTo>
                    <a:pt x="1332" y="15"/>
                  </a:lnTo>
                  <a:lnTo>
                    <a:pt x="1327" y="15"/>
                  </a:lnTo>
                  <a:lnTo>
                    <a:pt x="1327" y="20"/>
                  </a:lnTo>
                  <a:lnTo>
                    <a:pt x="1327" y="20"/>
                  </a:lnTo>
                  <a:lnTo>
                    <a:pt x="1327" y="26"/>
                  </a:lnTo>
                  <a:lnTo>
                    <a:pt x="1322" y="26"/>
                  </a:lnTo>
                  <a:lnTo>
                    <a:pt x="1322" y="26"/>
                  </a:lnTo>
                  <a:lnTo>
                    <a:pt x="1327" y="26"/>
                  </a:lnTo>
                  <a:lnTo>
                    <a:pt x="1327" y="26"/>
                  </a:lnTo>
                  <a:lnTo>
                    <a:pt x="1327" y="31"/>
                  </a:lnTo>
                  <a:lnTo>
                    <a:pt x="1322" y="36"/>
                  </a:lnTo>
                  <a:lnTo>
                    <a:pt x="1317" y="36"/>
                  </a:lnTo>
                  <a:lnTo>
                    <a:pt x="1322" y="41"/>
                  </a:lnTo>
                  <a:lnTo>
                    <a:pt x="1322" y="41"/>
                  </a:lnTo>
                  <a:lnTo>
                    <a:pt x="1322" y="46"/>
                  </a:lnTo>
                  <a:lnTo>
                    <a:pt x="1322" y="46"/>
                  </a:lnTo>
                  <a:lnTo>
                    <a:pt x="1317" y="51"/>
                  </a:lnTo>
                  <a:lnTo>
                    <a:pt x="1317" y="46"/>
                  </a:lnTo>
                  <a:lnTo>
                    <a:pt x="1317" y="46"/>
                  </a:lnTo>
                  <a:lnTo>
                    <a:pt x="1317" y="46"/>
                  </a:lnTo>
                  <a:lnTo>
                    <a:pt x="1312" y="46"/>
                  </a:lnTo>
                  <a:lnTo>
                    <a:pt x="1312" y="46"/>
                  </a:lnTo>
                  <a:lnTo>
                    <a:pt x="1307" y="46"/>
                  </a:lnTo>
                  <a:lnTo>
                    <a:pt x="1302" y="46"/>
                  </a:lnTo>
                  <a:lnTo>
                    <a:pt x="1302" y="46"/>
                  </a:lnTo>
                  <a:lnTo>
                    <a:pt x="1302" y="41"/>
                  </a:lnTo>
                  <a:lnTo>
                    <a:pt x="1302" y="41"/>
                  </a:lnTo>
                  <a:lnTo>
                    <a:pt x="1302" y="36"/>
                  </a:lnTo>
                  <a:lnTo>
                    <a:pt x="1302" y="36"/>
                  </a:lnTo>
                  <a:lnTo>
                    <a:pt x="1302" y="36"/>
                  </a:lnTo>
                  <a:lnTo>
                    <a:pt x="1307" y="36"/>
                  </a:lnTo>
                  <a:lnTo>
                    <a:pt x="1307" y="31"/>
                  </a:lnTo>
                  <a:lnTo>
                    <a:pt x="1302" y="26"/>
                  </a:lnTo>
                  <a:lnTo>
                    <a:pt x="1307" y="26"/>
                  </a:lnTo>
                  <a:lnTo>
                    <a:pt x="1307" y="20"/>
                  </a:lnTo>
                  <a:lnTo>
                    <a:pt x="1307" y="15"/>
                  </a:lnTo>
                  <a:lnTo>
                    <a:pt x="1307" y="15"/>
                  </a:lnTo>
                  <a:lnTo>
                    <a:pt x="1307" y="10"/>
                  </a:lnTo>
                  <a:lnTo>
                    <a:pt x="1307" y="10"/>
                  </a:lnTo>
                  <a:lnTo>
                    <a:pt x="1312" y="10"/>
                  </a:lnTo>
                  <a:lnTo>
                    <a:pt x="1312" y="5"/>
                  </a:lnTo>
                  <a:lnTo>
                    <a:pt x="1312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5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12" y="15"/>
                  </a:lnTo>
                  <a:lnTo>
                    <a:pt x="1312" y="15"/>
                  </a:lnTo>
                  <a:lnTo>
                    <a:pt x="1317" y="15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32" y="0"/>
                  </a:lnTo>
                  <a:lnTo>
                    <a:pt x="1332" y="5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27" y="10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32" y="15"/>
                  </a:lnTo>
                </a:path>
              </a:pathLst>
            </a:custGeom>
            <a:noFill/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715" name="Rectangle 714"/>
          <p:cNvSpPr/>
          <p:nvPr/>
        </p:nvSpPr>
        <p:spPr>
          <a:xfrm>
            <a:off x="6096000" y="1975862"/>
            <a:ext cx="5024571" cy="3693319"/>
          </a:xfrm>
          <a:prstGeom prst="rect">
            <a:avLst/>
          </a:prstGeom>
        </p:spPr>
        <p:txBody>
          <a:bodyPr wrap="square" lIns="73152" tIns="0" rIns="0" bIns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UK has received around 7% funding share in 2023</a:t>
            </a:r>
          </a:p>
          <a:p>
            <a:pPr fontAlgn="base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Our application volume has increased from 5646 eligible proposals in ’23 to 7395 in 24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UK has received around 14% of the funding from Pillar 1 and around 5% from Pillar 2 in 2024. All Pillar 2 clusters are increasing or staying steady.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8CCD0B7-E70D-38A0-5F20-6314076FE055}"/>
              </a:ext>
            </a:extLst>
          </p:cNvPr>
          <p:cNvSpPr/>
          <p:nvPr/>
        </p:nvSpPr>
        <p:spPr>
          <a:xfrm flipV="1">
            <a:off x="6096000" y="1589321"/>
            <a:ext cx="6096000" cy="104568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Lorem ipsum Dolor sit amet">
            <a:extLst>
              <a:ext uri="{FF2B5EF4-FFF2-40B4-BE49-F238E27FC236}">
                <a16:creationId xmlns:a16="http://schemas.microsoft.com/office/drawing/2014/main" id="{BD6E15F0-D26E-0050-A82C-41CADAC55DBC}"/>
              </a:ext>
            </a:extLst>
          </p:cNvPr>
          <p:cNvSpPr txBox="1"/>
          <p:nvPr/>
        </p:nvSpPr>
        <p:spPr>
          <a:xfrm>
            <a:off x="3780750" y="902321"/>
            <a:ext cx="9037624" cy="62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28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14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28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436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580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572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286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01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15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3750" b="0" dirty="0">
                <a:latin typeface="Arial Black"/>
              </a:rPr>
              <a:t>UK Performance</a:t>
            </a:r>
            <a:endParaRPr lang="en-US" sz="1500" b="0" dirty="0">
              <a:latin typeface="Arial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4E9E1-C3DE-CD62-21F5-39914D67E7AD}"/>
              </a:ext>
            </a:extLst>
          </p:cNvPr>
          <p:cNvSpPr txBox="1"/>
          <p:nvPr/>
        </p:nvSpPr>
        <p:spPr>
          <a:xfrm>
            <a:off x="6094228" y="6234631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1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Source: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Horizon </a:t>
            </a:r>
            <a:r>
              <a:rPr lang="en-GB" sz="12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Proposals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Dashboard, February 2026. All calls with deadlines in 2024 and uploaded to Dashboard by 3/2/26. </a:t>
            </a:r>
            <a:endParaRPr lang="en-GB" sz="1200" dirty="0"/>
          </a:p>
        </p:txBody>
      </p:sp>
      <p:pic>
        <p:nvPicPr>
          <p:cNvPr id="9" name="Net_Standalone_2.png" descr="Net_Standalone_2.png">
            <a:extLst>
              <a:ext uri="{FF2B5EF4-FFF2-40B4-BE49-F238E27FC236}">
                <a16:creationId xmlns:a16="http://schemas.microsoft.com/office/drawing/2014/main" id="{6BAB05F8-A46D-4F03-F2D2-F6CADE511F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9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" name="Crisps_2.png" descr="Crisps_2.png">
            <a:extLst>
              <a:ext uri="{FF2B5EF4-FFF2-40B4-BE49-F238E27FC236}">
                <a16:creationId xmlns:a16="http://schemas.microsoft.com/office/drawing/2014/main" id="{9B74408B-1969-FE50-D37E-D09EDB2550B4}"/>
              </a:ext>
            </a:extLst>
          </p:cNvPr>
          <p:cNvPicPr/>
          <p:nvPr/>
        </p:nvPicPr>
        <p:blipFill>
          <a:blip r:embed="rId4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264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B509E-A2C0-01F6-B948-9C5182428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roup 712">
            <a:extLst>
              <a:ext uri="{FF2B5EF4-FFF2-40B4-BE49-F238E27FC236}">
                <a16:creationId xmlns:a16="http://schemas.microsoft.com/office/drawing/2014/main" id="{A27BB7B8-9067-F0A2-E506-7878709DD94F}"/>
              </a:ext>
            </a:extLst>
          </p:cNvPr>
          <p:cNvGrpSpPr/>
          <p:nvPr/>
        </p:nvGrpSpPr>
        <p:grpSpPr>
          <a:xfrm>
            <a:off x="726712" y="-634688"/>
            <a:ext cx="4745219" cy="6950555"/>
            <a:chOff x="2759076" y="15875"/>
            <a:chExt cx="3617913" cy="5119688"/>
          </a:xfrm>
        </p:grpSpPr>
        <p:sp>
          <p:nvSpPr>
            <p:cNvPr id="514" name="Freeform 8">
              <a:extLst>
                <a:ext uri="{FF2B5EF4-FFF2-40B4-BE49-F238E27FC236}">
                  <a16:creationId xmlns:a16="http://schemas.microsoft.com/office/drawing/2014/main" id="{B0BB3D04-8B26-D708-C5EA-13D59EC0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1" y="3495675"/>
              <a:ext cx="498475" cy="273050"/>
            </a:xfrm>
            <a:custGeom>
              <a:avLst/>
              <a:gdLst>
                <a:gd name="T0" fmla="*/ 202 w 314"/>
                <a:gd name="T1" fmla="*/ 152 h 172"/>
                <a:gd name="T2" fmla="*/ 182 w 314"/>
                <a:gd name="T3" fmla="*/ 142 h 172"/>
                <a:gd name="T4" fmla="*/ 182 w 314"/>
                <a:gd name="T5" fmla="*/ 132 h 172"/>
                <a:gd name="T6" fmla="*/ 182 w 314"/>
                <a:gd name="T7" fmla="*/ 122 h 172"/>
                <a:gd name="T8" fmla="*/ 146 w 314"/>
                <a:gd name="T9" fmla="*/ 162 h 172"/>
                <a:gd name="T10" fmla="*/ 116 w 314"/>
                <a:gd name="T11" fmla="*/ 167 h 172"/>
                <a:gd name="T12" fmla="*/ 111 w 314"/>
                <a:gd name="T13" fmla="*/ 162 h 172"/>
                <a:gd name="T14" fmla="*/ 101 w 314"/>
                <a:gd name="T15" fmla="*/ 162 h 172"/>
                <a:gd name="T16" fmla="*/ 81 w 314"/>
                <a:gd name="T17" fmla="*/ 152 h 172"/>
                <a:gd name="T18" fmla="*/ 65 w 314"/>
                <a:gd name="T19" fmla="*/ 142 h 172"/>
                <a:gd name="T20" fmla="*/ 71 w 314"/>
                <a:gd name="T21" fmla="*/ 147 h 172"/>
                <a:gd name="T22" fmla="*/ 40 w 314"/>
                <a:gd name="T23" fmla="*/ 162 h 172"/>
                <a:gd name="T24" fmla="*/ 0 w 314"/>
                <a:gd name="T25" fmla="*/ 167 h 172"/>
                <a:gd name="T26" fmla="*/ 60 w 314"/>
                <a:gd name="T27" fmla="*/ 127 h 172"/>
                <a:gd name="T28" fmla="*/ 65 w 314"/>
                <a:gd name="T29" fmla="*/ 117 h 172"/>
                <a:gd name="T30" fmla="*/ 86 w 314"/>
                <a:gd name="T31" fmla="*/ 117 h 172"/>
                <a:gd name="T32" fmla="*/ 91 w 314"/>
                <a:gd name="T33" fmla="*/ 107 h 172"/>
                <a:gd name="T34" fmla="*/ 91 w 314"/>
                <a:gd name="T35" fmla="*/ 102 h 172"/>
                <a:gd name="T36" fmla="*/ 101 w 314"/>
                <a:gd name="T37" fmla="*/ 91 h 172"/>
                <a:gd name="T38" fmla="*/ 116 w 314"/>
                <a:gd name="T39" fmla="*/ 71 h 172"/>
                <a:gd name="T40" fmla="*/ 101 w 314"/>
                <a:gd name="T41" fmla="*/ 56 h 172"/>
                <a:gd name="T42" fmla="*/ 116 w 314"/>
                <a:gd name="T43" fmla="*/ 41 h 172"/>
                <a:gd name="T44" fmla="*/ 141 w 314"/>
                <a:gd name="T45" fmla="*/ 5 h 172"/>
                <a:gd name="T46" fmla="*/ 167 w 314"/>
                <a:gd name="T47" fmla="*/ 15 h 172"/>
                <a:gd name="T48" fmla="*/ 177 w 314"/>
                <a:gd name="T49" fmla="*/ 10 h 172"/>
                <a:gd name="T50" fmla="*/ 187 w 314"/>
                <a:gd name="T51" fmla="*/ 10 h 172"/>
                <a:gd name="T52" fmla="*/ 192 w 314"/>
                <a:gd name="T53" fmla="*/ 10 h 172"/>
                <a:gd name="T54" fmla="*/ 187 w 314"/>
                <a:gd name="T55" fmla="*/ 15 h 172"/>
                <a:gd name="T56" fmla="*/ 187 w 314"/>
                <a:gd name="T57" fmla="*/ 21 h 172"/>
                <a:gd name="T58" fmla="*/ 207 w 314"/>
                <a:gd name="T59" fmla="*/ 36 h 172"/>
                <a:gd name="T60" fmla="*/ 207 w 314"/>
                <a:gd name="T61" fmla="*/ 41 h 172"/>
                <a:gd name="T62" fmla="*/ 207 w 314"/>
                <a:gd name="T63" fmla="*/ 51 h 172"/>
                <a:gd name="T64" fmla="*/ 207 w 314"/>
                <a:gd name="T65" fmla="*/ 51 h 172"/>
                <a:gd name="T66" fmla="*/ 207 w 314"/>
                <a:gd name="T67" fmla="*/ 56 h 172"/>
                <a:gd name="T68" fmla="*/ 207 w 314"/>
                <a:gd name="T69" fmla="*/ 66 h 172"/>
                <a:gd name="T70" fmla="*/ 212 w 314"/>
                <a:gd name="T71" fmla="*/ 61 h 172"/>
                <a:gd name="T72" fmla="*/ 222 w 314"/>
                <a:gd name="T73" fmla="*/ 66 h 172"/>
                <a:gd name="T74" fmla="*/ 233 w 314"/>
                <a:gd name="T75" fmla="*/ 61 h 172"/>
                <a:gd name="T76" fmla="*/ 238 w 314"/>
                <a:gd name="T77" fmla="*/ 56 h 172"/>
                <a:gd name="T78" fmla="*/ 258 w 314"/>
                <a:gd name="T79" fmla="*/ 51 h 172"/>
                <a:gd name="T80" fmla="*/ 273 w 314"/>
                <a:gd name="T81" fmla="*/ 61 h 172"/>
                <a:gd name="T82" fmla="*/ 278 w 314"/>
                <a:gd name="T83" fmla="*/ 71 h 172"/>
                <a:gd name="T84" fmla="*/ 293 w 314"/>
                <a:gd name="T85" fmla="*/ 71 h 172"/>
                <a:gd name="T86" fmla="*/ 314 w 314"/>
                <a:gd name="T87" fmla="*/ 76 h 172"/>
                <a:gd name="T88" fmla="*/ 314 w 314"/>
                <a:gd name="T89" fmla="*/ 81 h 172"/>
                <a:gd name="T90" fmla="*/ 293 w 314"/>
                <a:gd name="T91" fmla="*/ 91 h 172"/>
                <a:gd name="T92" fmla="*/ 288 w 314"/>
                <a:gd name="T93" fmla="*/ 107 h 172"/>
                <a:gd name="T94" fmla="*/ 278 w 314"/>
                <a:gd name="T95" fmla="*/ 117 h 172"/>
                <a:gd name="T96" fmla="*/ 263 w 314"/>
                <a:gd name="T97" fmla="*/ 142 h 172"/>
                <a:gd name="T98" fmla="*/ 258 w 314"/>
                <a:gd name="T99" fmla="*/ 152 h 172"/>
                <a:gd name="T100" fmla="*/ 253 w 314"/>
                <a:gd name="T101" fmla="*/ 157 h 172"/>
                <a:gd name="T102" fmla="*/ 243 w 314"/>
                <a:gd name="T103" fmla="*/ 157 h 172"/>
                <a:gd name="T104" fmla="*/ 238 w 314"/>
                <a:gd name="T105" fmla="*/ 162 h 172"/>
                <a:gd name="T106" fmla="*/ 227 w 314"/>
                <a:gd name="T107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4" h="172">
                  <a:moveTo>
                    <a:pt x="222" y="157"/>
                  </a:moveTo>
                  <a:lnTo>
                    <a:pt x="222" y="157"/>
                  </a:lnTo>
                  <a:lnTo>
                    <a:pt x="217" y="157"/>
                  </a:lnTo>
                  <a:lnTo>
                    <a:pt x="212" y="157"/>
                  </a:lnTo>
                  <a:lnTo>
                    <a:pt x="202" y="152"/>
                  </a:lnTo>
                  <a:lnTo>
                    <a:pt x="197" y="147"/>
                  </a:lnTo>
                  <a:lnTo>
                    <a:pt x="187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37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82" y="127"/>
                  </a:lnTo>
                  <a:lnTo>
                    <a:pt x="182" y="127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82" y="122"/>
                  </a:lnTo>
                  <a:lnTo>
                    <a:pt x="177" y="127"/>
                  </a:lnTo>
                  <a:lnTo>
                    <a:pt x="172" y="127"/>
                  </a:lnTo>
                  <a:lnTo>
                    <a:pt x="172" y="132"/>
                  </a:lnTo>
                  <a:lnTo>
                    <a:pt x="162" y="142"/>
                  </a:lnTo>
                  <a:lnTo>
                    <a:pt x="146" y="162"/>
                  </a:lnTo>
                  <a:lnTo>
                    <a:pt x="141" y="162"/>
                  </a:lnTo>
                  <a:lnTo>
                    <a:pt x="126" y="162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116" y="167"/>
                  </a:lnTo>
                  <a:lnTo>
                    <a:pt x="116" y="172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62"/>
                  </a:lnTo>
                  <a:lnTo>
                    <a:pt x="116" y="162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16" y="157"/>
                  </a:lnTo>
                  <a:lnTo>
                    <a:pt x="101" y="162"/>
                  </a:lnTo>
                  <a:lnTo>
                    <a:pt x="91" y="162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1" y="152"/>
                  </a:lnTo>
                  <a:lnTo>
                    <a:pt x="81" y="152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71" y="142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55" y="152"/>
                  </a:lnTo>
                  <a:lnTo>
                    <a:pt x="50" y="157"/>
                  </a:lnTo>
                  <a:lnTo>
                    <a:pt x="45" y="157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0" y="167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0" y="157"/>
                  </a:lnTo>
                  <a:lnTo>
                    <a:pt x="20" y="15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5" y="117"/>
                  </a:lnTo>
                  <a:lnTo>
                    <a:pt x="65" y="117"/>
                  </a:lnTo>
                  <a:lnTo>
                    <a:pt x="71" y="117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81" y="117"/>
                  </a:lnTo>
                  <a:lnTo>
                    <a:pt x="86" y="117"/>
                  </a:lnTo>
                  <a:lnTo>
                    <a:pt x="86" y="117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1"/>
                  </a:lnTo>
                  <a:lnTo>
                    <a:pt x="116" y="71"/>
                  </a:lnTo>
                  <a:lnTo>
                    <a:pt x="121" y="66"/>
                  </a:lnTo>
                  <a:lnTo>
                    <a:pt x="116" y="66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101" y="56"/>
                  </a:lnTo>
                  <a:lnTo>
                    <a:pt x="106" y="56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26" y="21"/>
                  </a:lnTo>
                  <a:lnTo>
                    <a:pt x="131" y="21"/>
                  </a:lnTo>
                  <a:lnTo>
                    <a:pt x="136" y="15"/>
                  </a:lnTo>
                  <a:lnTo>
                    <a:pt x="136" y="10"/>
                  </a:lnTo>
                  <a:lnTo>
                    <a:pt x="141" y="5"/>
                  </a:lnTo>
                  <a:lnTo>
                    <a:pt x="146" y="0"/>
                  </a:lnTo>
                  <a:lnTo>
                    <a:pt x="152" y="5"/>
                  </a:lnTo>
                  <a:lnTo>
                    <a:pt x="157" y="15"/>
                  </a:lnTo>
                  <a:lnTo>
                    <a:pt x="162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2" y="15"/>
                  </a:lnTo>
                  <a:lnTo>
                    <a:pt x="177" y="15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67" y="5"/>
                  </a:lnTo>
                  <a:lnTo>
                    <a:pt x="167" y="0"/>
                  </a:lnTo>
                  <a:lnTo>
                    <a:pt x="177" y="0"/>
                  </a:lnTo>
                  <a:lnTo>
                    <a:pt x="182" y="5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87" y="10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207" y="36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1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1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61"/>
                  </a:lnTo>
                  <a:lnTo>
                    <a:pt x="207" y="61"/>
                  </a:lnTo>
                  <a:lnTo>
                    <a:pt x="207" y="61"/>
                  </a:lnTo>
                  <a:lnTo>
                    <a:pt x="207" y="61"/>
                  </a:lnTo>
                  <a:lnTo>
                    <a:pt x="207" y="66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1"/>
                  </a:lnTo>
                  <a:lnTo>
                    <a:pt x="212" y="61"/>
                  </a:lnTo>
                  <a:lnTo>
                    <a:pt x="217" y="61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27" y="61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33" y="56"/>
                  </a:lnTo>
                  <a:lnTo>
                    <a:pt x="233" y="56"/>
                  </a:lnTo>
                  <a:lnTo>
                    <a:pt x="233" y="56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8" y="51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48" y="51"/>
                  </a:lnTo>
                  <a:lnTo>
                    <a:pt x="258" y="51"/>
                  </a:lnTo>
                  <a:lnTo>
                    <a:pt x="263" y="51"/>
                  </a:lnTo>
                  <a:lnTo>
                    <a:pt x="263" y="51"/>
                  </a:lnTo>
                  <a:lnTo>
                    <a:pt x="268" y="56"/>
                  </a:lnTo>
                  <a:lnTo>
                    <a:pt x="273" y="61"/>
                  </a:lnTo>
                  <a:lnTo>
                    <a:pt x="273" y="61"/>
                  </a:lnTo>
                  <a:lnTo>
                    <a:pt x="273" y="61"/>
                  </a:lnTo>
                  <a:lnTo>
                    <a:pt x="278" y="66"/>
                  </a:lnTo>
                  <a:lnTo>
                    <a:pt x="278" y="66"/>
                  </a:lnTo>
                  <a:lnTo>
                    <a:pt x="278" y="66"/>
                  </a:lnTo>
                  <a:lnTo>
                    <a:pt x="278" y="71"/>
                  </a:lnTo>
                  <a:lnTo>
                    <a:pt x="283" y="71"/>
                  </a:lnTo>
                  <a:lnTo>
                    <a:pt x="288" y="71"/>
                  </a:lnTo>
                  <a:lnTo>
                    <a:pt x="288" y="71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8" y="76"/>
                  </a:lnTo>
                  <a:lnTo>
                    <a:pt x="303" y="76"/>
                  </a:lnTo>
                  <a:lnTo>
                    <a:pt x="309" y="71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03" y="91"/>
                  </a:lnTo>
                  <a:lnTo>
                    <a:pt x="303" y="91"/>
                  </a:lnTo>
                  <a:lnTo>
                    <a:pt x="303" y="96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88" y="96"/>
                  </a:lnTo>
                  <a:lnTo>
                    <a:pt x="288" y="102"/>
                  </a:lnTo>
                  <a:lnTo>
                    <a:pt x="288" y="102"/>
                  </a:lnTo>
                  <a:lnTo>
                    <a:pt x="288" y="107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78" y="117"/>
                  </a:lnTo>
                  <a:lnTo>
                    <a:pt x="278" y="127"/>
                  </a:lnTo>
                  <a:lnTo>
                    <a:pt x="273" y="132"/>
                  </a:lnTo>
                  <a:lnTo>
                    <a:pt x="273" y="137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3" y="147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7"/>
                  </a:lnTo>
                  <a:lnTo>
                    <a:pt x="253" y="157"/>
                  </a:lnTo>
                  <a:lnTo>
                    <a:pt x="253" y="157"/>
                  </a:lnTo>
                  <a:lnTo>
                    <a:pt x="248" y="157"/>
                  </a:lnTo>
                  <a:lnTo>
                    <a:pt x="248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3" y="162"/>
                  </a:lnTo>
                  <a:lnTo>
                    <a:pt x="233" y="162"/>
                  </a:lnTo>
                  <a:lnTo>
                    <a:pt x="227" y="162"/>
                  </a:lnTo>
                  <a:lnTo>
                    <a:pt x="227" y="157"/>
                  </a:lnTo>
                  <a:lnTo>
                    <a:pt x="227" y="157"/>
                  </a:lnTo>
                  <a:lnTo>
                    <a:pt x="222" y="157"/>
                  </a:lnTo>
                  <a:lnTo>
                    <a:pt x="222" y="15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5" name="Freeform 9">
              <a:extLst>
                <a:ext uri="{FF2B5EF4-FFF2-40B4-BE49-F238E27FC236}">
                  <a16:creationId xmlns:a16="http://schemas.microsoft.com/office/drawing/2014/main" id="{127C1D51-B121-FB44-304F-BFB76F32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9" y="3681413"/>
              <a:ext cx="185738" cy="215900"/>
            </a:xfrm>
            <a:custGeom>
              <a:avLst/>
              <a:gdLst>
                <a:gd name="T0" fmla="*/ 71 w 117"/>
                <a:gd name="T1" fmla="*/ 10 h 136"/>
                <a:gd name="T2" fmla="*/ 101 w 117"/>
                <a:gd name="T3" fmla="*/ 15 h 136"/>
                <a:gd name="T4" fmla="*/ 107 w 117"/>
                <a:gd name="T5" fmla="*/ 15 h 136"/>
                <a:gd name="T6" fmla="*/ 112 w 117"/>
                <a:gd name="T7" fmla="*/ 15 h 136"/>
                <a:gd name="T8" fmla="*/ 117 w 117"/>
                <a:gd name="T9" fmla="*/ 15 h 136"/>
                <a:gd name="T10" fmla="*/ 117 w 117"/>
                <a:gd name="T11" fmla="*/ 20 h 136"/>
                <a:gd name="T12" fmla="*/ 117 w 117"/>
                <a:gd name="T13" fmla="*/ 20 h 136"/>
                <a:gd name="T14" fmla="*/ 112 w 117"/>
                <a:gd name="T15" fmla="*/ 20 h 136"/>
                <a:gd name="T16" fmla="*/ 112 w 117"/>
                <a:gd name="T17" fmla="*/ 30 h 136"/>
                <a:gd name="T18" fmla="*/ 112 w 117"/>
                <a:gd name="T19" fmla="*/ 35 h 136"/>
                <a:gd name="T20" fmla="*/ 101 w 117"/>
                <a:gd name="T21" fmla="*/ 35 h 136"/>
                <a:gd name="T22" fmla="*/ 96 w 117"/>
                <a:gd name="T23" fmla="*/ 35 h 136"/>
                <a:gd name="T24" fmla="*/ 96 w 117"/>
                <a:gd name="T25" fmla="*/ 35 h 136"/>
                <a:gd name="T26" fmla="*/ 91 w 117"/>
                <a:gd name="T27" fmla="*/ 30 h 136"/>
                <a:gd name="T28" fmla="*/ 86 w 117"/>
                <a:gd name="T29" fmla="*/ 30 h 136"/>
                <a:gd name="T30" fmla="*/ 86 w 117"/>
                <a:gd name="T31" fmla="*/ 30 h 136"/>
                <a:gd name="T32" fmla="*/ 81 w 117"/>
                <a:gd name="T33" fmla="*/ 35 h 136"/>
                <a:gd name="T34" fmla="*/ 76 w 117"/>
                <a:gd name="T35" fmla="*/ 40 h 136"/>
                <a:gd name="T36" fmla="*/ 81 w 117"/>
                <a:gd name="T37" fmla="*/ 45 h 136"/>
                <a:gd name="T38" fmla="*/ 81 w 117"/>
                <a:gd name="T39" fmla="*/ 45 h 136"/>
                <a:gd name="T40" fmla="*/ 86 w 117"/>
                <a:gd name="T41" fmla="*/ 50 h 136"/>
                <a:gd name="T42" fmla="*/ 86 w 117"/>
                <a:gd name="T43" fmla="*/ 60 h 136"/>
                <a:gd name="T44" fmla="*/ 86 w 117"/>
                <a:gd name="T45" fmla="*/ 71 h 136"/>
                <a:gd name="T46" fmla="*/ 81 w 117"/>
                <a:gd name="T47" fmla="*/ 76 h 136"/>
                <a:gd name="T48" fmla="*/ 76 w 117"/>
                <a:gd name="T49" fmla="*/ 76 h 136"/>
                <a:gd name="T50" fmla="*/ 81 w 117"/>
                <a:gd name="T51" fmla="*/ 81 h 136"/>
                <a:gd name="T52" fmla="*/ 81 w 117"/>
                <a:gd name="T53" fmla="*/ 81 h 136"/>
                <a:gd name="T54" fmla="*/ 76 w 117"/>
                <a:gd name="T55" fmla="*/ 86 h 136"/>
                <a:gd name="T56" fmla="*/ 76 w 117"/>
                <a:gd name="T57" fmla="*/ 86 h 136"/>
                <a:gd name="T58" fmla="*/ 66 w 117"/>
                <a:gd name="T59" fmla="*/ 86 h 136"/>
                <a:gd name="T60" fmla="*/ 61 w 117"/>
                <a:gd name="T61" fmla="*/ 91 h 136"/>
                <a:gd name="T62" fmla="*/ 56 w 117"/>
                <a:gd name="T63" fmla="*/ 101 h 136"/>
                <a:gd name="T64" fmla="*/ 46 w 117"/>
                <a:gd name="T65" fmla="*/ 116 h 136"/>
                <a:gd name="T66" fmla="*/ 41 w 117"/>
                <a:gd name="T67" fmla="*/ 126 h 136"/>
                <a:gd name="T68" fmla="*/ 36 w 117"/>
                <a:gd name="T69" fmla="*/ 131 h 136"/>
                <a:gd name="T70" fmla="*/ 36 w 117"/>
                <a:gd name="T71" fmla="*/ 136 h 136"/>
                <a:gd name="T72" fmla="*/ 26 w 117"/>
                <a:gd name="T73" fmla="*/ 111 h 136"/>
                <a:gd name="T74" fmla="*/ 31 w 117"/>
                <a:gd name="T75" fmla="*/ 106 h 136"/>
                <a:gd name="T76" fmla="*/ 31 w 117"/>
                <a:gd name="T77" fmla="*/ 101 h 136"/>
                <a:gd name="T78" fmla="*/ 20 w 117"/>
                <a:gd name="T79" fmla="*/ 91 h 136"/>
                <a:gd name="T80" fmla="*/ 20 w 117"/>
                <a:gd name="T81" fmla="*/ 86 h 136"/>
                <a:gd name="T82" fmla="*/ 20 w 117"/>
                <a:gd name="T83" fmla="*/ 76 h 136"/>
                <a:gd name="T84" fmla="*/ 20 w 117"/>
                <a:gd name="T85" fmla="*/ 71 h 136"/>
                <a:gd name="T86" fmla="*/ 20 w 117"/>
                <a:gd name="T87" fmla="*/ 71 h 136"/>
                <a:gd name="T88" fmla="*/ 15 w 117"/>
                <a:gd name="T89" fmla="*/ 60 h 136"/>
                <a:gd name="T90" fmla="*/ 15 w 117"/>
                <a:gd name="T91" fmla="*/ 60 h 136"/>
                <a:gd name="T92" fmla="*/ 10 w 117"/>
                <a:gd name="T93" fmla="*/ 60 h 136"/>
                <a:gd name="T94" fmla="*/ 5 w 117"/>
                <a:gd name="T95" fmla="*/ 60 h 136"/>
                <a:gd name="T96" fmla="*/ 5 w 117"/>
                <a:gd name="T97" fmla="*/ 55 h 136"/>
                <a:gd name="T98" fmla="*/ 5 w 117"/>
                <a:gd name="T99" fmla="*/ 50 h 136"/>
                <a:gd name="T100" fmla="*/ 5 w 117"/>
                <a:gd name="T101" fmla="*/ 45 h 136"/>
                <a:gd name="T102" fmla="*/ 15 w 117"/>
                <a:gd name="T103" fmla="*/ 35 h 136"/>
                <a:gd name="T104" fmla="*/ 31 w 117"/>
                <a:gd name="T105" fmla="*/ 25 h 136"/>
                <a:gd name="T106" fmla="*/ 36 w 117"/>
                <a:gd name="T107" fmla="*/ 20 h 136"/>
                <a:gd name="T108" fmla="*/ 41 w 117"/>
                <a:gd name="T109" fmla="*/ 10 h 136"/>
                <a:gd name="T110" fmla="*/ 46 w 117"/>
                <a:gd name="T111" fmla="*/ 15 h 136"/>
                <a:gd name="T112" fmla="*/ 46 w 117"/>
                <a:gd name="T113" fmla="*/ 15 h 136"/>
                <a:gd name="T114" fmla="*/ 56 w 117"/>
                <a:gd name="T115" fmla="*/ 15 h 136"/>
                <a:gd name="T116" fmla="*/ 66 w 117"/>
                <a:gd name="T117" fmla="*/ 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36">
                  <a:moveTo>
                    <a:pt x="66" y="15"/>
                  </a:moveTo>
                  <a:lnTo>
                    <a:pt x="66" y="15"/>
                  </a:lnTo>
                  <a:lnTo>
                    <a:pt x="71" y="10"/>
                  </a:lnTo>
                  <a:lnTo>
                    <a:pt x="76" y="0"/>
                  </a:lnTo>
                  <a:lnTo>
                    <a:pt x="96" y="10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7" y="15"/>
                  </a:lnTo>
                  <a:lnTo>
                    <a:pt x="107" y="15"/>
                  </a:lnTo>
                  <a:lnTo>
                    <a:pt x="107" y="15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5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1" y="3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91" y="66"/>
                  </a:lnTo>
                  <a:lnTo>
                    <a:pt x="86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1" y="76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1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56" y="9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21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26" y="136"/>
                  </a:lnTo>
                  <a:lnTo>
                    <a:pt x="26" y="116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31" y="106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31" y="30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6" name="Freeform 10">
              <a:extLst>
                <a:ext uri="{FF2B5EF4-FFF2-40B4-BE49-F238E27FC236}">
                  <a16:creationId xmlns:a16="http://schemas.microsoft.com/office/drawing/2014/main" id="{BEE475EB-53A0-C878-9B74-C83ADD1B3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6226" y="3881438"/>
              <a:ext cx="706438" cy="409575"/>
            </a:xfrm>
            <a:custGeom>
              <a:avLst/>
              <a:gdLst>
                <a:gd name="T0" fmla="*/ 50 w 445"/>
                <a:gd name="T1" fmla="*/ 198 h 258"/>
                <a:gd name="T2" fmla="*/ 435 w 445"/>
                <a:gd name="T3" fmla="*/ 137 h 258"/>
                <a:gd name="T4" fmla="*/ 420 w 445"/>
                <a:gd name="T5" fmla="*/ 112 h 258"/>
                <a:gd name="T6" fmla="*/ 410 w 445"/>
                <a:gd name="T7" fmla="*/ 86 h 258"/>
                <a:gd name="T8" fmla="*/ 410 w 445"/>
                <a:gd name="T9" fmla="*/ 66 h 258"/>
                <a:gd name="T10" fmla="*/ 395 w 445"/>
                <a:gd name="T11" fmla="*/ 41 h 258"/>
                <a:gd name="T12" fmla="*/ 374 w 445"/>
                <a:gd name="T13" fmla="*/ 36 h 258"/>
                <a:gd name="T14" fmla="*/ 364 w 445"/>
                <a:gd name="T15" fmla="*/ 31 h 258"/>
                <a:gd name="T16" fmla="*/ 329 w 445"/>
                <a:gd name="T17" fmla="*/ 36 h 258"/>
                <a:gd name="T18" fmla="*/ 319 w 445"/>
                <a:gd name="T19" fmla="*/ 21 h 258"/>
                <a:gd name="T20" fmla="*/ 308 w 445"/>
                <a:gd name="T21" fmla="*/ 10 h 258"/>
                <a:gd name="T22" fmla="*/ 273 w 445"/>
                <a:gd name="T23" fmla="*/ 5 h 258"/>
                <a:gd name="T24" fmla="*/ 268 w 445"/>
                <a:gd name="T25" fmla="*/ 15 h 258"/>
                <a:gd name="T26" fmla="*/ 248 w 445"/>
                <a:gd name="T27" fmla="*/ 21 h 258"/>
                <a:gd name="T28" fmla="*/ 207 w 445"/>
                <a:gd name="T29" fmla="*/ 15 h 258"/>
                <a:gd name="T30" fmla="*/ 192 w 445"/>
                <a:gd name="T31" fmla="*/ 41 h 258"/>
                <a:gd name="T32" fmla="*/ 202 w 445"/>
                <a:gd name="T33" fmla="*/ 81 h 258"/>
                <a:gd name="T34" fmla="*/ 197 w 445"/>
                <a:gd name="T35" fmla="*/ 96 h 258"/>
                <a:gd name="T36" fmla="*/ 212 w 445"/>
                <a:gd name="T37" fmla="*/ 107 h 258"/>
                <a:gd name="T38" fmla="*/ 187 w 445"/>
                <a:gd name="T39" fmla="*/ 117 h 258"/>
                <a:gd name="T40" fmla="*/ 177 w 445"/>
                <a:gd name="T41" fmla="*/ 127 h 258"/>
                <a:gd name="T42" fmla="*/ 172 w 445"/>
                <a:gd name="T43" fmla="*/ 147 h 258"/>
                <a:gd name="T44" fmla="*/ 151 w 445"/>
                <a:gd name="T45" fmla="*/ 157 h 258"/>
                <a:gd name="T46" fmla="*/ 131 w 445"/>
                <a:gd name="T47" fmla="*/ 162 h 258"/>
                <a:gd name="T48" fmla="*/ 101 w 445"/>
                <a:gd name="T49" fmla="*/ 172 h 258"/>
                <a:gd name="T50" fmla="*/ 75 w 445"/>
                <a:gd name="T51" fmla="*/ 188 h 258"/>
                <a:gd name="T52" fmla="*/ 70 w 445"/>
                <a:gd name="T53" fmla="*/ 177 h 258"/>
                <a:gd name="T54" fmla="*/ 65 w 445"/>
                <a:gd name="T55" fmla="*/ 167 h 258"/>
                <a:gd name="T56" fmla="*/ 40 w 445"/>
                <a:gd name="T57" fmla="*/ 167 h 258"/>
                <a:gd name="T58" fmla="*/ 20 w 445"/>
                <a:gd name="T59" fmla="*/ 188 h 258"/>
                <a:gd name="T60" fmla="*/ 5 w 445"/>
                <a:gd name="T61" fmla="*/ 203 h 258"/>
                <a:gd name="T62" fmla="*/ 25 w 445"/>
                <a:gd name="T63" fmla="*/ 208 h 258"/>
                <a:gd name="T64" fmla="*/ 81 w 445"/>
                <a:gd name="T65" fmla="*/ 193 h 258"/>
                <a:gd name="T66" fmla="*/ 121 w 445"/>
                <a:gd name="T67" fmla="*/ 172 h 258"/>
                <a:gd name="T68" fmla="*/ 126 w 445"/>
                <a:gd name="T69" fmla="*/ 183 h 258"/>
                <a:gd name="T70" fmla="*/ 131 w 445"/>
                <a:gd name="T71" fmla="*/ 198 h 258"/>
                <a:gd name="T72" fmla="*/ 65 w 445"/>
                <a:gd name="T73" fmla="*/ 223 h 258"/>
                <a:gd name="T74" fmla="*/ 86 w 445"/>
                <a:gd name="T75" fmla="*/ 233 h 258"/>
                <a:gd name="T76" fmla="*/ 60 w 445"/>
                <a:gd name="T77" fmla="*/ 253 h 258"/>
                <a:gd name="T78" fmla="*/ 81 w 445"/>
                <a:gd name="T79" fmla="*/ 253 h 258"/>
                <a:gd name="T80" fmla="*/ 106 w 445"/>
                <a:gd name="T81" fmla="*/ 243 h 258"/>
                <a:gd name="T82" fmla="*/ 141 w 445"/>
                <a:gd name="T83" fmla="*/ 238 h 258"/>
                <a:gd name="T84" fmla="*/ 157 w 445"/>
                <a:gd name="T85" fmla="*/ 238 h 258"/>
                <a:gd name="T86" fmla="*/ 146 w 445"/>
                <a:gd name="T87" fmla="*/ 253 h 258"/>
                <a:gd name="T88" fmla="*/ 157 w 445"/>
                <a:gd name="T89" fmla="*/ 258 h 258"/>
                <a:gd name="T90" fmla="*/ 172 w 445"/>
                <a:gd name="T91" fmla="*/ 258 h 258"/>
                <a:gd name="T92" fmla="*/ 187 w 445"/>
                <a:gd name="T93" fmla="*/ 248 h 258"/>
                <a:gd name="T94" fmla="*/ 212 w 445"/>
                <a:gd name="T95" fmla="*/ 243 h 258"/>
                <a:gd name="T96" fmla="*/ 232 w 445"/>
                <a:gd name="T97" fmla="*/ 248 h 258"/>
                <a:gd name="T98" fmla="*/ 263 w 445"/>
                <a:gd name="T99" fmla="*/ 238 h 258"/>
                <a:gd name="T100" fmla="*/ 273 w 445"/>
                <a:gd name="T101" fmla="*/ 233 h 258"/>
                <a:gd name="T102" fmla="*/ 303 w 445"/>
                <a:gd name="T103" fmla="*/ 228 h 258"/>
                <a:gd name="T104" fmla="*/ 313 w 445"/>
                <a:gd name="T105" fmla="*/ 213 h 258"/>
                <a:gd name="T106" fmla="*/ 319 w 445"/>
                <a:gd name="T107" fmla="*/ 213 h 258"/>
                <a:gd name="T108" fmla="*/ 329 w 445"/>
                <a:gd name="T109" fmla="*/ 213 h 258"/>
                <a:gd name="T110" fmla="*/ 354 w 445"/>
                <a:gd name="T111" fmla="*/ 188 h 258"/>
                <a:gd name="T112" fmla="*/ 359 w 445"/>
                <a:gd name="T113" fmla="*/ 177 h 258"/>
                <a:gd name="T114" fmla="*/ 354 w 445"/>
                <a:gd name="T115" fmla="*/ 157 h 258"/>
                <a:gd name="T116" fmla="*/ 379 w 445"/>
                <a:gd name="T117" fmla="*/ 157 h 258"/>
                <a:gd name="T118" fmla="*/ 374 w 445"/>
                <a:gd name="T119" fmla="*/ 172 h 258"/>
                <a:gd name="T120" fmla="*/ 369 w 445"/>
                <a:gd name="T121" fmla="*/ 183 h 258"/>
                <a:gd name="T122" fmla="*/ 430 w 445"/>
                <a:gd name="T123" fmla="*/ 167 h 258"/>
                <a:gd name="T124" fmla="*/ 445 w 445"/>
                <a:gd name="T125" fmla="*/ 1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258">
                  <a:moveTo>
                    <a:pt x="70" y="203"/>
                  </a:move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5" y="203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50" y="198"/>
                  </a:lnTo>
                  <a:lnTo>
                    <a:pt x="55" y="198"/>
                  </a:lnTo>
                  <a:lnTo>
                    <a:pt x="60" y="198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70" y="203"/>
                  </a:lnTo>
                  <a:moveTo>
                    <a:pt x="435" y="137"/>
                  </a:moveTo>
                  <a:lnTo>
                    <a:pt x="435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2"/>
                  </a:lnTo>
                  <a:lnTo>
                    <a:pt x="435" y="127"/>
                  </a:lnTo>
                  <a:lnTo>
                    <a:pt x="430" y="127"/>
                  </a:lnTo>
                  <a:lnTo>
                    <a:pt x="425" y="122"/>
                  </a:lnTo>
                  <a:lnTo>
                    <a:pt x="425" y="122"/>
                  </a:lnTo>
                  <a:lnTo>
                    <a:pt x="425" y="117"/>
                  </a:lnTo>
                  <a:lnTo>
                    <a:pt x="425" y="117"/>
                  </a:lnTo>
                  <a:lnTo>
                    <a:pt x="420" y="117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02"/>
                  </a:lnTo>
                  <a:lnTo>
                    <a:pt x="415" y="102"/>
                  </a:lnTo>
                  <a:lnTo>
                    <a:pt x="415" y="96"/>
                  </a:lnTo>
                  <a:lnTo>
                    <a:pt x="415" y="91"/>
                  </a:lnTo>
                  <a:lnTo>
                    <a:pt x="410" y="91"/>
                  </a:lnTo>
                  <a:lnTo>
                    <a:pt x="415" y="91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05" y="86"/>
                  </a:lnTo>
                  <a:lnTo>
                    <a:pt x="400" y="86"/>
                  </a:lnTo>
                  <a:lnTo>
                    <a:pt x="400" y="86"/>
                  </a:lnTo>
                  <a:lnTo>
                    <a:pt x="400" y="86"/>
                  </a:lnTo>
                  <a:lnTo>
                    <a:pt x="395" y="81"/>
                  </a:lnTo>
                  <a:lnTo>
                    <a:pt x="400" y="81"/>
                  </a:lnTo>
                  <a:lnTo>
                    <a:pt x="400" y="76"/>
                  </a:lnTo>
                  <a:lnTo>
                    <a:pt x="405" y="71"/>
                  </a:lnTo>
                  <a:lnTo>
                    <a:pt x="405" y="71"/>
                  </a:lnTo>
                  <a:lnTo>
                    <a:pt x="410" y="66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400" y="56"/>
                  </a:lnTo>
                  <a:lnTo>
                    <a:pt x="400" y="51"/>
                  </a:lnTo>
                  <a:lnTo>
                    <a:pt x="400" y="51"/>
                  </a:lnTo>
                  <a:lnTo>
                    <a:pt x="400" y="46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89" y="41"/>
                  </a:lnTo>
                  <a:lnTo>
                    <a:pt x="389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74" y="31"/>
                  </a:lnTo>
                  <a:lnTo>
                    <a:pt x="369" y="26"/>
                  </a:lnTo>
                  <a:lnTo>
                    <a:pt x="369" y="26"/>
                  </a:lnTo>
                  <a:lnTo>
                    <a:pt x="364" y="31"/>
                  </a:lnTo>
                  <a:lnTo>
                    <a:pt x="364" y="31"/>
                  </a:lnTo>
                  <a:lnTo>
                    <a:pt x="364" y="31"/>
                  </a:lnTo>
                  <a:lnTo>
                    <a:pt x="364" y="31"/>
                  </a:lnTo>
                  <a:lnTo>
                    <a:pt x="359" y="31"/>
                  </a:lnTo>
                  <a:lnTo>
                    <a:pt x="359" y="36"/>
                  </a:lnTo>
                  <a:lnTo>
                    <a:pt x="359" y="36"/>
                  </a:lnTo>
                  <a:lnTo>
                    <a:pt x="349" y="36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34" y="36"/>
                  </a:lnTo>
                  <a:lnTo>
                    <a:pt x="334" y="36"/>
                  </a:lnTo>
                  <a:lnTo>
                    <a:pt x="329" y="36"/>
                  </a:lnTo>
                  <a:lnTo>
                    <a:pt x="329" y="31"/>
                  </a:lnTo>
                  <a:lnTo>
                    <a:pt x="329" y="26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19" y="26"/>
                  </a:lnTo>
                  <a:lnTo>
                    <a:pt x="319" y="26"/>
                  </a:lnTo>
                  <a:lnTo>
                    <a:pt x="319" y="21"/>
                  </a:lnTo>
                  <a:lnTo>
                    <a:pt x="319" y="21"/>
                  </a:lnTo>
                  <a:lnTo>
                    <a:pt x="319" y="21"/>
                  </a:lnTo>
                  <a:lnTo>
                    <a:pt x="319" y="15"/>
                  </a:lnTo>
                  <a:lnTo>
                    <a:pt x="319" y="15"/>
                  </a:lnTo>
                  <a:lnTo>
                    <a:pt x="319" y="15"/>
                  </a:lnTo>
                  <a:lnTo>
                    <a:pt x="313" y="15"/>
                  </a:lnTo>
                  <a:lnTo>
                    <a:pt x="313" y="15"/>
                  </a:lnTo>
                  <a:lnTo>
                    <a:pt x="313" y="15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03" y="5"/>
                  </a:lnTo>
                  <a:lnTo>
                    <a:pt x="298" y="5"/>
                  </a:lnTo>
                  <a:lnTo>
                    <a:pt x="288" y="0"/>
                  </a:lnTo>
                  <a:lnTo>
                    <a:pt x="283" y="0"/>
                  </a:lnTo>
                  <a:lnTo>
                    <a:pt x="278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3" y="15"/>
                  </a:lnTo>
                  <a:lnTo>
                    <a:pt x="253" y="21"/>
                  </a:lnTo>
                  <a:lnTo>
                    <a:pt x="253" y="21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53" y="21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43" y="21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32" y="10"/>
                  </a:lnTo>
                  <a:lnTo>
                    <a:pt x="227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12" y="15"/>
                  </a:lnTo>
                  <a:lnTo>
                    <a:pt x="207" y="15"/>
                  </a:lnTo>
                  <a:lnTo>
                    <a:pt x="207" y="21"/>
                  </a:lnTo>
                  <a:lnTo>
                    <a:pt x="202" y="21"/>
                  </a:lnTo>
                  <a:lnTo>
                    <a:pt x="197" y="26"/>
                  </a:lnTo>
                  <a:lnTo>
                    <a:pt x="197" y="31"/>
                  </a:lnTo>
                  <a:lnTo>
                    <a:pt x="192" y="31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41"/>
                  </a:lnTo>
                  <a:lnTo>
                    <a:pt x="192" y="41"/>
                  </a:lnTo>
                  <a:lnTo>
                    <a:pt x="197" y="41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197" y="51"/>
                  </a:lnTo>
                  <a:lnTo>
                    <a:pt x="197" y="66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1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197" y="86"/>
                  </a:lnTo>
                  <a:lnTo>
                    <a:pt x="197" y="9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202" y="102"/>
                  </a:lnTo>
                  <a:lnTo>
                    <a:pt x="202" y="102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2" y="112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7" y="122"/>
                  </a:lnTo>
                  <a:lnTo>
                    <a:pt x="177" y="122"/>
                  </a:lnTo>
                  <a:lnTo>
                    <a:pt x="177" y="122"/>
                  </a:lnTo>
                  <a:lnTo>
                    <a:pt x="177" y="122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62" y="152"/>
                  </a:lnTo>
                  <a:lnTo>
                    <a:pt x="162" y="152"/>
                  </a:lnTo>
                  <a:lnTo>
                    <a:pt x="162" y="152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1" y="157"/>
                  </a:lnTo>
                  <a:lnTo>
                    <a:pt x="146" y="157"/>
                  </a:lnTo>
                  <a:lnTo>
                    <a:pt x="146" y="157"/>
                  </a:lnTo>
                  <a:lnTo>
                    <a:pt x="146" y="162"/>
                  </a:lnTo>
                  <a:lnTo>
                    <a:pt x="146" y="162"/>
                  </a:lnTo>
                  <a:lnTo>
                    <a:pt x="141" y="162"/>
                  </a:lnTo>
                  <a:lnTo>
                    <a:pt x="141" y="162"/>
                  </a:lnTo>
                  <a:lnTo>
                    <a:pt x="141" y="162"/>
                  </a:lnTo>
                  <a:lnTo>
                    <a:pt x="136" y="162"/>
                  </a:lnTo>
                  <a:lnTo>
                    <a:pt x="131" y="162"/>
                  </a:lnTo>
                  <a:lnTo>
                    <a:pt x="131" y="162"/>
                  </a:lnTo>
                  <a:lnTo>
                    <a:pt x="131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7"/>
                  </a:lnTo>
                  <a:lnTo>
                    <a:pt x="106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96" y="172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7"/>
                  </a:lnTo>
                  <a:lnTo>
                    <a:pt x="81" y="188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65" y="177"/>
                  </a:lnTo>
                  <a:lnTo>
                    <a:pt x="70" y="177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5" y="162"/>
                  </a:lnTo>
                  <a:lnTo>
                    <a:pt x="45" y="167"/>
                  </a:lnTo>
                  <a:lnTo>
                    <a:pt x="40" y="167"/>
                  </a:lnTo>
                  <a:lnTo>
                    <a:pt x="35" y="172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35" y="183"/>
                  </a:lnTo>
                  <a:lnTo>
                    <a:pt x="30" y="188"/>
                  </a:lnTo>
                  <a:lnTo>
                    <a:pt x="25" y="183"/>
                  </a:lnTo>
                  <a:lnTo>
                    <a:pt x="20" y="183"/>
                  </a:lnTo>
                  <a:lnTo>
                    <a:pt x="15" y="18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25" y="193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5" y="198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10" y="20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30" y="208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50" y="198"/>
                  </a:lnTo>
                  <a:lnTo>
                    <a:pt x="55" y="193"/>
                  </a:lnTo>
                  <a:lnTo>
                    <a:pt x="81" y="193"/>
                  </a:lnTo>
                  <a:lnTo>
                    <a:pt x="91" y="193"/>
                  </a:lnTo>
                  <a:lnTo>
                    <a:pt x="101" y="193"/>
                  </a:lnTo>
                  <a:lnTo>
                    <a:pt x="106" y="193"/>
                  </a:lnTo>
                  <a:lnTo>
                    <a:pt x="111" y="188"/>
                  </a:lnTo>
                  <a:lnTo>
                    <a:pt x="116" y="183"/>
                  </a:lnTo>
                  <a:lnTo>
                    <a:pt x="116" y="183"/>
                  </a:lnTo>
                  <a:lnTo>
                    <a:pt x="121" y="183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2"/>
                  </a:lnTo>
                  <a:lnTo>
                    <a:pt x="121" y="167"/>
                  </a:lnTo>
                  <a:lnTo>
                    <a:pt x="121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31" y="188"/>
                  </a:lnTo>
                  <a:lnTo>
                    <a:pt x="136" y="183"/>
                  </a:lnTo>
                  <a:lnTo>
                    <a:pt x="136" y="183"/>
                  </a:lnTo>
                  <a:lnTo>
                    <a:pt x="141" y="183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36" y="188"/>
                  </a:lnTo>
                  <a:lnTo>
                    <a:pt x="136" y="193"/>
                  </a:lnTo>
                  <a:lnTo>
                    <a:pt x="136" y="198"/>
                  </a:lnTo>
                  <a:lnTo>
                    <a:pt x="131" y="198"/>
                  </a:lnTo>
                  <a:lnTo>
                    <a:pt x="121" y="198"/>
                  </a:lnTo>
                  <a:lnTo>
                    <a:pt x="116" y="203"/>
                  </a:lnTo>
                  <a:lnTo>
                    <a:pt x="111" y="203"/>
                  </a:lnTo>
                  <a:lnTo>
                    <a:pt x="106" y="203"/>
                  </a:lnTo>
                  <a:lnTo>
                    <a:pt x="81" y="213"/>
                  </a:lnTo>
                  <a:lnTo>
                    <a:pt x="75" y="218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5" y="223"/>
                  </a:lnTo>
                  <a:lnTo>
                    <a:pt x="60" y="228"/>
                  </a:lnTo>
                  <a:lnTo>
                    <a:pt x="70" y="228"/>
                  </a:lnTo>
                  <a:lnTo>
                    <a:pt x="111" y="213"/>
                  </a:lnTo>
                  <a:lnTo>
                    <a:pt x="116" y="213"/>
                  </a:lnTo>
                  <a:lnTo>
                    <a:pt x="111" y="218"/>
                  </a:lnTo>
                  <a:lnTo>
                    <a:pt x="106" y="218"/>
                  </a:lnTo>
                  <a:lnTo>
                    <a:pt x="101" y="223"/>
                  </a:lnTo>
                  <a:lnTo>
                    <a:pt x="91" y="228"/>
                  </a:lnTo>
                  <a:lnTo>
                    <a:pt x="91" y="233"/>
                  </a:lnTo>
                  <a:lnTo>
                    <a:pt x="86" y="233"/>
                  </a:lnTo>
                  <a:lnTo>
                    <a:pt x="75" y="233"/>
                  </a:lnTo>
                  <a:lnTo>
                    <a:pt x="75" y="238"/>
                  </a:lnTo>
                  <a:lnTo>
                    <a:pt x="65" y="243"/>
                  </a:lnTo>
                  <a:lnTo>
                    <a:pt x="60" y="243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53"/>
                  </a:lnTo>
                  <a:lnTo>
                    <a:pt x="60" y="253"/>
                  </a:lnTo>
                  <a:lnTo>
                    <a:pt x="60" y="253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5" y="253"/>
                  </a:lnTo>
                  <a:lnTo>
                    <a:pt x="70" y="253"/>
                  </a:lnTo>
                  <a:lnTo>
                    <a:pt x="70" y="258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81" y="248"/>
                  </a:lnTo>
                  <a:lnTo>
                    <a:pt x="91" y="243"/>
                  </a:lnTo>
                  <a:lnTo>
                    <a:pt x="91" y="238"/>
                  </a:lnTo>
                  <a:lnTo>
                    <a:pt x="96" y="243"/>
                  </a:lnTo>
                  <a:lnTo>
                    <a:pt x="96" y="243"/>
                  </a:lnTo>
                  <a:lnTo>
                    <a:pt x="96" y="248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11" y="248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26" y="238"/>
                  </a:lnTo>
                  <a:lnTo>
                    <a:pt x="131" y="238"/>
                  </a:lnTo>
                  <a:lnTo>
                    <a:pt x="131" y="233"/>
                  </a:lnTo>
                  <a:lnTo>
                    <a:pt x="136" y="233"/>
                  </a:lnTo>
                  <a:lnTo>
                    <a:pt x="136" y="233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1" y="243"/>
                  </a:lnTo>
                  <a:lnTo>
                    <a:pt x="136" y="243"/>
                  </a:lnTo>
                  <a:lnTo>
                    <a:pt x="136" y="248"/>
                  </a:lnTo>
                  <a:lnTo>
                    <a:pt x="141" y="25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3"/>
                  </a:lnTo>
                  <a:lnTo>
                    <a:pt x="151" y="243"/>
                  </a:lnTo>
                  <a:lnTo>
                    <a:pt x="157" y="238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1" y="24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51" y="253"/>
                  </a:lnTo>
                  <a:lnTo>
                    <a:pt x="146" y="253"/>
                  </a:lnTo>
                  <a:lnTo>
                    <a:pt x="146" y="258"/>
                  </a:lnTo>
                  <a:lnTo>
                    <a:pt x="146" y="258"/>
                  </a:lnTo>
                  <a:lnTo>
                    <a:pt x="141" y="258"/>
                  </a:lnTo>
                  <a:lnTo>
                    <a:pt x="146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3"/>
                  </a:lnTo>
                  <a:lnTo>
                    <a:pt x="167" y="253"/>
                  </a:lnTo>
                  <a:lnTo>
                    <a:pt x="167" y="253"/>
                  </a:lnTo>
                  <a:lnTo>
                    <a:pt x="167" y="253"/>
                  </a:lnTo>
                  <a:lnTo>
                    <a:pt x="167" y="258"/>
                  </a:lnTo>
                  <a:lnTo>
                    <a:pt x="167" y="258"/>
                  </a:lnTo>
                  <a:lnTo>
                    <a:pt x="167" y="258"/>
                  </a:lnTo>
                  <a:lnTo>
                    <a:pt x="167" y="258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77" y="258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82" y="253"/>
                  </a:lnTo>
                  <a:lnTo>
                    <a:pt x="182" y="253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7" y="248"/>
                  </a:lnTo>
                  <a:lnTo>
                    <a:pt x="187" y="248"/>
                  </a:lnTo>
                  <a:lnTo>
                    <a:pt x="192" y="248"/>
                  </a:lnTo>
                  <a:lnTo>
                    <a:pt x="197" y="248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192" y="243"/>
                  </a:lnTo>
                  <a:lnTo>
                    <a:pt x="197" y="238"/>
                  </a:lnTo>
                  <a:lnTo>
                    <a:pt x="197" y="238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12" y="243"/>
                  </a:lnTo>
                  <a:lnTo>
                    <a:pt x="217" y="243"/>
                  </a:lnTo>
                  <a:lnTo>
                    <a:pt x="217" y="243"/>
                  </a:lnTo>
                  <a:lnTo>
                    <a:pt x="222" y="243"/>
                  </a:lnTo>
                  <a:lnTo>
                    <a:pt x="222" y="243"/>
                  </a:lnTo>
                  <a:lnTo>
                    <a:pt x="227" y="248"/>
                  </a:lnTo>
                  <a:lnTo>
                    <a:pt x="227" y="248"/>
                  </a:lnTo>
                  <a:lnTo>
                    <a:pt x="227" y="248"/>
                  </a:lnTo>
                  <a:lnTo>
                    <a:pt x="227" y="253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8" y="248"/>
                  </a:lnTo>
                  <a:lnTo>
                    <a:pt x="243" y="243"/>
                  </a:lnTo>
                  <a:lnTo>
                    <a:pt x="243" y="238"/>
                  </a:lnTo>
                  <a:lnTo>
                    <a:pt x="248" y="233"/>
                  </a:lnTo>
                  <a:lnTo>
                    <a:pt x="248" y="238"/>
                  </a:lnTo>
                  <a:lnTo>
                    <a:pt x="253" y="233"/>
                  </a:lnTo>
                  <a:lnTo>
                    <a:pt x="253" y="233"/>
                  </a:lnTo>
                  <a:lnTo>
                    <a:pt x="253" y="238"/>
                  </a:lnTo>
                  <a:lnTo>
                    <a:pt x="258" y="238"/>
                  </a:lnTo>
                  <a:lnTo>
                    <a:pt x="263" y="238"/>
                  </a:lnTo>
                  <a:lnTo>
                    <a:pt x="263" y="238"/>
                  </a:lnTo>
                  <a:lnTo>
                    <a:pt x="263" y="243"/>
                  </a:lnTo>
                  <a:lnTo>
                    <a:pt x="268" y="243"/>
                  </a:lnTo>
                  <a:lnTo>
                    <a:pt x="268" y="243"/>
                  </a:lnTo>
                  <a:lnTo>
                    <a:pt x="273" y="243"/>
                  </a:lnTo>
                  <a:lnTo>
                    <a:pt x="273" y="238"/>
                  </a:lnTo>
                  <a:lnTo>
                    <a:pt x="273" y="238"/>
                  </a:lnTo>
                  <a:lnTo>
                    <a:pt x="278" y="233"/>
                  </a:lnTo>
                  <a:lnTo>
                    <a:pt x="278" y="233"/>
                  </a:lnTo>
                  <a:lnTo>
                    <a:pt x="273" y="233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73" y="228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88" y="228"/>
                  </a:lnTo>
                  <a:lnTo>
                    <a:pt x="298" y="223"/>
                  </a:lnTo>
                  <a:lnTo>
                    <a:pt x="298" y="223"/>
                  </a:lnTo>
                  <a:lnTo>
                    <a:pt x="303" y="228"/>
                  </a:lnTo>
                  <a:lnTo>
                    <a:pt x="303" y="233"/>
                  </a:lnTo>
                  <a:lnTo>
                    <a:pt x="308" y="238"/>
                  </a:lnTo>
                  <a:lnTo>
                    <a:pt x="308" y="233"/>
                  </a:lnTo>
                  <a:lnTo>
                    <a:pt x="308" y="228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18"/>
                  </a:lnTo>
                  <a:lnTo>
                    <a:pt x="313" y="218"/>
                  </a:lnTo>
                  <a:lnTo>
                    <a:pt x="313" y="218"/>
                  </a:lnTo>
                  <a:lnTo>
                    <a:pt x="313" y="213"/>
                  </a:lnTo>
                  <a:lnTo>
                    <a:pt x="313" y="213"/>
                  </a:lnTo>
                  <a:lnTo>
                    <a:pt x="313" y="208"/>
                  </a:lnTo>
                  <a:lnTo>
                    <a:pt x="313" y="213"/>
                  </a:lnTo>
                  <a:lnTo>
                    <a:pt x="313" y="213"/>
                  </a:lnTo>
                  <a:lnTo>
                    <a:pt x="308" y="213"/>
                  </a:lnTo>
                  <a:lnTo>
                    <a:pt x="308" y="213"/>
                  </a:lnTo>
                  <a:lnTo>
                    <a:pt x="303" y="208"/>
                  </a:lnTo>
                  <a:lnTo>
                    <a:pt x="303" y="208"/>
                  </a:lnTo>
                  <a:lnTo>
                    <a:pt x="313" y="208"/>
                  </a:lnTo>
                  <a:lnTo>
                    <a:pt x="319" y="213"/>
                  </a:lnTo>
                  <a:lnTo>
                    <a:pt x="319" y="218"/>
                  </a:lnTo>
                  <a:lnTo>
                    <a:pt x="319" y="218"/>
                  </a:lnTo>
                  <a:lnTo>
                    <a:pt x="324" y="213"/>
                  </a:lnTo>
                  <a:lnTo>
                    <a:pt x="324" y="208"/>
                  </a:lnTo>
                  <a:lnTo>
                    <a:pt x="319" y="208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29" y="213"/>
                  </a:lnTo>
                  <a:lnTo>
                    <a:pt x="329" y="213"/>
                  </a:lnTo>
                  <a:lnTo>
                    <a:pt x="329" y="213"/>
                  </a:lnTo>
                  <a:lnTo>
                    <a:pt x="334" y="208"/>
                  </a:lnTo>
                  <a:lnTo>
                    <a:pt x="339" y="208"/>
                  </a:lnTo>
                  <a:lnTo>
                    <a:pt x="344" y="208"/>
                  </a:lnTo>
                  <a:lnTo>
                    <a:pt x="349" y="203"/>
                  </a:lnTo>
                  <a:lnTo>
                    <a:pt x="354" y="198"/>
                  </a:lnTo>
                  <a:lnTo>
                    <a:pt x="354" y="193"/>
                  </a:lnTo>
                  <a:lnTo>
                    <a:pt x="354" y="193"/>
                  </a:lnTo>
                  <a:lnTo>
                    <a:pt x="354" y="193"/>
                  </a:lnTo>
                  <a:lnTo>
                    <a:pt x="354" y="188"/>
                  </a:lnTo>
                  <a:lnTo>
                    <a:pt x="354" y="188"/>
                  </a:lnTo>
                  <a:lnTo>
                    <a:pt x="359" y="183"/>
                  </a:lnTo>
                  <a:lnTo>
                    <a:pt x="354" y="183"/>
                  </a:lnTo>
                  <a:lnTo>
                    <a:pt x="354" y="183"/>
                  </a:lnTo>
                  <a:lnTo>
                    <a:pt x="354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59" y="177"/>
                  </a:lnTo>
                  <a:lnTo>
                    <a:pt x="359" y="177"/>
                  </a:lnTo>
                  <a:lnTo>
                    <a:pt x="354" y="172"/>
                  </a:lnTo>
                  <a:lnTo>
                    <a:pt x="349" y="172"/>
                  </a:lnTo>
                  <a:lnTo>
                    <a:pt x="354" y="167"/>
                  </a:lnTo>
                  <a:lnTo>
                    <a:pt x="349" y="162"/>
                  </a:lnTo>
                  <a:lnTo>
                    <a:pt x="344" y="157"/>
                  </a:lnTo>
                  <a:lnTo>
                    <a:pt x="334" y="157"/>
                  </a:lnTo>
                  <a:lnTo>
                    <a:pt x="339" y="152"/>
                  </a:lnTo>
                  <a:lnTo>
                    <a:pt x="344" y="152"/>
                  </a:lnTo>
                  <a:lnTo>
                    <a:pt x="349" y="157"/>
                  </a:lnTo>
                  <a:lnTo>
                    <a:pt x="354" y="157"/>
                  </a:lnTo>
                  <a:lnTo>
                    <a:pt x="359" y="152"/>
                  </a:lnTo>
                  <a:lnTo>
                    <a:pt x="359" y="152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9" y="157"/>
                  </a:lnTo>
                  <a:lnTo>
                    <a:pt x="374" y="157"/>
                  </a:lnTo>
                  <a:lnTo>
                    <a:pt x="374" y="162"/>
                  </a:lnTo>
                  <a:lnTo>
                    <a:pt x="379" y="157"/>
                  </a:lnTo>
                  <a:lnTo>
                    <a:pt x="379" y="157"/>
                  </a:lnTo>
                  <a:lnTo>
                    <a:pt x="379" y="157"/>
                  </a:lnTo>
                  <a:lnTo>
                    <a:pt x="379" y="162"/>
                  </a:lnTo>
                  <a:lnTo>
                    <a:pt x="379" y="162"/>
                  </a:lnTo>
                  <a:lnTo>
                    <a:pt x="379" y="162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67"/>
                  </a:lnTo>
                  <a:lnTo>
                    <a:pt x="379" y="172"/>
                  </a:lnTo>
                  <a:lnTo>
                    <a:pt x="374" y="172"/>
                  </a:lnTo>
                  <a:lnTo>
                    <a:pt x="374" y="172"/>
                  </a:lnTo>
                  <a:lnTo>
                    <a:pt x="369" y="172"/>
                  </a:lnTo>
                  <a:lnTo>
                    <a:pt x="369" y="177"/>
                  </a:lnTo>
                  <a:lnTo>
                    <a:pt x="374" y="177"/>
                  </a:lnTo>
                  <a:lnTo>
                    <a:pt x="369" y="177"/>
                  </a:lnTo>
                  <a:lnTo>
                    <a:pt x="369" y="177"/>
                  </a:lnTo>
                  <a:lnTo>
                    <a:pt x="369" y="183"/>
                  </a:lnTo>
                  <a:lnTo>
                    <a:pt x="364" y="183"/>
                  </a:lnTo>
                  <a:lnTo>
                    <a:pt x="369" y="183"/>
                  </a:lnTo>
                  <a:lnTo>
                    <a:pt x="369" y="183"/>
                  </a:lnTo>
                  <a:lnTo>
                    <a:pt x="369" y="183"/>
                  </a:lnTo>
                  <a:lnTo>
                    <a:pt x="374" y="188"/>
                  </a:lnTo>
                  <a:lnTo>
                    <a:pt x="389" y="188"/>
                  </a:lnTo>
                  <a:lnTo>
                    <a:pt x="395" y="183"/>
                  </a:lnTo>
                  <a:lnTo>
                    <a:pt x="410" y="183"/>
                  </a:lnTo>
                  <a:lnTo>
                    <a:pt x="415" y="183"/>
                  </a:lnTo>
                  <a:lnTo>
                    <a:pt x="410" y="177"/>
                  </a:lnTo>
                  <a:lnTo>
                    <a:pt x="415" y="172"/>
                  </a:lnTo>
                  <a:lnTo>
                    <a:pt x="425" y="167"/>
                  </a:lnTo>
                  <a:lnTo>
                    <a:pt x="430" y="167"/>
                  </a:lnTo>
                  <a:lnTo>
                    <a:pt x="435" y="167"/>
                  </a:lnTo>
                  <a:lnTo>
                    <a:pt x="440" y="162"/>
                  </a:lnTo>
                  <a:lnTo>
                    <a:pt x="435" y="162"/>
                  </a:lnTo>
                  <a:lnTo>
                    <a:pt x="430" y="157"/>
                  </a:lnTo>
                  <a:lnTo>
                    <a:pt x="435" y="157"/>
                  </a:lnTo>
                  <a:lnTo>
                    <a:pt x="440" y="157"/>
                  </a:lnTo>
                  <a:lnTo>
                    <a:pt x="440" y="152"/>
                  </a:lnTo>
                  <a:lnTo>
                    <a:pt x="445" y="147"/>
                  </a:lnTo>
                  <a:lnTo>
                    <a:pt x="445" y="147"/>
                  </a:lnTo>
                  <a:lnTo>
                    <a:pt x="445" y="142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35" y="13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7" name="Freeform 11">
              <a:extLst>
                <a:ext uri="{FF2B5EF4-FFF2-40B4-BE49-F238E27FC236}">
                  <a16:creationId xmlns:a16="http://schemas.microsoft.com/office/drawing/2014/main" id="{163CACCB-DF5B-866D-5F38-35487CFDC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1" y="2997200"/>
              <a:ext cx="352425" cy="274638"/>
            </a:xfrm>
            <a:custGeom>
              <a:avLst/>
              <a:gdLst>
                <a:gd name="T0" fmla="*/ 20 w 222"/>
                <a:gd name="T1" fmla="*/ 0 h 173"/>
                <a:gd name="T2" fmla="*/ 30 w 222"/>
                <a:gd name="T3" fmla="*/ 5 h 173"/>
                <a:gd name="T4" fmla="*/ 45 w 222"/>
                <a:gd name="T5" fmla="*/ 31 h 173"/>
                <a:gd name="T6" fmla="*/ 71 w 222"/>
                <a:gd name="T7" fmla="*/ 46 h 173"/>
                <a:gd name="T8" fmla="*/ 91 w 222"/>
                <a:gd name="T9" fmla="*/ 56 h 173"/>
                <a:gd name="T10" fmla="*/ 106 w 222"/>
                <a:gd name="T11" fmla="*/ 56 h 173"/>
                <a:gd name="T12" fmla="*/ 111 w 222"/>
                <a:gd name="T13" fmla="*/ 61 h 173"/>
                <a:gd name="T14" fmla="*/ 126 w 222"/>
                <a:gd name="T15" fmla="*/ 66 h 173"/>
                <a:gd name="T16" fmla="*/ 141 w 222"/>
                <a:gd name="T17" fmla="*/ 71 h 173"/>
                <a:gd name="T18" fmla="*/ 157 w 222"/>
                <a:gd name="T19" fmla="*/ 76 h 173"/>
                <a:gd name="T20" fmla="*/ 162 w 222"/>
                <a:gd name="T21" fmla="*/ 71 h 173"/>
                <a:gd name="T22" fmla="*/ 172 w 222"/>
                <a:gd name="T23" fmla="*/ 76 h 173"/>
                <a:gd name="T24" fmla="*/ 182 w 222"/>
                <a:gd name="T25" fmla="*/ 76 h 173"/>
                <a:gd name="T26" fmla="*/ 177 w 222"/>
                <a:gd name="T27" fmla="*/ 76 h 173"/>
                <a:gd name="T28" fmla="*/ 197 w 222"/>
                <a:gd name="T29" fmla="*/ 102 h 173"/>
                <a:gd name="T30" fmla="*/ 207 w 222"/>
                <a:gd name="T31" fmla="*/ 117 h 173"/>
                <a:gd name="T32" fmla="*/ 217 w 222"/>
                <a:gd name="T33" fmla="*/ 137 h 173"/>
                <a:gd name="T34" fmla="*/ 212 w 222"/>
                <a:gd name="T35" fmla="*/ 137 h 173"/>
                <a:gd name="T36" fmla="*/ 197 w 222"/>
                <a:gd name="T37" fmla="*/ 142 h 173"/>
                <a:gd name="T38" fmla="*/ 192 w 222"/>
                <a:gd name="T39" fmla="*/ 137 h 173"/>
                <a:gd name="T40" fmla="*/ 187 w 222"/>
                <a:gd name="T41" fmla="*/ 137 h 173"/>
                <a:gd name="T42" fmla="*/ 187 w 222"/>
                <a:gd name="T43" fmla="*/ 142 h 173"/>
                <a:gd name="T44" fmla="*/ 187 w 222"/>
                <a:gd name="T45" fmla="*/ 142 h 173"/>
                <a:gd name="T46" fmla="*/ 182 w 222"/>
                <a:gd name="T47" fmla="*/ 142 h 173"/>
                <a:gd name="T48" fmla="*/ 182 w 222"/>
                <a:gd name="T49" fmla="*/ 152 h 173"/>
                <a:gd name="T50" fmla="*/ 187 w 222"/>
                <a:gd name="T51" fmla="*/ 162 h 173"/>
                <a:gd name="T52" fmla="*/ 187 w 222"/>
                <a:gd name="T53" fmla="*/ 162 h 173"/>
                <a:gd name="T54" fmla="*/ 177 w 222"/>
                <a:gd name="T55" fmla="*/ 173 h 173"/>
                <a:gd name="T56" fmla="*/ 152 w 222"/>
                <a:gd name="T57" fmla="*/ 162 h 173"/>
                <a:gd name="T58" fmla="*/ 141 w 222"/>
                <a:gd name="T59" fmla="*/ 162 h 173"/>
                <a:gd name="T60" fmla="*/ 136 w 222"/>
                <a:gd name="T61" fmla="*/ 167 h 173"/>
                <a:gd name="T62" fmla="*/ 126 w 222"/>
                <a:gd name="T63" fmla="*/ 162 h 173"/>
                <a:gd name="T64" fmla="*/ 121 w 222"/>
                <a:gd name="T65" fmla="*/ 157 h 173"/>
                <a:gd name="T66" fmla="*/ 91 w 222"/>
                <a:gd name="T67" fmla="*/ 152 h 173"/>
                <a:gd name="T68" fmla="*/ 91 w 222"/>
                <a:gd name="T69" fmla="*/ 142 h 173"/>
                <a:gd name="T70" fmla="*/ 86 w 222"/>
                <a:gd name="T71" fmla="*/ 137 h 173"/>
                <a:gd name="T72" fmla="*/ 76 w 222"/>
                <a:gd name="T73" fmla="*/ 137 h 173"/>
                <a:gd name="T74" fmla="*/ 76 w 222"/>
                <a:gd name="T75" fmla="*/ 132 h 173"/>
                <a:gd name="T76" fmla="*/ 76 w 222"/>
                <a:gd name="T77" fmla="*/ 132 h 173"/>
                <a:gd name="T78" fmla="*/ 81 w 222"/>
                <a:gd name="T79" fmla="*/ 127 h 173"/>
                <a:gd name="T80" fmla="*/ 76 w 222"/>
                <a:gd name="T81" fmla="*/ 122 h 173"/>
                <a:gd name="T82" fmla="*/ 71 w 222"/>
                <a:gd name="T83" fmla="*/ 107 h 173"/>
                <a:gd name="T84" fmla="*/ 76 w 222"/>
                <a:gd name="T85" fmla="*/ 102 h 173"/>
                <a:gd name="T86" fmla="*/ 76 w 222"/>
                <a:gd name="T87" fmla="*/ 92 h 173"/>
                <a:gd name="T88" fmla="*/ 71 w 222"/>
                <a:gd name="T89" fmla="*/ 86 h 173"/>
                <a:gd name="T90" fmla="*/ 66 w 222"/>
                <a:gd name="T91" fmla="*/ 81 h 173"/>
                <a:gd name="T92" fmla="*/ 50 w 222"/>
                <a:gd name="T93" fmla="*/ 61 h 173"/>
                <a:gd name="T94" fmla="*/ 45 w 222"/>
                <a:gd name="T95" fmla="*/ 56 h 173"/>
                <a:gd name="T96" fmla="*/ 40 w 222"/>
                <a:gd name="T97" fmla="*/ 56 h 173"/>
                <a:gd name="T98" fmla="*/ 35 w 222"/>
                <a:gd name="T99" fmla="*/ 61 h 173"/>
                <a:gd name="T100" fmla="*/ 10 w 222"/>
                <a:gd name="T101" fmla="*/ 31 h 173"/>
                <a:gd name="T102" fmla="*/ 5 w 222"/>
                <a:gd name="T103" fmla="*/ 31 h 173"/>
                <a:gd name="T104" fmla="*/ 0 w 222"/>
                <a:gd name="T105" fmla="*/ 26 h 173"/>
                <a:gd name="T106" fmla="*/ 5 w 222"/>
                <a:gd name="T107" fmla="*/ 26 h 173"/>
                <a:gd name="T108" fmla="*/ 0 w 222"/>
                <a:gd name="T109" fmla="*/ 11 h 173"/>
                <a:gd name="T110" fmla="*/ 5 w 222"/>
                <a:gd name="T111" fmla="*/ 11 h 173"/>
                <a:gd name="T112" fmla="*/ 10 w 222"/>
                <a:gd name="T113" fmla="*/ 11 h 173"/>
                <a:gd name="T114" fmla="*/ 15 w 222"/>
                <a:gd name="T115" fmla="*/ 5 h 173"/>
                <a:gd name="T116" fmla="*/ 15 w 222"/>
                <a:gd name="T117" fmla="*/ 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73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0" y="21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45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71" y="41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1" y="51"/>
                  </a:lnTo>
                  <a:lnTo>
                    <a:pt x="76" y="51"/>
                  </a:lnTo>
                  <a:lnTo>
                    <a:pt x="91" y="56"/>
                  </a:lnTo>
                  <a:lnTo>
                    <a:pt x="96" y="56"/>
                  </a:lnTo>
                  <a:lnTo>
                    <a:pt x="106" y="51"/>
                  </a:lnTo>
                  <a:lnTo>
                    <a:pt x="111" y="51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6" y="61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36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76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62" y="76"/>
                  </a:lnTo>
                  <a:lnTo>
                    <a:pt x="167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7" y="71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77" y="76"/>
                  </a:lnTo>
                  <a:lnTo>
                    <a:pt x="182" y="81"/>
                  </a:lnTo>
                  <a:lnTo>
                    <a:pt x="192" y="97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202" y="102"/>
                  </a:lnTo>
                  <a:lnTo>
                    <a:pt x="207" y="117"/>
                  </a:lnTo>
                  <a:lnTo>
                    <a:pt x="207" y="117"/>
                  </a:lnTo>
                  <a:lnTo>
                    <a:pt x="207" y="122"/>
                  </a:lnTo>
                  <a:lnTo>
                    <a:pt x="212" y="127"/>
                  </a:lnTo>
                  <a:lnTo>
                    <a:pt x="222" y="132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2" y="137"/>
                  </a:lnTo>
                  <a:lnTo>
                    <a:pt x="212" y="137"/>
                  </a:lnTo>
                  <a:lnTo>
                    <a:pt x="207" y="137"/>
                  </a:lnTo>
                  <a:lnTo>
                    <a:pt x="207" y="137"/>
                  </a:lnTo>
                  <a:lnTo>
                    <a:pt x="202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2" y="142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7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77" y="173"/>
                  </a:lnTo>
                  <a:lnTo>
                    <a:pt x="172" y="173"/>
                  </a:lnTo>
                  <a:lnTo>
                    <a:pt x="162" y="167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1" y="162"/>
                  </a:lnTo>
                  <a:lnTo>
                    <a:pt x="141" y="162"/>
                  </a:lnTo>
                  <a:lnTo>
                    <a:pt x="136" y="162"/>
                  </a:lnTo>
                  <a:lnTo>
                    <a:pt x="136" y="167"/>
                  </a:lnTo>
                  <a:lnTo>
                    <a:pt x="136" y="167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11" y="157"/>
                  </a:lnTo>
                  <a:lnTo>
                    <a:pt x="101" y="162"/>
                  </a:lnTo>
                  <a:lnTo>
                    <a:pt x="96" y="152"/>
                  </a:lnTo>
                  <a:lnTo>
                    <a:pt x="91" y="152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1" y="137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81" y="132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1" y="122"/>
                  </a:lnTo>
                  <a:lnTo>
                    <a:pt x="71" y="112"/>
                  </a:lnTo>
                  <a:lnTo>
                    <a:pt x="71" y="107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66" y="81"/>
                  </a:lnTo>
                  <a:lnTo>
                    <a:pt x="60" y="76"/>
                  </a:lnTo>
                  <a:lnTo>
                    <a:pt x="60" y="71"/>
                  </a:lnTo>
                  <a:lnTo>
                    <a:pt x="55" y="7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1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8" name="Freeform 12">
              <a:extLst>
                <a:ext uri="{FF2B5EF4-FFF2-40B4-BE49-F238E27FC236}">
                  <a16:creationId xmlns:a16="http://schemas.microsoft.com/office/drawing/2014/main" id="{8E292622-FD94-454F-6DCE-66778D8A7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9" y="3125788"/>
              <a:ext cx="168275" cy="185738"/>
            </a:xfrm>
            <a:custGeom>
              <a:avLst/>
              <a:gdLst>
                <a:gd name="T0" fmla="*/ 15 w 106"/>
                <a:gd name="T1" fmla="*/ 16 h 117"/>
                <a:gd name="T2" fmla="*/ 20 w 106"/>
                <a:gd name="T3" fmla="*/ 11 h 117"/>
                <a:gd name="T4" fmla="*/ 25 w 106"/>
                <a:gd name="T5" fmla="*/ 16 h 117"/>
                <a:gd name="T6" fmla="*/ 45 w 106"/>
                <a:gd name="T7" fmla="*/ 11 h 117"/>
                <a:gd name="T8" fmla="*/ 50 w 106"/>
                <a:gd name="T9" fmla="*/ 16 h 117"/>
                <a:gd name="T10" fmla="*/ 60 w 106"/>
                <a:gd name="T11" fmla="*/ 11 h 117"/>
                <a:gd name="T12" fmla="*/ 60 w 106"/>
                <a:gd name="T13" fmla="*/ 5 h 117"/>
                <a:gd name="T14" fmla="*/ 65 w 106"/>
                <a:gd name="T15" fmla="*/ 0 h 117"/>
                <a:gd name="T16" fmla="*/ 71 w 106"/>
                <a:gd name="T17" fmla="*/ 0 h 117"/>
                <a:gd name="T18" fmla="*/ 76 w 106"/>
                <a:gd name="T19" fmla="*/ 0 h 117"/>
                <a:gd name="T20" fmla="*/ 91 w 106"/>
                <a:gd name="T21" fmla="*/ 16 h 117"/>
                <a:gd name="T22" fmla="*/ 96 w 106"/>
                <a:gd name="T23" fmla="*/ 26 h 117"/>
                <a:gd name="T24" fmla="*/ 101 w 106"/>
                <a:gd name="T25" fmla="*/ 26 h 117"/>
                <a:gd name="T26" fmla="*/ 96 w 106"/>
                <a:gd name="T27" fmla="*/ 41 h 117"/>
                <a:gd name="T28" fmla="*/ 86 w 106"/>
                <a:gd name="T29" fmla="*/ 36 h 117"/>
                <a:gd name="T30" fmla="*/ 71 w 106"/>
                <a:gd name="T31" fmla="*/ 31 h 117"/>
                <a:gd name="T32" fmla="*/ 60 w 106"/>
                <a:gd name="T33" fmla="*/ 31 h 117"/>
                <a:gd name="T34" fmla="*/ 55 w 106"/>
                <a:gd name="T35" fmla="*/ 41 h 117"/>
                <a:gd name="T36" fmla="*/ 55 w 106"/>
                <a:gd name="T37" fmla="*/ 61 h 117"/>
                <a:gd name="T38" fmla="*/ 76 w 106"/>
                <a:gd name="T39" fmla="*/ 71 h 117"/>
                <a:gd name="T40" fmla="*/ 76 w 106"/>
                <a:gd name="T41" fmla="*/ 86 h 117"/>
                <a:gd name="T42" fmla="*/ 76 w 106"/>
                <a:gd name="T43" fmla="*/ 97 h 117"/>
                <a:gd name="T44" fmla="*/ 71 w 106"/>
                <a:gd name="T45" fmla="*/ 117 h 117"/>
                <a:gd name="T46" fmla="*/ 40 w 106"/>
                <a:gd name="T47" fmla="*/ 117 h 117"/>
                <a:gd name="T48" fmla="*/ 35 w 106"/>
                <a:gd name="T49" fmla="*/ 112 h 117"/>
                <a:gd name="T50" fmla="*/ 35 w 106"/>
                <a:gd name="T51" fmla="*/ 107 h 117"/>
                <a:gd name="T52" fmla="*/ 40 w 106"/>
                <a:gd name="T53" fmla="*/ 102 h 117"/>
                <a:gd name="T54" fmla="*/ 35 w 106"/>
                <a:gd name="T55" fmla="*/ 102 h 117"/>
                <a:gd name="T56" fmla="*/ 30 w 106"/>
                <a:gd name="T57" fmla="*/ 97 h 117"/>
                <a:gd name="T58" fmla="*/ 25 w 106"/>
                <a:gd name="T59" fmla="*/ 92 h 117"/>
                <a:gd name="T60" fmla="*/ 20 w 106"/>
                <a:gd name="T61" fmla="*/ 86 h 117"/>
                <a:gd name="T62" fmla="*/ 15 w 106"/>
                <a:gd name="T63" fmla="*/ 81 h 117"/>
                <a:gd name="T64" fmla="*/ 15 w 106"/>
                <a:gd name="T65" fmla="*/ 76 h 117"/>
                <a:gd name="T66" fmla="*/ 15 w 106"/>
                <a:gd name="T67" fmla="*/ 71 h 117"/>
                <a:gd name="T68" fmla="*/ 0 w 106"/>
                <a:gd name="T69" fmla="*/ 56 h 117"/>
                <a:gd name="T70" fmla="*/ 10 w 106"/>
                <a:gd name="T71" fmla="*/ 46 h 117"/>
                <a:gd name="T72" fmla="*/ 10 w 106"/>
                <a:gd name="T73" fmla="*/ 46 h 117"/>
                <a:gd name="T74" fmla="*/ 10 w 106"/>
                <a:gd name="T75" fmla="*/ 36 h 117"/>
                <a:gd name="T76" fmla="*/ 15 w 106"/>
                <a:gd name="T77" fmla="*/ 36 h 117"/>
                <a:gd name="T78" fmla="*/ 20 w 106"/>
                <a:gd name="T79" fmla="*/ 36 h 117"/>
                <a:gd name="T80" fmla="*/ 25 w 106"/>
                <a:gd name="T81" fmla="*/ 36 h 117"/>
                <a:gd name="T82" fmla="*/ 25 w 106"/>
                <a:gd name="T83" fmla="*/ 31 h 117"/>
                <a:gd name="T84" fmla="*/ 25 w 106"/>
                <a:gd name="T85" fmla="*/ 31 h 117"/>
                <a:gd name="T86" fmla="*/ 25 w 106"/>
                <a:gd name="T87" fmla="*/ 26 h 117"/>
                <a:gd name="T88" fmla="*/ 25 w 106"/>
                <a:gd name="T89" fmla="*/ 2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17">
                  <a:moveTo>
                    <a:pt x="20" y="16"/>
                  </a:moveTo>
                  <a:lnTo>
                    <a:pt x="20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5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1" y="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6" y="21"/>
                  </a:lnTo>
                  <a:lnTo>
                    <a:pt x="96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6" y="31"/>
                  </a:lnTo>
                  <a:lnTo>
                    <a:pt x="106" y="36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1" y="41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1" y="36"/>
                  </a:lnTo>
                  <a:lnTo>
                    <a:pt x="71" y="31"/>
                  </a:lnTo>
                  <a:lnTo>
                    <a:pt x="60" y="26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5" y="41"/>
                  </a:lnTo>
                  <a:lnTo>
                    <a:pt x="55" y="51"/>
                  </a:lnTo>
                  <a:lnTo>
                    <a:pt x="55" y="56"/>
                  </a:lnTo>
                  <a:lnTo>
                    <a:pt x="55" y="61"/>
                  </a:lnTo>
                  <a:lnTo>
                    <a:pt x="60" y="66"/>
                  </a:lnTo>
                  <a:lnTo>
                    <a:pt x="65" y="71"/>
                  </a:lnTo>
                  <a:lnTo>
                    <a:pt x="76" y="71"/>
                  </a:lnTo>
                  <a:lnTo>
                    <a:pt x="76" y="76"/>
                  </a:lnTo>
                  <a:lnTo>
                    <a:pt x="76" y="81"/>
                  </a:lnTo>
                  <a:lnTo>
                    <a:pt x="76" y="86"/>
                  </a:lnTo>
                  <a:lnTo>
                    <a:pt x="76" y="92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1" y="107"/>
                  </a:lnTo>
                  <a:lnTo>
                    <a:pt x="71" y="112"/>
                  </a:lnTo>
                  <a:lnTo>
                    <a:pt x="71" y="117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40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0" y="66"/>
                  </a:lnTo>
                  <a:lnTo>
                    <a:pt x="0" y="56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6"/>
                  </a:lnTo>
                  <a:lnTo>
                    <a:pt x="20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9" name="Freeform 13">
              <a:extLst>
                <a:ext uri="{FF2B5EF4-FFF2-40B4-BE49-F238E27FC236}">
                  <a16:creationId xmlns:a16="http://schemas.microsoft.com/office/drawing/2014/main" id="{8F97AC43-4606-26F3-2D42-95B509154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5289" y="3254375"/>
              <a:ext cx="619125" cy="361950"/>
            </a:xfrm>
            <a:custGeom>
              <a:avLst/>
              <a:gdLst>
                <a:gd name="T0" fmla="*/ 61 w 390"/>
                <a:gd name="T1" fmla="*/ 147 h 228"/>
                <a:gd name="T2" fmla="*/ 82 w 390"/>
                <a:gd name="T3" fmla="*/ 162 h 228"/>
                <a:gd name="T4" fmla="*/ 198 w 390"/>
                <a:gd name="T5" fmla="*/ 167 h 228"/>
                <a:gd name="T6" fmla="*/ 198 w 390"/>
                <a:gd name="T7" fmla="*/ 178 h 228"/>
                <a:gd name="T8" fmla="*/ 218 w 390"/>
                <a:gd name="T9" fmla="*/ 198 h 228"/>
                <a:gd name="T10" fmla="*/ 218 w 390"/>
                <a:gd name="T11" fmla="*/ 208 h 228"/>
                <a:gd name="T12" fmla="*/ 223 w 390"/>
                <a:gd name="T13" fmla="*/ 218 h 228"/>
                <a:gd name="T14" fmla="*/ 233 w 390"/>
                <a:gd name="T15" fmla="*/ 218 h 228"/>
                <a:gd name="T16" fmla="*/ 249 w 390"/>
                <a:gd name="T17" fmla="*/ 208 h 228"/>
                <a:gd name="T18" fmla="*/ 279 w 390"/>
                <a:gd name="T19" fmla="*/ 208 h 228"/>
                <a:gd name="T20" fmla="*/ 299 w 390"/>
                <a:gd name="T21" fmla="*/ 223 h 228"/>
                <a:gd name="T22" fmla="*/ 330 w 390"/>
                <a:gd name="T23" fmla="*/ 208 h 228"/>
                <a:gd name="T24" fmla="*/ 360 w 390"/>
                <a:gd name="T25" fmla="*/ 178 h 228"/>
                <a:gd name="T26" fmla="*/ 380 w 390"/>
                <a:gd name="T27" fmla="*/ 147 h 228"/>
                <a:gd name="T28" fmla="*/ 355 w 390"/>
                <a:gd name="T29" fmla="*/ 127 h 228"/>
                <a:gd name="T30" fmla="*/ 350 w 390"/>
                <a:gd name="T31" fmla="*/ 112 h 228"/>
                <a:gd name="T32" fmla="*/ 350 w 390"/>
                <a:gd name="T33" fmla="*/ 97 h 228"/>
                <a:gd name="T34" fmla="*/ 350 w 390"/>
                <a:gd name="T35" fmla="*/ 86 h 228"/>
                <a:gd name="T36" fmla="*/ 345 w 390"/>
                <a:gd name="T37" fmla="*/ 71 h 228"/>
                <a:gd name="T38" fmla="*/ 345 w 390"/>
                <a:gd name="T39" fmla="*/ 51 h 228"/>
                <a:gd name="T40" fmla="*/ 330 w 390"/>
                <a:gd name="T41" fmla="*/ 36 h 228"/>
                <a:gd name="T42" fmla="*/ 335 w 390"/>
                <a:gd name="T43" fmla="*/ 26 h 228"/>
                <a:gd name="T44" fmla="*/ 325 w 390"/>
                <a:gd name="T45" fmla="*/ 16 h 228"/>
                <a:gd name="T46" fmla="*/ 320 w 390"/>
                <a:gd name="T47" fmla="*/ 0 h 228"/>
                <a:gd name="T48" fmla="*/ 289 w 390"/>
                <a:gd name="T49" fmla="*/ 5 h 228"/>
                <a:gd name="T50" fmla="*/ 264 w 390"/>
                <a:gd name="T51" fmla="*/ 11 h 228"/>
                <a:gd name="T52" fmla="*/ 223 w 390"/>
                <a:gd name="T53" fmla="*/ 16 h 228"/>
                <a:gd name="T54" fmla="*/ 213 w 390"/>
                <a:gd name="T55" fmla="*/ 31 h 228"/>
                <a:gd name="T56" fmla="*/ 203 w 390"/>
                <a:gd name="T57" fmla="*/ 51 h 228"/>
                <a:gd name="T58" fmla="*/ 178 w 390"/>
                <a:gd name="T59" fmla="*/ 56 h 228"/>
                <a:gd name="T60" fmla="*/ 168 w 390"/>
                <a:gd name="T61" fmla="*/ 46 h 228"/>
                <a:gd name="T62" fmla="*/ 157 w 390"/>
                <a:gd name="T63" fmla="*/ 36 h 228"/>
                <a:gd name="T64" fmla="*/ 137 w 390"/>
                <a:gd name="T65" fmla="*/ 26 h 228"/>
                <a:gd name="T66" fmla="*/ 122 w 390"/>
                <a:gd name="T67" fmla="*/ 21 h 228"/>
                <a:gd name="T68" fmla="*/ 117 w 390"/>
                <a:gd name="T69" fmla="*/ 11 h 228"/>
                <a:gd name="T70" fmla="*/ 56 w 390"/>
                <a:gd name="T71" fmla="*/ 5 h 228"/>
                <a:gd name="T72" fmla="*/ 36 w 390"/>
                <a:gd name="T73" fmla="*/ 16 h 228"/>
                <a:gd name="T74" fmla="*/ 6 w 390"/>
                <a:gd name="T75" fmla="*/ 16 h 228"/>
                <a:gd name="T76" fmla="*/ 16 w 390"/>
                <a:gd name="T77" fmla="*/ 36 h 228"/>
                <a:gd name="T78" fmla="*/ 21 w 390"/>
                <a:gd name="T79" fmla="*/ 41 h 228"/>
                <a:gd name="T80" fmla="*/ 6 w 390"/>
                <a:gd name="T81" fmla="*/ 51 h 228"/>
                <a:gd name="T82" fmla="*/ 26 w 390"/>
                <a:gd name="T83" fmla="*/ 61 h 228"/>
                <a:gd name="T84" fmla="*/ 46 w 390"/>
                <a:gd name="T85" fmla="*/ 66 h 228"/>
                <a:gd name="T86" fmla="*/ 61 w 390"/>
                <a:gd name="T87" fmla="*/ 56 h 228"/>
                <a:gd name="T88" fmla="*/ 66 w 390"/>
                <a:gd name="T89" fmla="*/ 61 h 228"/>
                <a:gd name="T90" fmla="*/ 61 w 390"/>
                <a:gd name="T91" fmla="*/ 76 h 228"/>
                <a:gd name="T92" fmla="*/ 51 w 390"/>
                <a:gd name="T93" fmla="*/ 92 h 228"/>
                <a:gd name="T94" fmla="*/ 87 w 390"/>
                <a:gd name="T95" fmla="*/ 76 h 228"/>
                <a:gd name="T96" fmla="*/ 92 w 390"/>
                <a:gd name="T97" fmla="*/ 92 h 228"/>
                <a:gd name="T98" fmla="*/ 107 w 390"/>
                <a:gd name="T99" fmla="*/ 81 h 228"/>
                <a:gd name="T100" fmla="*/ 102 w 390"/>
                <a:gd name="T101" fmla="*/ 92 h 228"/>
                <a:gd name="T102" fmla="*/ 107 w 390"/>
                <a:gd name="T103" fmla="*/ 107 h 228"/>
                <a:gd name="T104" fmla="*/ 127 w 390"/>
                <a:gd name="T105" fmla="*/ 127 h 228"/>
                <a:gd name="T106" fmla="*/ 208 w 390"/>
                <a:gd name="T107" fmla="*/ 132 h 228"/>
                <a:gd name="T108" fmla="*/ 218 w 390"/>
                <a:gd name="T109" fmla="*/ 142 h 228"/>
                <a:gd name="T110" fmla="*/ 213 w 390"/>
                <a:gd name="T111" fmla="*/ 162 h 228"/>
                <a:gd name="T112" fmla="*/ 198 w 390"/>
                <a:gd name="T113" fmla="*/ 152 h 228"/>
                <a:gd name="T114" fmla="*/ 76 w 390"/>
                <a:gd name="T115" fmla="*/ 112 h 228"/>
                <a:gd name="T116" fmla="*/ 82 w 390"/>
                <a:gd name="T117" fmla="*/ 12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0" h="228">
                  <a:moveTo>
                    <a:pt x="82" y="162"/>
                  </a:moveTo>
                  <a:lnTo>
                    <a:pt x="82" y="162"/>
                  </a:lnTo>
                  <a:lnTo>
                    <a:pt x="87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61" y="152"/>
                  </a:lnTo>
                  <a:lnTo>
                    <a:pt x="56" y="147"/>
                  </a:lnTo>
                  <a:lnTo>
                    <a:pt x="56" y="142"/>
                  </a:lnTo>
                  <a:lnTo>
                    <a:pt x="61" y="147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7"/>
                  </a:lnTo>
                  <a:lnTo>
                    <a:pt x="82" y="157"/>
                  </a:lnTo>
                  <a:lnTo>
                    <a:pt x="82" y="162"/>
                  </a:lnTo>
                  <a:lnTo>
                    <a:pt x="82" y="162"/>
                  </a:lnTo>
                  <a:moveTo>
                    <a:pt x="203" y="162"/>
                  </a:moveTo>
                  <a:lnTo>
                    <a:pt x="203" y="162"/>
                  </a:lnTo>
                  <a:lnTo>
                    <a:pt x="203" y="162"/>
                  </a:lnTo>
                  <a:lnTo>
                    <a:pt x="203" y="162"/>
                  </a:lnTo>
                  <a:lnTo>
                    <a:pt x="198" y="162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218" y="188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3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8" y="218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3" y="213"/>
                  </a:lnTo>
                  <a:lnTo>
                    <a:pt x="223" y="213"/>
                  </a:lnTo>
                  <a:lnTo>
                    <a:pt x="228" y="213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33" y="218"/>
                  </a:lnTo>
                  <a:lnTo>
                    <a:pt x="233" y="218"/>
                  </a:lnTo>
                  <a:lnTo>
                    <a:pt x="233" y="218"/>
                  </a:lnTo>
                  <a:lnTo>
                    <a:pt x="238" y="213"/>
                  </a:lnTo>
                  <a:lnTo>
                    <a:pt x="244" y="213"/>
                  </a:lnTo>
                  <a:lnTo>
                    <a:pt x="244" y="213"/>
                  </a:lnTo>
                  <a:lnTo>
                    <a:pt x="244" y="208"/>
                  </a:lnTo>
                  <a:lnTo>
                    <a:pt x="244" y="208"/>
                  </a:lnTo>
                  <a:lnTo>
                    <a:pt x="244" y="208"/>
                  </a:lnTo>
                  <a:lnTo>
                    <a:pt x="249" y="208"/>
                  </a:lnTo>
                  <a:lnTo>
                    <a:pt x="249" y="208"/>
                  </a:lnTo>
                  <a:lnTo>
                    <a:pt x="249" y="203"/>
                  </a:lnTo>
                  <a:lnTo>
                    <a:pt x="254" y="203"/>
                  </a:lnTo>
                  <a:lnTo>
                    <a:pt x="254" y="203"/>
                  </a:lnTo>
                  <a:lnTo>
                    <a:pt x="259" y="203"/>
                  </a:lnTo>
                  <a:lnTo>
                    <a:pt x="269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9" y="208"/>
                  </a:lnTo>
                  <a:lnTo>
                    <a:pt x="284" y="213"/>
                  </a:lnTo>
                  <a:lnTo>
                    <a:pt x="284" y="213"/>
                  </a:lnTo>
                  <a:lnTo>
                    <a:pt x="284" y="213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9" y="223"/>
                  </a:lnTo>
                  <a:lnTo>
                    <a:pt x="294" y="223"/>
                  </a:lnTo>
                  <a:lnTo>
                    <a:pt x="299" y="223"/>
                  </a:lnTo>
                  <a:lnTo>
                    <a:pt x="299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9" y="228"/>
                  </a:lnTo>
                  <a:lnTo>
                    <a:pt x="314" y="228"/>
                  </a:lnTo>
                  <a:lnTo>
                    <a:pt x="320" y="223"/>
                  </a:lnTo>
                  <a:lnTo>
                    <a:pt x="325" y="223"/>
                  </a:lnTo>
                  <a:lnTo>
                    <a:pt x="330" y="213"/>
                  </a:lnTo>
                  <a:lnTo>
                    <a:pt x="330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3"/>
                  </a:lnTo>
                  <a:lnTo>
                    <a:pt x="340" y="203"/>
                  </a:lnTo>
                  <a:lnTo>
                    <a:pt x="345" y="198"/>
                  </a:lnTo>
                  <a:lnTo>
                    <a:pt x="345" y="198"/>
                  </a:lnTo>
                  <a:lnTo>
                    <a:pt x="350" y="193"/>
                  </a:lnTo>
                  <a:lnTo>
                    <a:pt x="355" y="183"/>
                  </a:lnTo>
                  <a:lnTo>
                    <a:pt x="360" y="178"/>
                  </a:lnTo>
                  <a:lnTo>
                    <a:pt x="360" y="173"/>
                  </a:lnTo>
                  <a:lnTo>
                    <a:pt x="365" y="173"/>
                  </a:lnTo>
                  <a:lnTo>
                    <a:pt x="370" y="173"/>
                  </a:lnTo>
                  <a:lnTo>
                    <a:pt x="375" y="167"/>
                  </a:lnTo>
                  <a:lnTo>
                    <a:pt x="385" y="167"/>
                  </a:lnTo>
                  <a:lnTo>
                    <a:pt x="390" y="162"/>
                  </a:lnTo>
                  <a:lnTo>
                    <a:pt x="390" y="157"/>
                  </a:lnTo>
                  <a:lnTo>
                    <a:pt x="390" y="152"/>
                  </a:lnTo>
                  <a:lnTo>
                    <a:pt x="380" y="147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70" y="142"/>
                  </a:lnTo>
                  <a:lnTo>
                    <a:pt x="360" y="137"/>
                  </a:lnTo>
                  <a:lnTo>
                    <a:pt x="360" y="137"/>
                  </a:lnTo>
                  <a:lnTo>
                    <a:pt x="360" y="137"/>
                  </a:lnTo>
                  <a:lnTo>
                    <a:pt x="360" y="132"/>
                  </a:lnTo>
                  <a:lnTo>
                    <a:pt x="355" y="132"/>
                  </a:lnTo>
                  <a:lnTo>
                    <a:pt x="355" y="127"/>
                  </a:lnTo>
                  <a:lnTo>
                    <a:pt x="355" y="127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17"/>
                  </a:lnTo>
                  <a:lnTo>
                    <a:pt x="355" y="117"/>
                  </a:lnTo>
                  <a:lnTo>
                    <a:pt x="355" y="117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0" y="107"/>
                  </a:lnTo>
                  <a:lnTo>
                    <a:pt x="350" y="107"/>
                  </a:lnTo>
                  <a:lnTo>
                    <a:pt x="350" y="107"/>
                  </a:lnTo>
                  <a:lnTo>
                    <a:pt x="350" y="107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97"/>
                  </a:lnTo>
                  <a:lnTo>
                    <a:pt x="350" y="97"/>
                  </a:lnTo>
                  <a:lnTo>
                    <a:pt x="350" y="92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50" y="92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45" y="81"/>
                  </a:lnTo>
                  <a:lnTo>
                    <a:pt x="345" y="81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5" y="66"/>
                  </a:lnTo>
                  <a:lnTo>
                    <a:pt x="345" y="66"/>
                  </a:lnTo>
                  <a:lnTo>
                    <a:pt x="345" y="66"/>
                  </a:lnTo>
                  <a:lnTo>
                    <a:pt x="345" y="66"/>
                  </a:lnTo>
                  <a:lnTo>
                    <a:pt x="345" y="61"/>
                  </a:lnTo>
                  <a:lnTo>
                    <a:pt x="345" y="61"/>
                  </a:lnTo>
                  <a:lnTo>
                    <a:pt x="345" y="61"/>
                  </a:lnTo>
                  <a:lnTo>
                    <a:pt x="345" y="56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46"/>
                  </a:lnTo>
                  <a:lnTo>
                    <a:pt x="340" y="41"/>
                  </a:lnTo>
                  <a:lnTo>
                    <a:pt x="335" y="41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5" y="11"/>
                  </a:lnTo>
                  <a:lnTo>
                    <a:pt x="320" y="11"/>
                  </a:lnTo>
                  <a:lnTo>
                    <a:pt x="320" y="11"/>
                  </a:lnTo>
                  <a:lnTo>
                    <a:pt x="320" y="11"/>
                  </a:lnTo>
                  <a:lnTo>
                    <a:pt x="320" y="11"/>
                  </a:lnTo>
                  <a:lnTo>
                    <a:pt x="320" y="5"/>
                  </a:lnTo>
                  <a:lnTo>
                    <a:pt x="320" y="5"/>
                  </a:lnTo>
                  <a:lnTo>
                    <a:pt x="320" y="5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9" y="5"/>
                  </a:lnTo>
                  <a:lnTo>
                    <a:pt x="289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69" y="11"/>
                  </a:lnTo>
                  <a:lnTo>
                    <a:pt x="269" y="11"/>
                  </a:lnTo>
                  <a:lnTo>
                    <a:pt x="264" y="11"/>
                  </a:lnTo>
                  <a:lnTo>
                    <a:pt x="259" y="11"/>
                  </a:lnTo>
                  <a:lnTo>
                    <a:pt x="254" y="11"/>
                  </a:lnTo>
                  <a:lnTo>
                    <a:pt x="249" y="11"/>
                  </a:lnTo>
                  <a:lnTo>
                    <a:pt x="238" y="11"/>
                  </a:lnTo>
                  <a:lnTo>
                    <a:pt x="228" y="11"/>
                  </a:lnTo>
                  <a:lnTo>
                    <a:pt x="228" y="11"/>
                  </a:lnTo>
                  <a:lnTo>
                    <a:pt x="228" y="11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8" y="31"/>
                  </a:lnTo>
                  <a:lnTo>
                    <a:pt x="218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08" y="31"/>
                  </a:lnTo>
                  <a:lnTo>
                    <a:pt x="208" y="36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08" y="41"/>
                  </a:lnTo>
                  <a:lnTo>
                    <a:pt x="203" y="51"/>
                  </a:lnTo>
                  <a:lnTo>
                    <a:pt x="198" y="51"/>
                  </a:lnTo>
                  <a:lnTo>
                    <a:pt x="198" y="56"/>
                  </a:lnTo>
                  <a:lnTo>
                    <a:pt x="193" y="56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3" y="61"/>
                  </a:lnTo>
                  <a:lnTo>
                    <a:pt x="178" y="61"/>
                  </a:lnTo>
                  <a:lnTo>
                    <a:pt x="178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2" y="31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82" y="11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41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6" y="16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36" y="2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1" y="21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6" y="36"/>
                  </a:lnTo>
                  <a:lnTo>
                    <a:pt x="26" y="36"/>
                  </a:lnTo>
                  <a:lnTo>
                    <a:pt x="31" y="41"/>
                  </a:lnTo>
                  <a:lnTo>
                    <a:pt x="36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6" y="41"/>
                  </a:lnTo>
                  <a:lnTo>
                    <a:pt x="21" y="3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1" y="56"/>
                  </a:lnTo>
                  <a:lnTo>
                    <a:pt x="16" y="61"/>
                  </a:lnTo>
                  <a:lnTo>
                    <a:pt x="21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6" y="66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56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71" y="61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6" y="71"/>
                  </a:lnTo>
                  <a:lnTo>
                    <a:pt x="61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46" y="86"/>
                  </a:lnTo>
                  <a:lnTo>
                    <a:pt x="46" y="92"/>
                  </a:lnTo>
                  <a:lnTo>
                    <a:pt x="51" y="92"/>
                  </a:lnTo>
                  <a:lnTo>
                    <a:pt x="56" y="92"/>
                  </a:lnTo>
                  <a:lnTo>
                    <a:pt x="61" y="92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82" y="86"/>
                  </a:lnTo>
                  <a:lnTo>
                    <a:pt x="87" y="81"/>
                  </a:lnTo>
                  <a:lnTo>
                    <a:pt x="87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2" y="81"/>
                  </a:lnTo>
                  <a:lnTo>
                    <a:pt x="92" y="92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102" y="86"/>
                  </a:lnTo>
                  <a:lnTo>
                    <a:pt x="102" y="81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7" y="76"/>
                  </a:lnTo>
                  <a:lnTo>
                    <a:pt x="112" y="76"/>
                  </a:lnTo>
                  <a:lnTo>
                    <a:pt x="107" y="81"/>
                  </a:lnTo>
                  <a:lnTo>
                    <a:pt x="102" y="81"/>
                  </a:lnTo>
                  <a:lnTo>
                    <a:pt x="107" y="92"/>
                  </a:lnTo>
                  <a:lnTo>
                    <a:pt x="107" y="92"/>
                  </a:lnTo>
                  <a:lnTo>
                    <a:pt x="107" y="92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2"/>
                  </a:lnTo>
                  <a:lnTo>
                    <a:pt x="97" y="97"/>
                  </a:lnTo>
                  <a:lnTo>
                    <a:pt x="97" y="112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7" y="122"/>
                  </a:lnTo>
                  <a:lnTo>
                    <a:pt x="97" y="122"/>
                  </a:lnTo>
                  <a:lnTo>
                    <a:pt x="102" y="117"/>
                  </a:lnTo>
                  <a:lnTo>
                    <a:pt x="102" y="112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12"/>
                  </a:lnTo>
                  <a:lnTo>
                    <a:pt x="107" y="117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12" y="122"/>
                  </a:lnTo>
                  <a:lnTo>
                    <a:pt x="112" y="127"/>
                  </a:lnTo>
                  <a:lnTo>
                    <a:pt x="122" y="127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32" y="122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2"/>
                  </a:lnTo>
                  <a:lnTo>
                    <a:pt x="218" y="127"/>
                  </a:lnTo>
                  <a:lnTo>
                    <a:pt x="218" y="127"/>
                  </a:lnTo>
                  <a:lnTo>
                    <a:pt x="213" y="127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13" y="132"/>
                  </a:lnTo>
                  <a:lnTo>
                    <a:pt x="213" y="137"/>
                  </a:lnTo>
                  <a:lnTo>
                    <a:pt x="208" y="137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18" y="147"/>
                  </a:lnTo>
                  <a:lnTo>
                    <a:pt x="213" y="147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3" y="157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08" y="162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3" y="152"/>
                  </a:lnTo>
                  <a:lnTo>
                    <a:pt x="203" y="157"/>
                  </a:lnTo>
                  <a:lnTo>
                    <a:pt x="198" y="152"/>
                  </a:lnTo>
                  <a:lnTo>
                    <a:pt x="193" y="152"/>
                  </a:lnTo>
                  <a:lnTo>
                    <a:pt x="193" y="152"/>
                  </a:lnTo>
                  <a:lnTo>
                    <a:pt x="203" y="157"/>
                  </a:lnTo>
                  <a:lnTo>
                    <a:pt x="203" y="162"/>
                  </a:lnTo>
                  <a:lnTo>
                    <a:pt x="203" y="162"/>
                  </a:lnTo>
                  <a:lnTo>
                    <a:pt x="203" y="162"/>
                  </a:lnTo>
                  <a:moveTo>
                    <a:pt x="76" y="117"/>
                  </a:moveTo>
                  <a:lnTo>
                    <a:pt x="76" y="117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7" y="107"/>
                  </a:lnTo>
                  <a:lnTo>
                    <a:pt x="87" y="107"/>
                  </a:lnTo>
                  <a:lnTo>
                    <a:pt x="87" y="107"/>
                  </a:lnTo>
                  <a:lnTo>
                    <a:pt x="92" y="117"/>
                  </a:lnTo>
                  <a:lnTo>
                    <a:pt x="87" y="122"/>
                  </a:lnTo>
                  <a:lnTo>
                    <a:pt x="82" y="122"/>
                  </a:lnTo>
                  <a:lnTo>
                    <a:pt x="76" y="117"/>
                  </a:lnTo>
                  <a:lnTo>
                    <a:pt x="76" y="11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0" name="Freeform 14">
              <a:extLst>
                <a:ext uri="{FF2B5EF4-FFF2-40B4-BE49-F238E27FC236}">
                  <a16:creationId xmlns:a16="http://schemas.microsoft.com/office/drawing/2014/main" id="{21B386E8-D54B-C47D-059C-573D2171A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9" y="3744913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  <a:gd name="T4" fmla="*/ 5 w 5"/>
                <a:gd name="T5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1" name="Freeform 15">
              <a:extLst>
                <a:ext uri="{FF2B5EF4-FFF2-40B4-BE49-F238E27FC236}">
                  <a16:creationId xmlns:a16="http://schemas.microsoft.com/office/drawing/2014/main" id="{2C023127-0746-1992-E5C8-B8641265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9" y="3744913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  <a:gd name="T4" fmla="*/ 0 w 5"/>
                <a:gd name="T5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2" name="Rectangle 16">
              <a:extLst>
                <a:ext uri="{FF2B5EF4-FFF2-40B4-BE49-F238E27FC236}">
                  <a16:creationId xmlns:a16="http://schemas.microsoft.com/office/drawing/2014/main" id="{C71EB9A7-6E34-A63D-E6A1-84BF4B979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176" y="3744913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3" name="Rectangle 17">
              <a:extLst>
                <a:ext uri="{FF2B5EF4-FFF2-40B4-BE49-F238E27FC236}">
                  <a16:creationId xmlns:a16="http://schemas.microsoft.com/office/drawing/2014/main" id="{52D06888-DFE2-6F02-F2D4-D2DAC4C29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176" y="3744913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4" name="Freeform 18">
              <a:extLst>
                <a:ext uri="{FF2B5EF4-FFF2-40B4-BE49-F238E27FC236}">
                  <a16:creationId xmlns:a16="http://schemas.microsoft.com/office/drawing/2014/main" id="{352799A4-26F1-E0EB-60A6-4AAEEE43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1" y="3744913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5 w 5"/>
                <a:gd name="T4" fmla="*/ 5 w 5"/>
                <a:gd name="T5" fmla="*/ 0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5" name="Freeform 19">
              <a:extLst>
                <a:ext uri="{FF2B5EF4-FFF2-40B4-BE49-F238E27FC236}">
                  <a16:creationId xmlns:a16="http://schemas.microsoft.com/office/drawing/2014/main" id="{60CD307F-D1D7-9DF9-3D00-EAA950546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2751" y="2917825"/>
              <a:ext cx="473075" cy="433388"/>
            </a:xfrm>
            <a:custGeom>
              <a:avLst/>
              <a:gdLst>
                <a:gd name="T0" fmla="*/ 111 w 298"/>
                <a:gd name="T1" fmla="*/ 228 h 273"/>
                <a:gd name="T2" fmla="*/ 121 w 298"/>
                <a:gd name="T3" fmla="*/ 238 h 273"/>
                <a:gd name="T4" fmla="*/ 146 w 298"/>
                <a:gd name="T5" fmla="*/ 248 h 273"/>
                <a:gd name="T6" fmla="*/ 157 w 298"/>
                <a:gd name="T7" fmla="*/ 258 h 273"/>
                <a:gd name="T8" fmla="*/ 162 w 298"/>
                <a:gd name="T9" fmla="*/ 268 h 273"/>
                <a:gd name="T10" fmla="*/ 187 w 298"/>
                <a:gd name="T11" fmla="*/ 268 h 273"/>
                <a:gd name="T12" fmla="*/ 197 w 298"/>
                <a:gd name="T13" fmla="*/ 243 h 273"/>
                <a:gd name="T14" fmla="*/ 212 w 298"/>
                <a:gd name="T15" fmla="*/ 233 h 273"/>
                <a:gd name="T16" fmla="*/ 243 w 298"/>
                <a:gd name="T17" fmla="*/ 223 h 273"/>
                <a:gd name="T18" fmla="*/ 268 w 298"/>
                <a:gd name="T19" fmla="*/ 202 h 273"/>
                <a:gd name="T20" fmla="*/ 263 w 298"/>
                <a:gd name="T21" fmla="*/ 177 h 273"/>
                <a:gd name="T22" fmla="*/ 273 w 298"/>
                <a:gd name="T23" fmla="*/ 162 h 273"/>
                <a:gd name="T24" fmla="*/ 283 w 298"/>
                <a:gd name="T25" fmla="*/ 157 h 273"/>
                <a:gd name="T26" fmla="*/ 278 w 298"/>
                <a:gd name="T27" fmla="*/ 147 h 273"/>
                <a:gd name="T28" fmla="*/ 288 w 298"/>
                <a:gd name="T29" fmla="*/ 142 h 273"/>
                <a:gd name="T30" fmla="*/ 283 w 298"/>
                <a:gd name="T31" fmla="*/ 116 h 273"/>
                <a:gd name="T32" fmla="*/ 278 w 298"/>
                <a:gd name="T33" fmla="*/ 121 h 273"/>
                <a:gd name="T34" fmla="*/ 263 w 298"/>
                <a:gd name="T35" fmla="*/ 131 h 273"/>
                <a:gd name="T36" fmla="*/ 248 w 298"/>
                <a:gd name="T37" fmla="*/ 121 h 273"/>
                <a:gd name="T38" fmla="*/ 238 w 298"/>
                <a:gd name="T39" fmla="*/ 116 h 273"/>
                <a:gd name="T40" fmla="*/ 227 w 298"/>
                <a:gd name="T41" fmla="*/ 101 h 273"/>
                <a:gd name="T42" fmla="*/ 233 w 298"/>
                <a:gd name="T43" fmla="*/ 96 h 273"/>
                <a:gd name="T44" fmla="*/ 243 w 298"/>
                <a:gd name="T45" fmla="*/ 86 h 273"/>
                <a:gd name="T46" fmla="*/ 222 w 298"/>
                <a:gd name="T47" fmla="*/ 71 h 273"/>
                <a:gd name="T48" fmla="*/ 212 w 298"/>
                <a:gd name="T49" fmla="*/ 71 h 273"/>
                <a:gd name="T50" fmla="*/ 202 w 298"/>
                <a:gd name="T51" fmla="*/ 55 h 273"/>
                <a:gd name="T52" fmla="*/ 197 w 298"/>
                <a:gd name="T53" fmla="*/ 30 h 273"/>
                <a:gd name="T54" fmla="*/ 182 w 298"/>
                <a:gd name="T55" fmla="*/ 15 h 273"/>
                <a:gd name="T56" fmla="*/ 152 w 298"/>
                <a:gd name="T57" fmla="*/ 15 h 273"/>
                <a:gd name="T58" fmla="*/ 91 w 298"/>
                <a:gd name="T59" fmla="*/ 5 h 273"/>
                <a:gd name="T60" fmla="*/ 96 w 298"/>
                <a:gd name="T61" fmla="*/ 20 h 273"/>
                <a:gd name="T62" fmla="*/ 81 w 298"/>
                <a:gd name="T63" fmla="*/ 30 h 273"/>
                <a:gd name="T64" fmla="*/ 60 w 298"/>
                <a:gd name="T65" fmla="*/ 25 h 273"/>
                <a:gd name="T66" fmla="*/ 76 w 298"/>
                <a:gd name="T67" fmla="*/ 20 h 273"/>
                <a:gd name="T68" fmla="*/ 60 w 298"/>
                <a:gd name="T69" fmla="*/ 10 h 273"/>
                <a:gd name="T70" fmla="*/ 45 w 298"/>
                <a:gd name="T71" fmla="*/ 20 h 273"/>
                <a:gd name="T72" fmla="*/ 40 w 298"/>
                <a:gd name="T73" fmla="*/ 35 h 273"/>
                <a:gd name="T74" fmla="*/ 40 w 298"/>
                <a:gd name="T75" fmla="*/ 66 h 273"/>
                <a:gd name="T76" fmla="*/ 40 w 298"/>
                <a:gd name="T77" fmla="*/ 45 h 273"/>
                <a:gd name="T78" fmla="*/ 55 w 298"/>
                <a:gd name="T79" fmla="*/ 40 h 273"/>
                <a:gd name="T80" fmla="*/ 65 w 298"/>
                <a:gd name="T81" fmla="*/ 50 h 273"/>
                <a:gd name="T82" fmla="*/ 55 w 298"/>
                <a:gd name="T83" fmla="*/ 66 h 273"/>
                <a:gd name="T84" fmla="*/ 71 w 298"/>
                <a:gd name="T85" fmla="*/ 71 h 273"/>
                <a:gd name="T86" fmla="*/ 71 w 298"/>
                <a:gd name="T87" fmla="*/ 76 h 273"/>
                <a:gd name="T88" fmla="*/ 71 w 298"/>
                <a:gd name="T89" fmla="*/ 96 h 273"/>
                <a:gd name="T90" fmla="*/ 76 w 298"/>
                <a:gd name="T91" fmla="*/ 111 h 273"/>
                <a:gd name="T92" fmla="*/ 81 w 298"/>
                <a:gd name="T93" fmla="*/ 126 h 273"/>
                <a:gd name="T94" fmla="*/ 60 w 298"/>
                <a:gd name="T95" fmla="*/ 111 h 273"/>
                <a:gd name="T96" fmla="*/ 50 w 298"/>
                <a:gd name="T97" fmla="*/ 136 h 273"/>
                <a:gd name="T98" fmla="*/ 121 w 298"/>
                <a:gd name="T99" fmla="*/ 136 h 273"/>
                <a:gd name="T100" fmla="*/ 111 w 298"/>
                <a:gd name="T101" fmla="*/ 157 h 273"/>
                <a:gd name="T102" fmla="*/ 81 w 298"/>
                <a:gd name="T103" fmla="*/ 167 h 273"/>
                <a:gd name="T104" fmla="*/ 55 w 298"/>
                <a:gd name="T105" fmla="*/ 172 h 273"/>
                <a:gd name="T106" fmla="*/ 86 w 298"/>
                <a:gd name="T107" fmla="*/ 223 h 273"/>
                <a:gd name="T108" fmla="*/ 10 w 298"/>
                <a:gd name="T109" fmla="*/ 96 h 273"/>
                <a:gd name="T110" fmla="*/ 35 w 298"/>
                <a:gd name="T111" fmla="*/ 91 h 273"/>
                <a:gd name="T112" fmla="*/ 50 w 298"/>
                <a:gd name="T113" fmla="*/ 111 h 273"/>
                <a:gd name="T114" fmla="*/ 55 w 298"/>
                <a:gd name="T115" fmla="*/ 126 h 273"/>
                <a:gd name="T116" fmla="*/ 35 w 298"/>
                <a:gd name="T117" fmla="*/ 1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8" h="273">
                  <a:moveTo>
                    <a:pt x="106" y="223"/>
                  </a:move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8"/>
                  </a:lnTo>
                  <a:lnTo>
                    <a:pt x="111" y="228"/>
                  </a:lnTo>
                  <a:lnTo>
                    <a:pt x="111" y="228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21" y="233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6" y="238"/>
                  </a:lnTo>
                  <a:lnTo>
                    <a:pt x="126" y="238"/>
                  </a:lnTo>
                  <a:lnTo>
                    <a:pt x="141" y="243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52" y="248"/>
                  </a:lnTo>
                  <a:lnTo>
                    <a:pt x="157" y="248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57" y="258"/>
                  </a:lnTo>
                  <a:lnTo>
                    <a:pt x="162" y="263"/>
                  </a:lnTo>
                  <a:lnTo>
                    <a:pt x="162" y="263"/>
                  </a:lnTo>
                  <a:lnTo>
                    <a:pt x="162" y="263"/>
                  </a:lnTo>
                  <a:lnTo>
                    <a:pt x="162" y="263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7" y="268"/>
                  </a:lnTo>
                  <a:lnTo>
                    <a:pt x="167" y="273"/>
                  </a:lnTo>
                  <a:lnTo>
                    <a:pt x="172" y="273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82" y="268"/>
                  </a:lnTo>
                  <a:lnTo>
                    <a:pt x="187" y="268"/>
                  </a:lnTo>
                  <a:lnTo>
                    <a:pt x="187" y="263"/>
                  </a:lnTo>
                  <a:lnTo>
                    <a:pt x="192" y="263"/>
                  </a:lnTo>
                  <a:lnTo>
                    <a:pt x="197" y="253"/>
                  </a:lnTo>
                  <a:lnTo>
                    <a:pt x="202" y="253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197" y="248"/>
                  </a:lnTo>
                  <a:lnTo>
                    <a:pt x="197" y="243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07" y="243"/>
                  </a:lnTo>
                  <a:lnTo>
                    <a:pt x="207" y="243"/>
                  </a:lnTo>
                  <a:lnTo>
                    <a:pt x="207" y="238"/>
                  </a:lnTo>
                  <a:lnTo>
                    <a:pt x="207" y="238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28"/>
                  </a:lnTo>
                  <a:lnTo>
                    <a:pt x="212" y="228"/>
                  </a:lnTo>
                  <a:lnTo>
                    <a:pt x="217" y="223"/>
                  </a:lnTo>
                  <a:lnTo>
                    <a:pt x="217" y="223"/>
                  </a:lnTo>
                  <a:lnTo>
                    <a:pt x="217" y="223"/>
                  </a:lnTo>
                  <a:lnTo>
                    <a:pt x="227" y="223"/>
                  </a:lnTo>
                  <a:lnTo>
                    <a:pt x="238" y="223"/>
                  </a:lnTo>
                  <a:lnTo>
                    <a:pt x="243" y="223"/>
                  </a:lnTo>
                  <a:lnTo>
                    <a:pt x="248" y="212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8" y="212"/>
                  </a:lnTo>
                  <a:lnTo>
                    <a:pt x="263" y="212"/>
                  </a:lnTo>
                  <a:lnTo>
                    <a:pt x="263" y="212"/>
                  </a:lnTo>
                  <a:lnTo>
                    <a:pt x="268" y="207"/>
                  </a:lnTo>
                  <a:lnTo>
                    <a:pt x="268" y="202"/>
                  </a:lnTo>
                  <a:lnTo>
                    <a:pt x="268" y="202"/>
                  </a:lnTo>
                  <a:lnTo>
                    <a:pt x="273" y="192"/>
                  </a:lnTo>
                  <a:lnTo>
                    <a:pt x="273" y="192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7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8" y="177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83" y="167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2"/>
                  </a:lnTo>
                  <a:lnTo>
                    <a:pt x="278" y="142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83" y="136"/>
                  </a:lnTo>
                  <a:lnTo>
                    <a:pt x="288" y="142"/>
                  </a:lnTo>
                  <a:lnTo>
                    <a:pt x="293" y="142"/>
                  </a:lnTo>
                  <a:lnTo>
                    <a:pt x="298" y="136"/>
                  </a:lnTo>
                  <a:lnTo>
                    <a:pt x="293" y="131"/>
                  </a:lnTo>
                  <a:lnTo>
                    <a:pt x="298" y="126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3" y="131"/>
                  </a:lnTo>
                  <a:lnTo>
                    <a:pt x="263" y="131"/>
                  </a:lnTo>
                  <a:lnTo>
                    <a:pt x="253" y="131"/>
                  </a:lnTo>
                  <a:lnTo>
                    <a:pt x="248" y="131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3" y="116"/>
                  </a:lnTo>
                  <a:lnTo>
                    <a:pt x="233" y="111"/>
                  </a:lnTo>
                  <a:lnTo>
                    <a:pt x="227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6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8" y="91"/>
                  </a:lnTo>
                  <a:lnTo>
                    <a:pt x="238" y="91"/>
                  </a:lnTo>
                  <a:lnTo>
                    <a:pt x="238" y="91"/>
                  </a:lnTo>
                  <a:lnTo>
                    <a:pt x="238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2" y="76"/>
                  </a:lnTo>
                  <a:lnTo>
                    <a:pt x="212" y="71"/>
                  </a:lnTo>
                  <a:lnTo>
                    <a:pt x="212" y="71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7" y="71"/>
                  </a:lnTo>
                  <a:lnTo>
                    <a:pt x="202" y="71"/>
                  </a:lnTo>
                  <a:lnTo>
                    <a:pt x="207" y="66"/>
                  </a:lnTo>
                  <a:lnTo>
                    <a:pt x="202" y="61"/>
                  </a:lnTo>
                  <a:lnTo>
                    <a:pt x="202" y="55"/>
                  </a:lnTo>
                  <a:lnTo>
                    <a:pt x="197" y="5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2" y="25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82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67" y="20"/>
                  </a:lnTo>
                  <a:lnTo>
                    <a:pt x="157" y="20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46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11" y="10"/>
                  </a:lnTo>
                  <a:lnTo>
                    <a:pt x="111" y="5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1" y="5"/>
                  </a:lnTo>
                  <a:lnTo>
                    <a:pt x="86" y="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101" y="15"/>
                  </a:lnTo>
                  <a:lnTo>
                    <a:pt x="101" y="20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1" y="40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0" y="35"/>
                  </a:lnTo>
                  <a:lnTo>
                    <a:pt x="60" y="30"/>
                  </a:lnTo>
                  <a:lnTo>
                    <a:pt x="60" y="25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1" y="15"/>
                  </a:lnTo>
                  <a:lnTo>
                    <a:pt x="71" y="20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0" y="15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0" y="15"/>
                  </a:lnTo>
                  <a:lnTo>
                    <a:pt x="45" y="15"/>
                  </a:lnTo>
                  <a:lnTo>
                    <a:pt x="45" y="20"/>
                  </a:lnTo>
                  <a:lnTo>
                    <a:pt x="40" y="20"/>
                  </a:lnTo>
                  <a:lnTo>
                    <a:pt x="40" y="25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0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40"/>
                  </a:lnTo>
                  <a:lnTo>
                    <a:pt x="35" y="4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61"/>
                  </a:lnTo>
                  <a:lnTo>
                    <a:pt x="30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35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5" y="40"/>
                  </a:lnTo>
                  <a:lnTo>
                    <a:pt x="50" y="35"/>
                  </a:lnTo>
                  <a:lnTo>
                    <a:pt x="55" y="30"/>
                  </a:lnTo>
                  <a:lnTo>
                    <a:pt x="60" y="35"/>
                  </a:lnTo>
                  <a:lnTo>
                    <a:pt x="65" y="40"/>
                  </a:lnTo>
                  <a:lnTo>
                    <a:pt x="65" y="45"/>
                  </a:lnTo>
                  <a:lnTo>
                    <a:pt x="65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5" y="50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0" y="55"/>
                  </a:lnTo>
                  <a:lnTo>
                    <a:pt x="60" y="50"/>
                  </a:lnTo>
                  <a:lnTo>
                    <a:pt x="60" y="55"/>
                  </a:lnTo>
                  <a:lnTo>
                    <a:pt x="65" y="61"/>
                  </a:lnTo>
                  <a:lnTo>
                    <a:pt x="71" y="66"/>
                  </a:lnTo>
                  <a:lnTo>
                    <a:pt x="6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76"/>
                  </a:lnTo>
                  <a:lnTo>
                    <a:pt x="60" y="81"/>
                  </a:lnTo>
                  <a:lnTo>
                    <a:pt x="65" y="7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5" y="81"/>
                  </a:lnTo>
                  <a:lnTo>
                    <a:pt x="65" y="86"/>
                  </a:lnTo>
                  <a:lnTo>
                    <a:pt x="65" y="91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10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21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76" y="12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111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5" y="126"/>
                  </a:lnTo>
                  <a:lnTo>
                    <a:pt x="55" y="131"/>
                  </a:lnTo>
                  <a:lnTo>
                    <a:pt x="50" y="136"/>
                  </a:lnTo>
                  <a:lnTo>
                    <a:pt x="55" y="142"/>
                  </a:lnTo>
                  <a:lnTo>
                    <a:pt x="65" y="142"/>
                  </a:lnTo>
                  <a:lnTo>
                    <a:pt x="86" y="131"/>
                  </a:lnTo>
                  <a:lnTo>
                    <a:pt x="111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21" y="147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6" y="162"/>
                  </a:lnTo>
                  <a:lnTo>
                    <a:pt x="111" y="162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65" y="167"/>
                  </a:lnTo>
                  <a:lnTo>
                    <a:pt x="60" y="167"/>
                  </a:lnTo>
                  <a:lnTo>
                    <a:pt x="55" y="167"/>
                  </a:lnTo>
                  <a:lnTo>
                    <a:pt x="55" y="172"/>
                  </a:lnTo>
                  <a:lnTo>
                    <a:pt x="55" y="177"/>
                  </a:lnTo>
                  <a:lnTo>
                    <a:pt x="50" y="182"/>
                  </a:lnTo>
                  <a:lnTo>
                    <a:pt x="50" y="187"/>
                  </a:lnTo>
                  <a:lnTo>
                    <a:pt x="45" y="192"/>
                  </a:lnTo>
                  <a:lnTo>
                    <a:pt x="50" y="202"/>
                  </a:lnTo>
                  <a:lnTo>
                    <a:pt x="60" y="217"/>
                  </a:lnTo>
                  <a:lnTo>
                    <a:pt x="71" y="217"/>
                  </a:lnTo>
                  <a:lnTo>
                    <a:pt x="81" y="217"/>
                  </a:lnTo>
                  <a:lnTo>
                    <a:pt x="86" y="223"/>
                  </a:lnTo>
                  <a:lnTo>
                    <a:pt x="86" y="223"/>
                  </a:lnTo>
                  <a:lnTo>
                    <a:pt x="106" y="223"/>
                  </a:lnTo>
                  <a:lnTo>
                    <a:pt x="106" y="223"/>
                  </a:lnTo>
                  <a:moveTo>
                    <a:pt x="5" y="101"/>
                  </a:moveTo>
                  <a:lnTo>
                    <a:pt x="5" y="101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5" y="8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5" y="96"/>
                  </a:lnTo>
                  <a:lnTo>
                    <a:pt x="30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50" y="91"/>
                  </a:lnTo>
                  <a:lnTo>
                    <a:pt x="55" y="91"/>
                  </a:lnTo>
                  <a:lnTo>
                    <a:pt x="60" y="101"/>
                  </a:lnTo>
                  <a:lnTo>
                    <a:pt x="55" y="101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60" y="111"/>
                  </a:lnTo>
                  <a:lnTo>
                    <a:pt x="60" y="116"/>
                  </a:lnTo>
                  <a:lnTo>
                    <a:pt x="55" y="116"/>
                  </a:lnTo>
                  <a:lnTo>
                    <a:pt x="55" y="121"/>
                  </a:lnTo>
                  <a:lnTo>
                    <a:pt x="55" y="126"/>
                  </a:lnTo>
                  <a:lnTo>
                    <a:pt x="55" y="131"/>
                  </a:lnTo>
                  <a:lnTo>
                    <a:pt x="50" y="131"/>
                  </a:lnTo>
                  <a:lnTo>
                    <a:pt x="45" y="131"/>
                  </a:lnTo>
                  <a:lnTo>
                    <a:pt x="45" y="126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0" y="106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0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6" name="Freeform 20">
              <a:extLst>
                <a:ext uri="{FF2B5EF4-FFF2-40B4-BE49-F238E27FC236}">
                  <a16:creationId xmlns:a16="http://schemas.microsoft.com/office/drawing/2014/main" id="{F8578235-31F7-C4A8-22EF-D27A3ECD7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4" y="3206750"/>
              <a:ext cx="322263" cy="257175"/>
            </a:xfrm>
            <a:custGeom>
              <a:avLst/>
              <a:gdLst>
                <a:gd name="T0" fmla="*/ 193 w 203"/>
                <a:gd name="T1" fmla="*/ 76 h 162"/>
                <a:gd name="T2" fmla="*/ 203 w 203"/>
                <a:gd name="T3" fmla="*/ 91 h 162"/>
                <a:gd name="T4" fmla="*/ 193 w 203"/>
                <a:gd name="T5" fmla="*/ 91 h 162"/>
                <a:gd name="T6" fmla="*/ 187 w 203"/>
                <a:gd name="T7" fmla="*/ 101 h 162"/>
                <a:gd name="T8" fmla="*/ 177 w 203"/>
                <a:gd name="T9" fmla="*/ 111 h 162"/>
                <a:gd name="T10" fmla="*/ 172 w 203"/>
                <a:gd name="T11" fmla="*/ 106 h 162"/>
                <a:gd name="T12" fmla="*/ 167 w 203"/>
                <a:gd name="T13" fmla="*/ 106 h 162"/>
                <a:gd name="T14" fmla="*/ 157 w 203"/>
                <a:gd name="T15" fmla="*/ 111 h 162"/>
                <a:gd name="T16" fmla="*/ 162 w 203"/>
                <a:gd name="T17" fmla="*/ 122 h 162"/>
                <a:gd name="T18" fmla="*/ 167 w 203"/>
                <a:gd name="T19" fmla="*/ 127 h 162"/>
                <a:gd name="T20" fmla="*/ 172 w 203"/>
                <a:gd name="T21" fmla="*/ 132 h 162"/>
                <a:gd name="T22" fmla="*/ 172 w 203"/>
                <a:gd name="T23" fmla="*/ 142 h 162"/>
                <a:gd name="T24" fmla="*/ 167 w 203"/>
                <a:gd name="T25" fmla="*/ 147 h 162"/>
                <a:gd name="T26" fmla="*/ 157 w 203"/>
                <a:gd name="T27" fmla="*/ 157 h 162"/>
                <a:gd name="T28" fmla="*/ 137 w 203"/>
                <a:gd name="T29" fmla="*/ 157 h 162"/>
                <a:gd name="T30" fmla="*/ 122 w 203"/>
                <a:gd name="T31" fmla="*/ 157 h 162"/>
                <a:gd name="T32" fmla="*/ 111 w 203"/>
                <a:gd name="T33" fmla="*/ 152 h 162"/>
                <a:gd name="T34" fmla="*/ 91 w 203"/>
                <a:gd name="T35" fmla="*/ 147 h 162"/>
                <a:gd name="T36" fmla="*/ 86 w 203"/>
                <a:gd name="T37" fmla="*/ 152 h 162"/>
                <a:gd name="T38" fmla="*/ 76 w 203"/>
                <a:gd name="T39" fmla="*/ 152 h 162"/>
                <a:gd name="T40" fmla="*/ 71 w 203"/>
                <a:gd name="T41" fmla="*/ 147 h 162"/>
                <a:gd name="T42" fmla="*/ 71 w 203"/>
                <a:gd name="T43" fmla="*/ 142 h 162"/>
                <a:gd name="T44" fmla="*/ 61 w 203"/>
                <a:gd name="T45" fmla="*/ 137 h 162"/>
                <a:gd name="T46" fmla="*/ 41 w 203"/>
                <a:gd name="T47" fmla="*/ 147 h 162"/>
                <a:gd name="T48" fmla="*/ 20 w 203"/>
                <a:gd name="T49" fmla="*/ 137 h 162"/>
                <a:gd name="T50" fmla="*/ 25 w 203"/>
                <a:gd name="T51" fmla="*/ 137 h 162"/>
                <a:gd name="T52" fmla="*/ 41 w 203"/>
                <a:gd name="T53" fmla="*/ 132 h 162"/>
                <a:gd name="T54" fmla="*/ 41 w 203"/>
                <a:gd name="T55" fmla="*/ 127 h 162"/>
                <a:gd name="T56" fmla="*/ 46 w 203"/>
                <a:gd name="T57" fmla="*/ 122 h 162"/>
                <a:gd name="T58" fmla="*/ 51 w 203"/>
                <a:gd name="T59" fmla="*/ 116 h 162"/>
                <a:gd name="T60" fmla="*/ 51 w 203"/>
                <a:gd name="T61" fmla="*/ 106 h 162"/>
                <a:gd name="T62" fmla="*/ 56 w 203"/>
                <a:gd name="T63" fmla="*/ 96 h 162"/>
                <a:gd name="T64" fmla="*/ 61 w 203"/>
                <a:gd name="T65" fmla="*/ 96 h 162"/>
                <a:gd name="T66" fmla="*/ 61 w 203"/>
                <a:gd name="T67" fmla="*/ 86 h 162"/>
                <a:gd name="T68" fmla="*/ 66 w 203"/>
                <a:gd name="T69" fmla="*/ 81 h 162"/>
                <a:gd name="T70" fmla="*/ 66 w 203"/>
                <a:gd name="T71" fmla="*/ 76 h 162"/>
                <a:gd name="T72" fmla="*/ 56 w 203"/>
                <a:gd name="T73" fmla="*/ 71 h 162"/>
                <a:gd name="T74" fmla="*/ 51 w 203"/>
                <a:gd name="T75" fmla="*/ 76 h 162"/>
                <a:gd name="T76" fmla="*/ 41 w 203"/>
                <a:gd name="T77" fmla="*/ 71 h 162"/>
                <a:gd name="T78" fmla="*/ 30 w 203"/>
                <a:gd name="T79" fmla="*/ 61 h 162"/>
                <a:gd name="T80" fmla="*/ 20 w 203"/>
                <a:gd name="T81" fmla="*/ 51 h 162"/>
                <a:gd name="T82" fmla="*/ 15 w 203"/>
                <a:gd name="T83" fmla="*/ 46 h 162"/>
                <a:gd name="T84" fmla="*/ 10 w 203"/>
                <a:gd name="T85" fmla="*/ 25 h 162"/>
                <a:gd name="T86" fmla="*/ 15 w 203"/>
                <a:gd name="T87" fmla="*/ 30 h 162"/>
                <a:gd name="T88" fmla="*/ 25 w 203"/>
                <a:gd name="T89" fmla="*/ 30 h 162"/>
                <a:gd name="T90" fmla="*/ 41 w 203"/>
                <a:gd name="T91" fmla="*/ 30 h 162"/>
                <a:gd name="T92" fmla="*/ 66 w 203"/>
                <a:gd name="T93" fmla="*/ 41 h 162"/>
                <a:gd name="T94" fmla="*/ 76 w 203"/>
                <a:gd name="T95" fmla="*/ 30 h 162"/>
                <a:gd name="T96" fmla="*/ 76 w 203"/>
                <a:gd name="T97" fmla="*/ 25 h 162"/>
                <a:gd name="T98" fmla="*/ 71 w 203"/>
                <a:gd name="T99" fmla="*/ 10 h 162"/>
                <a:gd name="T100" fmla="*/ 76 w 203"/>
                <a:gd name="T101" fmla="*/ 10 h 162"/>
                <a:gd name="T102" fmla="*/ 76 w 203"/>
                <a:gd name="T103" fmla="*/ 5 h 162"/>
                <a:gd name="T104" fmla="*/ 81 w 203"/>
                <a:gd name="T105" fmla="*/ 5 h 162"/>
                <a:gd name="T106" fmla="*/ 86 w 203"/>
                <a:gd name="T107" fmla="*/ 10 h 162"/>
                <a:gd name="T108" fmla="*/ 101 w 203"/>
                <a:gd name="T109" fmla="*/ 5 h 162"/>
                <a:gd name="T110" fmla="*/ 111 w 203"/>
                <a:gd name="T111" fmla="*/ 0 h 162"/>
                <a:gd name="T112" fmla="*/ 137 w 203"/>
                <a:gd name="T113" fmla="*/ 20 h 162"/>
                <a:gd name="T114" fmla="*/ 137 w 203"/>
                <a:gd name="T115" fmla="*/ 25 h 162"/>
                <a:gd name="T116" fmla="*/ 142 w 203"/>
                <a:gd name="T117" fmla="*/ 41 h 162"/>
                <a:gd name="T118" fmla="*/ 152 w 203"/>
                <a:gd name="T119" fmla="*/ 46 h 162"/>
                <a:gd name="T120" fmla="*/ 162 w 203"/>
                <a:gd name="T121" fmla="*/ 51 h 162"/>
                <a:gd name="T122" fmla="*/ 157 w 203"/>
                <a:gd name="T123" fmla="*/ 61 h 162"/>
                <a:gd name="T124" fmla="*/ 162 w 203"/>
                <a:gd name="T125" fmla="*/ 6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" h="162">
                  <a:moveTo>
                    <a:pt x="182" y="66"/>
                  </a:moveTo>
                  <a:lnTo>
                    <a:pt x="182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3" y="76"/>
                  </a:lnTo>
                  <a:lnTo>
                    <a:pt x="193" y="81"/>
                  </a:lnTo>
                  <a:lnTo>
                    <a:pt x="198" y="86"/>
                  </a:lnTo>
                  <a:lnTo>
                    <a:pt x="198" y="91"/>
                  </a:lnTo>
                  <a:lnTo>
                    <a:pt x="198" y="91"/>
                  </a:lnTo>
                  <a:lnTo>
                    <a:pt x="203" y="91"/>
                  </a:lnTo>
                  <a:lnTo>
                    <a:pt x="198" y="91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3" y="96"/>
                  </a:lnTo>
                  <a:lnTo>
                    <a:pt x="193" y="96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87" y="106"/>
                  </a:lnTo>
                  <a:lnTo>
                    <a:pt x="182" y="106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2" y="111"/>
                  </a:lnTo>
                  <a:lnTo>
                    <a:pt x="162" y="111"/>
                  </a:lnTo>
                  <a:lnTo>
                    <a:pt x="162" y="111"/>
                  </a:lnTo>
                  <a:lnTo>
                    <a:pt x="157" y="111"/>
                  </a:lnTo>
                  <a:lnTo>
                    <a:pt x="157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72" y="127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72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2" y="147"/>
                  </a:lnTo>
                  <a:lnTo>
                    <a:pt x="162" y="147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7"/>
                  </a:lnTo>
                  <a:lnTo>
                    <a:pt x="147" y="162"/>
                  </a:lnTo>
                  <a:lnTo>
                    <a:pt x="137" y="162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32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7" y="157"/>
                  </a:lnTo>
                  <a:lnTo>
                    <a:pt x="111" y="157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6" y="152"/>
                  </a:lnTo>
                  <a:lnTo>
                    <a:pt x="96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1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56" y="137"/>
                  </a:lnTo>
                  <a:lnTo>
                    <a:pt x="41" y="147"/>
                  </a:lnTo>
                  <a:lnTo>
                    <a:pt x="41" y="152"/>
                  </a:lnTo>
                  <a:lnTo>
                    <a:pt x="36" y="157"/>
                  </a:lnTo>
                  <a:lnTo>
                    <a:pt x="15" y="142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6" y="137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1"/>
                  </a:lnTo>
                  <a:lnTo>
                    <a:pt x="51" y="111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0" y="61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5" y="46"/>
                  </a:lnTo>
                  <a:lnTo>
                    <a:pt x="15" y="41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51" y="35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6" y="3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1" y="15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1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2" y="5"/>
                  </a:lnTo>
                  <a:lnTo>
                    <a:pt x="132" y="15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30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7" y="41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7" y="66"/>
                  </a:lnTo>
                  <a:lnTo>
                    <a:pt x="157" y="66"/>
                  </a:lnTo>
                  <a:lnTo>
                    <a:pt x="162" y="66"/>
                  </a:lnTo>
                  <a:lnTo>
                    <a:pt x="182" y="66"/>
                  </a:lnTo>
                  <a:lnTo>
                    <a:pt x="182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7" name="Freeform 21">
              <a:extLst>
                <a:ext uri="{FF2B5EF4-FFF2-40B4-BE49-F238E27FC236}">
                  <a16:creationId xmlns:a16="http://schemas.microsoft.com/office/drawing/2014/main" id="{37654FD3-518E-B79E-D6E4-BD158256F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726" y="3424238"/>
              <a:ext cx="330200" cy="257175"/>
            </a:xfrm>
            <a:custGeom>
              <a:avLst/>
              <a:gdLst>
                <a:gd name="T0" fmla="*/ 10 w 208"/>
                <a:gd name="T1" fmla="*/ 60 h 162"/>
                <a:gd name="T2" fmla="*/ 15 w 208"/>
                <a:gd name="T3" fmla="*/ 40 h 162"/>
                <a:gd name="T4" fmla="*/ 15 w 208"/>
                <a:gd name="T5" fmla="*/ 30 h 162"/>
                <a:gd name="T6" fmla="*/ 30 w 208"/>
                <a:gd name="T7" fmla="*/ 15 h 162"/>
                <a:gd name="T8" fmla="*/ 46 w 208"/>
                <a:gd name="T9" fmla="*/ 15 h 162"/>
                <a:gd name="T10" fmla="*/ 51 w 208"/>
                <a:gd name="T11" fmla="*/ 15 h 162"/>
                <a:gd name="T12" fmla="*/ 71 w 208"/>
                <a:gd name="T13" fmla="*/ 15 h 162"/>
                <a:gd name="T14" fmla="*/ 81 w 208"/>
                <a:gd name="T15" fmla="*/ 10 h 162"/>
                <a:gd name="T16" fmla="*/ 96 w 208"/>
                <a:gd name="T17" fmla="*/ 0 h 162"/>
                <a:gd name="T18" fmla="*/ 106 w 208"/>
                <a:gd name="T19" fmla="*/ 10 h 162"/>
                <a:gd name="T20" fmla="*/ 106 w 208"/>
                <a:gd name="T21" fmla="*/ 20 h 162"/>
                <a:gd name="T22" fmla="*/ 112 w 208"/>
                <a:gd name="T23" fmla="*/ 30 h 162"/>
                <a:gd name="T24" fmla="*/ 117 w 208"/>
                <a:gd name="T25" fmla="*/ 25 h 162"/>
                <a:gd name="T26" fmla="*/ 122 w 208"/>
                <a:gd name="T27" fmla="*/ 25 h 162"/>
                <a:gd name="T28" fmla="*/ 157 w 208"/>
                <a:gd name="T29" fmla="*/ 10 h 162"/>
                <a:gd name="T30" fmla="*/ 172 w 208"/>
                <a:gd name="T31" fmla="*/ 5 h 162"/>
                <a:gd name="T32" fmla="*/ 208 w 208"/>
                <a:gd name="T33" fmla="*/ 40 h 162"/>
                <a:gd name="T34" fmla="*/ 203 w 208"/>
                <a:gd name="T35" fmla="*/ 45 h 162"/>
                <a:gd name="T36" fmla="*/ 198 w 208"/>
                <a:gd name="T37" fmla="*/ 55 h 162"/>
                <a:gd name="T38" fmla="*/ 193 w 208"/>
                <a:gd name="T39" fmla="*/ 66 h 162"/>
                <a:gd name="T40" fmla="*/ 193 w 208"/>
                <a:gd name="T41" fmla="*/ 66 h 162"/>
                <a:gd name="T42" fmla="*/ 198 w 208"/>
                <a:gd name="T43" fmla="*/ 71 h 162"/>
                <a:gd name="T44" fmla="*/ 198 w 208"/>
                <a:gd name="T45" fmla="*/ 76 h 162"/>
                <a:gd name="T46" fmla="*/ 172 w 208"/>
                <a:gd name="T47" fmla="*/ 76 h 162"/>
                <a:gd name="T48" fmla="*/ 177 w 208"/>
                <a:gd name="T49" fmla="*/ 86 h 162"/>
                <a:gd name="T50" fmla="*/ 162 w 208"/>
                <a:gd name="T51" fmla="*/ 86 h 162"/>
                <a:gd name="T52" fmla="*/ 142 w 208"/>
                <a:gd name="T53" fmla="*/ 86 h 162"/>
                <a:gd name="T54" fmla="*/ 142 w 208"/>
                <a:gd name="T55" fmla="*/ 81 h 162"/>
                <a:gd name="T56" fmla="*/ 137 w 208"/>
                <a:gd name="T57" fmla="*/ 66 h 162"/>
                <a:gd name="T58" fmla="*/ 127 w 208"/>
                <a:gd name="T59" fmla="*/ 66 h 162"/>
                <a:gd name="T60" fmla="*/ 122 w 208"/>
                <a:gd name="T61" fmla="*/ 71 h 162"/>
                <a:gd name="T62" fmla="*/ 86 w 208"/>
                <a:gd name="T63" fmla="*/ 76 h 162"/>
                <a:gd name="T64" fmla="*/ 81 w 208"/>
                <a:gd name="T65" fmla="*/ 81 h 162"/>
                <a:gd name="T66" fmla="*/ 86 w 208"/>
                <a:gd name="T67" fmla="*/ 91 h 162"/>
                <a:gd name="T68" fmla="*/ 91 w 208"/>
                <a:gd name="T69" fmla="*/ 96 h 162"/>
                <a:gd name="T70" fmla="*/ 86 w 208"/>
                <a:gd name="T71" fmla="*/ 106 h 162"/>
                <a:gd name="T72" fmla="*/ 76 w 208"/>
                <a:gd name="T73" fmla="*/ 111 h 162"/>
                <a:gd name="T74" fmla="*/ 71 w 208"/>
                <a:gd name="T75" fmla="*/ 116 h 162"/>
                <a:gd name="T76" fmla="*/ 66 w 208"/>
                <a:gd name="T77" fmla="*/ 126 h 162"/>
                <a:gd name="T78" fmla="*/ 51 w 208"/>
                <a:gd name="T79" fmla="*/ 131 h 162"/>
                <a:gd name="T80" fmla="*/ 36 w 208"/>
                <a:gd name="T81" fmla="*/ 136 h 162"/>
                <a:gd name="T82" fmla="*/ 41 w 208"/>
                <a:gd name="T83" fmla="*/ 141 h 162"/>
                <a:gd name="T84" fmla="*/ 30 w 208"/>
                <a:gd name="T85" fmla="*/ 147 h 162"/>
                <a:gd name="T86" fmla="*/ 20 w 208"/>
                <a:gd name="T87" fmla="*/ 152 h 162"/>
                <a:gd name="T88" fmla="*/ 20 w 208"/>
                <a:gd name="T89" fmla="*/ 157 h 162"/>
                <a:gd name="T90" fmla="*/ 10 w 208"/>
                <a:gd name="T91" fmla="*/ 162 h 162"/>
                <a:gd name="T92" fmla="*/ 10 w 208"/>
                <a:gd name="T93" fmla="*/ 152 h 162"/>
                <a:gd name="T94" fmla="*/ 5 w 208"/>
                <a:gd name="T95" fmla="*/ 147 h 162"/>
                <a:gd name="T96" fmla="*/ 5 w 208"/>
                <a:gd name="T97" fmla="*/ 141 h 162"/>
                <a:gd name="T98" fmla="*/ 5 w 208"/>
                <a:gd name="T99" fmla="*/ 136 h 162"/>
                <a:gd name="T100" fmla="*/ 10 w 208"/>
                <a:gd name="T101" fmla="*/ 141 h 162"/>
                <a:gd name="T102" fmla="*/ 15 w 208"/>
                <a:gd name="T103" fmla="*/ 136 h 162"/>
                <a:gd name="T104" fmla="*/ 15 w 208"/>
                <a:gd name="T105" fmla="*/ 131 h 162"/>
                <a:gd name="T106" fmla="*/ 15 w 208"/>
                <a:gd name="T107" fmla="*/ 121 h 162"/>
                <a:gd name="T108" fmla="*/ 15 w 208"/>
                <a:gd name="T109" fmla="*/ 121 h 162"/>
                <a:gd name="T110" fmla="*/ 20 w 208"/>
                <a:gd name="T111" fmla="*/ 121 h 162"/>
                <a:gd name="T112" fmla="*/ 20 w 208"/>
                <a:gd name="T113" fmla="*/ 116 h 162"/>
                <a:gd name="T114" fmla="*/ 20 w 208"/>
                <a:gd name="T115" fmla="*/ 111 h 162"/>
                <a:gd name="T116" fmla="*/ 25 w 208"/>
                <a:gd name="T117" fmla="*/ 106 h 162"/>
                <a:gd name="T118" fmla="*/ 30 w 208"/>
                <a:gd name="T119" fmla="*/ 101 h 162"/>
                <a:gd name="T120" fmla="*/ 30 w 208"/>
                <a:gd name="T121" fmla="*/ 96 h 162"/>
                <a:gd name="T122" fmla="*/ 30 w 208"/>
                <a:gd name="T123" fmla="*/ 8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162">
                  <a:moveTo>
                    <a:pt x="25" y="81"/>
                  </a:moveTo>
                  <a:lnTo>
                    <a:pt x="25" y="81"/>
                  </a:lnTo>
                  <a:lnTo>
                    <a:pt x="15" y="76"/>
                  </a:lnTo>
                  <a:lnTo>
                    <a:pt x="5" y="66"/>
                  </a:lnTo>
                  <a:lnTo>
                    <a:pt x="10" y="60"/>
                  </a:lnTo>
                  <a:lnTo>
                    <a:pt x="20" y="60"/>
                  </a:lnTo>
                  <a:lnTo>
                    <a:pt x="25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15" y="40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0" y="15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1" y="15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6" y="20"/>
                  </a:lnTo>
                  <a:lnTo>
                    <a:pt x="106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30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37" y="2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62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72" y="5"/>
                  </a:lnTo>
                  <a:lnTo>
                    <a:pt x="193" y="20"/>
                  </a:lnTo>
                  <a:lnTo>
                    <a:pt x="193" y="25"/>
                  </a:lnTo>
                  <a:lnTo>
                    <a:pt x="193" y="25"/>
                  </a:lnTo>
                  <a:lnTo>
                    <a:pt x="203" y="35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8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193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2" y="86"/>
                  </a:lnTo>
                  <a:lnTo>
                    <a:pt x="167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7" y="91"/>
                  </a:lnTo>
                  <a:lnTo>
                    <a:pt x="147" y="91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42" y="76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17" y="71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6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21"/>
                  </a:lnTo>
                  <a:lnTo>
                    <a:pt x="66" y="121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1" y="136"/>
                  </a:lnTo>
                  <a:lnTo>
                    <a:pt x="51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41" y="136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0" y="147"/>
                  </a:lnTo>
                  <a:lnTo>
                    <a:pt x="25" y="152"/>
                  </a:lnTo>
                  <a:lnTo>
                    <a:pt x="25" y="152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15" y="152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0" y="162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0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6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8" name="Freeform 22">
              <a:extLst>
                <a:ext uri="{FF2B5EF4-FFF2-40B4-BE49-F238E27FC236}">
                  <a16:creationId xmlns:a16="http://schemas.microsoft.com/office/drawing/2014/main" id="{7E74461E-B6F6-B6E7-359A-4D919B738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6" y="3246438"/>
              <a:ext cx="296863" cy="225425"/>
            </a:xfrm>
            <a:custGeom>
              <a:avLst/>
              <a:gdLst>
                <a:gd name="T0" fmla="*/ 111 w 187"/>
                <a:gd name="T1" fmla="*/ 5 h 142"/>
                <a:gd name="T2" fmla="*/ 136 w 187"/>
                <a:gd name="T3" fmla="*/ 16 h 142"/>
                <a:gd name="T4" fmla="*/ 141 w 187"/>
                <a:gd name="T5" fmla="*/ 26 h 142"/>
                <a:gd name="T6" fmla="*/ 141 w 187"/>
                <a:gd name="T7" fmla="*/ 31 h 142"/>
                <a:gd name="T8" fmla="*/ 157 w 187"/>
                <a:gd name="T9" fmla="*/ 41 h 142"/>
                <a:gd name="T10" fmla="*/ 162 w 187"/>
                <a:gd name="T11" fmla="*/ 46 h 142"/>
                <a:gd name="T12" fmla="*/ 172 w 187"/>
                <a:gd name="T13" fmla="*/ 51 h 142"/>
                <a:gd name="T14" fmla="*/ 177 w 187"/>
                <a:gd name="T15" fmla="*/ 46 h 142"/>
                <a:gd name="T16" fmla="*/ 182 w 187"/>
                <a:gd name="T17" fmla="*/ 46 h 142"/>
                <a:gd name="T18" fmla="*/ 187 w 187"/>
                <a:gd name="T19" fmla="*/ 51 h 142"/>
                <a:gd name="T20" fmla="*/ 187 w 187"/>
                <a:gd name="T21" fmla="*/ 56 h 142"/>
                <a:gd name="T22" fmla="*/ 182 w 187"/>
                <a:gd name="T23" fmla="*/ 61 h 142"/>
                <a:gd name="T24" fmla="*/ 182 w 187"/>
                <a:gd name="T25" fmla="*/ 66 h 142"/>
                <a:gd name="T26" fmla="*/ 177 w 187"/>
                <a:gd name="T27" fmla="*/ 71 h 142"/>
                <a:gd name="T28" fmla="*/ 172 w 187"/>
                <a:gd name="T29" fmla="*/ 76 h 142"/>
                <a:gd name="T30" fmla="*/ 172 w 187"/>
                <a:gd name="T31" fmla="*/ 81 h 142"/>
                <a:gd name="T32" fmla="*/ 172 w 187"/>
                <a:gd name="T33" fmla="*/ 91 h 142"/>
                <a:gd name="T34" fmla="*/ 167 w 187"/>
                <a:gd name="T35" fmla="*/ 97 h 142"/>
                <a:gd name="T36" fmla="*/ 167 w 187"/>
                <a:gd name="T37" fmla="*/ 97 h 142"/>
                <a:gd name="T38" fmla="*/ 162 w 187"/>
                <a:gd name="T39" fmla="*/ 102 h 142"/>
                <a:gd name="T40" fmla="*/ 162 w 187"/>
                <a:gd name="T41" fmla="*/ 107 h 142"/>
                <a:gd name="T42" fmla="*/ 151 w 187"/>
                <a:gd name="T43" fmla="*/ 112 h 142"/>
                <a:gd name="T44" fmla="*/ 146 w 187"/>
                <a:gd name="T45" fmla="*/ 112 h 142"/>
                <a:gd name="T46" fmla="*/ 136 w 187"/>
                <a:gd name="T47" fmla="*/ 117 h 142"/>
                <a:gd name="T48" fmla="*/ 121 w 187"/>
                <a:gd name="T49" fmla="*/ 122 h 142"/>
                <a:gd name="T50" fmla="*/ 91 w 187"/>
                <a:gd name="T51" fmla="*/ 142 h 142"/>
                <a:gd name="T52" fmla="*/ 81 w 187"/>
                <a:gd name="T53" fmla="*/ 137 h 142"/>
                <a:gd name="T54" fmla="*/ 76 w 187"/>
                <a:gd name="T55" fmla="*/ 137 h 142"/>
                <a:gd name="T56" fmla="*/ 76 w 187"/>
                <a:gd name="T57" fmla="*/ 142 h 142"/>
                <a:gd name="T58" fmla="*/ 70 w 187"/>
                <a:gd name="T59" fmla="*/ 137 h 142"/>
                <a:gd name="T60" fmla="*/ 70 w 187"/>
                <a:gd name="T61" fmla="*/ 122 h 142"/>
                <a:gd name="T62" fmla="*/ 65 w 187"/>
                <a:gd name="T63" fmla="*/ 117 h 142"/>
                <a:gd name="T64" fmla="*/ 55 w 187"/>
                <a:gd name="T65" fmla="*/ 112 h 142"/>
                <a:gd name="T66" fmla="*/ 45 w 187"/>
                <a:gd name="T67" fmla="*/ 122 h 142"/>
                <a:gd name="T68" fmla="*/ 40 w 187"/>
                <a:gd name="T69" fmla="*/ 127 h 142"/>
                <a:gd name="T70" fmla="*/ 20 w 187"/>
                <a:gd name="T71" fmla="*/ 127 h 142"/>
                <a:gd name="T72" fmla="*/ 15 w 187"/>
                <a:gd name="T73" fmla="*/ 127 h 142"/>
                <a:gd name="T74" fmla="*/ 10 w 187"/>
                <a:gd name="T75" fmla="*/ 122 h 142"/>
                <a:gd name="T76" fmla="*/ 0 w 187"/>
                <a:gd name="T77" fmla="*/ 122 h 142"/>
                <a:gd name="T78" fmla="*/ 0 w 187"/>
                <a:gd name="T79" fmla="*/ 91 h 142"/>
                <a:gd name="T80" fmla="*/ 10 w 187"/>
                <a:gd name="T81" fmla="*/ 71 h 142"/>
                <a:gd name="T82" fmla="*/ 30 w 187"/>
                <a:gd name="T83" fmla="*/ 66 h 142"/>
                <a:gd name="T84" fmla="*/ 40 w 187"/>
                <a:gd name="T85" fmla="*/ 71 h 142"/>
                <a:gd name="T86" fmla="*/ 60 w 187"/>
                <a:gd name="T87" fmla="*/ 71 h 142"/>
                <a:gd name="T88" fmla="*/ 60 w 187"/>
                <a:gd name="T89" fmla="*/ 66 h 142"/>
                <a:gd name="T90" fmla="*/ 65 w 187"/>
                <a:gd name="T91" fmla="*/ 56 h 142"/>
                <a:gd name="T92" fmla="*/ 70 w 187"/>
                <a:gd name="T93" fmla="*/ 56 h 142"/>
                <a:gd name="T94" fmla="*/ 76 w 187"/>
                <a:gd name="T95" fmla="*/ 46 h 142"/>
                <a:gd name="T96" fmla="*/ 70 w 187"/>
                <a:gd name="T97" fmla="*/ 41 h 142"/>
                <a:gd name="T98" fmla="*/ 70 w 187"/>
                <a:gd name="T99" fmla="*/ 41 h 142"/>
                <a:gd name="T100" fmla="*/ 76 w 187"/>
                <a:gd name="T101" fmla="*/ 41 h 142"/>
                <a:gd name="T102" fmla="*/ 86 w 187"/>
                <a:gd name="T103" fmla="*/ 36 h 142"/>
                <a:gd name="T104" fmla="*/ 91 w 187"/>
                <a:gd name="T105" fmla="*/ 26 h 142"/>
                <a:gd name="T106" fmla="*/ 96 w 187"/>
                <a:gd name="T107" fmla="*/ 26 h 142"/>
                <a:gd name="T108" fmla="*/ 101 w 187"/>
                <a:gd name="T109" fmla="*/ 21 h 142"/>
                <a:gd name="T110" fmla="*/ 106 w 187"/>
                <a:gd name="T111" fmla="*/ 21 h 142"/>
                <a:gd name="T112" fmla="*/ 111 w 187"/>
                <a:gd name="T113" fmla="*/ 21 h 142"/>
                <a:gd name="T114" fmla="*/ 116 w 187"/>
                <a:gd name="T115" fmla="*/ 16 h 142"/>
                <a:gd name="T116" fmla="*/ 116 w 187"/>
                <a:gd name="T117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" h="142">
                  <a:moveTo>
                    <a:pt x="116" y="10"/>
                  </a:moveTo>
                  <a:lnTo>
                    <a:pt x="116" y="10"/>
                  </a:lnTo>
                  <a:lnTo>
                    <a:pt x="116" y="5"/>
                  </a:lnTo>
                  <a:lnTo>
                    <a:pt x="111" y="5"/>
                  </a:lnTo>
                  <a:lnTo>
                    <a:pt x="121" y="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6" y="16"/>
                  </a:lnTo>
                  <a:lnTo>
                    <a:pt x="136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51" y="36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62" y="46"/>
                  </a:lnTo>
                  <a:lnTo>
                    <a:pt x="167" y="46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72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2" y="97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57" y="112"/>
                  </a:lnTo>
                  <a:lnTo>
                    <a:pt x="151" y="112"/>
                  </a:lnTo>
                  <a:lnTo>
                    <a:pt x="151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36" y="11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22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01" y="137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86" y="142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0" y="137"/>
                  </a:lnTo>
                  <a:lnTo>
                    <a:pt x="70" y="132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65" y="117"/>
                  </a:lnTo>
                  <a:lnTo>
                    <a:pt x="65" y="117"/>
                  </a:lnTo>
                  <a:lnTo>
                    <a:pt x="60" y="117"/>
                  </a:lnTo>
                  <a:lnTo>
                    <a:pt x="60" y="112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0" y="117"/>
                  </a:lnTo>
                  <a:lnTo>
                    <a:pt x="45" y="117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0" y="127"/>
                  </a:lnTo>
                  <a:lnTo>
                    <a:pt x="35" y="127"/>
                  </a:lnTo>
                  <a:lnTo>
                    <a:pt x="25" y="12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5" y="11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10" y="71"/>
                  </a:lnTo>
                  <a:lnTo>
                    <a:pt x="15" y="66"/>
                  </a:lnTo>
                  <a:lnTo>
                    <a:pt x="25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40" y="71"/>
                  </a:lnTo>
                  <a:lnTo>
                    <a:pt x="45" y="76"/>
                  </a:lnTo>
                  <a:lnTo>
                    <a:pt x="55" y="76"/>
                  </a:lnTo>
                  <a:lnTo>
                    <a:pt x="55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81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9" name="Freeform 23">
              <a:extLst>
                <a:ext uri="{FF2B5EF4-FFF2-40B4-BE49-F238E27FC236}">
                  <a16:creationId xmlns:a16="http://schemas.microsoft.com/office/drawing/2014/main" id="{DCDF0D69-6EBD-2C8E-B106-21CC0DCB1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3752850"/>
              <a:ext cx="273050" cy="306388"/>
            </a:xfrm>
            <a:custGeom>
              <a:avLst/>
              <a:gdLst>
                <a:gd name="T0" fmla="*/ 172 w 172"/>
                <a:gd name="T1" fmla="*/ 15 h 193"/>
                <a:gd name="T2" fmla="*/ 157 w 172"/>
                <a:gd name="T3" fmla="*/ 51 h 193"/>
                <a:gd name="T4" fmla="*/ 152 w 172"/>
                <a:gd name="T5" fmla="*/ 81 h 193"/>
                <a:gd name="T6" fmla="*/ 127 w 172"/>
                <a:gd name="T7" fmla="*/ 107 h 193"/>
                <a:gd name="T8" fmla="*/ 122 w 172"/>
                <a:gd name="T9" fmla="*/ 132 h 193"/>
                <a:gd name="T10" fmla="*/ 117 w 172"/>
                <a:gd name="T11" fmla="*/ 132 h 193"/>
                <a:gd name="T12" fmla="*/ 102 w 172"/>
                <a:gd name="T13" fmla="*/ 122 h 193"/>
                <a:gd name="T14" fmla="*/ 96 w 172"/>
                <a:gd name="T15" fmla="*/ 127 h 193"/>
                <a:gd name="T16" fmla="*/ 107 w 172"/>
                <a:gd name="T17" fmla="*/ 137 h 193"/>
                <a:gd name="T18" fmla="*/ 112 w 172"/>
                <a:gd name="T19" fmla="*/ 152 h 193"/>
                <a:gd name="T20" fmla="*/ 117 w 172"/>
                <a:gd name="T21" fmla="*/ 147 h 193"/>
                <a:gd name="T22" fmla="*/ 117 w 172"/>
                <a:gd name="T23" fmla="*/ 183 h 193"/>
                <a:gd name="T24" fmla="*/ 112 w 172"/>
                <a:gd name="T25" fmla="*/ 183 h 193"/>
                <a:gd name="T26" fmla="*/ 112 w 172"/>
                <a:gd name="T27" fmla="*/ 172 h 193"/>
                <a:gd name="T28" fmla="*/ 107 w 172"/>
                <a:gd name="T29" fmla="*/ 177 h 193"/>
                <a:gd name="T30" fmla="*/ 96 w 172"/>
                <a:gd name="T31" fmla="*/ 177 h 193"/>
                <a:gd name="T32" fmla="*/ 91 w 172"/>
                <a:gd name="T33" fmla="*/ 177 h 193"/>
                <a:gd name="T34" fmla="*/ 71 w 172"/>
                <a:gd name="T35" fmla="*/ 172 h 193"/>
                <a:gd name="T36" fmla="*/ 36 w 172"/>
                <a:gd name="T37" fmla="*/ 167 h 193"/>
                <a:gd name="T38" fmla="*/ 46 w 172"/>
                <a:gd name="T39" fmla="*/ 157 h 193"/>
                <a:gd name="T40" fmla="*/ 36 w 172"/>
                <a:gd name="T41" fmla="*/ 162 h 193"/>
                <a:gd name="T42" fmla="*/ 31 w 172"/>
                <a:gd name="T43" fmla="*/ 162 h 193"/>
                <a:gd name="T44" fmla="*/ 31 w 172"/>
                <a:gd name="T45" fmla="*/ 162 h 193"/>
                <a:gd name="T46" fmla="*/ 31 w 172"/>
                <a:gd name="T47" fmla="*/ 172 h 193"/>
                <a:gd name="T48" fmla="*/ 31 w 172"/>
                <a:gd name="T49" fmla="*/ 177 h 193"/>
                <a:gd name="T50" fmla="*/ 15 w 172"/>
                <a:gd name="T51" fmla="*/ 183 h 193"/>
                <a:gd name="T52" fmla="*/ 5 w 172"/>
                <a:gd name="T53" fmla="*/ 188 h 193"/>
                <a:gd name="T54" fmla="*/ 15 w 172"/>
                <a:gd name="T55" fmla="*/ 183 h 193"/>
                <a:gd name="T56" fmla="*/ 10 w 172"/>
                <a:gd name="T57" fmla="*/ 162 h 193"/>
                <a:gd name="T58" fmla="*/ 5 w 172"/>
                <a:gd name="T59" fmla="*/ 142 h 193"/>
                <a:gd name="T60" fmla="*/ 0 w 172"/>
                <a:gd name="T61" fmla="*/ 142 h 193"/>
                <a:gd name="T62" fmla="*/ 0 w 172"/>
                <a:gd name="T63" fmla="*/ 142 h 193"/>
                <a:gd name="T64" fmla="*/ 0 w 172"/>
                <a:gd name="T65" fmla="*/ 132 h 193"/>
                <a:gd name="T66" fmla="*/ 5 w 172"/>
                <a:gd name="T67" fmla="*/ 127 h 193"/>
                <a:gd name="T68" fmla="*/ 10 w 172"/>
                <a:gd name="T69" fmla="*/ 117 h 193"/>
                <a:gd name="T70" fmla="*/ 15 w 172"/>
                <a:gd name="T71" fmla="*/ 107 h 193"/>
                <a:gd name="T72" fmla="*/ 15 w 172"/>
                <a:gd name="T73" fmla="*/ 102 h 193"/>
                <a:gd name="T74" fmla="*/ 21 w 172"/>
                <a:gd name="T75" fmla="*/ 96 h 193"/>
                <a:gd name="T76" fmla="*/ 31 w 172"/>
                <a:gd name="T77" fmla="*/ 86 h 193"/>
                <a:gd name="T78" fmla="*/ 36 w 172"/>
                <a:gd name="T79" fmla="*/ 81 h 193"/>
                <a:gd name="T80" fmla="*/ 41 w 172"/>
                <a:gd name="T81" fmla="*/ 71 h 193"/>
                <a:gd name="T82" fmla="*/ 51 w 172"/>
                <a:gd name="T83" fmla="*/ 46 h 193"/>
                <a:gd name="T84" fmla="*/ 61 w 172"/>
                <a:gd name="T85" fmla="*/ 41 h 193"/>
                <a:gd name="T86" fmla="*/ 71 w 172"/>
                <a:gd name="T87" fmla="*/ 41 h 193"/>
                <a:gd name="T88" fmla="*/ 76 w 172"/>
                <a:gd name="T89" fmla="*/ 36 h 193"/>
                <a:gd name="T90" fmla="*/ 76 w 172"/>
                <a:gd name="T91" fmla="*/ 36 h 193"/>
                <a:gd name="T92" fmla="*/ 71 w 172"/>
                <a:gd name="T93" fmla="*/ 31 h 193"/>
                <a:gd name="T94" fmla="*/ 76 w 172"/>
                <a:gd name="T95" fmla="*/ 26 h 193"/>
                <a:gd name="T96" fmla="*/ 96 w 172"/>
                <a:gd name="T97" fmla="*/ 26 h 193"/>
                <a:gd name="T98" fmla="*/ 96 w 172"/>
                <a:gd name="T99" fmla="*/ 31 h 193"/>
                <a:gd name="T100" fmla="*/ 107 w 172"/>
                <a:gd name="T101" fmla="*/ 26 h 193"/>
                <a:gd name="T102" fmla="*/ 112 w 172"/>
                <a:gd name="T103" fmla="*/ 21 h 193"/>
                <a:gd name="T104" fmla="*/ 117 w 172"/>
                <a:gd name="T105" fmla="*/ 21 h 193"/>
                <a:gd name="T106" fmla="*/ 122 w 172"/>
                <a:gd name="T107" fmla="*/ 10 h 193"/>
                <a:gd name="T108" fmla="*/ 122 w 172"/>
                <a:gd name="T109" fmla="*/ 10 h 193"/>
                <a:gd name="T110" fmla="*/ 127 w 172"/>
                <a:gd name="T111" fmla="*/ 5 h 193"/>
                <a:gd name="T112" fmla="*/ 142 w 172"/>
                <a:gd name="T113" fmla="*/ 0 h 193"/>
                <a:gd name="T114" fmla="*/ 142 w 172"/>
                <a:gd name="T115" fmla="*/ 5 h 193"/>
                <a:gd name="T116" fmla="*/ 152 w 172"/>
                <a:gd name="T117" fmla="*/ 0 h 193"/>
                <a:gd name="T118" fmla="*/ 157 w 172"/>
                <a:gd name="T119" fmla="*/ 0 h 193"/>
                <a:gd name="T120" fmla="*/ 157 w 172"/>
                <a:gd name="T121" fmla="*/ 5 h 193"/>
                <a:gd name="T122" fmla="*/ 167 w 172"/>
                <a:gd name="T123" fmla="*/ 10 h 193"/>
                <a:gd name="T124" fmla="*/ 167 w 172"/>
                <a:gd name="T125" fmla="*/ 1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93">
                  <a:moveTo>
                    <a:pt x="167" y="15"/>
                  </a:moveTo>
                  <a:lnTo>
                    <a:pt x="167" y="15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67" y="26"/>
                  </a:lnTo>
                  <a:lnTo>
                    <a:pt x="157" y="41"/>
                  </a:lnTo>
                  <a:lnTo>
                    <a:pt x="157" y="46"/>
                  </a:lnTo>
                  <a:lnTo>
                    <a:pt x="157" y="51"/>
                  </a:lnTo>
                  <a:lnTo>
                    <a:pt x="157" y="56"/>
                  </a:lnTo>
                  <a:lnTo>
                    <a:pt x="157" y="61"/>
                  </a:lnTo>
                  <a:lnTo>
                    <a:pt x="157" y="76"/>
                  </a:lnTo>
                  <a:lnTo>
                    <a:pt x="152" y="81"/>
                  </a:lnTo>
                  <a:lnTo>
                    <a:pt x="137" y="96"/>
                  </a:lnTo>
                  <a:lnTo>
                    <a:pt x="137" y="102"/>
                  </a:lnTo>
                  <a:lnTo>
                    <a:pt x="132" y="102"/>
                  </a:lnTo>
                  <a:lnTo>
                    <a:pt x="127" y="107"/>
                  </a:lnTo>
                  <a:lnTo>
                    <a:pt x="122" y="117"/>
                  </a:lnTo>
                  <a:lnTo>
                    <a:pt x="122" y="122"/>
                  </a:lnTo>
                  <a:lnTo>
                    <a:pt x="122" y="127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07" y="132"/>
                  </a:lnTo>
                  <a:lnTo>
                    <a:pt x="102" y="127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2" y="127"/>
                  </a:lnTo>
                  <a:lnTo>
                    <a:pt x="102" y="132"/>
                  </a:lnTo>
                  <a:lnTo>
                    <a:pt x="102" y="137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107" y="142"/>
                  </a:lnTo>
                  <a:lnTo>
                    <a:pt x="112" y="147"/>
                  </a:lnTo>
                  <a:lnTo>
                    <a:pt x="112" y="152"/>
                  </a:lnTo>
                  <a:lnTo>
                    <a:pt x="112" y="147"/>
                  </a:lnTo>
                  <a:lnTo>
                    <a:pt x="117" y="142"/>
                  </a:lnTo>
                  <a:lnTo>
                    <a:pt x="117" y="142"/>
                  </a:lnTo>
                  <a:lnTo>
                    <a:pt x="117" y="147"/>
                  </a:lnTo>
                  <a:lnTo>
                    <a:pt x="117" y="157"/>
                  </a:lnTo>
                  <a:lnTo>
                    <a:pt x="127" y="167"/>
                  </a:lnTo>
                  <a:lnTo>
                    <a:pt x="122" y="177"/>
                  </a:lnTo>
                  <a:lnTo>
                    <a:pt x="117" y="183"/>
                  </a:lnTo>
                  <a:lnTo>
                    <a:pt x="117" y="183"/>
                  </a:lnTo>
                  <a:lnTo>
                    <a:pt x="117" y="183"/>
                  </a:lnTo>
                  <a:lnTo>
                    <a:pt x="112" y="183"/>
                  </a:lnTo>
                  <a:lnTo>
                    <a:pt x="112" y="183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7" y="177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102" y="177"/>
                  </a:lnTo>
                  <a:lnTo>
                    <a:pt x="102" y="172"/>
                  </a:lnTo>
                  <a:lnTo>
                    <a:pt x="96" y="172"/>
                  </a:lnTo>
                  <a:lnTo>
                    <a:pt x="91" y="177"/>
                  </a:lnTo>
                  <a:lnTo>
                    <a:pt x="86" y="177"/>
                  </a:lnTo>
                  <a:lnTo>
                    <a:pt x="76" y="183"/>
                  </a:lnTo>
                  <a:lnTo>
                    <a:pt x="71" y="183"/>
                  </a:lnTo>
                  <a:lnTo>
                    <a:pt x="71" y="172"/>
                  </a:lnTo>
                  <a:lnTo>
                    <a:pt x="66" y="172"/>
                  </a:lnTo>
                  <a:lnTo>
                    <a:pt x="51" y="167"/>
                  </a:lnTo>
                  <a:lnTo>
                    <a:pt x="41" y="167"/>
                  </a:lnTo>
                  <a:lnTo>
                    <a:pt x="36" y="167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6" y="157"/>
                  </a:lnTo>
                  <a:lnTo>
                    <a:pt x="46" y="152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36" y="162"/>
                  </a:lnTo>
                  <a:lnTo>
                    <a:pt x="31" y="157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31" y="167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7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7"/>
                  </a:lnTo>
                  <a:lnTo>
                    <a:pt x="15" y="183"/>
                  </a:lnTo>
                  <a:lnTo>
                    <a:pt x="15" y="188"/>
                  </a:lnTo>
                  <a:lnTo>
                    <a:pt x="10" y="188"/>
                  </a:lnTo>
                  <a:lnTo>
                    <a:pt x="10" y="193"/>
                  </a:lnTo>
                  <a:lnTo>
                    <a:pt x="5" y="188"/>
                  </a:lnTo>
                  <a:lnTo>
                    <a:pt x="10" y="188"/>
                  </a:lnTo>
                  <a:lnTo>
                    <a:pt x="10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5" y="167"/>
                  </a:lnTo>
                  <a:lnTo>
                    <a:pt x="15" y="162"/>
                  </a:lnTo>
                  <a:lnTo>
                    <a:pt x="10" y="162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5" y="15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5" y="112"/>
                  </a:lnTo>
                  <a:lnTo>
                    <a:pt x="15" y="107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96"/>
                  </a:lnTo>
                  <a:lnTo>
                    <a:pt x="2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51" y="61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6" y="41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6" y="3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6" y="21"/>
                  </a:lnTo>
                  <a:lnTo>
                    <a:pt x="91" y="21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15"/>
                  </a:lnTo>
                  <a:lnTo>
                    <a:pt x="122" y="15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67" y="15"/>
                  </a:lnTo>
                  <a:lnTo>
                    <a:pt x="167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0" name="Freeform 24">
              <a:extLst>
                <a:ext uri="{FF2B5EF4-FFF2-40B4-BE49-F238E27FC236}">
                  <a16:creationId xmlns:a16="http://schemas.microsoft.com/office/drawing/2014/main" id="{54CC7636-262F-CE1A-B8DC-527B2C41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4" y="3544888"/>
              <a:ext cx="225425" cy="257175"/>
            </a:xfrm>
            <a:custGeom>
              <a:avLst/>
              <a:gdLst>
                <a:gd name="T0" fmla="*/ 142 w 142"/>
                <a:gd name="T1" fmla="*/ 86 h 162"/>
                <a:gd name="T2" fmla="*/ 137 w 142"/>
                <a:gd name="T3" fmla="*/ 96 h 162"/>
                <a:gd name="T4" fmla="*/ 117 w 142"/>
                <a:gd name="T5" fmla="*/ 121 h 162"/>
                <a:gd name="T6" fmla="*/ 111 w 142"/>
                <a:gd name="T7" fmla="*/ 146 h 162"/>
                <a:gd name="T8" fmla="*/ 106 w 142"/>
                <a:gd name="T9" fmla="*/ 141 h 162"/>
                <a:gd name="T10" fmla="*/ 106 w 142"/>
                <a:gd name="T11" fmla="*/ 141 h 162"/>
                <a:gd name="T12" fmla="*/ 96 w 142"/>
                <a:gd name="T13" fmla="*/ 136 h 162"/>
                <a:gd name="T14" fmla="*/ 96 w 142"/>
                <a:gd name="T15" fmla="*/ 131 h 162"/>
                <a:gd name="T16" fmla="*/ 86 w 142"/>
                <a:gd name="T17" fmla="*/ 136 h 162"/>
                <a:gd name="T18" fmla="*/ 81 w 142"/>
                <a:gd name="T19" fmla="*/ 131 h 162"/>
                <a:gd name="T20" fmla="*/ 71 w 142"/>
                <a:gd name="T21" fmla="*/ 131 h 162"/>
                <a:gd name="T22" fmla="*/ 66 w 142"/>
                <a:gd name="T23" fmla="*/ 136 h 162"/>
                <a:gd name="T24" fmla="*/ 61 w 142"/>
                <a:gd name="T25" fmla="*/ 141 h 162"/>
                <a:gd name="T26" fmla="*/ 61 w 142"/>
                <a:gd name="T27" fmla="*/ 146 h 162"/>
                <a:gd name="T28" fmla="*/ 56 w 142"/>
                <a:gd name="T29" fmla="*/ 152 h 162"/>
                <a:gd name="T30" fmla="*/ 51 w 142"/>
                <a:gd name="T31" fmla="*/ 152 h 162"/>
                <a:gd name="T32" fmla="*/ 46 w 142"/>
                <a:gd name="T33" fmla="*/ 157 h 162"/>
                <a:gd name="T34" fmla="*/ 35 w 142"/>
                <a:gd name="T35" fmla="*/ 162 h 162"/>
                <a:gd name="T36" fmla="*/ 30 w 142"/>
                <a:gd name="T37" fmla="*/ 152 h 162"/>
                <a:gd name="T38" fmla="*/ 20 w 142"/>
                <a:gd name="T39" fmla="*/ 141 h 162"/>
                <a:gd name="T40" fmla="*/ 15 w 142"/>
                <a:gd name="T41" fmla="*/ 131 h 162"/>
                <a:gd name="T42" fmla="*/ 15 w 142"/>
                <a:gd name="T43" fmla="*/ 131 h 162"/>
                <a:gd name="T44" fmla="*/ 10 w 142"/>
                <a:gd name="T45" fmla="*/ 126 h 162"/>
                <a:gd name="T46" fmla="*/ 15 w 142"/>
                <a:gd name="T47" fmla="*/ 116 h 162"/>
                <a:gd name="T48" fmla="*/ 20 w 142"/>
                <a:gd name="T49" fmla="*/ 116 h 162"/>
                <a:gd name="T50" fmla="*/ 25 w 142"/>
                <a:gd name="T51" fmla="*/ 121 h 162"/>
                <a:gd name="T52" fmla="*/ 30 w 142"/>
                <a:gd name="T53" fmla="*/ 121 h 162"/>
                <a:gd name="T54" fmla="*/ 35 w 142"/>
                <a:gd name="T55" fmla="*/ 121 h 162"/>
                <a:gd name="T56" fmla="*/ 46 w 142"/>
                <a:gd name="T57" fmla="*/ 121 h 162"/>
                <a:gd name="T58" fmla="*/ 46 w 142"/>
                <a:gd name="T59" fmla="*/ 111 h 162"/>
                <a:gd name="T60" fmla="*/ 51 w 142"/>
                <a:gd name="T61" fmla="*/ 106 h 162"/>
                <a:gd name="T62" fmla="*/ 51 w 142"/>
                <a:gd name="T63" fmla="*/ 101 h 162"/>
                <a:gd name="T64" fmla="*/ 46 w 142"/>
                <a:gd name="T65" fmla="*/ 101 h 162"/>
                <a:gd name="T66" fmla="*/ 41 w 142"/>
                <a:gd name="T67" fmla="*/ 101 h 162"/>
                <a:gd name="T68" fmla="*/ 30 w 142"/>
                <a:gd name="T69" fmla="*/ 96 h 162"/>
                <a:gd name="T70" fmla="*/ 10 w 142"/>
                <a:gd name="T71" fmla="*/ 81 h 162"/>
                <a:gd name="T72" fmla="*/ 0 w 142"/>
                <a:gd name="T73" fmla="*/ 65 h 162"/>
                <a:gd name="T74" fmla="*/ 5 w 142"/>
                <a:gd name="T75" fmla="*/ 60 h 162"/>
                <a:gd name="T76" fmla="*/ 15 w 142"/>
                <a:gd name="T77" fmla="*/ 45 h 162"/>
                <a:gd name="T78" fmla="*/ 30 w 142"/>
                <a:gd name="T79" fmla="*/ 35 h 162"/>
                <a:gd name="T80" fmla="*/ 46 w 142"/>
                <a:gd name="T81" fmla="*/ 25 h 162"/>
                <a:gd name="T82" fmla="*/ 46 w 142"/>
                <a:gd name="T83" fmla="*/ 20 h 162"/>
                <a:gd name="T84" fmla="*/ 51 w 142"/>
                <a:gd name="T85" fmla="*/ 15 h 162"/>
                <a:gd name="T86" fmla="*/ 51 w 142"/>
                <a:gd name="T87" fmla="*/ 10 h 162"/>
                <a:gd name="T88" fmla="*/ 56 w 142"/>
                <a:gd name="T89" fmla="*/ 5 h 162"/>
                <a:gd name="T90" fmla="*/ 81 w 142"/>
                <a:gd name="T91" fmla="*/ 5 h 162"/>
                <a:gd name="T92" fmla="*/ 81 w 142"/>
                <a:gd name="T93" fmla="*/ 10 h 162"/>
                <a:gd name="T94" fmla="*/ 91 w 142"/>
                <a:gd name="T95" fmla="*/ 15 h 162"/>
                <a:gd name="T96" fmla="*/ 91 w 142"/>
                <a:gd name="T97" fmla="*/ 10 h 162"/>
                <a:gd name="T98" fmla="*/ 96 w 142"/>
                <a:gd name="T99" fmla="*/ 5 h 162"/>
                <a:gd name="T100" fmla="*/ 101 w 142"/>
                <a:gd name="T101" fmla="*/ 5 h 162"/>
                <a:gd name="T102" fmla="*/ 106 w 142"/>
                <a:gd name="T103" fmla="*/ 10 h 162"/>
                <a:gd name="T104" fmla="*/ 122 w 142"/>
                <a:gd name="T105" fmla="*/ 15 h 162"/>
                <a:gd name="T106" fmla="*/ 127 w 142"/>
                <a:gd name="T107" fmla="*/ 15 h 162"/>
                <a:gd name="T108" fmla="*/ 132 w 142"/>
                <a:gd name="T109" fmla="*/ 10 h 162"/>
                <a:gd name="T110" fmla="*/ 137 w 142"/>
                <a:gd name="T111" fmla="*/ 25 h 162"/>
                <a:gd name="T112" fmla="*/ 142 w 142"/>
                <a:gd name="T113" fmla="*/ 40 h 162"/>
                <a:gd name="T114" fmla="*/ 137 w 142"/>
                <a:gd name="T115" fmla="*/ 60 h 162"/>
                <a:gd name="T116" fmla="*/ 142 w 142"/>
                <a:gd name="T117" fmla="*/ 8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" h="162">
                  <a:moveTo>
                    <a:pt x="142" y="86"/>
                  </a:move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37" y="96"/>
                  </a:lnTo>
                  <a:lnTo>
                    <a:pt x="137" y="96"/>
                  </a:lnTo>
                  <a:lnTo>
                    <a:pt x="137" y="96"/>
                  </a:lnTo>
                  <a:lnTo>
                    <a:pt x="127" y="111"/>
                  </a:lnTo>
                  <a:lnTo>
                    <a:pt x="127" y="111"/>
                  </a:lnTo>
                  <a:lnTo>
                    <a:pt x="122" y="121"/>
                  </a:lnTo>
                  <a:lnTo>
                    <a:pt x="117" y="121"/>
                  </a:lnTo>
                  <a:lnTo>
                    <a:pt x="117" y="126"/>
                  </a:lnTo>
                  <a:lnTo>
                    <a:pt x="111" y="141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1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81" y="136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66" y="131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6"/>
                  </a:lnTo>
                  <a:lnTo>
                    <a:pt x="56" y="146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0" y="152"/>
                  </a:lnTo>
                  <a:lnTo>
                    <a:pt x="25" y="152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1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0" y="9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0" y="50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6" y="3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11" y="5"/>
                  </a:lnTo>
                  <a:lnTo>
                    <a:pt x="117" y="5"/>
                  </a:lnTo>
                  <a:lnTo>
                    <a:pt x="117" y="10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2" y="20"/>
                  </a:lnTo>
                  <a:lnTo>
                    <a:pt x="137" y="25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2" y="55"/>
                  </a:lnTo>
                  <a:lnTo>
                    <a:pt x="137" y="60"/>
                  </a:lnTo>
                  <a:lnTo>
                    <a:pt x="137" y="65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42" y="8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1" name="Freeform 25">
              <a:extLst>
                <a:ext uri="{FF2B5EF4-FFF2-40B4-BE49-F238E27FC236}">
                  <a16:creationId xmlns:a16="http://schemas.microsoft.com/office/drawing/2014/main" id="{FE5BDADD-C216-A45D-7E92-567567C04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4" y="3351213"/>
              <a:ext cx="144463" cy="217488"/>
            </a:xfrm>
            <a:custGeom>
              <a:avLst/>
              <a:gdLst>
                <a:gd name="T0" fmla="*/ 66 w 91"/>
                <a:gd name="T1" fmla="*/ 0 h 137"/>
                <a:gd name="T2" fmla="*/ 71 w 91"/>
                <a:gd name="T3" fmla="*/ 10 h 137"/>
                <a:gd name="T4" fmla="*/ 86 w 91"/>
                <a:gd name="T5" fmla="*/ 20 h 137"/>
                <a:gd name="T6" fmla="*/ 91 w 91"/>
                <a:gd name="T7" fmla="*/ 31 h 137"/>
                <a:gd name="T8" fmla="*/ 81 w 91"/>
                <a:gd name="T9" fmla="*/ 41 h 137"/>
                <a:gd name="T10" fmla="*/ 76 w 91"/>
                <a:gd name="T11" fmla="*/ 51 h 137"/>
                <a:gd name="T12" fmla="*/ 71 w 91"/>
                <a:gd name="T13" fmla="*/ 51 h 137"/>
                <a:gd name="T14" fmla="*/ 76 w 91"/>
                <a:gd name="T15" fmla="*/ 61 h 137"/>
                <a:gd name="T16" fmla="*/ 81 w 91"/>
                <a:gd name="T17" fmla="*/ 71 h 137"/>
                <a:gd name="T18" fmla="*/ 76 w 91"/>
                <a:gd name="T19" fmla="*/ 71 h 137"/>
                <a:gd name="T20" fmla="*/ 91 w 91"/>
                <a:gd name="T21" fmla="*/ 76 h 137"/>
                <a:gd name="T22" fmla="*/ 81 w 91"/>
                <a:gd name="T23" fmla="*/ 81 h 137"/>
                <a:gd name="T24" fmla="*/ 76 w 91"/>
                <a:gd name="T25" fmla="*/ 76 h 137"/>
                <a:gd name="T26" fmla="*/ 71 w 91"/>
                <a:gd name="T27" fmla="*/ 76 h 137"/>
                <a:gd name="T28" fmla="*/ 55 w 91"/>
                <a:gd name="T29" fmla="*/ 86 h 137"/>
                <a:gd name="T30" fmla="*/ 66 w 91"/>
                <a:gd name="T31" fmla="*/ 101 h 137"/>
                <a:gd name="T32" fmla="*/ 76 w 91"/>
                <a:gd name="T33" fmla="*/ 106 h 137"/>
                <a:gd name="T34" fmla="*/ 76 w 91"/>
                <a:gd name="T35" fmla="*/ 112 h 137"/>
                <a:gd name="T36" fmla="*/ 76 w 91"/>
                <a:gd name="T37" fmla="*/ 122 h 137"/>
                <a:gd name="T38" fmla="*/ 76 w 91"/>
                <a:gd name="T39" fmla="*/ 132 h 137"/>
                <a:gd name="T40" fmla="*/ 71 w 91"/>
                <a:gd name="T41" fmla="*/ 137 h 137"/>
                <a:gd name="T42" fmla="*/ 71 w 91"/>
                <a:gd name="T43" fmla="*/ 137 h 137"/>
                <a:gd name="T44" fmla="*/ 61 w 91"/>
                <a:gd name="T45" fmla="*/ 127 h 137"/>
                <a:gd name="T46" fmla="*/ 50 w 91"/>
                <a:gd name="T47" fmla="*/ 132 h 137"/>
                <a:gd name="T48" fmla="*/ 45 w 91"/>
                <a:gd name="T49" fmla="*/ 127 h 137"/>
                <a:gd name="T50" fmla="*/ 40 w 91"/>
                <a:gd name="T51" fmla="*/ 127 h 137"/>
                <a:gd name="T52" fmla="*/ 35 w 91"/>
                <a:gd name="T53" fmla="*/ 132 h 137"/>
                <a:gd name="T54" fmla="*/ 35 w 91"/>
                <a:gd name="T55" fmla="*/ 137 h 137"/>
                <a:gd name="T56" fmla="*/ 35 w 91"/>
                <a:gd name="T57" fmla="*/ 137 h 137"/>
                <a:gd name="T58" fmla="*/ 30 w 91"/>
                <a:gd name="T59" fmla="*/ 132 h 137"/>
                <a:gd name="T60" fmla="*/ 25 w 91"/>
                <a:gd name="T61" fmla="*/ 132 h 137"/>
                <a:gd name="T62" fmla="*/ 10 w 91"/>
                <a:gd name="T63" fmla="*/ 122 h 137"/>
                <a:gd name="T64" fmla="*/ 5 w 91"/>
                <a:gd name="T65" fmla="*/ 117 h 137"/>
                <a:gd name="T66" fmla="*/ 0 w 91"/>
                <a:gd name="T67" fmla="*/ 117 h 137"/>
                <a:gd name="T68" fmla="*/ 0 w 91"/>
                <a:gd name="T69" fmla="*/ 112 h 137"/>
                <a:gd name="T70" fmla="*/ 5 w 91"/>
                <a:gd name="T71" fmla="*/ 106 h 137"/>
                <a:gd name="T72" fmla="*/ 0 w 91"/>
                <a:gd name="T73" fmla="*/ 106 h 137"/>
                <a:gd name="T74" fmla="*/ 0 w 91"/>
                <a:gd name="T75" fmla="*/ 106 h 137"/>
                <a:gd name="T76" fmla="*/ 5 w 91"/>
                <a:gd name="T77" fmla="*/ 96 h 137"/>
                <a:gd name="T78" fmla="*/ 5 w 91"/>
                <a:gd name="T79" fmla="*/ 91 h 137"/>
                <a:gd name="T80" fmla="*/ 15 w 91"/>
                <a:gd name="T81" fmla="*/ 71 h 137"/>
                <a:gd name="T82" fmla="*/ 25 w 91"/>
                <a:gd name="T83" fmla="*/ 61 h 137"/>
                <a:gd name="T84" fmla="*/ 35 w 91"/>
                <a:gd name="T85" fmla="*/ 56 h 137"/>
                <a:gd name="T86" fmla="*/ 35 w 91"/>
                <a:gd name="T87" fmla="*/ 51 h 137"/>
                <a:gd name="T88" fmla="*/ 40 w 91"/>
                <a:gd name="T89" fmla="*/ 46 h 137"/>
                <a:gd name="T90" fmla="*/ 40 w 91"/>
                <a:gd name="T91" fmla="*/ 41 h 137"/>
                <a:gd name="T92" fmla="*/ 40 w 91"/>
                <a:gd name="T93" fmla="*/ 41 h 137"/>
                <a:gd name="T94" fmla="*/ 35 w 91"/>
                <a:gd name="T95" fmla="*/ 36 h 137"/>
                <a:gd name="T96" fmla="*/ 35 w 91"/>
                <a:gd name="T97" fmla="*/ 36 h 137"/>
                <a:gd name="T98" fmla="*/ 30 w 91"/>
                <a:gd name="T99" fmla="*/ 31 h 137"/>
                <a:gd name="T100" fmla="*/ 25 w 91"/>
                <a:gd name="T101" fmla="*/ 25 h 137"/>
                <a:gd name="T102" fmla="*/ 30 w 91"/>
                <a:gd name="T103" fmla="*/ 20 h 137"/>
                <a:gd name="T104" fmla="*/ 35 w 91"/>
                <a:gd name="T105" fmla="*/ 15 h 137"/>
                <a:gd name="T106" fmla="*/ 40 w 91"/>
                <a:gd name="T107" fmla="*/ 15 h 137"/>
                <a:gd name="T108" fmla="*/ 40 w 91"/>
                <a:gd name="T109" fmla="*/ 15 h 137"/>
                <a:gd name="T110" fmla="*/ 45 w 91"/>
                <a:gd name="T111" fmla="*/ 20 h 137"/>
                <a:gd name="T112" fmla="*/ 45 w 91"/>
                <a:gd name="T113" fmla="*/ 20 h 137"/>
                <a:gd name="T114" fmla="*/ 55 w 91"/>
                <a:gd name="T115" fmla="*/ 10 h 137"/>
                <a:gd name="T116" fmla="*/ 61 w 91"/>
                <a:gd name="T117" fmla="*/ 5 h 137"/>
                <a:gd name="T118" fmla="*/ 61 w 91"/>
                <a:gd name="T1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66" y="5"/>
                  </a:moveTo>
                  <a:lnTo>
                    <a:pt x="66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1" y="5"/>
                  </a:lnTo>
                  <a:lnTo>
                    <a:pt x="71" y="10"/>
                  </a:lnTo>
                  <a:lnTo>
                    <a:pt x="76" y="15"/>
                  </a:lnTo>
                  <a:lnTo>
                    <a:pt x="81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31"/>
                  </a:lnTo>
                  <a:lnTo>
                    <a:pt x="86" y="36"/>
                  </a:lnTo>
                  <a:lnTo>
                    <a:pt x="86" y="41"/>
                  </a:lnTo>
                  <a:lnTo>
                    <a:pt x="81" y="41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76" y="51"/>
                  </a:lnTo>
                  <a:lnTo>
                    <a:pt x="76" y="56"/>
                  </a:lnTo>
                  <a:lnTo>
                    <a:pt x="76" y="51"/>
                  </a:lnTo>
                  <a:lnTo>
                    <a:pt x="71" y="51"/>
                  </a:lnTo>
                  <a:lnTo>
                    <a:pt x="66" y="51"/>
                  </a:lnTo>
                  <a:lnTo>
                    <a:pt x="66" y="56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6"/>
                  </a:lnTo>
                  <a:lnTo>
                    <a:pt x="81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6"/>
                  </a:lnTo>
                  <a:lnTo>
                    <a:pt x="86" y="76"/>
                  </a:lnTo>
                  <a:lnTo>
                    <a:pt x="91" y="76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1" y="86"/>
                  </a:lnTo>
                  <a:lnTo>
                    <a:pt x="55" y="86"/>
                  </a:lnTo>
                  <a:lnTo>
                    <a:pt x="61" y="91"/>
                  </a:lnTo>
                  <a:lnTo>
                    <a:pt x="61" y="96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71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22"/>
                  </a:lnTo>
                  <a:lnTo>
                    <a:pt x="76" y="127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61" y="132"/>
                  </a:lnTo>
                  <a:lnTo>
                    <a:pt x="61" y="127"/>
                  </a:lnTo>
                  <a:lnTo>
                    <a:pt x="55" y="127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0" y="13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5" y="112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5" y="71"/>
                  </a:lnTo>
                  <a:lnTo>
                    <a:pt x="25" y="66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0" y="51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5" y="15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6" y="5"/>
                  </a:lnTo>
                  <a:lnTo>
                    <a:pt x="66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2" name="Freeform 26">
              <a:extLst>
                <a:ext uri="{FF2B5EF4-FFF2-40B4-BE49-F238E27FC236}">
                  <a16:creationId xmlns:a16="http://schemas.microsoft.com/office/drawing/2014/main" id="{AE90E835-5B2D-EC2F-34EC-DEC7F4E68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3424238"/>
              <a:ext cx="209550" cy="280988"/>
            </a:xfrm>
            <a:custGeom>
              <a:avLst/>
              <a:gdLst>
                <a:gd name="T0" fmla="*/ 127 w 132"/>
                <a:gd name="T1" fmla="*/ 76 h 177"/>
                <a:gd name="T2" fmla="*/ 117 w 132"/>
                <a:gd name="T3" fmla="*/ 86 h 177"/>
                <a:gd name="T4" fmla="*/ 112 w 132"/>
                <a:gd name="T5" fmla="*/ 86 h 177"/>
                <a:gd name="T6" fmla="*/ 112 w 132"/>
                <a:gd name="T7" fmla="*/ 91 h 177"/>
                <a:gd name="T8" fmla="*/ 107 w 132"/>
                <a:gd name="T9" fmla="*/ 96 h 177"/>
                <a:gd name="T10" fmla="*/ 107 w 132"/>
                <a:gd name="T11" fmla="*/ 106 h 177"/>
                <a:gd name="T12" fmla="*/ 91 w 132"/>
                <a:gd name="T13" fmla="*/ 111 h 177"/>
                <a:gd name="T14" fmla="*/ 76 w 132"/>
                <a:gd name="T15" fmla="*/ 121 h 177"/>
                <a:gd name="T16" fmla="*/ 61 w 132"/>
                <a:gd name="T17" fmla="*/ 141 h 177"/>
                <a:gd name="T18" fmla="*/ 61 w 132"/>
                <a:gd name="T19" fmla="*/ 147 h 177"/>
                <a:gd name="T20" fmla="*/ 71 w 132"/>
                <a:gd name="T21" fmla="*/ 157 h 177"/>
                <a:gd name="T22" fmla="*/ 61 w 132"/>
                <a:gd name="T23" fmla="*/ 177 h 177"/>
                <a:gd name="T24" fmla="*/ 46 w 132"/>
                <a:gd name="T25" fmla="*/ 177 h 177"/>
                <a:gd name="T26" fmla="*/ 41 w 132"/>
                <a:gd name="T27" fmla="*/ 177 h 177"/>
                <a:gd name="T28" fmla="*/ 36 w 132"/>
                <a:gd name="T29" fmla="*/ 172 h 177"/>
                <a:gd name="T30" fmla="*/ 31 w 132"/>
                <a:gd name="T31" fmla="*/ 162 h 177"/>
                <a:gd name="T32" fmla="*/ 26 w 132"/>
                <a:gd name="T33" fmla="*/ 141 h 177"/>
                <a:gd name="T34" fmla="*/ 21 w 132"/>
                <a:gd name="T35" fmla="*/ 141 h 177"/>
                <a:gd name="T36" fmla="*/ 10 w 132"/>
                <a:gd name="T37" fmla="*/ 141 h 177"/>
                <a:gd name="T38" fmla="*/ 10 w 132"/>
                <a:gd name="T39" fmla="*/ 136 h 177"/>
                <a:gd name="T40" fmla="*/ 10 w 132"/>
                <a:gd name="T41" fmla="*/ 131 h 177"/>
                <a:gd name="T42" fmla="*/ 15 w 132"/>
                <a:gd name="T43" fmla="*/ 121 h 177"/>
                <a:gd name="T44" fmla="*/ 15 w 132"/>
                <a:gd name="T45" fmla="*/ 111 h 177"/>
                <a:gd name="T46" fmla="*/ 10 w 132"/>
                <a:gd name="T47" fmla="*/ 96 h 177"/>
                <a:gd name="T48" fmla="*/ 10 w 132"/>
                <a:gd name="T49" fmla="*/ 91 h 177"/>
                <a:gd name="T50" fmla="*/ 15 w 132"/>
                <a:gd name="T51" fmla="*/ 86 h 177"/>
                <a:gd name="T52" fmla="*/ 15 w 132"/>
                <a:gd name="T53" fmla="*/ 86 h 177"/>
                <a:gd name="T54" fmla="*/ 0 w 132"/>
                <a:gd name="T55" fmla="*/ 76 h 177"/>
                <a:gd name="T56" fmla="*/ 5 w 132"/>
                <a:gd name="T57" fmla="*/ 76 h 177"/>
                <a:gd name="T58" fmla="*/ 26 w 132"/>
                <a:gd name="T59" fmla="*/ 76 h 177"/>
                <a:gd name="T60" fmla="*/ 26 w 132"/>
                <a:gd name="T61" fmla="*/ 71 h 177"/>
                <a:gd name="T62" fmla="*/ 21 w 132"/>
                <a:gd name="T63" fmla="*/ 66 h 177"/>
                <a:gd name="T64" fmla="*/ 21 w 132"/>
                <a:gd name="T65" fmla="*/ 66 h 177"/>
                <a:gd name="T66" fmla="*/ 26 w 132"/>
                <a:gd name="T67" fmla="*/ 60 h 177"/>
                <a:gd name="T68" fmla="*/ 31 w 132"/>
                <a:gd name="T69" fmla="*/ 50 h 177"/>
                <a:gd name="T70" fmla="*/ 31 w 132"/>
                <a:gd name="T71" fmla="*/ 45 h 177"/>
                <a:gd name="T72" fmla="*/ 36 w 132"/>
                <a:gd name="T73" fmla="*/ 40 h 177"/>
                <a:gd name="T74" fmla="*/ 21 w 132"/>
                <a:gd name="T75" fmla="*/ 25 h 177"/>
                <a:gd name="T76" fmla="*/ 41 w 132"/>
                <a:gd name="T77" fmla="*/ 0 h 177"/>
                <a:gd name="T78" fmla="*/ 46 w 132"/>
                <a:gd name="T79" fmla="*/ 0 h 177"/>
                <a:gd name="T80" fmla="*/ 56 w 132"/>
                <a:gd name="T81" fmla="*/ 5 h 177"/>
                <a:gd name="T82" fmla="*/ 56 w 132"/>
                <a:gd name="T83" fmla="*/ 5 h 177"/>
                <a:gd name="T84" fmla="*/ 56 w 132"/>
                <a:gd name="T85" fmla="*/ 10 h 177"/>
                <a:gd name="T86" fmla="*/ 61 w 132"/>
                <a:gd name="T87" fmla="*/ 15 h 177"/>
                <a:gd name="T88" fmla="*/ 71 w 132"/>
                <a:gd name="T89" fmla="*/ 15 h 177"/>
                <a:gd name="T90" fmla="*/ 71 w 132"/>
                <a:gd name="T91" fmla="*/ 15 h 177"/>
                <a:gd name="T92" fmla="*/ 91 w 132"/>
                <a:gd name="T93" fmla="*/ 15 h 177"/>
                <a:gd name="T94" fmla="*/ 96 w 132"/>
                <a:gd name="T95" fmla="*/ 20 h 177"/>
                <a:gd name="T96" fmla="*/ 112 w 132"/>
                <a:gd name="T97" fmla="*/ 25 h 177"/>
                <a:gd name="T98" fmla="*/ 122 w 132"/>
                <a:gd name="T99" fmla="*/ 20 h 177"/>
                <a:gd name="T100" fmla="*/ 132 w 132"/>
                <a:gd name="T101" fmla="*/ 25 h 177"/>
                <a:gd name="T102" fmla="*/ 122 w 132"/>
                <a:gd name="T103" fmla="*/ 45 h 177"/>
                <a:gd name="T104" fmla="*/ 117 w 132"/>
                <a:gd name="T105" fmla="*/ 55 h 177"/>
                <a:gd name="T106" fmla="*/ 117 w 132"/>
                <a:gd name="T107" fmla="*/ 60 h 177"/>
                <a:gd name="T108" fmla="*/ 122 w 132"/>
                <a:gd name="T109" fmla="*/ 66 h 177"/>
                <a:gd name="T110" fmla="*/ 117 w 132"/>
                <a:gd name="T111" fmla="*/ 66 h 177"/>
                <a:gd name="T112" fmla="*/ 122 w 132"/>
                <a:gd name="T113" fmla="*/ 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177">
                  <a:moveTo>
                    <a:pt x="127" y="71"/>
                  </a:moveTo>
                  <a:lnTo>
                    <a:pt x="127" y="71"/>
                  </a:lnTo>
                  <a:lnTo>
                    <a:pt x="127" y="71"/>
                  </a:lnTo>
                  <a:lnTo>
                    <a:pt x="127" y="76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17" y="81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86" y="116"/>
                  </a:lnTo>
                  <a:lnTo>
                    <a:pt x="81" y="116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1" y="126"/>
                  </a:lnTo>
                  <a:lnTo>
                    <a:pt x="66" y="136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66" y="172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51" y="177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1" y="172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31" y="162"/>
                  </a:lnTo>
                  <a:lnTo>
                    <a:pt x="31" y="15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1"/>
                  </a:lnTo>
                  <a:lnTo>
                    <a:pt x="21" y="141"/>
                  </a:lnTo>
                  <a:lnTo>
                    <a:pt x="21" y="147"/>
                  </a:lnTo>
                  <a:lnTo>
                    <a:pt x="21" y="141"/>
                  </a:lnTo>
                  <a:lnTo>
                    <a:pt x="21" y="141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1"/>
                  </a:lnTo>
                  <a:lnTo>
                    <a:pt x="15" y="106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21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1" y="3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91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20"/>
                  </a:lnTo>
                  <a:lnTo>
                    <a:pt x="102" y="2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7" y="25"/>
                  </a:lnTo>
                  <a:lnTo>
                    <a:pt x="117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25"/>
                  </a:lnTo>
                  <a:lnTo>
                    <a:pt x="132" y="25"/>
                  </a:lnTo>
                  <a:lnTo>
                    <a:pt x="127" y="35"/>
                  </a:lnTo>
                  <a:lnTo>
                    <a:pt x="127" y="40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50"/>
                  </a:lnTo>
                  <a:lnTo>
                    <a:pt x="117" y="50"/>
                  </a:lnTo>
                  <a:lnTo>
                    <a:pt x="117" y="55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2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7" y="7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3" name="Freeform 27">
              <a:extLst>
                <a:ext uri="{FF2B5EF4-FFF2-40B4-BE49-F238E27FC236}">
                  <a16:creationId xmlns:a16="http://schemas.microsoft.com/office/drawing/2014/main" id="{1A623D41-8AB6-E7B8-FBEE-DF149CC82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1" y="3689350"/>
              <a:ext cx="209550" cy="304800"/>
            </a:xfrm>
            <a:custGeom>
              <a:avLst/>
              <a:gdLst>
                <a:gd name="T0" fmla="*/ 106 w 132"/>
                <a:gd name="T1" fmla="*/ 187 h 192"/>
                <a:gd name="T2" fmla="*/ 101 w 132"/>
                <a:gd name="T3" fmla="*/ 192 h 192"/>
                <a:gd name="T4" fmla="*/ 91 w 132"/>
                <a:gd name="T5" fmla="*/ 192 h 192"/>
                <a:gd name="T6" fmla="*/ 81 w 132"/>
                <a:gd name="T7" fmla="*/ 182 h 192"/>
                <a:gd name="T8" fmla="*/ 71 w 132"/>
                <a:gd name="T9" fmla="*/ 187 h 192"/>
                <a:gd name="T10" fmla="*/ 66 w 132"/>
                <a:gd name="T11" fmla="*/ 192 h 192"/>
                <a:gd name="T12" fmla="*/ 51 w 132"/>
                <a:gd name="T13" fmla="*/ 167 h 192"/>
                <a:gd name="T14" fmla="*/ 40 w 132"/>
                <a:gd name="T15" fmla="*/ 147 h 192"/>
                <a:gd name="T16" fmla="*/ 40 w 132"/>
                <a:gd name="T17" fmla="*/ 131 h 192"/>
                <a:gd name="T18" fmla="*/ 35 w 132"/>
                <a:gd name="T19" fmla="*/ 121 h 192"/>
                <a:gd name="T20" fmla="*/ 30 w 132"/>
                <a:gd name="T21" fmla="*/ 116 h 192"/>
                <a:gd name="T22" fmla="*/ 35 w 132"/>
                <a:gd name="T23" fmla="*/ 111 h 192"/>
                <a:gd name="T24" fmla="*/ 35 w 132"/>
                <a:gd name="T25" fmla="*/ 111 h 192"/>
                <a:gd name="T26" fmla="*/ 35 w 132"/>
                <a:gd name="T27" fmla="*/ 106 h 192"/>
                <a:gd name="T28" fmla="*/ 30 w 132"/>
                <a:gd name="T29" fmla="*/ 96 h 192"/>
                <a:gd name="T30" fmla="*/ 35 w 132"/>
                <a:gd name="T31" fmla="*/ 86 h 192"/>
                <a:gd name="T32" fmla="*/ 30 w 132"/>
                <a:gd name="T33" fmla="*/ 76 h 192"/>
                <a:gd name="T34" fmla="*/ 20 w 132"/>
                <a:gd name="T35" fmla="*/ 50 h 192"/>
                <a:gd name="T36" fmla="*/ 15 w 132"/>
                <a:gd name="T37" fmla="*/ 40 h 192"/>
                <a:gd name="T38" fmla="*/ 0 w 132"/>
                <a:gd name="T39" fmla="*/ 30 h 192"/>
                <a:gd name="T40" fmla="*/ 10 w 132"/>
                <a:gd name="T41" fmla="*/ 20 h 192"/>
                <a:gd name="T42" fmla="*/ 15 w 132"/>
                <a:gd name="T43" fmla="*/ 15 h 192"/>
                <a:gd name="T44" fmla="*/ 20 w 132"/>
                <a:gd name="T45" fmla="*/ 15 h 192"/>
                <a:gd name="T46" fmla="*/ 30 w 132"/>
                <a:gd name="T47" fmla="*/ 20 h 192"/>
                <a:gd name="T48" fmla="*/ 40 w 132"/>
                <a:gd name="T49" fmla="*/ 25 h 192"/>
                <a:gd name="T50" fmla="*/ 51 w 132"/>
                <a:gd name="T51" fmla="*/ 20 h 192"/>
                <a:gd name="T52" fmla="*/ 56 w 132"/>
                <a:gd name="T53" fmla="*/ 15 h 192"/>
                <a:gd name="T54" fmla="*/ 61 w 132"/>
                <a:gd name="T55" fmla="*/ 15 h 192"/>
                <a:gd name="T56" fmla="*/ 66 w 132"/>
                <a:gd name="T57" fmla="*/ 10 h 192"/>
                <a:gd name="T58" fmla="*/ 71 w 132"/>
                <a:gd name="T59" fmla="*/ 5 h 192"/>
                <a:gd name="T60" fmla="*/ 81 w 132"/>
                <a:gd name="T61" fmla="*/ 10 h 192"/>
                <a:gd name="T62" fmla="*/ 81 w 132"/>
                <a:gd name="T63" fmla="*/ 5 h 192"/>
                <a:gd name="T64" fmla="*/ 96 w 132"/>
                <a:gd name="T65" fmla="*/ 0 h 192"/>
                <a:gd name="T66" fmla="*/ 101 w 132"/>
                <a:gd name="T67" fmla="*/ 5 h 192"/>
                <a:gd name="T68" fmla="*/ 101 w 132"/>
                <a:gd name="T69" fmla="*/ 15 h 192"/>
                <a:gd name="T70" fmla="*/ 111 w 132"/>
                <a:gd name="T71" fmla="*/ 20 h 192"/>
                <a:gd name="T72" fmla="*/ 111 w 132"/>
                <a:gd name="T73" fmla="*/ 25 h 192"/>
                <a:gd name="T74" fmla="*/ 111 w 132"/>
                <a:gd name="T75" fmla="*/ 30 h 192"/>
                <a:gd name="T76" fmla="*/ 106 w 132"/>
                <a:gd name="T77" fmla="*/ 45 h 192"/>
                <a:gd name="T78" fmla="*/ 106 w 132"/>
                <a:gd name="T79" fmla="*/ 50 h 192"/>
                <a:gd name="T80" fmla="*/ 106 w 132"/>
                <a:gd name="T81" fmla="*/ 55 h 192"/>
                <a:gd name="T82" fmla="*/ 116 w 132"/>
                <a:gd name="T83" fmla="*/ 55 h 192"/>
                <a:gd name="T84" fmla="*/ 116 w 132"/>
                <a:gd name="T85" fmla="*/ 55 h 192"/>
                <a:gd name="T86" fmla="*/ 121 w 132"/>
                <a:gd name="T87" fmla="*/ 66 h 192"/>
                <a:gd name="T88" fmla="*/ 121 w 132"/>
                <a:gd name="T89" fmla="*/ 71 h 192"/>
                <a:gd name="T90" fmla="*/ 121 w 132"/>
                <a:gd name="T91" fmla="*/ 81 h 192"/>
                <a:gd name="T92" fmla="*/ 127 w 132"/>
                <a:gd name="T93" fmla="*/ 86 h 192"/>
                <a:gd name="T94" fmla="*/ 132 w 132"/>
                <a:gd name="T95" fmla="*/ 96 h 192"/>
                <a:gd name="T96" fmla="*/ 127 w 132"/>
                <a:gd name="T97" fmla="*/ 106 h 192"/>
                <a:gd name="T98" fmla="*/ 127 w 132"/>
                <a:gd name="T99" fmla="*/ 142 h 192"/>
                <a:gd name="T100" fmla="*/ 121 w 132"/>
                <a:gd name="T101" fmla="*/ 142 h 192"/>
                <a:gd name="T102" fmla="*/ 121 w 132"/>
                <a:gd name="T103" fmla="*/ 152 h 192"/>
                <a:gd name="T104" fmla="*/ 116 w 132"/>
                <a:gd name="T105" fmla="*/ 157 h 192"/>
                <a:gd name="T106" fmla="*/ 111 w 132"/>
                <a:gd name="T107" fmla="*/ 167 h 192"/>
                <a:gd name="T108" fmla="*/ 106 w 132"/>
                <a:gd name="T109" fmla="*/ 172 h 192"/>
                <a:gd name="T110" fmla="*/ 106 w 132"/>
                <a:gd name="T111" fmla="*/ 18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92">
                  <a:moveTo>
                    <a:pt x="106" y="182"/>
                  </a:moveTo>
                  <a:lnTo>
                    <a:pt x="106" y="182"/>
                  </a:lnTo>
                  <a:lnTo>
                    <a:pt x="106" y="182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96" y="192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86" y="192"/>
                  </a:lnTo>
                  <a:lnTo>
                    <a:pt x="81" y="187"/>
                  </a:lnTo>
                  <a:lnTo>
                    <a:pt x="81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7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66" y="192"/>
                  </a:lnTo>
                  <a:lnTo>
                    <a:pt x="66" y="187"/>
                  </a:lnTo>
                  <a:lnTo>
                    <a:pt x="61" y="182"/>
                  </a:lnTo>
                  <a:lnTo>
                    <a:pt x="56" y="177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0" y="162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1"/>
                  </a:lnTo>
                  <a:lnTo>
                    <a:pt x="30" y="121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1"/>
                  </a:lnTo>
                  <a:lnTo>
                    <a:pt x="30" y="96"/>
                  </a:lnTo>
                  <a:lnTo>
                    <a:pt x="35" y="91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5" y="66"/>
                  </a:lnTo>
                  <a:lnTo>
                    <a:pt x="20" y="50"/>
                  </a:lnTo>
                  <a:lnTo>
                    <a:pt x="20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5" y="20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6" y="30"/>
                  </a:lnTo>
                  <a:lnTo>
                    <a:pt x="111" y="30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1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6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7" y="86"/>
                  </a:lnTo>
                  <a:lnTo>
                    <a:pt x="127" y="91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101"/>
                  </a:lnTo>
                  <a:lnTo>
                    <a:pt x="127" y="101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7" y="111"/>
                  </a:lnTo>
                  <a:lnTo>
                    <a:pt x="127" y="131"/>
                  </a:lnTo>
                  <a:lnTo>
                    <a:pt x="127" y="136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21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7"/>
                  </a:lnTo>
                  <a:lnTo>
                    <a:pt x="116" y="157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4" name="Freeform 28">
              <a:extLst>
                <a:ext uri="{FF2B5EF4-FFF2-40B4-BE49-F238E27FC236}">
                  <a16:creationId xmlns:a16="http://schemas.microsoft.com/office/drawing/2014/main" id="{B5419787-8633-E3BD-CE5B-54486357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564" y="3529013"/>
              <a:ext cx="225425" cy="207963"/>
            </a:xfrm>
            <a:custGeom>
              <a:avLst/>
              <a:gdLst>
                <a:gd name="T0" fmla="*/ 121 w 142"/>
                <a:gd name="T1" fmla="*/ 131 h 131"/>
                <a:gd name="T2" fmla="*/ 116 w 142"/>
                <a:gd name="T3" fmla="*/ 121 h 131"/>
                <a:gd name="T4" fmla="*/ 106 w 142"/>
                <a:gd name="T5" fmla="*/ 121 h 131"/>
                <a:gd name="T6" fmla="*/ 106 w 142"/>
                <a:gd name="T7" fmla="*/ 111 h 131"/>
                <a:gd name="T8" fmla="*/ 106 w 142"/>
                <a:gd name="T9" fmla="*/ 106 h 131"/>
                <a:gd name="T10" fmla="*/ 96 w 142"/>
                <a:gd name="T11" fmla="*/ 101 h 131"/>
                <a:gd name="T12" fmla="*/ 86 w 142"/>
                <a:gd name="T13" fmla="*/ 106 h 131"/>
                <a:gd name="T14" fmla="*/ 81 w 142"/>
                <a:gd name="T15" fmla="*/ 111 h 131"/>
                <a:gd name="T16" fmla="*/ 76 w 142"/>
                <a:gd name="T17" fmla="*/ 106 h 131"/>
                <a:gd name="T18" fmla="*/ 71 w 142"/>
                <a:gd name="T19" fmla="*/ 111 h 131"/>
                <a:gd name="T20" fmla="*/ 66 w 142"/>
                <a:gd name="T21" fmla="*/ 116 h 131"/>
                <a:gd name="T22" fmla="*/ 61 w 142"/>
                <a:gd name="T23" fmla="*/ 116 h 131"/>
                <a:gd name="T24" fmla="*/ 56 w 142"/>
                <a:gd name="T25" fmla="*/ 121 h 131"/>
                <a:gd name="T26" fmla="*/ 40 w 142"/>
                <a:gd name="T27" fmla="*/ 126 h 131"/>
                <a:gd name="T28" fmla="*/ 35 w 142"/>
                <a:gd name="T29" fmla="*/ 121 h 131"/>
                <a:gd name="T30" fmla="*/ 25 w 142"/>
                <a:gd name="T31" fmla="*/ 116 h 131"/>
                <a:gd name="T32" fmla="*/ 20 w 142"/>
                <a:gd name="T33" fmla="*/ 116 h 131"/>
                <a:gd name="T34" fmla="*/ 15 w 142"/>
                <a:gd name="T35" fmla="*/ 121 h 131"/>
                <a:gd name="T36" fmla="*/ 0 w 142"/>
                <a:gd name="T37" fmla="*/ 106 h 131"/>
                <a:gd name="T38" fmla="*/ 0 w 142"/>
                <a:gd name="T39" fmla="*/ 101 h 131"/>
                <a:gd name="T40" fmla="*/ 0 w 142"/>
                <a:gd name="T41" fmla="*/ 91 h 131"/>
                <a:gd name="T42" fmla="*/ 10 w 142"/>
                <a:gd name="T43" fmla="*/ 81 h 131"/>
                <a:gd name="T44" fmla="*/ 10 w 142"/>
                <a:gd name="T45" fmla="*/ 81 h 131"/>
                <a:gd name="T46" fmla="*/ 5 w 142"/>
                <a:gd name="T47" fmla="*/ 75 h 131"/>
                <a:gd name="T48" fmla="*/ 5 w 142"/>
                <a:gd name="T49" fmla="*/ 65 h 131"/>
                <a:gd name="T50" fmla="*/ 5 w 142"/>
                <a:gd name="T51" fmla="*/ 60 h 131"/>
                <a:gd name="T52" fmla="*/ 10 w 142"/>
                <a:gd name="T53" fmla="*/ 50 h 131"/>
                <a:gd name="T54" fmla="*/ 15 w 142"/>
                <a:gd name="T55" fmla="*/ 45 h 131"/>
                <a:gd name="T56" fmla="*/ 20 w 142"/>
                <a:gd name="T57" fmla="*/ 40 h 131"/>
                <a:gd name="T58" fmla="*/ 25 w 142"/>
                <a:gd name="T59" fmla="*/ 35 h 131"/>
                <a:gd name="T60" fmla="*/ 30 w 142"/>
                <a:gd name="T61" fmla="*/ 30 h 131"/>
                <a:gd name="T62" fmla="*/ 25 w 142"/>
                <a:gd name="T63" fmla="*/ 25 h 131"/>
                <a:gd name="T64" fmla="*/ 20 w 142"/>
                <a:gd name="T65" fmla="*/ 15 h 131"/>
                <a:gd name="T66" fmla="*/ 25 w 142"/>
                <a:gd name="T67" fmla="*/ 10 h 131"/>
                <a:gd name="T68" fmla="*/ 51 w 142"/>
                <a:gd name="T69" fmla="*/ 5 h 131"/>
                <a:gd name="T70" fmla="*/ 61 w 142"/>
                <a:gd name="T71" fmla="*/ 5 h 131"/>
                <a:gd name="T72" fmla="*/ 66 w 142"/>
                <a:gd name="T73" fmla="*/ 0 h 131"/>
                <a:gd name="T74" fmla="*/ 71 w 142"/>
                <a:gd name="T75" fmla="*/ 0 h 131"/>
                <a:gd name="T76" fmla="*/ 81 w 142"/>
                <a:gd name="T77" fmla="*/ 5 h 131"/>
                <a:gd name="T78" fmla="*/ 81 w 142"/>
                <a:gd name="T79" fmla="*/ 20 h 131"/>
                <a:gd name="T80" fmla="*/ 86 w 142"/>
                <a:gd name="T81" fmla="*/ 25 h 131"/>
                <a:gd name="T82" fmla="*/ 101 w 142"/>
                <a:gd name="T83" fmla="*/ 20 h 131"/>
                <a:gd name="T84" fmla="*/ 116 w 142"/>
                <a:gd name="T85" fmla="*/ 20 h 131"/>
                <a:gd name="T86" fmla="*/ 126 w 142"/>
                <a:gd name="T87" fmla="*/ 20 h 131"/>
                <a:gd name="T88" fmla="*/ 126 w 142"/>
                <a:gd name="T89" fmla="*/ 20 h 131"/>
                <a:gd name="T90" fmla="*/ 121 w 142"/>
                <a:gd name="T91" fmla="*/ 25 h 131"/>
                <a:gd name="T92" fmla="*/ 121 w 142"/>
                <a:gd name="T93" fmla="*/ 30 h 131"/>
                <a:gd name="T94" fmla="*/ 126 w 142"/>
                <a:gd name="T95" fmla="*/ 45 h 131"/>
                <a:gd name="T96" fmla="*/ 126 w 142"/>
                <a:gd name="T97" fmla="*/ 55 h 131"/>
                <a:gd name="T98" fmla="*/ 121 w 142"/>
                <a:gd name="T99" fmla="*/ 65 h 131"/>
                <a:gd name="T100" fmla="*/ 121 w 142"/>
                <a:gd name="T101" fmla="*/ 70 h 131"/>
                <a:gd name="T102" fmla="*/ 121 w 142"/>
                <a:gd name="T103" fmla="*/ 75 h 131"/>
                <a:gd name="T104" fmla="*/ 132 w 142"/>
                <a:gd name="T105" fmla="*/ 75 h 131"/>
                <a:gd name="T106" fmla="*/ 137 w 142"/>
                <a:gd name="T107" fmla="*/ 75 h 131"/>
                <a:gd name="T108" fmla="*/ 142 w 142"/>
                <a:gd name="T109" fmla="*/ 96 h 131"/>
                <a:gd name="T110" fmla="*/ 142 w 142"/>
                <a:gd name="T111" fmla="*/ 106 h 131"/>
                <a:gd name="T112" fmla="*/ 137 w 142"/>
                <a:gd name="T113" fmla="*/ 1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31">
                  <a:moveTo>
                    <a:pt x="137" y="126"/>
                  </a:moveTo>
                  <a:lnTo>
                    <a:pt x="137" y="126"/>
                  </a:lnTo>
                  <a:lnTo>
                    <a:pt x="126" y="126"/>
                  </a:lnTo>
                  <a:lnTo>
                    <a:pt x="121" y="131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06" y="121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1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21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0" y="126"/>
                  </a:lnTo>
                  <a:lnTo>
                    <a:pt x="40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5" y="12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5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20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21" y="15"/>
                  </a:lnTo>
                  <a:lnTo>
                    <a:pt x="126" y="15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6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6" y="35"/>
                  </a:lnTo>
                  <a:lnTo>
                    <a:pt x="126" y="40"/>
                  </a:lnTo>
                  <a:lnTo>
                    <a:pt x="126" y="45"/>
                  </a:lnTo>
                  <a:lnTo>
                    <a:pt x="126" y="50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1" y="65"/>
                  </a:lnTo>
                  <a:lnTo>
                    <a:pt x="121" y="65"/>
                  </a:lnTo>
                  <a:lnTo>
                    <a:pt x="121" y="65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1" y="75"/>
                  </a:lnTo>
                  <a:lnTo>
                    <a:pt x="121" y="75"/>
                  </a:lnTo>
                  <a:lnTo>
                    <a:pt x="121" y="75"/>
                  </a:lnTo>
                  <a:lnTo>
                    <a:pt x="126" y="75"/>
                  </a:lnTo>
                  <a:lnTo>
                    <a:pt x="126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81"/>
                  </a:lnTo>
                  <a:lnTo>
                    <a:pt x="132" y="75"/>
                  </a:lnTo>
                  <a:lnTo>
                    <a:pt x="137" y="75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2" y="91"/>
                  </a:lnTo>
                  <a:lnTo>
                    <a:pt x="142" y="96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21"/>
                  </a:lnTo>
                  <a:lnTo>
                    <a:pt x="137" y="121"/>
                  </a:lnTo>
                  <a:lnTo>
                    <a:pt x="137" y="1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5" name="Freeform 29">
              <a:extLst>
                <a:ext uri="{FF2B5EF4-FFF2-40B4-BE49-F238E27FC236}">
                  <a16:creationId xmlns:a16="http://schemas.microsoft.com/office/drawing/2014/main" id="{91AC91E5-8FBA-0C5D-9776-63F967169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9" y="3529013"/>
              <a:ext cx="296863" cy="457200"/>
            </a:xfrm>
            <a:custGeom>
              <a:avLst/>
              <a:gdLst>
                <a:gd name="T0" fmla="*/ 152 w 187"/>
                <a:gd name="T1" fmla="*/ 136 h 288"/>
                <a:gd name="T2" fmla="*/ 167 w 187"/>
                <a:gd name="T3" fmla="*/ 151 h 288"/>
                <a:gd name="T4" fmla="*/ 177 w 187"/>
                <a:gd name="T5" fmla="*/ 182 h 288"/>
                <a:gd name="T6" fmla="*/ 177 w 187"/>
                <a:gd name="T7" fmla="*/ 207 h 288"/>
                <a:gd name="T8" fmla="*/ 182 w 187"/>
                <a:gd name="T9" fmla="*/ 212 h 288"/>
                <a:gd name="T10" fmla="*/ 177 w 187"/>
                <a:gd name="T11" fmla="*/ 217 h 288"/>
                <a:gd name="T12" fmla="*/ 187 w 187"/>
                <a:gd name="T13" fmla="*/ 232 h 288"/>
                <a:gd name="T14" fmla="*/ 187 w 187"/>
                <a:gd name="T15" fmla="*/ 263 h 288"/>
                <a:gd name="T16" fmla="*/ 111 w 187"/>
                <a:gd name="T17" fmla="*/ 253 h 288"/>
                <a:gd name="T18" fmla="*/ 111 w 187"/>
                <a:gd name="T19" fmla="*/ 273 h 288"/>
                <a:gd name="T20" fmla="*/ 117 w 187"/>
                <a:gd name="T21" fmla="*/ 283 h 288"/>
                <a:gd name="T22" fmla="*/ 81 w 187"/>
                <a:gd name="T23" fmla="*/ 283 h 288"/>
                <a:gd name="T24" fmla="*/ 71 w 187"/>
                <a:gd name="T25" fmla="*/ 283 h 288"/>
                <a:gd name="T26" fmla="*/ 51 w 187"/>
                <a:gd name="T27" fmla="*/ 283 h 288"/>
                <a:gd name="T28" fmla="*/ 41 w 187"/>
                <a:gd name="T29" fmla="*/ 268 h 288"/>
                <a:gd name="T30" fmla="*/ 41 w 187"/>
                <a:gd name="T31" fmla="*/ 253 h 288"/>
                <a:gd name="T32" fmla="*/ 36 w 187"/>
                <a:gd name="T33" fmla="*/ 237 h 288"/>
                <a:gd name="T34" fmla="*/ 25 w 187"/>
                <a:gd name="T35" fmla="*/ 222 h 288"/>
                <a:gd name="T36" fmla="*/ 10 w 187"/>
                <a:gd name="T37" fmla="*/ 212 h 288"/>
                <a:gd name="T38" fmla="*/ 5 w 187"/>
                <a:gd name="T39" fmla="*/ 207 h 288"/>
                <a:gd name="T40" fmla="*/ 10 w 187"/>
                <a:gd name="T41" fmla="*/ 197 h 288"/>
                <a:gd name="T42" fmla="*/ 15 w 187"/>
                <a:gd name="T43" fmla="*/ 197 h 288"/>
                <a:gd name="T44" fmla="*/ 15 w 187"/>
                <a:gd name="T45" fmla="*/ 202 h 288"/>
                <a:gd name="T46" fmla="*/ 25 w 187"/>
                <a:gd name="T47" fmla="*/ 192 h 288"/>
                <a:gd name="T48" fmla="*/ 36 w 187"/>
                <a:gd name="T49" fmla="*/ 192 h 288"/>
                <a:gd name="T50" fmla="*/ 36 w 187"/>
                <a:gd name="T51" fmla="*/ 187 h 288"/>
                <a:gd name="T52" fmla="*/ 41 w 187"/>
                <a:gd name="T53" fmla="*/ 172 h 288"/>
                <a:gd name="T54" fmla="*/ 41 w 187"/>
                <a:gd name="T55" fmla="*/ 146 h 288"/>
                <a:gd name="T56" fmla="*/ 30 w 187"/>
                <a:gd name="T57" fmla="*/ 136 h 288"/>
                <a:gd name="T58" fmla="*/ 0 w 187"/>
                <a:gd name="T59" fmla="*/ 126 h 288"/>
                <a:gd name="T60" fmla="*/ 5 w 187"/>
                <a:gd name="T61" fmla="*/ 106 h 288"/>
                <a:gd name="T62" fmla="*/ 15 w 187"/>
                <a:gd name="T63" fmla="*/ 81 h 288"/>
                <a:gd name="T64" fmla="*/ 30 w 187"/>
                <a:gd name="T65" fmla="*/ 70 h 288"/>
                <a:gd name="T66" fmla="*/ 41 w 187"/>
                <a:gd name="T67" fmla="*/ 55 h 288"/>
                <a:gd name="T68" fmla="*/ 51 w 187"/>
                <a:gd name="T69" fmla="*/ 35 h 288"/>
                <a:gd name="T70" fmla="*/ 76 w 187"/>
                <a:gd name="T71" fmla="*/ 5 h 288"/>
                <a:gd name="T72" fmla="*/ 111 w 187"/>
                <a:gd name="T73" fmla="*/ 20 h 288"/>
                <a:gd name="T74" fmla="*/ 111 w 187"/>
                <a:gd name="T75" fmla="*/ 30 h 288"/>
                <a:gd name="T76" fmla="*/ 106 w 187"/>
                <a:gd name="T77" fmla="*/ 40 h 288"/>
                <a:gd name="T78" fmla="*/ 101 w 187"/>
                <a:gd name="T79" fmla="*/ 45 h 288"/>
                <a:gd name="T80" fmla="*/ 101 w 187"/>
                <a:gd name="T81" fmla="*/ 50 h 288"/>
                <a:gd name="T82" fmla="*/ 96 w 187"/>
                <a:gd name="T83" fmla="*/ 55 h 288"/>
                <a:gd name="T84" fmla="*/ 96 w 187"/>
                <a:gd name="T85" fmla="*/ 60 h 288"/>
                <a:gd name="T86" fmla="*/ 96 w 187"/>
                <a:gd name="T87" fmla="*/ 70 h 288"/>
                <a:gd name="T88" fmla="*/ 91 w 187"/>
                <a:gd name="T89" fmla="*/ 75 h 288"/>
                <a:gd name="T90" fmla="*/ 86 w 187"/>
                <a:gd name="T91" fmla="*/ 75 h 288"/>
                <a:gd name="T92" fmla="*/ 86 w 187"/>
                <a:gd name="T93" fmla="*/ 81 h 288"/>
                <a:gd name="T94" fmla="*/ 91 w 187"/>
                <a:gd name="T95" fmla="*/ 91 h 288"/>
                <a:gd name="T96" fmla="*/ 101 w 187"/>
                <a:gd name="T97" fmla="*/ 91 h 288"/>
                <a:gd name="T98" fmla="*/ 101 w 187"/>
                <a:gd name="T99" fmla="*/ 91 h 288"/>
                <a:gd name="T100" fmla="*/ 117 w 187"/>
                <a:gd name="T101" fmla="*/ 75 h 288"/>
                <a:gd name="T102" fmla="*/ 117 w 187"/>
                <a:gd name="T103" fmla="*/ 70 h 288"/>
                <a:gd name="T104" fmla="*/ 142 w 187"/>
                <a:gd name="T105" fmla="*/ 75 h 288"/>
                <a:gd name="T106" fmla="*/ 152 w 187"/>
                <a:gd name="T107" fmla="*/ 81 h 288"/>
                <a:gd name="T108" fmla="*/ 142 w 187"/>
                <a:gd name="T109" fmla="*/ 91 h 288"/>
                <a:gd name="T110" fmla="*/ 142 w 187"/>
                <a:gd name="T111" fmla="*/ 10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" h="288">
                  <a:moveTo>
                    <a:pt x="147" y="111"/>
                  </a:moveTo>
                  <a:lnTo>
                    <a:pt x="147" y="111"/>
                  </a:lnTo>
                  <a:lnTo>
                    <a:pt x="147" y="111"/>
                  </a:lnTo>
                  <a:lnTo>
                    <a:pt x="147" y="121"/>
                  </a:lnTo>
                  <a:lnTo>
                    <a:pt x="147" y="131"/>
                  </a:lnTo>
                  <a:lnTo>
                    <a:pt x="147" y="131"/>
                  </a:lnTo>
                  <a:lnTo>
                    <a:pt x="152" y="136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62" y="141"/>
                  </a:lnTo>
                  <a:lnTo>
                    <a:pt x="162" y="146"/>
                  </a:lnTo>
                  <a:lnTo>
                    <a:pt x="162" y="146"/>
                  </a:lnTo>
                  <a:lnTo>
                    <a:pt x="167" y="146"/>
                  </a:lnTo>
                  <a:lnTo>
                    <a:pt x="167" y="151"/>
                  </a:lnTo>
                  <a:lnTo>
                    <a:pt x="172" y="16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82" y="187"/>
                  </a:lnTo>
                  <a:lnTo>
                    <a:pt x="182" y="187"/>
                  </a:lnTo>
                  <a:lnTo>
                    <a:pt x="182" y="187"/>
                  </a:lnTo>
                  <a:lnTo>
                    <a:pt x="182" y="192"/>
                  </a:lnTo>
                  <a:lnTo>
                    <a:pt x="177" y="197"/>
                  </a:lnTo>
                  <a:lnTo>
                    <a:pt x="177" y="202"/>
                  </a:lnTo>
                  <a:lnTo>
                    <a:pt x="177" y="207"/>
                  </a:lnTo>
                  <a:lnTo>
                    <a:pt x="177" y="207"/>
                  </a:lnTo>
                  <a:lnTo>
                    <a:pt x="182" y="207"/>
                  </a:lnTo>
                  <a:lnTo>
                    <a:pt x="182" y="207"/>
                  </a:lnTo>
                  <a:lnTo>
                    <a:pt x="182" y="207"/>
                  </a:lnTo>
                  <a:lnTo>
                    <a:pt x="182" y="207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7" y="222"/>
                  </a:lnTo>
                  <a:lnTo>
                    <a:pt x="182" y="222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7" y="232"/>
                  </a:lnTo>
                  <a:lnTo>
                    <a:pt x="187" y="232"/>
                  </a:lnTo>
                  <a:lnTo>
                    <a:pt x="187" y="237"/>
                  </a:lnTo>
                  <a:lnTo>
                    <a:pt x="187" y="243"/>
                  </a:lnTo>
                  <a:lnTo>
                    <a:pt x="187" y="243"/>
                  </a:lnTo>
                  <a:lnTo>
                    <a:pt x="187" y="248"/>
                  </a:lnTo>
                  <a:lnTo>
                    <a:pt x="187" y="253"/>
                  </a:lnTo>
                  <a:lnTo>
                    <a:pt x="187" y="263"/>
                  </a:lnTo>
                  <a:lnTo>
                    <a:pt x="167" y="258"/>
                  </a:lnTo>
                  <a:lnTo>
                    <a:pt x="162" y="253"/>
                  </a:lnTo>
                  <a:lnTo>
                    <a:pt x="147" y="253"/>
                  </a:lnTo>
                  <a:lnTo>
                    <a:pt x="122" y="253"/>
                  </a:lnTo>
                  <a:lnTo>
                    <a:pt x="117" y="253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63"/>
                  </a:lnTo>
                  <a:lnTo>
                    <a:pt x="106" y="268"/>
                  </a:lnTo>
                  <a:lnTo>
                    <a:pt x="106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7" y="278"/>
                  </a:lnTo>
                  <a:lnTo>
                    <a:pt x="117" y="278"/>
                  </a:lnTo>
                  <a:lnTo>
                    <a:pt x="117" y="283"/>
                  </a:lnTo>
                  <a:lnTo>
                    <a:pt x="117" y="288"/>
                  </a:lnTo>
                  <a:lnTo>
                    <a:pt x="111" y="288"/>
                  </a:lnTo>
                  <a:lnTo>
                    <a:pt x="111" y="288"/>
                  </a:lnTo>
                  <a:lnTo>
                    <a:pt x="86" y="283"/>
                  </a:lnTo>
                  <a:lnTo>
                    <a:pt x="86" y="283"/>
                  </a:lnTo>
                  <a:lnTo>
                    <a:pt x="81" y="283"/>
                  </a:lnTo>
                  <a:lnTo>
                    <a:pt x="81" y="283"/>
                  </a:lnTo>
                  <a:lnTo>
                    <a:pt x="81" y="278"/>
                  </a:lnTo>
                  <a:lnTo>
                    <a:pt x="76" y="278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51" y="288"/>
                  </a:lnTo>
                  <a:lnTo>
                    <a:pt x="51" y="283"/>
                  </a:lnTo>
                  <a:lnTo>
                    <a:pt x="51" y="283"/>
                  </a:lnTo>
                  <a:lnTo>
                    <a:pt x="51" y="283"/>
                  </a:lnTo>
                  <a:lnTo>
                    <a:pt x="46" y="278"/>
                  </a:lnTo>
                  <a:lnTo>
                    <a:pt x="41" y="278"/>
                  </a:lnTo>
                  <a:lnTo>
                    <a:pt x="41" y="278"/>
                  </a:lnTo>
                  <a:lnTo>
                    <a:pt x="41" y="273"/>
                  </a:lnTo>
                  <a:lnTo>
                    <a:pt x="41" y="273"/>
                  </a:lnTo>
                  <a:lnTo>
                    <a:pt x="41" y="268"/>
                  </a:lnTo>
                  <a:lnTo>
                    <a:pt x="36" y="263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53"/>
                  </a:lnTo>
                  <a:lnTo>
                    <a:pt x="41" y="248"/>
                  </a:lnTo>
                  <a:lnTo>
                    <a:pt x="41" y="243"/>
                  </a:lnTo>
                  <a:lnTo>
                    <a:pt x="41" y="237"/>
                  </a:lnTo>
                  <a:lnTo>
                    <a:pt x="41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2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30" y="222"/>
                  </a:lnTo>
                  <a:lnTo>
                    <a:pt x="25" y="222"/>
                  </a:lnTo>
                  <a:lnTo>
                    <a:pt x="25" y="222"/>
                  </a:lnTo>
                  <a:lnTo>
                    <a:pt x="15" y="217"/>
                  </a:lnTo>
                  <a:lnTo>
                    <a:pt x="15" y="217"/>
                  </a:lnTo>
                  <a:lnTo>
                    <a:pt x="15" y="217"/>
                  </a:lnTo>
                  <a:lnTo>
                    <a:pt x="10" y="217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20" y="202"/>
                  </a:lnTo>
                  <a:lnTo>
                    <a:pt x="20" y="197"/>
                  </a:lnTo>
                  <a:lnTo>
                    <a:pt x="20" y="197"/>
                  </a:lnTo>
                  <a:lnTo>
                    <a:pt x="20" y="197"/>
                  </a:lnTo>
                  <a:lnTo>
                    <a:pt x="25" y="192"/>
                  </a:lnTo>
                  <a:lnTo>
                    <a:pt x="25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82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6" y="172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41" y="167"/>
                  </a:lnTo>
                  <a:lnTo>
                    <a:pt x="41" y="162"/>
                  </a:lnTo>
                  <a:lnTo>
                    <a:pt x="46" y="162"/>
                  </a:lnTo>
                  <a:lnTo>
                    <a:pt x="46" y="156"/>
                  </a:lnTo>
                  <a:lnTo>
                    <a:pt x="46" y="151"/>
                  </a:lnTo>
                  <a:lnTo>
                    <a:pt x="51" y="146"/>
                  </a:lnTo>
                  <a:lnTo>
                    <a:pt x="41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36"/>
                  </a:lnTo>
                  <a:lnTo>
                    <a:pt x="20" y="141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5" y="106"/>
                  </a:lnTo>
                  <a:lnTo>
                    <a:pt x="5" y="9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5" y="86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75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30" y="7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36" y="50"/>
                  </a:lnTo>
                  <a:lnTo>
                    <a:pt x="41" y="50"/>
                  </a:lnTo>
                  <a:lnTo>
                    <a:pt x="46" y="40"/>
                  </a:lnTo>
                  <a:lnTo>
                    <a:pt x="46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6" y="20"/>
                  </a:lnTo>
                  <a:lnTo>
                    <a:pt x="71" y="10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6" y="10"/>
                  </a:lnTo>
                  <a:lnTo>
                    <a:pt x="106" y="15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1" y="7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96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11" y="81"/>
                  </a:lnTo>
                  <a:lnTo>
                    <a:pt x="117" y="75"/>
                  </a:lnTo>
                  <a:lnTo>
                    <a:pt x="117" y="75"/>
                  </a:lnTo>
                  <a:lnTo>
                    <a:pt x="117" y="75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2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7" y="65"/>
                  </a:lnTo>
                  <a:lnTo>
                    <a:pt x="127" y="65"/>
                  </a:lnTo>
                  <a:lnTo>
                    <a:pt x="132" y="65"/>
                  </a:lnTo>
                  <a:lnTo>
                    <a:pt x="142" y="70"/>
                  </a:lnTo>
                  <a:lnTo>
                    <a:pt x="142" y="75"/>
                  </a:lnTo>
                  <a:lnTo>
                    <a:pt x="142" y="75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7" y="11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6" name="Freeform 30">
              <a:extLst>
                <a:ext uri="{FF2B5EF4-FFF2-40B4-BE49-F238E27FC236}">
                  <a16:creationId xmlns:a16="http://schemas.microsoft.com/office/drawing/2014/main" id="{8E30FF7D-D738-2890-9DA7-2DA827063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076" y="3760788"/>
              <a:ext cx="393700" cy="419100"/>
            </a:xfrm>
            <a:custGeom>
              <a:avLst/>
              <a:gdLst>
                <a:gd name="T0" fmla="*/ 5 w 248"/>
                <a:gd name="T1" fmla="*/ 188 h 264"/>
                <a:gd name="T2" fmla="*/ 20 w 248"/>
                <a:gd name="T3" fmla="*/ 178 h 264"/>
                <a:gd name="T4" fmla="*/ 106 w 248"/>
                <a:gd name="T5" fmla="*/ 248 h 264"/>
                <a:gd name="T6" fmla="*/ 106 w 248"/>
                <a:gd name="T7" fmla="*/ 259 h 264"/>
                <a:gd name="T8" fmla="*/ 111 w 248"/>
                <a:gd name="T9" fmla="*/ 264 h 264"/>
                <a:gd name="T10" fmla="*/ 137 w 248"/>
                <a:gd name="T11" fmla="*/ 248 h 264"/>
                <a:gd name="T12" fmla="*/ 162 w 248"/>
                <a:gd name="T13" fmla="*/ 238 h 264"/>
                <a:gd name="T14" fmla="*/ 177 w 248"/>
                <a:gd name="T15" fmla="*/ 238 h 264"/>
                <a:gd name="T16" fmla="*/ 198 w 248"/>
                <a:gd name="T17" fmla="*/ 228 h 264"/>
                <a:gd name="T18" fmla="*/ 213 w 248"/>
                <a:gd name="T19" fmla="*/ 218 h 264"/>
                <a:gd name="T20" fmla="*/ 213 w 248"/>
                <a:gd name="T21" fmla="*/ 203 h 264"/>
                <a:gd name="T22" fmla="*/ 218 w 248"/>
                <a:gd name="T23" fmla="*/ 198 h 264"/>
                <a:gd name="T24" fmla="*/ 248 w 248"/>
                <a:gd name="T25" fmla="*/ 188 h 264"/>
                <a:gd name="T26" fmla="*/ 238 w 248"/>
                <a:gd name="T27" fmla="*/ 183 h 264"/>
                <a:gd name="T28" fmla="*/ 233 w 248"/>
                <a:gd name="T29" fmla="*/ 167 h 264"/>
                <a:gd name="T30" fmla="*/ 238 w 248"/>
                <a:gd name="T31" fmla="*/ 157 h 264"/>
                <a:gd name="T32" fmla="*/ 233 w 248"/>
                <a:gd name="T33" fmla="*/ 122 h 264"/>
                <a:gd name="T34" fmla="*/ 228 w 248"/>
                <a:gd name="T35" fmla="*/ 107 h 264"/>
                <a:gd name="T36" fmla="*/ 238 w 248"/>
                <a:gd name="T37" fmla="*/ 86 h 264"/>
                <a:gd name="T38" fmla="*/ 228 w 248"/>
                <a:gd name="T39" fmla="*/ 76 h 264"/>
                <a:gd name="T40" fmla="*/ 228 w 248"/>
                <a:gd name="T41" fmla="*/ 66 h 264"/>
                <a:gd name="T42" fmla="*/ 223 w 248"/>
                <a:gd name="T43" fmla="*/ 56 h 264"/>
                <a:gd name="T44" fmla="*/ 228 w 248"/>
                <a:gd name="T45" fmla="*/ 51 h 264"/>
                <a:gd name="T46" fmla="*/ 228 w 248"/>
                <a:gd name="T47" fmla="*/ 36 h 264"/>
                <a:gd name="T48" fmla="*/ 233 w 248"/>
                <a:gd name="T49" fmla="*/ 26 h 264"/>
                <a:gd name="T50" fmla="*/ 228 w 248"/>
                <a:gd name="T51" fmla="*/ 5 h 264"/>
                <a:gd name="T52" fmla="*/ 203 w 248"/>
                <a:gd name="T53" fmla="*/ 5 h 264"/>
                <a:gd name="T54" fmla="*/ 167 w 248"/>
                <a:gd name="T55" fmla="*/ 5 h 264"/>
                <a:gd name="T56" fmla="*/ 162 w 248"/>
                <a:gd name="T57" fmla="*/ 21 h 264"/>
                <a:gd name="T58" fmla="*/ 157 w 248"/>
                <a:gd name="T59" fmla="*/ 26 h 264"/>
                <a:gd name="T60" fmla="*/ 111 w 248"/>
                <a:gd name="T61" fmla="*/ 46 h 264"/>
                <a:gd name="T62" fmla="*/ 122 w 248"/>
                <a:gd name="T63" fmla="*/ 76 h 264"/>
                <a:gd name="T64" fmla="*/ 117 w 248"/>
                <a:gd name="T65" fmla="*/ 81 h 264"/>
                <a:gd name="T66" fmla="*/ 142 w 248"/>
                <a:gd name="T67" fmla="*/ 91 h 264"/>
                <a:gd name="T68" fmla="*/ 122 w 248"/>
                <a:gd name="T69" fmla="*/ 97 h 264"/>
                <a:gd name="T70" fmla="*/ 96 w 248"/>
                <a:gd name="T71" fmla="*/ 81 h 264"/>
                <a:gd name="T72" fmla="*/ 76 w 248"/>
                <a:gd name="T73" fmla="*/ 91 h 264"/>
                <a:gd name="T74" fmla="*/ 36 w 248"/>
                <a:gd name="T75" fmla="*/ 86 h 264"/>
                <a:gd name="T76" fmla="*/ 25 w 248"/>
                <a:gd name="T77" fmla="*/ 97 h 264"/>
                <a:gd name="T78" fmla="*/ 10 w 248"/>
                <a:gd name="T79" fmla="*/ 97 h 264"/>
                <a:gd name="T80" fmla="*/ 5 w 248"/>
                <a:gd name="T81" fmla="*/ 122 h 264"/>
                <a:gd name="T82" fmla="*/ 25 w 248"/>
                <a:gd name="T83" fmla="*/ 117 h 264"/>
                <a:gd name="T84" fmla="*/ 41 w 248"/>
                <a:gd name="T85" fmla="*/ 117 h 264"/>
                <a:gd name="T86" fmla="*/ 56 w 248"/>
                <a:gd name="T87" fmla="*/ 127 h 264"/>
                <a:gd name="T88" fmla="*/ 96 w 248"/>
                <a:gd name="T89" fmla="*/ 132 h 264"/>
                <a:gd name="T90" fmla="*/ 117 w 248"/>
                <a:gd name="T91" fmla="*/ 132 h 264"/>
                <a:gd name="T92" fmla="*/ 96 w 248"/>
                <a:gd name="T93" fmla="*/ 137 h 264"/>
                <a:gd name="T94" fmla="*/ 36 w 248"/>
                <a:gd name="T95" fmla="*/ 162 h 264"/>
                <a:gd name="T96" fmla="*/ 30 w 248"/>
                <a:gd name="T97" fmla="*/ 178 h 264"/>
                <a:gd name="T98" fmla="*/ 5 w 248"/>
                <a:gd name="T99" fmla="*/ 188 h 264"/>
                <a:gd name="T100" fmla="*/ 5 w 248"/>
                <a:gd name="T101" fmla="*/ 198 h 264"/>
                <a:gd name="T102" fmla="*/ 15 w 248"/>
                <a:gd name="T103" fmla="*/ 203 h 264"/>
                <a:gd name="T104" fmla="*/ 30 w 248"/>
                <a:gd name="T105" fmla="*/ 203 h 264"/>
                <a:gd name="T106" fmla="*/ 56 w 248"/>
                <a:gd name="T107" fmla="*/ 238 h 264"/>
                <a:gd name="T108" fmla="*/ 91 w 248"/>
                <a:gd name="T109" fmla="*/ 223 h 264"/>
                <a:gd name="T110" fmla="*/ 101 w 248"/>
                <a:gd name="T111" fmla="*/ 228 h 264"/>
                <a:gd name="T112" fmla="*/ 122 w 248"/>
                <a:gd name="T113" fmla="*/ 218 h 264"/>
                <a:gd name="T114" fmla="*/ 127 w 248"/>
                <a:gd name="T115" fmla="*/ 218 h 264"/>
                <a:gd name="T116" fmla="*/ 117 w 248"/>
                <a:gd name="T117" fmla="*/ 238 h 264"/>
                <a:gd name="T118" fmla="*/ 101 w 248"/>
                <a:gd name="T119" fmla="*/ 24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8" h="264">
                  <a:moveTo>
                    <a:pt x="25" y="178"/>
                  </a:moveTo>
                  <a:lnTo>
                    <a:pt x="25" y="178"/>
                  </a:lnTo>
                  <a:lnTo>
                    <a:pt x="25" y="183"/>
                  </a:lnTo>
                  <a:lnTo>
                    <a:pt x="25" y="183"/>
                  </a:lnTo>
                  <a:lnTo>
                    <a:pt x="20" y="188"/>
                  </a:lnTo>
                  <a:lnTo>
                    <a:pt x="1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5" y="183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5" y="178"/>
                  </a:lnTo>
                  <a:lnTo>
                    <a:pt x="25" y="178"/>
                  </a:lnTo>
                  <a:moveTo>
                    <a:pt x="101" y="243"/>
                  </a:moveTo>
                  <a:lnTo>
                    <a:pt x="101" y="243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53"/>
                  </a:lnTo>
                  <a:lnTo>
                    <a:pt x="101" y="253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06" y="264"/>
                  </a:lnTo>
                  <a:lnTo>
                    <a:pt x="106" y="264"/>
                  </a:lnTo>
                  <a:lnTo>
                    <a:pt x="106" y="264"/>
                  </a:lnTo>
                  <a:lnTo>
                    <a:pt x="111" y="264"/>
                  </a:lnTo>
                  <a:lnTo>
                    <a:pt x="111" y="264"/>
                  </a:lnTo>
                  <a:lnTo>
                    <a:pt x="111" y="264"/>
                  </a:lnTo>
                  <a:lnTo>
                    <a:pt x="111" y="264"/>
                  </a:lnTo>
                  <a:lnTo>
                    <a:pt x="117" y="264"/>
                  </a:lnTo>
                  <a:lnTo>
                    <a:pt x="127" y="253"/>
                  </a:lnTo>
                  <a:lnTo>
                    <a:pt x="127" y="248"/>
                  </a:lnTo>
                  <a:lnTo>
                    <a:pt x="127" y="248"/>
                  </a:lnTo>
                  <a:lnTo>
                    <a:pt x="127" y="248"/>
                  </a:lnTo>
                  <a:lnTo>
                    <a:pt x="132" y="248"/>
                  </a:lnTo>
                  <a:lnTo>
                    <a:pt x="137" y="248"/>
                  </a:lnTo>
                  <a:lnTo>
                    <a:pt x="137" y="248"/>
                  </a:lnTo>
                  <a:lnTo>
                    <a:pt x="137" y="248"/>
                  </a:lnTo>
                  <a:lnTo>
                    <a:pt x="137" y="248"/>
                  </a:lnTo>
                  <a:lnTo>
                    <a:pt x="142" y="248"/>
                  </a:lnTo>
                  <a:lnTo>
                    <a:pt x="147" y="243"/>
                  </a:lnTo>
                  <a:lnTo>
                    <a:pt x="147" y="238"/>
                  </a:lnTo>
                  <a:lnTo>
                    <a:pt x="147" y="238"/>
                  </a:lnTo>
                  <a:lnTo>
                    <a:pt x="162" y="238"/>
                  </a:lnTo>
                  <a:lnTo>
                    <a:pt x="162" y="238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72" y="238"/>
                  </a:lnTo>
                  <a:lnTo>
                    <a:pt x="177" y="238"/>
                  </a:lnTo>
                  <a:lnTo>
                    <a:pt x="177" y="238"/>
                  </a:lnTo>
                  <a:lnTo>
                    <a:pt x="177" y="238"/>
                  </a:lnTo>
                  <a:lnTo>
                    <a:pt x="182" y="238"/>
                  </a:lnTo>
                  <a:lnTo>
                    <a:pt x="182" y="238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7" y="233"/>
                  </a:lnTo>
                  <a:lnTo>
                    <a:pt x="193" y="228"/>
                  </a:lnTo>
                  <a:lnTo>
                    <a:pt x="193" y="228"/>
                  </a:lnTo>
                  <a:lnTo>
                    <a:pt x="198" y="228"/>
                  </a:lnTo>
                  <a:lnTo>
                    <a:pt x="198" y="228"/>
                  </a:lnTo>
                  <a:lnTo>
                    <a:pt x="198" y="228"/>
                  </a:lnTo>
                  <a:lnTo>
                    <a:pt x="203" y="228"/>
                  </a:lnTo>
                  <a:lnTo>
                    <a:pt x="203" y="228"/>
                  </a:lnTo>
                  <a:lnTo>
                    <a:pt x="203" y="228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13" y="218"/>
                  </a:lnTo>
                  <a:lnTo>
                    <a:pt x="213" y="218"/>
                  </a:lnTo>
                  <a:lnTo>
                    <a:pt x="213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213" y="198"/>
                  </a:lnTo>
                  <a:lnTo>
                    <a:pt x="213" y="198"/>
                  </a:lnTo>
                  <a:lnTo>
                    <a:pt x="213" y="198"/>
                  </a:lnTo>
                  <a:lnTo>
                    <a:pt x="213" y="198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38" y="188"/>
                  </a:lnTo>
                  <a:lnTo>
                    <a:pt x="243" y="188"/>
                  </a:lnTo>
                  <a:lnTo>
                    <a:pt x="243" y="188"/>
                  </a:lnTo>
                  <a:lnTo>
                    <a:pt x="243" y="188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3"/>
                  </a:lnTo>
                  <a:lnTo>
                    <a:pt x="248" y="183"/>
                  </a:lnTo>
                  <a:lnTo>
                    <a:pt x="248" y="183"/>
                  </a:lnTo>
                  <a:lnTo>
                    <a:pt x="243" y="183"/>
                  </a:lnTo>
                  <a:lnTo>
                    <a:pt x="238" y="183"/>
                  </a:lnTo>
                  <a:lnTo>
                    <a:pt x="238" y="178"/>
                  </a:lnTo>
                  <a:lnTo>
                    <a:pt x="238" y="178"/>
                  </a:lnTo>
                  <a:lnTo>
                    <a:pt x="233" y="178"/>
                  </a:lnTo>
                  <a:lnTo>
                    <a:pt x="233" y="178"/>
                  </a:lnTo>
                  <a:lnTo>
                    <a:pt x="233" y="178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3" y="167"/>
                  </a:lnTo>
                  <a:lnTo>
                    <a:pt x="233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3" y="142"/>
                  </a:lnTo>
                  <a:lnTo>
                    <a:pt x="233" y="127"/>
                  </a:lnTo>
                  <a:lnTo>
                    <a:pt x="233" y="122"/>
                  </a:lnTo>
                  <a:lnTo>
                    <a:pt x="233" y="122"/>
                  </a:lnTo>
                  <a:lnTo>
                    <a:pt x="233" y="117"/>
                  </a:lnTo>
                  <a:lnTo>
                    <a:pt x="228" y="117"/>
                  </a:lnTo>
                  <a:lnTo>
                    <a:pt x="228" y="117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07"/>
                  </a:lnTo>
                  <a:lnTo>
                    <a:pt x="233" y="107"/>
                  </a:lnTo>
                  <a:lnTo>
                    <a:pt x="233" y="102"/>
                  </a:lnTo>
                  <a:lnTo>
                    <a:pt x="238" y="97"/>
                  </a:lnTo>
                  <a:lnTo>
                    <a:pt x="243" y="9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86"/>
                  </a:lnTo>
                  <a:lnTo>
                    <a:pt x="238" y="86"/>
                  </a:lnTo>
                  <a:lnTo>
                    <a:pt x="238" y="86"/>
                  </a:lnTo>
                  <a:lnTo>
                    <a:pt x="233" y="86"/>
                  </a:lnTo>
                  <a:lnTo>
                    <a:pt x="233" y="81"/>
                  </a:lnTo>
                  <a:lnTo>
                    <a:pt x="228" y="81"/>
                  </a:lnTo>
                  <a:lnTo>
                    <a:pt x="228" y="81"/>
                  </a:lnTo>
                  <a:lnTo>
                    <a:pt x="228" y="81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23" y="76"/>
                  </a:lnTo>
                  <a:lnTo>
                    <a:pt x="223" y="76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8" y="71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23" y="61"/>
                  </a:lnTo>
                  <a:lnTo>
                    <a:pt x="223" y="61"/>
                  </a:lnTo>
                  <a:lnTo>
                    <a:pt x="223" y="61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51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36"/>
                  </a:lnTo>
                  <a:lnTo>
                    <a:pt x="228" y="36"/>
                  </a:lnTo>
                  <a:lnTo>
                    <a:pt x="228" y="36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3" y="21"/>
                  </a:lnTo>
                  <a:lnTo>
                    <a:pt x="228" y="21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8" y="10"/>
                  </a:lnTo>
                  <a:lnTo>
                    <a:pt x="228" y="5"/>
                  </a:lnTo>
                  <a:lnTo>
                    <a:pt x="223" y="5"/>
                  </a:lnTo>
                  <a:lnTo>
                    <a:pt x="213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18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7" y="10"/>
                  </a:lnTo>
                  <a:lnTo>
                    <a:pt x="167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72" y="26"/>
                  </a:lnTo>
                  <a:lnTo>
                    <a:pt x="172" y="31"/>
                  </a:lnTo>
                  <a:lnTo>
                    <a:pt x="167" y="31"/>
                  </a:lnTo>
                  <a:lnTo>
                    <a:pt x="162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32" y="41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1" y="41"/>
                  </a:lnTo>
                  <a:lnTo>
                    <a:pt x="111" y="46"/>
                  </a:lnTo>
                  <a:lnTo>
                    <a:pt x="117" y="51"/>
                  </a:lnTo>
                  <a:lnTo>
                    <a:pt x="127" y="51"/>
                  </a:lnTo>
                  <a:lnTo>
                    <a:pt x="132" y="56"/>
                  </a:lnTo>
                  <a:lnTo>
                    <a:pt x="127" y="71"/>
                  </a:lnTo>
                  <a:lnTo>
                    <a:pt x="132" y="76"/>
                  </a:lnTo>
                  <a:lnTo>
                    <a:pt x="127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17" y="76"/>
                  </a:lnTo>
                  <a:lnTo>
                    <a:pt x="117" y="81"/>
                  </a:lnTo>
                  <a:lnTo>
                    <a:pt x="122" y="8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32" y="91"/>
                  </a:lnTo>
                  <a:lnTo>
                    <a:pt x="137" y="91"/>
                  </a:lnTo>
                  <a:lnTo>
                    <a:pt x="142" y="91"/>
                  </a:lnTo>
                  <a:lnTo>
                    <a:pt x="142" y="97"/>
                  </a:lnTo>
                  <a:lnTo>
                    <a:pt x="132" y="97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32" y="91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2" y="97"/>
                  </a:lnTo>
                  <a:lnTo>
                    <a:pt x="117" y="97"/>
                  </a:lnTo>
                  <a:lnTo>
                    <a:pt x="111" y="97"/>
                  </a:lnTo>
                  <a:lnTo>
                    <a:pt x="106" y="97"/>
                  </a:lnTo>
                  <a:lnTo>
                    <a:pt x="101" y="91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6" y="81"/>
                  </a:lnTo>
                  <a:lnTo>
                    <a:pt x="91" y="76"/>
                  </a:lnTo>
                  <a:lnTo>
                    <a:pt x="96" y="71"/>
                  </a:lnTo>
                  <a:lnTo>
                    <a:pt x="91" y="71"/>
                  </a:lnTo>
                  <a:lnTo>
                    <a:pt x="86" y="71"/>
                  </a:lnTo>
                  <a:lnTo>
                    <a:pt x="91" y="76"/>
                  </a:lnTo>
                  <a:lnTo>
                    <a:pt x="86" y="81"/>
                  </a:lnTo>
                  <a:lnTo>
                    <a:pt x="81" y="86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66" y="8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46" y="76"/>
                  </a:lnTo>
                  <a:lnTo>
                    <a:pt x="41" y="7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6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0" y="97"/>
                  </a:lnTo>
                  <a:lnTo>
                    <a:pt x="5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12"/>
                  </a:lnTo>
                  <a:lnTo>
                    <a:pt x="5" y="117"/>
                  </a:lnTo>
                  <a:lnTo>
                    <a:pt x="5" y="122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20" y="122"/>
                  </a:lnTo>
                  <a:lnTo>
                    <a:pt x="25" y="122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5" y="117"/>
                  </a:lnTo>
                  <a:lnTo>
                    <a:pt x="36" y="122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6" y="117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51" y="122"/>
                  </a:lnTo>
                  <a:lnTo>
                    <a:pt x="51" y="122"/>
                  </a:lnTo>
                  <a:lnTo>
                    <a:pt x="51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86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101" y="127"/>
                  </a:lnTo>
                  <a:lnTo>
                    <a:pt x="96" y="122"/>
                  </a:lnTo>
                  <a:lnTo>
                    <a:pt x="137" y="122"/>
                  </a:lnTo>
                  <a:lnTo>
                    <a:pt x="127" y="127"/>
                  </a:lnTo>
                  <a:lnTo>
                    <a:pt x="132" y="127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17" y="132"/>
                  </a:lnTo>
                  <a:lnTo>
                    <a:pt x="111" y="132"/>
                  </a:lnTo>
                  <a:lnTo>
                    <a:pt x="106" y="127"/>
                  </a:lnTo>
                  <a:lnTo>
                    <a:pt x="101" y="142"/>
                  </a:lnTo>
                  <a:lnTo>
                    <a:pt x="101" y="147"/>
                  </a:lnTo>
                  <a:lnTo>
                    <a:pt x="96" y="147"/>
                  </a:lnTo>
                  <a:lnTo>
                    <a:pt x="96" y="147"/>
                  </a:lnTo>
                  <a:lnTo>
                    <a:pt x="96" y="142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86" y="147"/>
                  </a:lnTo>
                  <a:lnTo>
                    <a:pt x="81" y="152"/>
                  </a:lnTo>
                  <a:lnTo>
                    <a:pt x="61" y="152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1" y="162"/>
                  </a:lnTo>
                  <a:lnTo>
                    <a:pt x="36" y="162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5" y="167"/>
                  </a:lnTo>
                  <a:lnTo>
                    <a:pt x="25" y="172"/>
                  </a:lnTo>
                  <a:lnTo>
                    <a:pt x="30" y="172"/>
                  </a:lnTo>
                  <a:lnTo>
                    <a:pt x="30" y="178"/>
                  </a:lnTo>
                  <a:lnTo>
                    <a:pt x="30" y="178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6" y="18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15" y="188"/>
                  </a:lnTo>
                  <a:lnTo>
                    <a:pt x="5" y="188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10" y="193"/>
                  </a:lnTo>
                  <a:lnTo>
                    <a:pt x="10" y="193"/>
                  </a:lnTo>
                  <a:lnTo>
                    <a:pt x="10" y="193"/>
                  </a:lnTo>
                  <a:lnTo>
                    <a:pt x="10" y="193"/>
                  </a:lnTo>
                  <a:lnTo>
                    <a:pt x="5" y="193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5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5" y="203"/>
                  </a:lnTo>
                  <a:lnTo>
                    <a:pt x="15" y="20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5" y="218"/>
                  </a:lnTo>
                  <a:lnTo>
                    <a:pt x="20" y="213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30" y="203"/>
                  </a:lnTo>
                  <a:lnTo>
                    <a:pt x="36" y="203"/>
                  </a:lnTo>
                  <a:lnTo>
                    <a:pt x="41" y="208"/>
                  </a:lnTo>
                  <a:lnTo>
                    <a:pt x="46" y="218"/>
                  </a:lnTo>
                  <a:lnTo>
                    <a:pt x="41" y="223"/>
                  </a:lnTo>
                  <a:lnTo>
                    <a:pt x="36" y="223"/>
                  </a:lnTo>
                  <a:lnTo>
                    <a:pt x="51" y="233"/>
                  </a:lnTo>
                  <a:lnTo>
                    <a:pt x="51" y="238"/>
                  </a:lnTo>
                  <a:lnTo>
                    <a:pt x="56" y="238"/>
                  </a:lnTo>
                  <a:lnTo>
                    <a:pt x="61" y="233"/>
                  </a:lnTo>
                  <a:lnTo>
                    <a:pt x="66" y="233"/>
                  </a:lnTo>
                  <a:lnTo>
                    <a:pt x="66" y="228"/>
                  </a:lnTo>
                  <a:lnTo>
                    <a:pt x="71" y="233"/>
                  </a:lnTo>
                  <a:lnTo>
                    <a:pt x="76" y="228"/>
                  </a:lnTo>
                  <a:lnTo>
                    <a:pt x="86" y="223"/>
                  </a:lnTo>
                  <a:lnTo>
                    <a:pt x="86" y="223"/>
                  </a:lnTo>
                  <a:lnTo>
                    <a:pt x="91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11" y="218"/>
                  </a:lnTo>
                  <a:lnTo>
                    <a:pt x="117" y="223"/>
                  </a:lnTo>
                  <a:lnTo>
                    <a:pt x="117" y="218"/>
                  </a:lnTo>
                  <a:lnTo>
                    <a:pt x="122" y="218"/>
                  </a:lnTo>
                  <a:lnTo>
                    <a:pt x="122" y="218"/>
                  </a:lnTo>
                  <a:lnTo>
                    <a:pt x="142" y="213"/>
                  </a:lnTo>
                  <a:lnTo>
                    <a:pt x="157" y="208"/>
                  </a:lnTo>
                  <a:lnTo>
                    <a:pt x="157" y="213"/>
                  </a:lnTo>
                  <a:lnTo>
                    <a:pt x="152" y="213"/>
                  </a:lnTo>
                  <a:lnTo>
                    <a:pt x="137" y="218"/>
                  </a:lnTo>
                  <a:lnTo>
                    <a:pt x="132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22" y="223"/>
                  </a:lnTo>
                  <a:lnTo>
                    <a:pt x="117" y="228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8"/>
                  </a:lnTo>
                  <a:lnTo>
                    <a:pt x="117" y="238"/>
                  </a:lnTo>
                  <a:lnTo>
                    <a:pt x="117" y="238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1" y="233"/>
                  </a:lnTo>
                  <a:lnTo>
                    <a:pt x="101" y="238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1" y="243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7" name="Freeform 31">
              <a:extLst>
                <a:ext uri="{FF2B5EF4-FFF2-40B4-BE49-F238E27FC236}">
                  <a16:creationId xmlns:a16="http://schemas.microsoft.com/office/drawing/2014/main" id="{A18419F8-F3E0-7370-0354-0CB4DD4B1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9" y="3713163"/>
              <a:ext cx="354013" cy="233363"/>
            </a:xfrm>
            <a:custGeom>
              <a:avLst/>
              <a:gdLst>
                <a:gd name="T0" fmla="*/ 5 w 223"/>
                <a:gd name="T1" fmla="*/ 35 h 147"/>
                <a:gd name="T2" fmla="*/ 30 w 223"/>
                <a:gd name="T3" fmla="*/ 35 h 147"/>
                <a:gd name="T4" fmla="*/ 61 w 223"/>
                <a:gd name="T5" fmla="*/ 30 h 147"/>
                <a:gd name="T6" fmla="*/ 76 w 223"/>
                <a:gd name="T7" fmla="*/ 25 h 147"/>
                <a:gd name="T8" fmla="*/ 121 w 223"/>
                <a:gd name="T9" fmla="*/ 20 h 147"/>
                <a:gd name="T10" fmla="*/ 121 w 223"/>
                <a:gd name="T11" fmla="*/ 20 h 147"/>
                <a:gd name="T12" fmla="*/ 132 w 223"/>
                <a:gd name="T13" fmla="*/ 25 h 147"/>
                <a:gd name="T14" fmla="*/ 142 w 223"/>
                <a:gd name="T15" fmla="*/ 20 h 147"/>
                <a:gd name="T16" fmla="*/ 147 w 223"/>
                <a:gd name="T17" fmla="*/ 20 h 147"/>
                <a:gd name="T18" fmla="*/ 157 w 223"/>
                <a:gd name="T19" fmla="*/ 15 h 147"/>
                <a:gd name="T20" fmla="*/ 162 w 223"/>
                <a:gd name="T21" fmla="*/ 15 h 147"/>
                <a:gd name="T22" fmla="*/ 172 w 223"/>
                <a:gd name="T23" fmla="*/ 5 h 147"/>
                <a:gd name="T24" fmla="*/ 172 w 223"/>
                <a:gd name="T25" fmla="*/ 15 h 147"/>
                <a:gd name="T26" fmla="*/ 192 w 223"/>
                <a:gd name="T27" fmla="*/ 25 h 147"/>
                <a:gd name="T28" fmla="*/ 208 w 223"/>
                <a:gd name="T29" fmla="*/ 30 h 147"/>
                <a:gd name="T30" fmla="*/ 218 w 223"/>
                <a:gd name="T31" fmla="*/ 35 h 147"/>
                <a:gd name="T32" fmla="*/ 213 w 223"/>
                <a:gd name="T33" fmla="*/ 56 h 147"/>
                <a:gd name="T34" fmla="*/ 208 w 223"/>
                <a:gd name="T35" fmla="*/ 61 h 147"/>
                <a:gd name="T36" fmla="*/ 208 w 223"/>
                <a:gd name="T37" fmla="*/ 76 h 147"/>
                <a:gd name="T38" fmla="*/ 208 w 223"/>
                <a:gd name="T39" fmla="*/ 76 h 147"/>
                <a:gd name="T40" fmla="*/ 197 w 223"/>
                <a:gd name="T41" fmla="*/ 76 h 147"/>
                <a:gd name="T42" fmla="*/ 192 w 223"/>
                <a:gd name="T43" fmla="*/ 86 h 147"/>
                <a:gd name="T44" fmla="*/ 187 w 223"/>
                <a:gd name="T45" fmla="*/ 86 h 147"/>
                <a:gd name="T46" fmla="*/ 187 w 223"/>
                <a:gd name="T47" fmla="*/ 81 h 147"/>
                <a:gd name="T48" fmla="*/ 182 w 223"/>
                <a:gd name="T49" fmla="*/ 76 h 147"/>
                <a:gd name="T50" fmla="*/ 177 w 223"/>
                <a:gd name="T51" fmla="*/ 86 h 147"/>
                <a:gd name="T52" fmla="*/ 177 w 223"/>
                <a:gd name="T53" fmla="*/ 91 h 147"/>
                <a:gd name="T54" fmla="*/ 177 w 223"/>
                <a:gd name="T55" fmla="*/ 96 h 147"/>
                <a:gd name="T56" fmla="*/ 187 w 223"/>
                <a:gd name="T57" fmla="*/ 101 h 147"/>
                <a:gd name="T58" fmla="*/ 202 w 223"/>
                <a:gd name="T59" fmla="*/ 106 h 147"/>
                <a:gd name="T60" fmla="*/ 208 w 223"/>
                <a:gd name="T61" fmla="*/ 121 h 147"/>
                <a:gd name="T62" fmla="*/ 213 w 223"/>
                <a:gd name="T63" fmla="*/ 137 h 147"/>
                <a:gd name="T64" fmla="*/ 213 w 223"/>
                <a:gd name="T65" fmla="*/ 137 h 147"/>
                <a:gd name="T66" fmla="*/ 202 w 223"/>
                <a:gd name="T67" fmla="*/ 147 h 147"/>
                <a:gd name="T68" fmla="*/ 187 w 223"/>
                <a:gd name="T69" fmla="*/ 142 h 147"/>
                <a:gd name="T70" fmla="*/ 187 w 223"/>
                <a:gd name="T71" fmla="*/ 137 h 147"/>
                <a:gd name="T72" fmla="*/ 182 w 223"/>
                <a:gd name="T73" fmla="*/ 132 h 147"/>
                <a:gd name="T74" fmla="*/ 172 w 223"/>
                <a:gd name="T75" fmla="*/ 137 h 147"/>
                <a:gd name="T76" fmla="*/ 152 w 223"/>
                <a:gd name="T77" fmla="*/ 142 h 147"/>
                <a:gd name="T78" fmla="*/ 142 w 223"/>
                <a:gd name="T79" fmla="*/ 132 h 147"/>
                <a:gd name="T80" fmla="*/ 132 w 223"/>
                <a:gd name="T81" fmla="*/ 132 h 147"/>
                <a:gd name="T82" fmla="*/ 132 w 223"/>
                <a:gd name="T83" fmla="*/ 121 h 147"/>
                <a:gd name="T84" fmla="*/ 126 w 223"/>
                <a:gd name="T85" fmla="*/ 116 h 147"/>
                <a:gd name="T86" fmla="*/ 121 w 223"/>
                <a:gd name="T87" fmla="*/ 111 h 147"/>
                <a:gd name="T88" fmla="*/ 101 w 223"/>
                <a:gd name="T89" fmla="*/ 106 h 147"/>
                <a:gd name="T90" fmla="*/ 86 w 223"/>
                <a:gd name="T91" fmla="*/ 116 h 147"/>
                <a:gd name="T92" fmla="*/ 81 w 223"/>
                <a:gd name="T93" fmla="*/ 116 h 147"/>
                <a:gd name="T94" fmla="*/ 76 w 223"/>
                <a:gd name="T95" fmla="*/ 121 h 147"/>
                <a:gd name="T96" fmla="*/ 61 w 223"/>
                <a:gd name="T97" fmla="*/ 127 h 147"/>
                <a:gd name="T98" fmla="*/ 56 w 223"/>
                <a:gd name="T99" fmla="*/ 121 h 147"/>
                <a:gd name="T100" fmla="*/ 35 w 223"/>
                <a:gd name="T101" fmla="*/ 116 h 147"/>
                <a:gd name="T102" fmla="*/ 15 w 223"/>
                <a:gd name="T103" fmla="*/ 116 h 147"/>
                <a:gd name="T104" fmla="*/ 5 w 223"/>
                <a:gd name="T105" fmla="*/ 111 h 147"/>
                <a:gd name="T106" fmla="*/ 0 w 223"/>
                <a:gd name="T107" fmla="*/ 106 h 147"/>
                <a:gd name="T108" fmla="*/ 0 w 223"/>
                <a:gd name="T109" fmla="*/ 101 h 147"/>
                <a:gd name="T110" fmla="*/ 5 w 223"/>
                <a:gd name="T111" fmla="*/ 96 h 147"/>
                <a:gd name="T112" fmla="*/ 0 w 223"/>
                <a:gd name="T113" fmla="*/ 86 h 147"/>
                <a:gd name="T114" fmla="*/ 5 w 223"/>
                <a:gd name="T115" fmla="*/ 81 h 147"/>
                <a:gd name="T116" fmla="*/ 5 w 223"/>
                <a:gd name="T117" fmla="*/ 76 h 147"/>
                <a:gd name="T118" fmla="*/ 5 w 223"/>
                <a:gd name="T119" fmla="*/ 71 h 147"/>
                <a:gd name="T120" fmla="*/ 10 w 223"/>
                <a:gd name="T121" fmla="*/ 61 h 147"/>
                <a:gd name="T122" fmla="*/ 10 w 223"/>
                <a:gd name="T123" fmla="*/ 56 h 147"/>
                <a:gd name="T124" fmla="*/ 5 w 223"/>
                <a:gd name="T1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" h="147">
                  <a:moveTo>
                    <a:pt x="5" y="40"/>
                  </a:moveTo>
                  <a:lnTo>
                    <a:pt x="5" y="40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5"/>
                  </a:lnTo>
                  <a:lnTo>
                    <a:pt x="76" y="25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32" y="25"/>
                  </a:lnTo>
                  <a:lnTo>
                    <a:pt x="132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7" y="20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2" y="10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2" y="0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72" y="20"/>
                  </a:lnTo>
                  <a:lnTo>
                    <a:pt x="177" y="20"/>
                  </a:lnTo>
                  <a:lnTo>
                    <a:pt x="177" y="20"/>
                  </a:lnTo>
                  <a:lnTo>
                    <a:pt x="192" y="25"/>
                  </a:lnTo>
                  <a:lnTo>
                    <a:pt x="202" y="20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8" y="25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3" y="30"/>
                  </a:lnTo>
                  <a:lnTo>
                    <a:pt x="223" y="30"/>
                  </a:lnTo>
                  <a:lnTo>
                    <a:pt x="218" y="35"/>
                  </a:lnTo>
                  <a:lnTo>
                    <a:pt x="218" y="40"/>
                  </a:lnTo>
                  <a:lnTo>
                    <a:pt x="218" y="46"/>
                  </a:lnTo>
                  <a:lnTo>
                    <a:pt x="213" y="46"/>
                  </a:lnTo>
                  <a:lnTo>
                    <a:pt x="213" y="51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08" y="5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08" y="66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2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7" y="91"/>
                  </a:lnTo>
                  <a:lnTo>
                    <a:pt x="177" y="91"/>
                  </a:lnTo>
                  <a:lnTo>
                    <a:pt x="177" y="91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202" y="106"/>
                  </a:lnTo>
                  <a:lnTo>
                    <a:pt x="202" y="111"/>
                  </a:lnTo>
                  <a:lnTo>
                    <a:pt x="202" y="111"/>
                  </a:lnTo>
                  <a:lnTo>
                    <a:pt x="208" y="116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13" y="121"/>
                  </a:lnTo>
                  <a:lnTo>
                    <a:pt x="213" y="121"/>
                  </a:lnTo>
                  <a:lnTo>
                    <a:pt x="213" y="127"/>
                  </a:lnTo>
                  <a:lnTo>
                    <a:pt x="213" y="132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08" y="147"/>
                  </a:lnTo>
                  <a:lnTo>
                    <a:pt x="208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192" y="147"/>
                  </a:lnTo>
                  <a:lnTo>
                    <a:pt x="192" y="147"/>
                  </a:lnTo>
                  <a:lnTo>
                    <a:pt x="192" y="147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2" y="137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62" y="14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2" y="142"/>
                  </a:lnTo>
                  <a:lnTo>
                    <a:pt x="142" y="137"/>
                  </a:lnTo>
                  <a:lnTo>
                    <a:pt x="142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16" y="111"/>
                  </a:lnTo>
                  <a:lnTo>
                    <a:pt x="111" y="111"/>
                  </a:lnTo>
                  <a:lnTo>
                    <a:pt x="101" y="106"/>
                  </a:lnTo>
                  <a:lnTo>
                    <a:pt x="96" y="106"/>
                  </a:lnTo>
                  <a:lnTo>
                    <a:pt x="91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6" y="116"/>
                  </a:lnTo>
                  <a:lnTo>
                    <a:pt x="86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76" y="121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6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56" y="127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45" y="116"/>
                  </a:lnTo>
                  <a:lnTo>
                    <a:pt x="40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5" y="121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0" y="116"/>
                  </a:lnTo>
                  <a:lnTo>
                    <a:pt x="10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8" name="Freeform 32">
              <a:extLst>
                <a:ext uri="{FF2B5EF4-FFF2-40B4-BE49-F238E27FC236}">
                  <a16:creationId xmlns:a16="http://schemas.microsoft.com/office/drawing/2014/main" id="{DDAB48C5-0D7B-D234-34AD-0BF28E7A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4" y="3078163"/>
              <a:ext cx="273050" cy="401638"/>
            </a:xfrm>
            <a:custGeom>
              <a:avLst/>
              <a:gdLst>
                <a:gd name="T0" fmla="*/ 106 w 172"/>
                <a:gd name="T1" fmla="*/ 248 h 253"/>
                <a:gd name="T2" fmla="*/ 101 w 172"/>
                <a:gd name="T3" fmla="*/ 238 h 253"/>
                <a:gd name="T4" fmla="*/ 101 w 172"/>
                <a:gd name="T5" fmla="*/ 228 h 253"/>
                <a:gd name="T6" fmla="*/ 96 w 172"/>
                <a:gd name="T7" fmla="*/ 218 h 253"/>
                <a:gd name="T8" fmla="*/ 96 w 172"/>
                <a:gd name="T9" fmla="*/ 208 h 253"/>
                <a:gd name="T10" fmla="*/ 96 w 172"/>
                <a:gd name="T11" fmla="*/ 197 h 253"/>
                <a:gd name="T12" fmla="*/ 91 w 172"/>
                <a:gd name="T13" fmla="*/ 187 h 253"/>
                <a:gd name="T14" fmla="*/ 91 w 172"/>
                <a:gd name="T15" fmla="*/ 177 h 253"/>
                <a:gd name="T16" fmla="*/ 91 w 172"/>
                <a:gd name="T17" fmla="*/ 172 h 253"/>
                <a:gd name="T18" fmla="*/ 91 w 172"/>
                <a:gd name="T19" fmla="*/ 162 h 253"/>
                <a:gd name="T20" fmla="*/ 76 w 172"/>
                <a:gd name="T21" fmla="*/ 142 h 253"/>
                <a:gd name="T22" fmla="*/ 76 w 172"/>
                <a:gd name="T23" fmla="*/ 137 h 253"/>
                <a:gd name="T24" fmla="*/ 81 w 172"/>
                <a:gd name="T25" fmla="*/ 132 h 253"/>
                <a:gd name="T26" fmla="*/ 71 w 172"/>
                <a:gd name="T27" fmla="*/ 122 h 253"/>
                <a:gd name="T28" fmla="*/ 66 w 172"/>
                <a:gd name="T29" fmla="*/ 116 h 253"/>
                <a:gd name="T30" fmla="*/ 50 w 172"/>
                <a:gd name="T31" fmla="*/ 111 h 253"/>
                <a:gd name="T32" fmla="*/ 30 w 172"/>
                <a:gd name="T33" fmla="*/ 116 h 253"/>
                <a:gd name="T34" fmla="*/ 15 w 172"/>
                <a:gd name="T35" fmla="*/ 122 h 253"/>
                <a:gd name="T36" fmla="*/ 10 w 172"/>
                <a:gd name="T37" fmla="*/ 111 h 253"/>
                <a:gd name="T38" fmla="*/ 25 w 172"/>
                <a:gd name="T39" fmla="*/ 106 h 253"/>
                <a:gd name="T40" fmla="*/ 30 w 172"/>
                <a:gd name="T41" fmla="*/ 86 h 253"/>
                <a:gd name="T42" fmla="*/ 25 w 172"/>
                <a:gd name="T43" fmla="*/ 71 h 253"/>
                <a:gd name="T44" fmla="*/ 30 w 172"/>
                <a:gd name="T45" fmla="*/ 61 h 253"/>
                <a:gd name="T46" fmla="*/ 40 w 172"/>
                <a:gd name="T47" fmla="*/ 66 h 253"/>
                <a:gd name="T48" fmla="*/ 40 w 172"/>
                <a:gd name="T49" fmla="*/ 56 h 253"/>
                <a:gd name="T50" fmla="*/ 35 w 172"/>
                <a:gd name="T51" fmla="*/ 46 h 253"/>
                <a:gd name="T52" fmla="*/ 35 w 172"/>
                <a:gd name="T53" fmla="*/ 35 h 253"/>
                <a:gd name="T54" fmla="*/ 55 w 172"/>
                <a:gd name="T55" fmla="*/ 35 h 253"/>
                <a:gd name="T56" fmla="*/ 66 w 172"/>
                <a:gd name="T57" fmla="*/ 41 h 253"/>
                <a:gd name="T58" fmla="*/ 66 w 172"/>
                <a:gd name="T59" fmla="*/ 51 h 253"/>
                <a:gd name="T60" fmla="*/ 76 w 172"/>
                <a:gd name="T61" fmla="*/ 56 h 253"/>
                <a:gd name="T62" fmla="*/ 76 w 172"/>
                <a:gd name="T63" fmla="*/ 51 h 253"/>
                <a:gd name="T64" fmla="*/ 96 w 172"/>
                <a:gd name="T65" fmla="*/ 51 h 253"/>
                <a:gd name="T66" fmla="*/ 91 w 172"/>
                <a:gd name="T67" fmla="*/ 46 h 253"/>
                <a:gd name="T68" fmla="*/ 86 w 172"/>
                <a:gd name="T69" fmla="*/ 41 h 253"/>
                <a:gd name="T70" fmla="*/ 91 w 172"/>
                <a:gd name="T71" fmla="*/ 30 h 253"/>
                <a:gd name="T72" fmla="*/ 101 w 172"/>
                <a:gd name="T73" fmla="*/ 30 h 253"/>
                <a:gd name="T74" fmla="*/ 106 w 172"/>
                <a:gd name="T75" fmla="*/ 20 h 253"/>
                <a:gd name="T76" fmla="*/ 116 w 172"/>
                <a:gd name="T77" fmla="*/ 20 h 253"/>
                <a:gd name="T78" fmla="*/ 121 w 172"/>
                <a:gd name="T79" fmla="*/ 15 h 253"/>
                <a:gd name="T80" fmla="*/ 131 w 172"/>
                <a:gd name="T81" fmla="*/ 5 h 253"/>
                <a:gd name="T82" fmla="*/ 152 w 172"/>
                <a:gd name="T83" fmla="*/ 5 h 253"/>
                <a:gd name="T84" fmla="*/ 152 w 172"/>
                <a:gd name="T85" fmla="*/ 15 h 253"/>
                <a:gd name="T86" fmla="*/ 141 w 172"/>
                <a:gd name="T87" fmla="*/ 30 h 253"/>
                <a:gd name="T88" fmla="*/ 141 w 172"/>
                <a:gd name="T89" fmla="*/ 41 h 253"/>
                <a:gd name="T90" fmla="*/ 136 w 172"/>
                <a:gd name="T91" fmla="*/ 56 h 253"/>
                <a:gd name="T92" fmla="*/ 152 w 172"/>
                <a:gd name="T93" fmla="*/ 56 h 253"/>
                <a:gd name="T94" fmla="*/ 157 w 172"/>
                <a:gd name="T95" fmla="*/ 76 h 253"/>
                <a:gd name="T96" fmla="*/ 167 w 172"/>
                <a:gd name="T97" fmla="*/ 91 h 253"/>
                <a:gd name="T98" fmla="*/ 172 w 172"/>
                <a:gd name="T99" fmla="*/ 106 h 253"/>
                <a:gd name="T100" fmla="*/ 162 w 172"/>
                <a:gd name="T101" fmla="*/ 116 h 253"/>
                <a:gd name="T102" fmla="*/ 152 w 172"/>
                <a:gd name="T103" fmla="*/ 122 h 253"/>
                <a:gd name="T104" fmla="*/ 141 w 172"/>
                <a:gd name="T105" fmla="*/ 147 h 253"/>
                <a:gd name="T106" fmla="*/ 147 w 172"/>
                <a:gd name="T107" fmla="*/ 177 h 253"/>
                <a:gd name="T108" fmla="*/ 147 w 172"/>
                <a:gd name="T109" fmla="*/ 223 h 253"/>
                <a:gd name="T110" fmla="*/ 136 w 172"/>
                <a:gd name="T111" fmla="*/ 23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253">
                  <a:moveTo>
                    <a:pt x="126" y="248"/>
                  </a:moveTo>
                  <a:lnTo>
                    <a:pt x="126" y="248"/>
                  </a:lnTo>
                  <a:lnTo>
                    <a:pt x="126" y="248"/>
                  </a:lnTo>
                  <a:lnTo>
                    <a:pt x="126" y="253"/>
                  </a:lnTo>
                  <a:lnTo>
                    <a:pt x="116" y="253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3"/>
                  </a:lnTo>
                  <a:lnTo>
                    <a:pt x="101" y="243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6" y="208"/>
                  </a:lnTo>
                  <a:lnTo>
                    <a:pt x="96" y="208"/>
                  </a:lnTo>
                  <a:lnTo>
                    <a:pt x="96" y="203"/>
                  </a:lnTo>
                  <a:lnTo>
                    <a:pt x="91" y="203"/>
                  </a:lnTo>
                  <a:lnTo>
                    <a:pt x="91" y="203"/>
                  </a:lnTo>
                  <a:lnTo>
                    <a:pt x="96" y="203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67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62"/>
                  </a:lnTo>
                  <a:lnTo>
                    <a:pt x="91" y="157"/>
                  </a:lnTo>
                  <a:lnTo>
                    <a:pt x="86" y="152"/>
                  </a:lnTo>
                  <a:lnTo>
                    <a:pt x="81" y="152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76" y="127"/>
                  </a:lnTo>
                  <a:lnTo>
                    <a:pt x="76" y="127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1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45" y="111"/>
                  </a:lnTo>
                  <a:lnTo>
                    <a:pt x="40" y="111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0" y="122"/>
                  </a:lnTo>
                  <a:lnTo>
                    <a:pt x="5" y="122"/>
                  </a:lnTo>
                  <a:lnTo>
                    <a:pt x="0" y="122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111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5" y="106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6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25" y="76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45" y="41"/>
                  </a:lnTo>
                  <a:lnTo>
                    <a:pt x="50" y="41"/>
                  </a:lnTo>
                  <a:lnTo>
                    <a:pt x="55" y="35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35"/>
                  </a:lnTo>
                  <a:lnTo>
                    <a:pt x="91" y="3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6" y="25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11" y="20"/>
                  </a:lnTo>
                  <a:lnTo>
                    <a:pt x="116" y="1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41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1" y="46"/>
                  </a:lnTo>
                  <a:lnTo>
                    <a:pt x="136" y="46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56"/>
                  </a:lnTo>
                  <a:lnTo>
                    <a:pt x="152" y="56"/>
                  </a:lnTo>
                  <a:lnTo>
                    <a:pt x="152" y="51"/>
                  </a:lnTo>
                  <a:lnTo>
                    <a:pt x="157" y="61"/>
                  </a:lnTo>
                  <a:lnTo>
                    <a:pt x="157" y="66"/>
                  </a:lnTo>
                  <a:lnTo>
                    <a:pt x="157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81"/>
                  </a:lnTo>
                  <a:lnTo>
                    <a:pt x="162" y="81"/>
                  </a:lnTo>
                  <a:lnTo>
                    <a:pt x="162" y="86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7" y="96"/>
                  </a:lnTo>
                  <a:lnTo>
                    <a:pt x="167" y="101"/>
                  </a:lnTo>
                  <a:lnTo>
                    <a:pt x="172" y="101"/>
                  </a:lnTo>
                  <a:lnTo>
                    <a:pt x="172" y="101"/>
                  </a:lnTo>
                  <a:lnTo>
                    <a:pt x="172" y="101"/>
                  </a:lnTo>
                  <a:lnTo>
                    <a:pt x="172" y="106"/>
                  </a:lnTo>
                  <a:lnTo>
                    <a:pt x="167" y="106"/>
                  </a:lnTo>
                  <a:lnTo>
                    <a:pt x="162" y="111"/>
                  </a:lnTo>
                  <a:lnTo>
                    <a:pt x="162" y="111"/>
                  </a:lnTo>
                  <a:lnTo>
                    <a:pt x="162" y="116"/>
                  </a:lnTo>
                  <a:lnTo>
                    <a:pt x="162" y="111"/>
                  </a:lnTo>
                  <a:lnTo>
                    <a:pt x="162" y="116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7" y="122"/>
                  </a:lnTo>
                  <a:lnTo>
                    <a:pt x="152" y="122"/>
                  </a:lnTo>
                  <a:lnTo>
                    <a:pt x="152" y="127"/>
                  </a:lnTo>
                  <a:lnTo>
                    <a:pt x="147" y="132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1" y="142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1" y="157"/>
                  </a:lnTo>
                  <a:lnTo>
                    <a:pt x="147" y="167"/>
                  </a:lnTo>
                  <a:lnTo>
                    <a:pt x="147" y="17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7"/>
                  </a:lnTo>
                  <a:lnTo>
                    <a:pt x="147" y="197"/>
                  </a:lnTo>
                  <a:lnTo>
                    <a:pt x="152" y="218"/>
                  </a:lnTo>
                  <a:lnTo>
                    <a:pt x="147" y="223"/>
                  </a:lnTo>
                  <a:lnTo>
                    <a:pt x="147" y="228"/>
                  </a:lnTo>
                  <a:lnTo>
                    <a:pt x="147" y="228"/>
                  </a:lnTo>
                  <a:lnTo>
                    <a:pt x="147" y="228"/>
                  </a:lnTo>
                  <a:lnTo>
                    <a:pt x="147" y="228"/>
                  </a:lnTo>
                  <a:lnTo>
                    <a:pt x="141" y="233"/>
                  </a:lnTo>
                  <a:lnTo>
                    <a:pt x="136" y="238"/>
                  </a:lnTo>
                  <a:lnTo>
                    <a:pt x="131" y="238"/>
                  </a:lnTo>
                  <a:lnTo>
                    <a:pt x="131" y="243"/>
                  </a:lnTo>
                  <a:lnTo>
                    <a:pt x="126" y="24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9" name="Freeform 33">
              <a:extLst>
                <a:ext uri="{FF2B5EF4-FFF2-40B4-BE49-F238E27FC236}">
                  <a16:creationId xmlns:a16="http://schemas.microsoft.com/office/drawing/2014/main" id="{4500EBD1-3A1D-66BD-F2A1-53801CEE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4" y="2894013"/>
              <a:ext cx="273050" cy="273050"/>
            </a:xfrm>
            <a:custGeom>
              <a:avLst/>
              <a:gdLst>
                <a:gd name="T0" fmla="*/ 0 w 172"/>
                <a:gd name="T1" fmla="*/ 70 h 172"/>
                <a:gd name="T2" fmla="*/ 20 w 172"/>
                <a:gd name="T3" fmla="*/ 45 h 172"/>
                <a:gd name="T4" fmla="*/ 41 w 172"/>
                <a:gd name="T5" fmla="*/ 50 h 172"/>
                <a:gd name="T6" fmla="*/ 66 w 172"/>
                <a:gd name="T7" fmla="*/ 55 h 172"/>
                <a:gd name="T8" fmla="*/ 91 w 172"/>
                <a:gd name="T9" fmla="*/ 65 h 172"/>
                <a:gd name="T10" fmla="*/ 107 w 172"/>
                <a:gd name="T11" fmla="*/ 81 h 172"/>
                <a:gd name="T12" fmla="*/ 102 w 172"/>
                <a:gd name="T13" fmla="*/ 70 h 172"/>
                <a:gd name="T14" fmla="*/ 96 w 172"/>
                <a:gd name="T15" fmla="*/ 60 h 172"/>
                <a:gd name="T16" fmla="*/ 107 w 172"/>
                <a:gd name="T17" fmla="*/ 55 h 172"/>
                <a:gd name="T18" fmla="*/ 107 w 172"/>
                <a:gd name="T19" fmla="*/ 50 h 172"/>
                <a:gd name="T20" fmla="*/ 117 w 172"/>
                <a:gd name="T21" fmla="*/ 45 h 172"/>
                <a:gd name="T22" fmla="*/ 86 w 172"/>
                <a:gd name="T23" fmla="*/ 35 h 172"/>
                <a:gd name="T24" fmla="*/ 127 w 172"/>
                <a:gd name="T25" fmla="*/ 15 h 172"/>
                <a:gd name="T26" fmla="*/ 132 w 172"/>
                <a:gd name="T27" fmla="*/ 5 h 172"/>
                <a:gd name="T28" fmla="*/ 142 w 172"/>
                <a:gd name="T29" fmla="*/ 5 h 172"/>
                <a:gd name="T30" fmla="*/ 137 w 172"/>
                <a:gd name="T31" fmla="*/ 15 h 172"/>
                <a:gd name="T32" fmla="*/ 137 w 172"/>
                <a:gd name="T33" fmla="*/ 20 h 172"/>
                <a:gd name="T34" fmla="*/ 147 w 172"/>
                <a:gd name="T35" fmla="*/ 25 h 172"/>
                <a:gd name="T36" fmla="*/ 142 w 172"/>
                <a:gd name="T37" fmla="*/ 35 h 172"/>
                <a:gd name="T38" fmla="*/ 137 w 172"/>
                <a:gd name="T39" fmla="*/ 40 h 172"/>
                <a:gd name="T40" fmla="*/ 142 w 172"/>
                <a:gd name="T41" fmla="*/ 55 h 172"/>
                <a:gd name="T42" fmla="*/ 142 w 172"/>
                <a:gd name="T43" fmla="*/ 76 h 172"/>
                <a:gd name="T44" fmla="*/ 142 w 172"/>
                <a:gd name="T45" fmla="*/ 91 h 172"/>
                <a:gd name="T46" fmla="*/ 152 w 172"/>
                <a:gd name="T47" fmla="*/ 101 h 172"/>
                <a:gd name="T48" fmla="*/ 157 w 172"/>
                <a:gd name="T49" fmla="*/ 101 h 172"/>
                <a:gd name="T50" fmla="*/ 172 w 172"/>
                <a:gd name="T51" fmla="*/ 116 h 172"/>
                <a:gd name="T52" fmla="*/ 162 w 172"/>
                <a:gd name="T53" fmla="*/ 126 h 172"/>
                <a:gd name="T54" fmla="*/ 152 w 172"/>
                <a:gd name="T55" fmla="*/ 131 h 172"/>
                <a:gd name="T56" fmla="*/ 152 w 172"/>
                <a:gd name="T57" fmla="*/ 131 h 172"/>
                <a:gd name="T58" fmla="*/ 137 w 172"/>
                <a:gd name="T59" fmla="*/ 146 h 172"/>
                <a:gd name="T60" fmla="*/ 132 w 172"/>
                <a:gd name="T61" fmla="*/ 146 h 172"/>
                <a:gd name="T62" fmla="*/ 127 w 172"/>
                <a:gd name="T63" fmla="*/ 151 h 172"/>
                <a:gd name="T64" fmla="*/ 122 w 172"/>
                <a:gd name="T65" fmla="*/ 157 h 172"/>
                <a:gd name="T66" fmla="*/ 132 w 172"/>
                <a:gd name="T67" fmla="*/ 162 h 172"/>
                <a:gd name="T68" fmla="*/ 132 w 172"/>
                <a:gd name="T69" fmla="*/ 167 h 172"/>
                <a:gd name="T70" fmla="*/ 117 w 172"/>
                <a:gd name="T71" fmla="*/ 167 h 172"/>
                <a:gd name="T72" fmla="*/ 112 w 172"/>
                <a:gd name="T73" fmla="*/ 172 h 172"/>
                <a:gd name="T74" fmla="*/ 102 w 172"/>
                <a:gd name="T75" fmla="*/ 162 h 172"/>
                <a:gd name="T76" fmla="*/ 96 w 172"/>
                <a:gd name="T77" fmla="*/ 157 h 172"/>
                <a:gd name="T78" fmla="*/ 91 w 172"/>
                <a:gd name="T79" fmla="*/ 136 h 172"/>
                <a:gd name="T80" fmla="*/ 76 w 172"/>
                <a:gd name="T81" fmla="*/ 131 h 172"/>
                <a:gd name="T82" fmla="*/ 71 w 172"/>
                <a:gd name="T83" fmla="*/ 136 h 172"/>
                <a:gd name="T84" fmla="*/ 61 w 172"/>
                <a:gd name="T85" fmla="*/ 141 h 172"/>
                <a:gd name="T86" fmla="*/ 46 w 172"/>
                <a:gd name="T87" fmla="*/ 146 h 172"/>
                <a:gd name="T88" fmla="*/ 41 w 172"/>
                <a:gd name="T89" fmla="*/ 136 h 172"/>
                <a:gd name="T90" fmla="*/ 36 w 172"/>
                <a:gd name="T91" fmla="*/ 126 h 172"/>
                <a:gd name="T92" fmla="*/ 26 w 172"/>
                <a:gd name="T93" fmla="*/ 126 h 172"/>
                <a:gd name="T94" fmla="*/ 15 w 172"/>
                <a:gd name="T95" fmla="*/ 121 h 172"/>
                <a:gd name="T96" fmla="*/ 26 w 172"/>
                <a:gd name="T97" fmla="*/ 111 h 172"/>
                <a:gd name="T98" fmla="*/ 26 w 172"/>
                <a:gd name="T99" fmla="*/ 106 h 172"/>
                <a:gd name="T100" fmla="*/ 36 w 172"/>
                <a:gd name="T101" fmla="*/ 101 h 172"/>
                <a:gd name="T102" fmla="*/ 31 w 172"/>
                <a:gd name="T103" fmla="*/ 91 h 172"/>
                <a:gd name="T104" fmla="*/ 15 w 172"/>
                <a:gd name="T105" fmla="*/ 86 h 172"/>
                <a:gd name="T106" fmla="*/ 5 w 172"/>
                <a:gd name="T107" fmla="*/ 9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2" h="172">
                  <a:moveTo>
                    <a:pt x="5" y="86"/>
                  </a:moveTo>
                  <a:lnTo>
                    <a:pt x="5" y="8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5" y="65"/>
                  </a:lnTo>
                  <a:lnTo>
                    <a:pt x="10" y="65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20" y="45"/>
                  </a:lnTo>
                  <a:lnTo>
                    <a:pt x="26" y="45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1" y="45"/>
                  </a:lnTo>
                  <a:lnTo>
                    <a:pt x="41" y="50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61" y="60"/>
                  </a:lnTo>
                  <a:lnTo>
                    <a:pt x="66" y="55"/>
                  </a:lnTo>
                  <a:lnTo>
                    <a:pt x="71" y="55"/>
                  </a:lnTo>
                  <a:lnTo>
                    <a:pt x="71" y="60"/>
                  </a:lnTo>
                  <a:lnTo>
                    <a:pt x="86" y="60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1" y="70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107" y="81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2" y="76"/>
                  </a:lnTo>
                  <a:lnTo>
                    <a:pt x="102" y="70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96" y="65"/>
                  </a:lnTo>
                  <a:lnTo>
                    <a:pt x="91" y="65"/>
                  </a:lnTo>
                  <a:lnTo>
                    <a:pt x="91" y="60"/>
                  </a:lnTo>
                  <a:lnTo>
                    <a:pt x="96" y="60"/>
                  </a:lnTo>
                  <a:lnTo>
                    <a:pt x="96" y="55"/>
                  </a:lnTo>
                  <a:lnTo>
                    <a:pt x="102" y="55"/>
                  </a:lnTo>
                  <a:lnTo>
                    <a:pt x="102" y="60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7" y="55"/>
                  </a:lnTo>
                  <a:lnTo>
                    <a:pt x="122" y="60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2" y="5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2" y="50"/>
                  </a:lnTo>
                  <a:lnTo>
                    <a:pt x="117" y="45"/>
                  </a:lnTo>
                  <a:lnTo>
                    <a:pt x="112" y="45"/>
                  </a:lnTo>
                  <a:lnTo>
                    <a:pt x="112" y="40"/>
                  </a:lnTo>
                  <a:lnTo>
                    <a:pt x="107" y="40"/>
                  </a:lnTo>
                  <a:lnTo>
                    <a:pt x="91" y="40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0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2" y="30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37" y="35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5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5"/>
                  </a:lnTo>
                  <a:lnTo>
                    <a:pt x="142" y="70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7" y="91"/>
                  </a:lnTo>
                  <a:lnTo>
                    <a:pt x="142" y="96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2" y="101"/>
                  </a:lnTo>
                  <a:lnTo>
                    <a:pt x="152" y="101"/>
                  </a:lnTo>
                  <a:lnTo>
                    <a:pt x="152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62" y="101"/>
                  </a:lnTo>
                  <a:lnTo>
                    <a:pt x="162" y="101"/>
                  </a:lnTo>
                  <a:lnTo>
                    <a:pt x="162" y="106"/>
                  </a:lnTo>
                  <a:lnTo>
                    <a:pt x="167" y="111"/>
                  </a:lnTo>
                  <a:lnTo>
                    <a:pt x="167" y="116"/>
                  </a:lnTo>
                  <a:lnTo>
                    <a:pt x="172" y="116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57" y="126"/>
                  </a:lnTo>
                  <a:lnTo>
                    <a:pt x="157" y="126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2" y="131"/>
                  </a:lnTo>
                  <a:lnTo>
                    <a:pt x="152" y="131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42" y="14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17" y="167"/>
                  </a:lnTo>
                  <a:lnTo>
                    <a:pt x="117" y="167"/>
                  </a:lnTo>
                  <a:lnTo>
                    <a:pt x="112" y="167"/>
                  </a:lnTo>
                  <a:lnTo>
                    <a:pt x="112" y="167"/>
                  </a:lnTo>
                  <a:lnTo>
                    <a:pt x="112" y="167"/>
                  </a:lnTo>
                  <a:lnTo>
                    <a:pt x="117" y="167"/>
                  </a:lnTo>
                  <a:lnTo>
                    <a:pt x="117" y="167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2" y="167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57"/>
                  </a:lnTo>
                  <a:lnTo>
                    <a:pt x="102" y="157"/>
                  </a:lnTo>
                  <a:lnTo>
                    <a:pt x="102" y="157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1" y="151"/>
                  </a:lnTo>
                  <a:lnTo>
                    <a:pt x="86" y="146"/>
                  </a:lnTo>
                  <a:lnTo>
                    <a:pt x="91" y="141"/>
                  </a:lnTo>
                  <a:lnTo>
                    <a:pt x="91" y="136"/>
                  </a:lnTo>
                  <a:lnTo>
                    <a:pt x="91" y="136"/>
                  </a:lnTo>
                  <a:lnTo>
                    <a:pt x="81" y="131"/>
                  </a:lnTo>
                  <a:lnTo>
                    <a:pt x="81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41"/>
                  </a:lnTo>
                  <a:lnTo>
                    <a:pt x="66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46" y="146"/>
                  </a:lnTo>
                  <a:lnTo>
                    <a:pt x="41" y="146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0" y="126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0" name="Freeform 34">
              <a:extLst>
                <a:ext uri="{FF2B5EF4-FFF2-40B4-BE49-F238E27FC236}">
                  <a16:creationId xmlns:a16="http://schemas.microsoft.com/office/drawing/2014/main" id="{E7D69AF3-3007-A7F8-2DF3-26FF0924B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2014" y="2490788"/>
              <a:ext cx="547688" cy="419100"/>
            </a:xfrm>
            <a:custGeom>
              <a:avLst/>
              <a:gdLst>
                <a:gd name="T0" fmla="*/ 122 w 345"/>
                <a:gd name="T1" fmla="*/ 259 h 264"/>
                <a:gd name="T2" fmla="*/ 162 w 345"/>
                <a:gd name="T3" fmla="*/ 249 h 264"/>
                <a:gd name="T4" fmla="*/ 172 w 345"/>
                <a:gd name="T5" fmla="*/ 218 h 264"/>
                <a:gd name="T6" fmla="*/ 162 w 345"/>
                <a:gd name="T7" fmla="*/ 213 h 264"/>
                <a:gd name="T8" fmla="*/ 172 w 345"/>
                <a:gd name="T9" fmla="*/ 188 h 264"/>
                <a:gd name="T10" fmla="*/ 218 w 345"/>
                <a:gd name="T11" fmla="*/ 188 h 264"/>
                <a:gd name="T12" fmla="*/ 223 w 345"/>
                <a:gd name="T13" fmla="*/ 178 h 264"/>
                <a:gd name="T14" fmla="*/ 253 w 345"/>
                <a:gd name="T15" fmla="*/ 132 h 264"/>
                <a:gd name="T16" fmla="*/ 264 w 345"/>
                <a:gd name="T17" fmla="*/ 107 h 264"/>
                <a:gd name="T18" fmla="*/ 284 w 345"/>
                <a:gd name="T19" fmla="*/ 97 h 264"/>
                <a:gd name="T20" fmla="*/ 319 w 345"/>
                <a:gd name="T21" fmla="*/ 66 h 264"/>
                <a:gd name="T22" fmla="*/ 334 w 345"/>
                <a:gd name="T23" fmla="*/ 46 h 264"/>
                <a:gd name="T24" fmla="*/ 294 w 345"/>
                <a:gd name="T25" fmla="*/ 11 h 264"/>
                <a:gd name="T26" fmla="*/ 274 w 345"/>
                <a:gd name="T27" fmla="*/ 16 h 264"/>
                <a:gd name="T28" fmla="*/ 279 w 345"/>
                <a:gd name="T29" fmla="*/ 31 h 264"/>
                <a:gd name="T30" fmla="*/ 253 w 345"/>
                <a:gd name="T31" fmla="*/ 26 h 264"/>
                <a:gd name="T32" fmla="*/ 248 w 345"/>
                <a:gd name="T33" fmla="*/ 31 h 264"/>
                <a:gd name="T34" fmla="*/ 243 w 345"/>
                <a:gd name="T35" fmla="*/ 61 h 264"/>
                <a:gd name="T36" fmla="*/ 248 w 345"/>
                <a:gd name="T37" fmla="*/ 97 h 264"/>
                <a:gd name="T38" fmla="*/ 213 w 345"/>
                <a:gd name="T39" fmla="*/ 122 h 264"/>
                <a:gd name="T40" fmla="*/ 228 w 345"/>
                <a:gd name="T41" fmla="*/ 102 h 264"/>
                <a:gd name="T42" fmla="*/ 238 w 345"/>
                <a:gd name="T43" fmla="*/ 87 h 264"/>
                <a:gd name="T44" fmla="*/ 228 w 345"/>
                <a:gd name="T45" fmla="*/ 56 h 264"/>
                <a:gd name="T46" fmla="*/ 223 w 345"/>
                <a:gd name="T47" fmla="*/ 36 h 264"/>
                <a:gd name="T48" fmla="*/ 198 w 345"/>
                <a:gd name="T49" fmla="*/ 46 h 264"/>
                <a:gd name="T50" fmla="*/ 208 w 345"/>
                <a:gd name="T51" fmla="*/ 56 h 264"/>
                <a:gd name="T52" fmla="*/ 213 w 345"/>
                <a:gd name="T53" fmla="*/ 61 h 264"/>
                <a:gd name="T54" fmla="*/ 208 w 345"/>
                <a:gd name="T55" fmla="*/ 76 h 264"/>
                <a:gd name="T56" fmla="*/ 198 w 345"/>
                <a:gd name="T57" fmla="*/ 56 h 264"/>
                <a:gd name="T58" fmla="*/ 193 w 345"/>
                <a:gd name="T59" fmla="*/ 51 h 264"/>
                <a:gd name="T60" fmla="*/ 183 w 345"/>
                <a:gd name="T61" fmla="*/ 51 h 264"/>
                <a:gd name="T62" fmla="*/ 177 w 345"/>
                <a:gd name="T63" fmla="*/ 66 h 264"/>
                <a:gd name="T64" fmla="*/ 177 w 345"/>
                <a:gd name="T65" fmla="*/ 56 h 264"/>
                <a:gd name="T66" fmla="*/ 157 w 345"/>
                <a:gd name="T67" fmla="*/ 56 h 264"/>
                <a:gd name="T68" fmla="*/ 152 w 345"/>
                <a:gd name="T69" fmla="*/ 51 h 264"/>
                <a:gd name="T70" fmla="*/ 132 w 345"/>
                <a:gd name="T71" fmla="*/ 61 h 264"/>
                <a:gd name="T72" fmla="*/ 107 w 345"/>
                <a:gd name="T73" fmla="*/ 66 h 264"/>
                <a:gd name="T74" fmla="*/ 96 w 345"/>
                <a:gd name="T75" fmla="*/ 92 h 264"/>
                <a:gd name="T76" fmla="*/ 81 w 345"/>
                <a:gd name="T77" fmla="*/ 97 h 264"/>
                <a:gd name="T78" fmla="*/ 71 w 345"/>
                <a:gd name="T79" fmla="*/ 102 h 264"/>
                <a:gd name="T80" fmla="*/ 76 w 345"/>
                <a:gd name="T81" fmla="*/ 117 h 264"/>
                <a:gd name="T82" fmla="*/ 81 w 345"/>
                <a:gd name="T83" fmla="*/ 132 h 264"/>
                <a:gd name="T84" fmla="*/ 91 w 345"/>
                <a:gd name="T85" fmla="*/ 137 h 264"/>
                <a:gd name="T86" fmla="*/ 86 w 345"/>
                <a:gd name="T87" fmla="*/ 152 h 264"/>
                <a:gd name="T88" fmla="*/ 51 w 345"/>
                <a:gd name="T89" fmla="*/ 147 h 264"/>
                <a:gd name="T90" fmla="*/ 71 w 345"/>
                <a:gd name="T91" fmla="*/ 173 h 264"/>
                <a:gd name="T92" fmla="*/ 66 w 345"/>
                <a:gd name="T93" fmla="*/ 168 h 264"/>
                <a:gd name="T94" fmla="*/ 10 w 345"/>
                <a:gd name="T95" fmla="*/ 178 h 264"/>
                <a:gd name="T96" fmla="*/ 5 w 345"/>
                <a:gd name="T97" fmla="*/ 188 h 264"/>
                <a:gd name="T98" fmla="*/ 20 w 345"/>
                <a:gd name="T99" fmla="*/ 208 h 264"/>
                <a:gd name="T100" fmla="*/ 51 w 345"/>
                <a:gd name="T101" fmla="*/ 208 h 264"/>
                <a:gd name="T102" fmla="*/ 56 w 345"/>
                <a:gd name="T103" fmla="*/ 218 h 264"/>
                <a:gd name="T104" fmla="*/ 71 w 345"/>
                <a:gd name="T105" fmla="*/ 213 h 264"/>
                <a:gd name="T106" fmla="*/ 61 w 345"/>
                <a:gd name="T107" fmla="*/ 228 h 264"/>
                <a:gd name="T108" fmla="*/ 91 w 345"/>
                <a:gd name="T109" fmla="*/ 213 h 264"/>
                <a:gd name="T110" fmla="*/ 117 w 345"/>
                <a:gd name="T111" fmla="*/ 208 h 264"/>
                <a:gd name="T112" fmla="*/ 112 w 345"/>
                <a:gd name="T113" fmla="*/ 218 h 264"/>
                <a:gd name="T114" fmla="*/ 96 w 345"/>
                <a:gd name="T115" fmla="*/ 249 h 264"/>
                <a:gd name="T116" fmla="*/ 56 w 345"/>
                <a:gd name="T117" fmla="*/ 107 h 264"/>
                <a:gd name="T118" fmla="*/ 56 w 345"/>
                <a:gd name="T119" fmla="*/ 97 h 264"/>
                <a:gd name="T120" fmla="*/ 66 w 345"/>
                <a:gd name="T121" fmla="*/ 9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5" h="264">
                  <a:moveTo>
                    <a:pt x="91" y="264"/>
                  </a:moveTo>
                  <a:lnTo>
                    <a:pt x="91" y="264"/>
                  </a:lnTo>
                  <a:lnTo>
                    <a:pt x="96" y="264"/>
                  </a:lnTo>
                  <a:lnTo>
                    <a:pt x="101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17" y="259"/>
                  </a:lnTo>
                  <a:lnTo>
                    <a:pt x="122" y="259"/>
                  </a:lnTo>
                  <a:lnTo>
                    <a:pt x="122" y="259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132" y="249"/>
                  </a:lnTo>
                  <a:lnTo>
                    <a:pt x="137" y="243"/>
                  </a:lnTo>
                  <a:lnTo>
                    <a:pt x="147" y="249"/>
                  </a:lnTo>
                  <a:lnTo>
                    <a:pt x="157" y="249"/>
                  </a:lnTo>
                  <a:lnTo>
                    <a:pt x="162" y="249"/>
                  </a:lnTo>
                  <a:lnTo>
                    <a:pt x="183" y="233"/>
                  </a:lnTo>
                  <a:lnTo>
                    <a:pt x="188" y="228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3" y="228"/>
                  </a:lnTo>
                  <a:lnTo>
                    <a:pt x="177" y="223"/>
                  </a:lnTo>
                  <a:lnTo>
                    <a:pt x="172" y="218"/>
                  </a:lnTo>
                  <a:lnTo>
                    <a:pt x="172" y="218"/>
                  </a:lnTo>
                  <a:lnTo>
                    <a:pt x="172" y="218"/>
                  </a:lnTo>
                  <a:lnTo>
                    <a:pt x="167" y="218"/>
                  </a:lnTo>
                  <a:lnTo>
                    <a:pt x="167" y="218"/>
                  </a:lnTo>
                  <a:lnTo>
                    <a:pt x="167" y="218"/>
                  </a:lnTo>
                  <a:lnTo>
                    <a:pt x="162" y="213"/>
                  </a:lnTo>
                  <a:lnTo>
                    <a:pt x="162" y="213"/>
                  </a:lnTo>
                  <a:lnTo>
                    <a:pt x="162" y="213"/>
                  </a:lnTo>
                  <a:lnTo>
                    <a:pt x="157" y="208"/>
                  </a:lnTo>
                  <a:lnTo>
                    <a:pt x="157" y="208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2" y="198"/>
                  </a:lnTo>
                  <a:lnTo>
                    <a:pt x="162" y="193"/>
                  </a:lnTo>
                  <a:lnTo>
                    <a:pt x="172" y="188"/>
                  </a:lnTo>
                  <a:lnTo>
                    <a:pt x="172" y="188"/>
                  </a:lnTo>
                  <a:lnTo>
                    <a:pt x="177" y="193"/>
                  </a:lnTo>
                  <a:lnTo>
                    <a:pt x="183" y="198"/>
                  </a:lnTo>
                  <a:lnTo>
                    <a:pt x="188" y="198"/>
                  </a:lnTo>
                  <a:lnTo>
                    <a:pt x="193" y="19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13" y="193"/>
                  </a:lnTo>
                  <a:lnTo>
                    <a:pt x="218" y="188"/>
                  </a:lnTo>
                  <a:lnTo>
                    <a:pt x="218" y="193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23" y="188"/>
                  </a:lnTo>
                  <a:lnTo>
                    <a:pt x="223" y="188"/>
                  </a:lnTo>
                  <a:lnTo>
                    <a:pt x="223" y="178"/>
                  </a:lnTo>
                  <a:lnTo>
                    <a:pt x="223" y="178"/>
                  </a:lnTo>
                  <a:lnTo>
                    <a:pt x="238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3" y="147"/>
                  </a:lnTo>
                  <a:lnTo>
                    <a:pt x="243" y="137"/>
                  </a:lnTo>
                  <a:lnTo>
                    <a:pt x="248" y="137"/>
                  </a:lnTo>
                  <a:lnTo>
                    <a:pt x="248" y="132"/>
                  </a:lnTo>
                  <a:lnTo>
                    <a:pt x="253" y="132"/>
                  </a:lnTo>
                  <a:lnTo>
                    <a:pt x="253" y="132"/>
                  </a:lnTo>
                  <a:lnTo>
                    <a:pt x="253" y="127"/>
                  </a:lnTo>
                  <a:lnTo>
                    <a:pt x="253" y="122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58" y="117"/>
                  </a:lnTo>
                  <a:lnTo>
                    <a:pt x="253" y="117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4" y="102"/>
                  </a:lnTo>
                  <a:lnTo>
                    <a:pt x="284" y="97"/>
                  </a:lnTo>
                  <a:lnTo>
                    <a:pt x="284" y="97"/>
                  </a:lnTo>
                  <a:lnTo>
                    <a:pt x="284" y="97"/>
                  </a:lnTo>
                  <a:lnTo>
                    <a:pt x="289" y="92"/>
                  </a:lnTo>
                  <a:lnTo>
                    <a:pt x="294" y="87"/>
                  </a:lnTo>
                  <a:lnTo>
                    <a:pt x="299" y="76"/>
                  </a:lnTo>
                  <a:lnTo>
                    <a:pt x="304" y="76"/>
                  </a:lnTo>
                  <a:lnTo>
                    <a:pt x="309" y="76"/>
                  </a:lnTo>
                  <a:lnTo>
                    <a:pt x="314" y="71"/>
                  </a:lnTo>
                  <a:lnTo>
                    <a:pt x="319" y="66"/>
                  </a:lnTo>
                  <a:lnTo>
                    <a:pt x="324" y="61"/>
                  </a:lnTo>
                  <a:lnTo>
                    <a:pt x="334" y="61"/>
                  </a:lnTo>
                  <a:lnTo>
                    <a:pt x="339" y="61"/>
                  </a:lnTo>
                  <a:lnTo>
                    <a:pt x="345" y="56"/>
                  </a:lnTo>
                  <a:lnTo>
                    <a:pt x="345" y="51"/>
                  </a:lnTo>
                  <a:lnTo>
                    <a:pt x="339" y="46"/>
                  </a:lnTo>
                  <a:lnTo>
                    <a:pt x="339" y="51"/>
                  </a:lnTo>
                  <a:lnTo>
                    <a:pt x="334" y="46"/>
                  </a:lnTo>
                  <a:lnTo>
                    <a:pt x="329" y="41"/>
                  </a:lnTo>
                  <a:lnTo>
                    <a:pt x="319" y="41"/>
                  </a:lnTo>
                  <a:lnTo>
                    <a:pt x="314" y="36"/>
                  </a:lnTo>
                  <a:lnTo>
                    <a:pt x="309" y="31"/>
                  </a:lnTo>
                  <a:lnTo>
                    <a:pt x="304" y="21"/>
                  </a:lnTo>
                  <a:lnTo>
                    <a:pt x="299" y="16"/>
                  </a:lnTo>
                  <a:lnTo>
                    <a:pt x="294" y="11"/>
                  </a:lnTo>
                  <a:lnTo>
                    <a:pt x="294" y="11"/>
                  </a:lnTo>
                  <a:lnTo>
                    <a:pt x="279" y="6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9" y="6"/>
                  </a:lnTo>
                  <a:lnTo>
                    <a:pt x="269" y="6"/>
                  </a:lnTo>
                  <a:lnTo>
                    <a:pt x="274" y="6"/>
                  </a:lnTo>
                  <a:lnTo>
                    <a:pt x="279" y="11"/>
                  </a:lnTo>
                  <a:lnTo>
                    <a:pt x="274" y="16"/>
                  </a:lnTo>
                  <a:lnTo>
                    <a:pt x="279" y="2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4" y="36"/>
                  </a:lnTo>
                  <a:lnTo>
                    <a:pt x="279" y="36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26"/>
                  </a:lnTo>
                  <a:lnTo>
                    <a:pt x="274" y="26"/>
                  </a:lnTo>
                  <a:lnTo>
                    <a:pt x="274" y="26"/>
                  </a:lnTo>
                  <a:lnTo>
                    <a:pt x="264" y="31"/>
                  </a:lnTo>
                  <a:lnTo>
                    <a:pt x="258" y="31"/>
                  </a:lnTo>
                  <a:lnTo>
                    <a:pt x="258" y="26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48" y="31"/>
                  </a:lnTo>
                  <a:lnTo>
                    <a:pt x="248" y="31"/>
                  </a:lnTo>
                  <a:lnTo>
                    <a:pt x="243" y="26"/>
                  </a:lnTo>
                  <a:lnTo>
                    <a:pt x="248" y="31"/>
                  </a:lnTo>
                  <a:lnTo>
                    <a:pt x="243" y="41"/>
                  </a:lnTo>
                  <a:lnTo>
                    <a:pt x="243" y="46"/>
                  </a:lnTo>
                  <a:lnTo>
                    <a:pt x="238" y="46"/>
                  </a:lnTo>
                  <a:lnTo>
                    <a:pt x="238" y="51"/>
                  </a:lnTo>
                  <a:lnTo>
                    <a:pt x="238" y="51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3" y="6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81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48" y="92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48" y="102"/>
                  </a:lnTo>
                  <a:lnTo>
                    <a:pt x="243" y="102"/>
                  </a:lnTo>
                  <a:lnTo>
                    <a:pt x="238" y="102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13" y="122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18" y="112"/>
                  </a:lnTo>
                  <a:lnTo>
                    <a:pt x="223" y="107"/>
                  </a:lnTo>
                  <a:lnTo>
                    <a:pt x="228" y="107"/>
                  </a:lnTo>
                  <a:lnTo>
                    <a:pt x="228" y="102"/>
                  </a:lnTo>
                  <a:lnTo>
                    <a:pt x="228" y="97"/>
                  </a:lnTo>
                  <a:lnTo>
                    <a:pt x="218" y="102"/>
                  </a:lnTo>
                  <a:lnTo>
                    <a:pt x="218" y="97"/>
                  </a:lnTo>
                  <a:lnTo>
                    <a:pt x="228" y="92"/>
                  </a:lnTo>
                  <a:lnTo>
                    <a:pt x="228" y="8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38" y="87"/>
                  </a:lnTo>
                  <a:lnTo>
                    <a:pt x="238" y="81"/>
                  </a:lnTo>
                  <a:lnTo>
                    <a:pt x="238" y="76"/>
                  </a:lnTo>
                  <a:lnTo>
                    <a:pt x="238" y="71"/>
                  </a:lnTo>
                  <a:lnTo>
                    <a:pt x="233" y="71"/>
                  </a:lnTo>
                  <a:lnTo>
                    <a:pt x="233" y="66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3" y="51"/>
                  </a:lnTo>
                  <a:lnTo>
                    <a:pt x="228" y="51"/>
                  </a:lnTo>
                  <a:lnTo>
                    <a:pt x="228" y="46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36"/>
                  </a:lnTo>
                  <a:lnTo>
                    <a:pt x="223" y="36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18" y="31"/>
                  </a:lnTo>
                  <a:lnTo>
                    <a:pt x="213" y="36"/>
                  </a:lnTo>
                  <a:lnTo>
                    <a:pt x="208" y="36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198" y="46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3" y="5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08" y="56"/>
                  </a:lnTo>
                  <a:lnTo>
                    <a:pt x="208" y="51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3" y="51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6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8" y="81"/>
                  </a:lnTo>
                  <a:lnTo>
                    <a:pt x="208" y="81"/>
                  </a:lnTo>
                  <a:lnTo>
                    <a:pt x="208" y="81"/>
                  </a:lnTo>
                  <a:lnTo>
                    <a:pt x="208" y="76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8" y="6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3" y="41"/>
                  </a:lnTo>
                  <a:lnTo>
                    <a:pt x="188" y="41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8" y="56"/>
                  </a:lnTo>
                  <a:lnTo>
                    <a:pt x="188" y="61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1"/>
                  </a:lnTo>
                  <a:lnTo>
                    <a:pt x="183" y="61"/>
                  </a:lnTo>
                  <a:lnTo>
                    <a:pt x="183" y="61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7" y="56"/>
                  </a:lnTo>
                  <a:lnTo>
                    <a:pt x="177" y="56"/>
                  </a:lnTo>
                  <a:lnTo>
                    <a:pt x="177" y="51"/>
                  </a:lnTo>
                  <a:lnTo>
                    <a:pt x="172" y="51"/>
                  </a:lnTo>
                  <a:lnTo>
                    <a:pt x="172" y="56"/>
                  </a:lnTo>
                  <a:lnTo>
                    <a:pt x="167" y="56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57" y="56"/>
                  </a:lnTo>
                  <a:lnTo>
                    <a:pt x="157" y="51"/>
                  </a:lnTo>
                  <a:lnTo>
                    <a:pt x="167" y="46"/>
                  </a:lnTo>
                  <a:lnTo>
                    <a:pt x="167" y="46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57" y="46"/>
                  </a:lnTo>
                  <a:lnTo>
                    <a:pt x="157" y="51"/>
                  </a:lnTo>
                  <a:lnTo>
                    <a:pt x="152" y="51"/>
                  </a:lnTo>
                  <a:lnTo>
                    <a:pt x="147" y="51"/>
                  </a:lnTo>
                  <a:lnTo>
                    <a:pt x="137" y="5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27" y="66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2" y="61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07" y="56"/>
                  </a:lnTo>
                  <a:lnTo>
                    <a:pt x="107" y="66"/>
                  </a:lnTo>
                  <a:lnTo>
                    <a:pt x="101" y="66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6" y="81"/>
                  </a:lnTo>
                  <a:lnTo>
                    <a:pt x="96" y="81"/>
                  </a:lnTo>
                  <a:lnTo>
                    <a:pt x="91" y="81"/>
                  </a:lnTo>
                  <a:lnTo>
                    <a:pt x="91" y="92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1" y="102"/>
                  </a:lnTo>
                  <a:lnTo>
                    <a:pt x="81" y="107"/>
                  </a:lnTo>
                  <a:lnTo>
                    <a:pt x="81" y="112"/>
                  </a:lnTo>
                  <a:lnTo>
                    <a:pt x="86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1" y="127"/>
                  </a:lnTo>
                  <a:lnTo>
                    <a:pt x="86" y="127"/>
                  </a:lnTo>
                  <a:lnTo>
                    <a:pt x="86" y="127"/>
                  </a:lnTo>
                  <a:lnTo>
                    <a:pt x="86" y="127"/>
                  </a:lnTo>
                  <a:lnTo>
                    <a:pt x="91" y="132"/>
                  </a:lnTo>
                  <a:lnTo>
                    <a:pt x="91" y="137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81" y="142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1" y="152"/>
                  </a:lnTo>
                  <a:lnTo>
                    <a:pt x="86" y="152"/>
                  </a:lnTo>
                  <a:lnTo>
                    <a:pt x="76" y="147"/>
                  </a:lnTo>
                  <a:lnTo>
                    <a:pt x="71" y="147"/>
                  </a:lnTo>
                  <a:lnTo>
                    <a:pt x="66" y="147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1" y="157"/>
                  </a:lnTo>
                  <a:lnTo>
                    <a:pt x="66" y="162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51" y="162"/>
                  </a:lnTo>
                  <a:lnTo>
                    <a:pt x="51" y="162"/>
                  </a:lnTo>
                  <a:lnTo>
                    <a:pt x="51" y="168"/>
                  </a:lnTo>
                  <a:lnTo>
                    <a:pt x="66" y="168"/>
                  </a:lnTo>
                  <a:lnTo>
                    <a:pt x="66" y="173"/>
                  </a:lnTo>
                  <a:lnTo>
                    <a:pt x="61" y="173"/>
                  </a:lnTo>
                  <a:lnTo>
                    <a:pt x="51" y="168"/>
                  </a:lnTo>
                  <a:lnTo>
                    <a:pt x="36" y="162"/>
                  </a:lnTo>
                  <a:lnTo>
                    <a:pt x="31" y="168"/>
                  </a:lnTo>
                  <a:lnTo>
                    <a:pt x="15" y="173"/>
                  </a:lnTo>
                  <a:lnTo>
                    <a:pt x="15" y="178"/>
                  </a:lnTo>
                  <a:lnTo>
                    <a:pt x="10" y="178"/>
                  </a:lnTo>
                  <a:lnTo>
                    <a:pt x="10" y="183"/>
                  </a:lnTo>
                  <a:lnTo>
                    <a:pt x="10" y="183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5" y="19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36" y="208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8"/>
                  </a:lnTo>
                  <a:lnTo>
                    <a:pt x="61" y="213"/>
                  </a:lnTo>
                  <a:lnTo>
                    <a:pt x="61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71" y="208"/>
                  </a:lnTo>
                  <a:lnTo>
                    <a:pt x="71" y="213"/>
                  </a:lnTo>
                  <a:lnTo>
                    <a:pt x="71" y="218"/>
                  </a:lnTo>
                  <a:lnTo>
                    <a:pt x="71" y="218"/>
                  </a:lnTo>
                  <a:lnTo>
                    <a:pt x="66" y="218"/>
                  </a:lnTo>
                  <a:lnTo>
                    <a:pt x="61" y="223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6" y="223"/>
                  </a:lnTo>
                  <a:lnTo>
                    <a:pt x="76" y="218"/>
                  </a:lnTo>
                  <a:lnTo>
                    <a:pt x="81" y="213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91" y="208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91" y="218"/>
                  </a:lnTo>
                  <a:lnTo>
                    <a:pt x="96" y="213"/>
                  </a:lnTo>
                  <a:lnTo>
                    <a:pt x="112" y="213"/>
                  </a:lnTo>
                  <a:lnTo>
                    <a:pt x="117" y="213"/>
                  </a:lnTo>
                  <a:lnTo>
                    <a:pt x="117" y="208"/>
                  </a:lnTo>
                  <a:lnTo>
                    <a:pt x="117" y="208"/>
                  </a:lnTo>
                  <a:lnTo>
                    <a:pt x="117" y="208"/>
                  </a:lnTo>
                  <a:lnTo>
                    <a:pt x="117" y="208"/>
                  </a:lnTo>
                  <a:lnTo>
                    <a:pt x="122" y="208"/>
                  </a:lnTo>
                  <a:lnTo>
                    <a:pt x="117" y="213"/>
                  </a:lnTo>
                  <a:lnTo>
                    <a:pt x="117" y="223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8"/>
                  </a:lnTo>
                  <a:lnTo>
                    <a:pt x="107" y="218"/>
                  </a:lnTo>
                  <a:lnTo>
                    <a:pt x="107" y="223"/>
                  </a:lnTo>
                  <a:lnTo>
                    <a:pt x="101" y="233"/>
                  </a:lnTo>
                  <a:lnTo>
                    <a:pt x="101" y="238"/>
                  </a:lnTo>
                  <a:lnTo>
                    <a:pt x="86" y="243"/>
                  </a:lnTo>
                  <a:lnTo>
                    <a:pt x="91" y="249"/>
                  </a:lnTo>
                  <a:lnTo>
                    <a:pt x="91" y="249"/>
                  </a:lnTo>
                  <a:lnTo>
                    <a:pt x="96" y="249"/>
                  </a:lnTo>
                  <a:lnTo>
                    <a:pt x="96" y="254"/>
                  </a:lnTo>
                  <a:lnTo>
                    <a:pt x="91" y="254"/>
                  </a:lnTo>
                  <a:lnTo>
                    <a:pt x="86" y="259"/>
                  </a:lnTo>
                  <a:lnTo>
                    <a:pt x="81" y="259"/>
                  </a:lnTo>
                  <a:lnTo>
                    <a:pt x="81" y="259"/>
                  </a:lnTo>
                  <a:lnTo>
                    <a:pt x="91" y="264"/>
                  </a:lnTo>
                  <a:moveTo>
                    <a:pt x="56" y="107"/>
                  </a:moveTo>
                  <a:lnTo>
                    <a:pt x="56" y="107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102"/>
                  </a:lnTo>
                  <a:lnTo>
                    <a:pt x="66" y="107"/>
                  </a:lnTo>
                  <a:lnTo>
                    <a:pt x="61" y="107"/>
                  </a:lnTo>
                  <a:lnTo>
                    <a:pt x="56" y="1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1" name="Freeform 35">
              <a:extLst>
                <a:ext uri="{FF2B5EF4-FFF2-40B4-BE49-F238E27FC236}">
                  <a16:creationId xmlns:a16="http://schemas.microsoft.com/office/drawing/2014/main" id="{21BBD8D6-D96D-E2BC-7576-94E5A25DD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2901950"/>
              <a:ext cx="209550" cy="328613"/>
            </a:xfrm>
            <a:custGeom>
              <a:avLst/>
              <a:gdLst>
                <a:gd name="T0" fmla="*/ 5 w 132"/>
                <a:gd name="T1" fmla="*/ 0 h 207"/>
                <a:gd name="T2" fmla="*/ 35 w 132"/>
                <a:gd name="T3" fmla="*/ 5 h 207"/>
                <a:gd name="T4" fmla="*/ 46 w 132"/>
                <a:gd name="T5" fmla="*/ 10 h 207"/>
                <a:gd name="T6" fmla="*/ 51 w 132"/>
                <a:gd name="T7" fmla="*/ 20 h 207"/>
                <a:gd name="T8" fmla="*/ 71 w 132"/>
                <a:gd name="T9" fmla="*/ 40 h 207"/>
                <a:gd name="T10" fmla="*/ 76 w 132"/>
                <a:gd name="T11" fmla="*/ 60 h 207"/>
                <a:gd name="T12" fmla="*/ 71 w 132"/>
                <a:gd name="T13" fmla="*/ 65 h 207"/>
                <a:gd name="T14" fmla="*/ 71 w 132"/>
                <a:gd name="T15" fmla="*/ 65 h 207"/>
                <a:gd name="T16" fmla="*/ 66 w 132"/>
                <a:gd name="T17" fmla="*/ 71 h 207"/>
                <a:gd name="T18" fmla="*/ 61 w 132"/>
                <a:gd name="T19" fmla="*/ 71 h 207"/>
                <a:gd name="T20" fmla="*/ 56 w 132"/>
                <a:gd name="T21" fmla="*/ 71 h 207"/>
                <a:gd name="T22" fmla="*/ 61 w 132"/>
                <a:gd name="T23" fmla="*/ 86 h 207"/>
                <a:gd name="T24" fmla="*/ 56 w 132"/>
                <a:gd name="T25" fmla="*/ 86 h 207"/>
                <a:gd name="T26" fmla="*/ 61 w 132"/>
                <a:gd name="T27" fmla="*/ 91 h 207"/>
                <a:gd name="T28" fmla="*/ 66 w 132"/>
                <a:gd name="T29" fmla="*/ 91 h 207"/>
                <a:gd name="T30" fmla="*/ 91 w 132"/>
                <a:gd name="T31" fmla="*/ 121 h 207"/>
                <a:gd name="T32" fmla="*/ 96 w 132"/>
                <a:gd name="T33" fmla="*/ 116 h 207"/>
                <a:gd name="T34" fmla="*/ 101 w 132"/>
                <a:gd name="T35" fmla="*/ 116 h 207"/>
                <a:gd name="T36" fmla="*/ 106 w 132"/>
                <a:gd name="T37" fmla="*/ 121 h 207"/>
                <a:gd name="T38" fmla="*/ 122 w 132"/>
                <a:gd name="T39" fmla="*/ 141 h 207"/>
                <a:gd name="T40" fmla="*/ 127 w 132"/>
                <a:gd name="T41" fmla="*/ 146 h 207"/>
                <a:gd name="T42" fmla="*/ 132 w 132"/>
                <a:gd name="T43" fmla="*/ 152 h 207"/>
                <a:gd name="T44" fmla="*/ 132 w 132"/>
                <a:gd name="T45" fmla="*/ 162 h 207"/>
                <a:gd name="T46" fmla="*/ 127 w 132"/>
                <a:gd name="T47" fmla="*/ 167 h 207"/>
                <a:gd name="T48" fmla="*/ 111 w 132"/>
                <a:gd name="T49" fmla="*/ 177 h 207"/>
                <a:gd name="T50" fmla="*/ 96 w 132"/>
                <a:gd name="T51" fmla="*/ 192 h 207"/>
                <a:gd name="T52" fmla="*/ 91 w 132"/>
                <a:gd name="T53" fmla="*/ 197 h 207"/>
                <a:gd name="T54" fmla="*/ 91 w 132"/>
                <a:gd name="T55" fmla="*/ 207 h 207"/>
                <a:gd name="T56" fmla="*/ 81 w 132"/>
                <a:gd name="T57" fmla="*/ 207 h 207"/>
                <a:gd name="T58" fmla="*/ 81 w 132"/>
                <a:gd name="T59" fmla="*/ 202 h 207"/>
                <a:gd name="T60" fmla="*/ 76 w 132"/>
                <a:gd name="T61" fmla="*/ 202 h 207"/>
                <a:gd name="T62" fmla="*/ 76 w 132"/>
                <a:gd name="T63" fmla="*/ 207 h 207"/>
                <a:gd name="T64" fmla="*/ 71 w 132"/>
                <a:gd name="T65" fmla="*/ 202 h 207"/>
                <a:gd name="T66" fmla="*/ 61 w 132"/>
                <a:gd name="T67" fmla="*/ 197 h 207"/>
                <a:gd name="T68" fmla="*/ 56 w 132"/>
                <a:gd name="T69" fmla="*/ 187 h 207"/>
                <a:gd name="T70" fmla="*/ 56 w 132"/>
                <a:gd name="T71" fmla="*/ 172 h 207"/>
                <a:gd name="T72" fmla="*/ 46 w 132"/>
                <a:gd name="T73" fmla="*/ 172 h 207"/>
                <a:gd name="T74" fmla="*/ 35 w 132"/>
                <a:gd name="T75" fmla="*/ 167 h 207"/>
                <a:gd name="T76" fmla="*/ 35 w 132"/>
                <a:gd name="T77" fmla="*/ 157 h 207"/>
                <a:gd name="T78" fmla="*/ 46 w 132"/>
                <a:gd name="T79" fmla="*/ 152 h 207"/>
                <a:gd name="T80" fmla="*/ 40 w 132"/>
                <a:gd name="T81" fmla="*/ 141 h 207"/>
                <a:gd name="T82" fmla="*/ 46 w 132"/>
                <a:gd name="T83" fmla="*/ 126 h 207"/>
                <a:gd name="T84" fmla="*/ 51 w 132"/>
                <a:gd name="T85" fmla="*/ 121 h 207"/>
                <a:gd name="T86" fmla="*/ 51 w 132"/>
                <a:gd name="T87" fmla="*/ 116 h 207"/>
                <a:gd name="T88" fmla="*/ 30 w 132"/>
                <a:gd name="T89" fmla="*/ 111 h 207"/>
                <a:gd name="T90" fmla="*/ 25 w 132"/>
                <a:gd name="T91" fmla="*/ 96 h 207"/>
                <a:gd name="T92" fmla="*/ 20 w 132"/>
                <a:gd name="T93" fmla="*/ 96 h 207"/>
                <a:gd name="T94" fmla="*/ 10 w 132"/>
                <a:gd name="T95" fmla="*/ 91 h 207"/>
                <a:gd name="T96" fmla="*/ 5 w 132"/>
                <a:gd name="T97" fmla="*/ 86 h 207"/>
                <a:gd name="T98" fmla="*/ 5 w 132"/>
                <a:gd name="T99" fmla="*/ 81 h 207"/>
                <a:gd name="T100" fmla="*/ 5 w 132"/>
                <a:gd name="T101" fmla="*/ 71 h 207"/>
                <a:gd name="T102" fmla="*/ 5 w 132"/>
                <a:gd name="T103" fmla="*/ 55 h 207"/>
                <a:gd name="T104" fmla="*/ 0 w 132"/>
                <a:gd name="T105" fmla="*/ 45 h 207"/>
                <a:gd name="T106" fmla="*/ 0 w 132"/>
                <a:gd name="T107" fmla="*/ 35 h 207"/>
                <a:gd name="T108" fmla="*/ 5 w 132"/>
                <a:gd name="T109" fmla="*/ 30 h 207"/>
                <a:gd name="T110" fmla="*/ 5 w 132"/>
                <a:gd name="T111" fmla="*/ 25 h 207"/>
                <a:gd name="T112" fmla="*/ 10 w 132"/>
                <a:gd name="T113" fmla="*/ 20 h 207"/>
                <a:gd name="T114" fmla="*/ 5 w 132"/>
                <a:gd name="T115" fmla="*/ 15 h 207"/>
                <a:gd name="T116" fmla="*/ 0 w 132"/>
                <a:gd name="T117" fmla="*/ 15 h 207"/>
                <a:gd name="T118" fmla="*/ 5 w 132"/>
                <a:gd name="T119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207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40" y="5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2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66" y="40"/>
                  </a:lnTo>
                  <a:lnTo>
                    <a:pt x="71" y="40"/>
                  </a:lnTo>
                  <a:lnTo>
                    <a:pt x="71" y="50"/>
                  </a:lnTo>
                  <a:lnTo>
                    <a:pt x="71" y="55"/>
                  </a:lnTo>
                  <a:lnTo>
                    <a:pt x="76" y="55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1" y="81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6" y="96"/>
                  </a:lnTo>
                  <a:lnTo>
                    <a:pt x="71" y="96"/>
                  </a:lnTo>
                  <a:lnTo>
                    <a:pt x="76" y="96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96" y="121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1" y="121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11" y="131"/>
                  </a:lnTo>
                  <a:lnTo>
                    <a:pt x="116" y="131"/>
                  </a:lnTo>
                  <a:lnTo>
                    <a:pt x="116" y="136"/>
                  </a:lnTo>
                  <a:lnTo>
                    <a:pt x="122" y="141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7" y="167"/>
                  </a:lnTo>
                  <a:lnTo>
                    <a:pt x="127" y="172"/>
                  </a:lnTo>
                  <a:lnTo>
                    <a:pt x="122" y="172"/>
                  </a:lnTo>
                  <a:lnTo>
                    <a:pt x="116" y="172"/>
                  </a:lnTo>
                  <a:lnTo>
                    <a:pt x="111" y="177"/>
                  </a:lnTo>
                  <a:lnTo>
                    <a:pt x="111" y="177"/>
                  </a:lnTo>
                  <a:lnTo>
                    <a:pt x="106" y="182"/>
                  </a:lnTo>
                  <a:lnTo>
                    <a:pt x="96" y="187"/>
                  </a:lnTo>
                  <a:lnTo>
                    <a:pt x="96" y="192"/>
                  </a:lnTo>
                  <a:lnTo>
                    <a:pt x="91" y="192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7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81" y="207"/>
                  </a:lnTo>
                  <a:lnTo>
                    <a:pt x="81" y="207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1" y="197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56" y="187"/>
                  </a:lnTo>
                  <a:lnTo>
                    <a:pt x="56" y="187"/>
                  </a:lnTo>
                  <a:lnTo>
                    <a:pt x="56" y="187"/>
                  </a:lnTo>
                  <a:lnTo>
                    <a:pt x="56" y="182"/>
                  </a:lnTo>
                  <a:lnTo>
                    <a:pt x="56" y="177"/>
                  </a:lnTo>
                  <a:lnTo>
                    <a:pt x="56" y="172"/>
                  </a:lnTo>
                  <a:lnTo>
                    <a:pt x="51" y="162"/>
                  </a:lnTo>
                  <a:lnTo>
                    <a:pt x="51" y="167"/>
                  </a:lnTo>
                  <a:lnTo>
                    <a:pt x="46" y="167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0" y="172"/>
                  </a:lnTo>
                  <a:lnTo>
                    <a:pt x="40" y="172"/>
                  </a:lnTo>
                  <a:lnTo>
                    <a:pt x="35" y="167"/>
                  </a:lnTo>
                  <a:lnTo>
                    <a:pt x="35" y="167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35" y="157"/>
                  </a:lnTo>
                  <a:lnTo>
                    <a:pt x="40" y="157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6" y="152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1" y="126"/>
                  </a:lnTo>
                  <a:lnTo>
                    <a:pt x="51" y="126"/>
                  </a:lnTo>
                  <a:lnTo>
                    <a:pt x="51" y="126"/>
                  </a:lnTo>
                  <a:lnTo>
                    <a:pt x="51" y="121"/>
                  </a:lnTo>
                  <a:lnTo>
                    <a:pt x="51" y="121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40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30" y="106"/>
                  </a:lnTo>
                  <a:lnTo>
                    <a:pt x="25" y="101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5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2" name="Freeform 36">
              <a:extLst>
                <a:ext uri="{FF2B5EF4-FFF2-40B4-BE49-F238E27FC236}">
                  <a16:creationId xmlns:a16="http://schemas.microsoft.com/office/drawing/2014/main" id="{A68A39F4-037F-AC40-5ED0-8001A612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1" y="3175000"/>
              <a:ext cx="193675" cy="192088"/>
            </a:xfrm>
            <a:custGeom>
              <a:avLst/>
              <a:gdLst>
                <a:gd name="T0" fmla="*/ 26 w 122"/>
                <a:gd name="T1" fmla="*/ 35 h 121"/>
                <a:gd name="T2" fmla="*/ 31 w 122"/>
                <a:gd name="T3" fmla="*/ 30 h 121"/>
                <a:gd name="T4" fmla="*/ 36 w 122"/>
                <a:gd name="T5" fmla="*/ 35 h 121"/>
                <a:gd name="T6" fmla="*/ 36 w 122"/>
                <a:gd name="T7" fmla="*/ 35 h 121"/>
                <a:gd name="T8" fmla="*/ 36 w 122"/>
                <a:gd name="T9" fmla="*/ 30 h 121"/>
                <a:gd name="T10" fmla="*/ 41 w 122"/>
                <a:gd name="T11" fmla="*/ 30 h 121"/>
                <a:gd name="T12" fmla="*/ 41 w 122"/>
                <a:gd name="T13" fmla="*/ 35 h 121"/>
                <a:gd name="T14" fmla="*/ 46 w 122"/>
                <a:gd name="T15" fmla="*/ 35 h 121"/>
                <a:gd name="T16" fmla="*/ 51 w 122"/>
                <a:gd name="T17" fmla="*/ 30 h 121"/>
                <a:gd name="T18" fmla="*/ 51 w 122"/>
                <a:gd name="T19" fmla="*/ 25 h 121"/>
                <a:gd name="T20" fmla="*/ 51 w 122"/>
                <a:gd name="T21" fmla="*/ 20 h 121"/>
                <a:gd name="T22" fmla="*/ 66 w 122"/>
                <a:gd name="T23" fmla="*/ 10 h 121"/>
                <a:gd name="T24" fmla="*/ 76 w 122"/>
                <a:gd name="T25" fmla="*/ 0 h 121"/>
                <a:gd name="T26" fmla="*/ 87 w 122"/>
                <a:gd name="T27" fmla="*/ 10 h 121"/>
                <a:gd name="T28" fmla="*/ 92 w 122"/>
                <a:gd name="T29" fmla="*/ 10 h 121"/>
                <a:gd name="T30" fmla="*/ 97 w 122"/>
                <a:gd name="T31" fmla="*/ 15 h 121"/>
                <a:gd name="T32" fmla="*/ 92 w 122"/>
                <a:gd name="T33" fmla="*/ 20 h 121"/>
                <a:gd name="T34" fmla="*/ 92 w 122"/>
                <a:gd name="T35" fmla="*/ 20 h 121"/>
                <a:gd name="T36" fmla="*/ 92 w 122"/>
                <a:gd name="T37" fmla="*/ 25 h 121"/>
                <a:gd name="T38" fmla="*/ 92 w 122"/>
                <a:gd name="T39" fmla="*/ 25 h 121"/>
                <a:gd name="T40" fmla="*/ 97 w 122"/>
                <a:gd name="T41" fmla="*/ 25 h 121"/>
                <a:gd name="T42" fmla="*/ 107 w 122"/>
                <a:gd name="T43" fmla="*/ 25 h 121"/>
                <a:gd name="T44" fmla="*/ 107 w 122"/>
                <a:gd name="T45" fmla="*/ 35 h 121"/>
                <a:gd name="T46" fmla="*/ 107 w 122"/>
                <a:gd name="T47" fmla="*/ 40 h 121"/>
                <a:gd name="T48" fmla="*/ 122 w 122"/>
                <a:gd name="T49" fmla="*/ 50 h 121"/>
                <a:gd name="T50" fmla="*/ 122 w 122"/>
                <a:gd name="T51" fmla="*/ 55 h 121"/>
                <a:gd name="T52" fmla="*/ 122 w 122"/>
                <a:gd name="T53" fmla="*/ 61 h 121"/>
                <a:gd name="T54" fmla="*/ 122 w 122"/>
                <a:gd name="T55" fmla="*/ 61 h 121"/>
                <a:gd name="T56" fmla="*/ 117 w 122"/>
                <a:gd name="T57" fmla="*/ 66 h 121"/>
                <a:gd name="T58" fmla="*/ 112 w 122"/>
                <a:gd name="T59" fmla="*/ 66 h 121"/>
                <a:gd name="T60" fmla="*/ 107 w 122"/>
                <a:gd name="T61" fmla="*/ 66 h 121"/>
                <a:gd name="T62" fmla="*/ 107 w 122"/>
                <a:gd name="T63" fmla="*/ 66 h 121"/>
                <a:gd name="T64" fmla="*/ 102 w 122"/>
                <a:gd name="T65" fmla="*/ 71 h 121"/>
                <a:gd name="T66" fmla="*/ 97 w 122"/>
                <a:gd name="T67" fmla="*/ 71 h 121"/>
                <a:gd name="T68" fmla="*/ 92 w 122"/>
                <a:gd name="T69" fmla="*/ 81 h 121"/>
                <a:gd name="T70" fmla="*/ 87 w 122"/>
                <a:gd name="T71" fmla="*/ 81 h 121"/>
                <a:gd name="T72" fmla="*/ 82 w 122"/>
                <a:gd name="T73" fmla="*/ 86 h 121"/>
                <a:gd name="T74" fmla="*/ 76 w 122"/>
                <a:gd name="T75" fmla="*/ 86 h 121"/>
                <a:gd name="T76" fmla="*/ 76 w 122"/>
                <a:gd name="T77" fmla="*/ 86 h 121"/>
                <a:gd name="T78" fmla="*/ 82 w 122"/>
                <a:gd name="T79" fmla="*/ 91 h 121"/>
                <a:gd name="T80" fmla="*/ 82 w 122"/>
                <a:gd name="T81" fmla="*/ 96 h 121"/>
                <a:gd name="T82" fmla="*/ 76 w 122"/>
                <a:gd name="T83" fmla="*/ 101 h 121"/>
                <a:gd name="T84" fmla="*/ 71 w 122"/>
                <a:gd name="T85" fmla="*/ 101 h 121"/>
                <a:gd name="T86" fmla="*/ 71 w 122"/>
                <a:gd name="T87" fmla="*/ 106 h 121"/>
                <a:gd name="T88" fmla="*/ 66 w 122"/>
                <a:gd name="T89" fmla="*/ 111 h 121"/>
                <a:gd name="T90" fmla="*/ 66 w 122"/>
                <a:gd name="T91" fmla="*/ 116 h 121"/>
                <a:gd name="T92" fmla="*/ 51 w 122"/>
                <a:gd name="T93" fmla="*/ 121 h 121"/>
                <a:gd name="T94" fmla="*/ 36 w 122"/>
                <a:gd name="T95" fmla="*/ 116 h 121"/>
                <a:gd name="T96" fmla="*/ 36 w 122"/>
                <a:gd name="T97" fmla="*/ 111 h 121"/>
                <a:gd name="T98" fmla="*/ 16 w 122"/>
                <a:gd name="T99" fmla="*/ 116 h 121"/>
                <a:gd name="T100" fmla="*/ 0 w 122"/>
                <a:gd name="T101" fmla="*/ 96 h 121"/>
                <a:gd name="T102" fmla="*/ 0 w 122"/>
                <a:gd name="T103" fmla="*/ 86 h 121"/>
                <a:gd name="T104" fmla="*/ 6 w 122"/>
                <a:gd name="T105" fmla="*/ 76 h 121"/>
                <a:gd name="T106" fmla="*/ 11 w 122"/>
                <a:gd name="T107" fmla="*/ 66 h 121"/>
                <a:gd name="T108" fmla="*/ 16 w 122"/>
                <a:gd name="T109" fmla="*/ 55 h 121"/>
                <a:gd name="T110" fmla="*/ 16 w 122"/>
                <a:gd name="T111" fmla="*/ 55 h 121"/>
                <a:gd name="T112" fmla="*/ 21 w 122"/>
                <a:gd name="T113" fmla="*/ 55 h 121"/>
                <a:gd name="T114" fmla="*/ 26 w 122"/>
                <a:gd name="T115" fmla="*/ 45 h 121"/>
                <a:gd name="T116" fmla="*/ 31 w 122"/>
                <a:gd name="T117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21">
                  <a:moveTo>
                    <a:pt x="26" y="40"/>
                  </a:moveTo>
                  <a:lnTo>
                    <a:pt x="26" y="40"/>
                  </a:lnTo>
                  <a:lnTo>
                    <a:pt x="26" y="35"/>
                  </a:lnTo>
                  <a:lnTo>
                    <a:pt x="26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6" y="15"/>
                  </a:lnTo>
                  <a:lnTo>
                    <a:pt x="66" y="1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7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7" y="25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17" y="50"/>
                  </a:lnTo>
                  <a:lnTo>
                    <a:pt x="122" y="50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6"/>
                  </a:lnTo>
                  <a:lnTo>
                    <a:pt x="92" y="76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7" y="81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1" y="116"/>
                  </a:lnTo>
                  <a:lnTo>
                    <a:pt x="61" y="121"/>
                  </a:lnTo>
                  <a:lnTo>
                    <a:pt x="51" y="121"/>
                  </a:lnTo>
                  <a:lnTo>
                    <a:pt x="4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1" y="111"/>
                  </a:lnTo>
                  <a:lnTo>
                    <a:pt x="21" y="111"/>
                  </a:lnTo>
                  <a:lnTo>
                    <a:pt x="16" y="116"/>
                  </a:lnTo>
                  <a:lnTo>
                    <a:pt x="6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1"/>
                  </a:lnTo>
                  <a:lnTo>
                    <a:pt x="11" y="66"/>
                  </a:lnTo>
                  <a:lnTo>
                    <a:pt x="11" y="61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5"/>
                  </a:lnTo>
                  <a:lnTo>
                    <a:pt x="21" y="50"/>
                  </a:lnTo>
                  <a:lnTo>
                    <a:pt x="21" y="55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6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3" name="Freeform 37">
              <a:extLst>
                <a:ext uri="{FF2B5EF4-FFF2-40B4-BE49-F238E27FC236}">
                  <a16:creationId xmlns:a16="http://schemas.microsoft.com/office/drawing/2014/main" id="{E26C5142-2735-49FD-1675-203618FD5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9" y="3930650"/>
              <a:ext cx="352425" cy="192088"/>
            </a:xfrm>
            <a:custGeom>
              <a:avLst/>
              <a:gdLst>
                <a:gd name="T0" fmla="*/ 217 w 222"/>
                <a:gd name="T1" fmla="*/ 35 h 121"/>
                <a:gd name="T2" fmla="*/ 217 w 222"/>
                <a:gd name="T3" fmla="*/ 40 h 121"/>
                <a:gd name="T4" fmla="*/ 222 w 222"/>
                <a:gd name="T5" fmla="*/ 50 h 121"/>
                <a:gd name="T6" fmla="*/ 222 w 222"/>
                <a:gd name="T7" fmla="*/ 60 h 121"/>
                <a:gd name="T8" fmla="*/ 212 w 222"/>
                <a:gd name="T9" fmla="*/ 71 h 121"/>
                <a:gd name="T10" fmla="*/ 197 w 222"/>
                <a:gd name="T11" fmla="*/ 76 h 121"/>
                <a:gd name="T12" fmla="*/ 202 w 222"/>
                <a:gd name="T13" fmla="*/ 65 h 121"/>
                <a:gd name="T14" fmla="*/ 192 w 222"/>
                <a:gd name="T15" fmla="*/ 60 h 121"/>
                <a:gd name="T16" fmla="*/ 192 w 222"/>
                <a:gd name="T17" fmla="*/ 65 h 121"/>
                <a:gd name="T18" fmla="*/ 192 w 222"/>
                <a:gd name="T19" fmla="*/ 71 h 121"/>
                <a:gd name="T20" fmla="*/ 187 w 222"/>
                <a:gd name="T21" fmla="*/ 65 h 121"/>
                <a:gd name="T22" fmla="*/ 182 w 222"/>
                <a:gd name="T23" fmla="*/ 71 h 121"/>
                <a:gd name="T24" fmla="*/ 172 w 222"/>
                <a:gd name="T25" fmla="*/ 71 h 121"/>
                <a:gd name="T26" fmla="*/ 111 w 222"/>
                <a:gd name="T27" fmla="*/ 76 h 121"/>
                <a:gd name="T28" fmla="*/ 111 w 222"/>
                <a:gd name="T29" fmla="*/ 81 h 121"/>
                <a:gd name="T30" fmla="*/ 106 w 222"/>
                <a:gd name="T31" fmla="*/ 76 h 121"/>
                <a:gd name="T32" fmla="*/ 101 w 222"/>
                <a:gd name="T33" fmla="*/ 76 h 121"/>
                <a:gd name="T34" fmla="*/ 96 w 222"/>
                <a:gd name="T35" fmla="*/ 86 h 121"/>
                <a:gd name="T36" fmla="*/ 106 w 222"/>
                <a:gd name="T37" fmla="*/ 86 h 121"/>
                <a:gd name="T38" fmla="*/ 111 w 222"/>
                <a:gd name="T39" fmla="*/ 91 h 121"/>
                <a:gd name="T40" fmla="*/ 101 w 222"/>
                <a:gd name="T41" fmla="*/ 106 h 121"/>
                <a:gd name="T42" fmla="*/ 96 w 222"/>
                <a:gd name="T43" fmla="*/ 111 h 121"/>
                <a:gd name="T44" fmla="*/ 81 w 222"/>
                <a:gd name="T45" fmla="*/ 111 h 121"/>
                <a:gd name="T46" fmla="*/ 75 w 222"/>
                <a:gd name="T47" fmla="*/ 121 h 121"/>
                <a:gd name="T48" fmla="*/ 55 w 222"/>
                <a:gd name="T49" fmla="*/ 116 h 121"/>
                <a:gd name="T50" fmla="*/ 50 w 222"/>
                <a:gd name="T51" fmla="*/ 106 h 121"/>
                <a:gd name="T52" fmla="*/ 40 w 222"/>
                <a:gd name="T53" fmla="*/ 106 h 121"/>
                <a:gd name="T54" fmla="*/ 40 w 222"/>
                <a:gd name="T55" fmla="*/ 106 h 121"/>
                <a:gd name="T56" fmla="*/ 35 w 222"/>
                <a:gd name="T57" fmla="*/ 96 h 121"/>
                <a:gd name="T58" fmla="*/ 30 w 222"/>
                <a:gd name="T59" fmla="*/ 86 h 121"/>
                <a:gd name="T60" fmla="*/ 25 w 222"/>
                <a:gd name="T61" fmla="*/ 81 h 121"/>
                <a:gd name="T62" fmla="*/ 20 w 222"/>
                <a:gd name="T63" fmla="*/ 71 h 121"/>
                <a:gd name="T64" fmla="*/ 15 w 222"/>
                <a:gd name="T65" fmla="*/ 60 h 121"/>
                <a:gd name="T66" fmla="*/ 15 w 222"/>
                <a:gd name="T67" fmla="*/ 55 h 121"/>
                <a:gd name="T68" fmla="*/ 10 w 222"/>
                <a:gd name="T69" fmla="*/ 55 h 121"/>
                <a:gd name="T70" fmla="*/ 5 w 222"/>
                <a:gd name="T71" fmla="*/ 55 h 121"/>
                <a:gd name="T72" fmla="*/ 5 w 222"/>
                <a:gd name="T73" fmla="*/ 45 h 121"/>
                <a:gd name="T74" fmla="*/ 15 w 222"/>
                <a:gd name="T75" fmla="*/ 35 h 121"/>
                <a:gd name="T76" fmla="*/ 35 w 222"/>
                <a:gd name="T77" fmla="*/ 35 h 121"/>
                <a:gd name="T78" fmla="*/ 35 w 222"/>
                <a:gd name="T79" fmla="*/ 30 h 121"/>
                <a:gd name="T80" fmla="*/ 35 w 222"/>
                <a:gd name="T81" fmla="*/ 25 h 121"/>
                <a:gd name="T82" fmla="*/ 45 w 222"/>
                <a:gd name="T83" fmla="*/ 30 h 121"/>
                <a:gd name="T84" fmla="*/ 50 w 222"/>
                <a:gd name="T85" fmla="*/ 30 h 121"/>
                <a:gd name="T86" fmla="*/ 81 w 222"/>
                <a:gd name="T87" fmla="*/ 35 h 121"/>
                <a:gd name="T88" fmla="*/ 81 w 222"/>
                <a:gd name="T89" fmla="*/ 25 h 121"/>
                <a:gd name="T90" fmla="*/ 75 w 222"/>
                <a:gd name="T91" fmla="*/ 25 h 121"/>
                <a:gd name="T92" fmla="*/ 70 w 222"/>
                <a:gd name="T93" fmla="*/ 20 h 121"/>
                <a:gd name="T94" fmla="*/ 75 w 222"/>
                <a:gd name="T95" fmla="*/ 5 h 121"/>
                <a:gd name="T96" fmla="*/ 75 w 222"/>
                <a:gd name="T97" fmla="*/ 0 h 121"/>
                <a:gd name="T98" fmla="*/ 86 w 222"/>
                <a:gd name="T99" fmla="*/ 0 h 121"/>
                <a:gd name="T100" fmla="*/ 131 w 222"/>
                <a:gd name="T101" fmla="*/ 5 h 121"/>
                <a:gd name="T102" fmla="*/ 162 w 222"/>
                <a:gd name="T103" fmla="*/ 15 h 121"/>
                <a:gd name="T104" fmla="*/ 177 w 222"/>
                <a:gd name="T105" fmla="*/ 35 h 121"/>
                <a:gd name="T106" fmla="*/ 182 w 222"/>
                <a:gd name="T107" fmla="*/ 40 h 121"/>
                <a:gd name="T108" fmla="*/ 187 w 222"/>
                <a:gd name="T109" fmla="*/ 35 h 121"/>
                <a:gd name="T110" fmla="*/ 192 w 222"/>
                <a:gd name="T111" fmla="*/ 30 h 121"/>
                <a:gd name="T112" fmla="*/ 202 w 222"/>
                <a:gd name="T113" fmla="*/ 40 h 121"/>
                <a:gd name="T114" fmla="*/ 207 w 222"/>
                <a:gd name="T115" fmla="*/ 40 h 121"/>
                <a:gd name="T116" fmla="*/ 217 w 222"/>
                <a:gd name="T117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21">
                  <a:moveTo>
                    <a:pt x="217" y="35"/>
                  </a:moveTo>
                  <a:lnTo>
                    <a:pt x="217" y="35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7" y="40"/>
                  </a:lnTo>
                  <a:lnTo>
                    <a:pt x="222" y="40"/>
                  </a:lnTo>
                  <a:lnTo>
                    <a:pt x="222" y="45"/>
                  </a:lnTo>
                  <a:lnTo>
                    <a:pt x="222" y="50"/>
                  </a:lnTo>
                  <a:lnTo>
                    <a:pt x="217" y="55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65"/>
                  </a:lnTo>
                  <a:lnTo>
                    <a:pt x="212" y="71"/>
                  </a:lnTo>
                  <a:lnTo>
                    <a:pt x="212" y="76"/>
                  </a:lnTo>
                  <a:lnTo>
                    <a:pt x="207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7" y="71"/>
                  </a:lnTo>
                  <a:lnTo>
                    <a:pt x="202" y="65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192" y="60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97" y="65"/>
                  </a:lnTo>
                  <a:lnTo>
                    <a:pt x="197" y="71"/>
                  </a:lnTo>
                  <a:lnTo>
                    <a:pt x="192" y="71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87" y="65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77" y="71"/>
                  </a:lnTo>
                  <a:lnTo>
                    <a:pt x="172" y="71"/>
                  </a:lnTo>
                  <a:lnTo>
                    <a:pt x="131" y="71"/>
                  </a:lnTo>
                  <a:lnTo>
                    <a:pt x="121" y="76"/>
                  </a:lnTo>
                  <a:lnTo>
                    <a:pt x="111" y="76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1" y="76"/>
                  </a:lnTo>
                  <a:lnTo>
                    <a:pt x="96" y="76"/>
                  </a:lnTo>
                  <a:lnTo>
                    <a:pt x="96" y="81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101" y="86"/>
                  </a:lnTo>
                  <a:lnTo>
                    <a:pt x="106" y="86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01" y="96"/>
                  </a:lnTo>
                  <a:lnTo>
                    <a:pt x="101" y="106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1" y="111"/>
                  </a:lnTo>
                  <a:lnTo>
                    <a:pt x="81" y="111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5" y="121"/>
                  </a:lnTo>
                  <a:lnTo>
                    <a:pt x="75" y="121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1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5" y="86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71"/>
                  </a:lnTo>
                  <a:lnTo>
                    <a:pt x="20" y="71"/>
                  </a:lnTo>
                  <a:lnTo>
                    <a:pt x="20" y="65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20" y="60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0" y="50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5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5" y="25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1" y="30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0" y="20"/>
                  </a:lnTo>
                  <a:lnTo>
                    <a:pt x="70" y="15"/>
                  </a:lnTo>
                  <a:lnTo>
                    <a:pt x="75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31" y="5"/>
                  </a:lnTo>
                  <a:lnTo>
                    <a:pt x="151" y="10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7" y="25"/>
                  </a:lnTo>
                  <a:lnTo>
                    <a:pt x="172" y="30"/>
                  </a:lnTo>
                  <a:lnTo>
                    <a:pt x="177" y="35"/>
                  </a:lnTo>
                  <a:lnTo>
                    <a:pt x="177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7" y="35"/>
                  </a:lnTo>
                  <a:lnTo>
                    <a:pt x="187" y="30"/>
                  </a:lnTo>
                  <a:lnTo>
                    <a:pt x="187" y="30"/>
                  </a:lnTo>
                  <a:lnTo>
                    <a:pt x="192" y="30"/>
                  </a:lnTo>
                  <a:lnTo>
                    <a:pt x="192" y="35"/>
                  </a:lnTo>
                  <a:lnTo>
                    <a:pt x="197" y="40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7" y="40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7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4" name="Freeform 38">
              <a:extLst>
                <a:ext uri="{FF2B5EF4-FFF2-40B4-BE49-F238E27FC236}">
                  <a16:creationId xmlns:a16="http://schemas.microsoft.com/office/drawing/2014/main" id="{E4290B8B-ECEC-E1E4-02A6-3A446B577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6" y="2371725"/>
              <a:ext cx="176213" cy="296863"/>
            </a:xfrm>
            <a:custGeom>
              <a:avLst/>
              <a:gdLst>
                <a:gd name="T0" fmla="*/ 106 w 111"/>
                <a:gd name="T1" fmla="*/ 81 h 187"/>
                <a:gd name="T2" fmla="*/ 106 w 111"/>
                <a:gd name="T3" fmla="*/ 96 h 187"/>
                <a:gd name="T4" fmla="*/ 101 w 111"/>
                <a:gd name="T5" fmla="*/ 96 h 187"/>
                <a:gd name="T6" fmla="*/ 101 w 111"/>
                <a:gd name="T7" fmla="*/ 101 h 187"/>
                <a:gd name="T8" fmla="*/ 86 w 111"/>
                <a:gd name="T9" fmla="*/ 116 h 187"/>
                <a:gd name="T10" fmla="*/ 86 w 111"/>
                <a:gd name="T11" fmla="*/ 131 h 187"/>
                <a:gd name="T12" fmla="*/ 81 w 111"/>
                <a:gd name="T13" fmla="*/ 141 h 187"/>
                <a:gd name="T14" fmla="*/ 71 w 111"/>
                <a:gd name="T15" fmla="*/ 146 h 187"/>
                <a:gd name="T16" fmla="*/ 66 w 111"/>
                <a:gd name="T17" fmla="*/ 136 h 187"/>
                <a:gd name="T18" fmla="*/ 55 w 111"/>
                <a:gd name="T19" fmla="*/ 141 h 187"/>
                <a:gd name="T20" fmla="*/ 50 w 111"/>
                <a:gd name="T21" fmla="*/ 136 h 187"/>
                <a:gd name="T22" fmla="*/ 40 w 111"/>
                <a:gd name="T23" fmla="*/ 146 h 187"/>
                <a:gd name="T24" fmla="*/ 35 w 111"/>
                <a:gd name="T25" fmla="*/ 156 h 187"/>
                <a:gd name="T26" fmla="*/ 30 w 111"/>
                <a:gd name="T27" fmla="*/ 177 h 187"/>
                <a:gd name="T28" fmla="*/ 25 w 111"/>
                <a:gd name="T29" fmla="*/ 182 h 187"/>
                <a:gd name="T30" fmla="*/ 20 w 111"/>
                <a:gd name="T31" fmla="*/ 187 h 187"/>
                <a:gd name="T32" fmla="*/ 20 w 111"/>
                <a:gd name="T33" fmla="*/ 177 h 187"/>
                <a:gd name="T34" fmla="*/ 15 w 111"/>
                <a:gd name="T35" fmla="*/ 182 h 187"/>
                <a:gd name="T36" fmla="*/ 15 w 111"/>
                <a:gd name="T37" fmla="*/ 172 h 187"/>
                <a:gd name="T38" fmla="*/ 20 w 111"/>
                <a:gd name="T39" fmla="*/ 162 h 187"/>
                <a:gd name="T40" fmla="*/ 20 w 111"/>
                <a:gd name="T41" fmla="*/ 151 h 187"/>
                <a:gd name="T42" fmla="*/ 20 w 111"/>
                <a:gd name="T43" fmla="*/ 141 h 187"/>
                <a:gd name="T44" fmla="*/ 10 w 111"/>
                <a:gd name="T45" fmla="*/ 131 h 187"/>
                <a:gd name="T46" fmla="*/ 5 w 111"/>
                <a:gd name="T47" fmla="*/ 126 h 187"/>
                <a:gd name="T48" fmla="*/ 0 w 111"/>
                <a:gd name="T49" fmla="*/ 116 h 187"/>
                <a:gd name="T50" fmla="*/ 0 w 111"/>
                <a:gd name="T51" fmla="*/ 111 h 187"/>
                <a:gd name="T52" fmla="*/ 10 w 111"/>
                <a:gd name="T53" fmla="*/ 111 h 187"/>
                <a:gd name="T54" fmla="*/ 20 w 111"/>
                <a:gd name="T55" fmla="*/ 116 h 187"/>
                <a:gd name="T56" fmla="*/ 20 w 111"/>
                <a:gd name="T57" fmla="*/ 106 h 187"/>
                <a:gd name="T58" fmla="*/ 20 w 111"/>
                <a:gd name="T59" fmla="*/ 101 h 187"/>
                <a:gd name="T60" fmla="*/ 20 w 111"/>
                <a:gd name="T61" fmla="*/ 91 h 187"/>
                <a:gd name="T62" fmla="*/ 25 w 111"/>
                <a:gd name="T63" fmla="*/ 86 h 187"/>
                <a:gd name="T64" fmla="*/ 30 w 111"/>
                <a:gd name="T65" fmla="*/ 75 h 187"/>
                <a:gd name="T66" fmla="*/ 20 w 111"/>
                <a:gd name="T67" fmla="*/ 60 h 187"/>
                <a:gd name="T68" fmla="*/ 5 w 111"/>
                <a:gd name="T69" fmla="*/ 55 h 187"/>
                <a:gd name="T70" fmla="*/ 5 w 111"/>
                <a:gd name="T71" fmla="*/ 50 h 187"/>
                <a:gd name="T72" fmla="*/ 15 w 111"/>
                <a:gd name="T73" fmla="*/ 45 h 187"/>
                <a:gd name="T74" fmla="*/ 20 w 111"/>
                <a:gd name="T75" fmla="*/ 35 h 187"/>
                <a:gd name="T76" fmla="*/ 10 w 111"/>
                <a:gd name="T77" fmla="*/ 30 h 187"/>
                <a:gd name="T78" fmla="*/ 0 w 111"/>
                <a:gd name="T79" fmla="*/ 30 h 187"/>
                <a:gd name="T80" fmla="*/ 0 w 111"/>
                <a:gd name="T81" fmla="*/ 25 h 187"/>
                <a:gd name="T82" fmla="*/ 10 w 111"/>
                <a:gd name="T83" fmla="*/ 15 h 187"/>
                <a:gd name="T84" fmla="*/ 20 w 111"/>
                <a:gd name="T85" fmla="*/ 0 h 187"/>
                <a:gd name="T86" fmla="*/ 45 w 111"/>
                <a:gd name="T87" fmla="*/ 20 h 187"/>
                <a:gd name="T88" fmla="*/ 61 w 111"/>
                <a:gd name="T89" fmla="*/ 25 h 187"/>
                <a:gd name="T90" fmla="*/ 66 w 111"/>
                <a:gd name="T91" fmla="*/ 30 h 187"/>
                <a:gd name="T92" fmla="*/ 71 w 111"/>
                <a:gd name="T93" fmla="*/ 45 h 187"/>
                <a:gd name="T94" fmla="*/ 76 w 111"/>
                <a:gd name="T95" fmla="*/ 50 h 187"/>
                <a:gd name="T96" fmla="*/ 71 w 111"/>
                <a:gd name="T97" fmla="*/ 55 h 187"/>
                <a:gd name="T98" fmla="*/ 66 w 111"/>
                <a:gd name="T99" fmla="*/ 65 h 187"/>
                <a:gd name="T100" fmla="*/ 71 w 111"/>
                <a:gd name="T101" fmla="*/ 65 h 187"/>
                <a:gd name="T102" fmla="*/ 86 w 111"/>
                <a:gd name="T103" fmla="*/ 65 h 187"/>
                <a:gd name="T104" fmla="*/ 96 w 111"/>
                <a:gd name="T105" fmla="*/ 65 h 187"/>
                <a:gd name="T106" fmla="*/ 101 w 111"/>
                <a:gd name="T107" fmla="*/ 60 h 187"/>
                <a:gd name="T108" fmla="*/ 106 w 111"/>
                <a:gd name="T109" fmla="*/ 65 h 187"/>
                <a:gd name="T110" fmla="*/ 111 w 111"/>
                <a:gd name="T111" fmla="*/ 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187">
                  <a:moveTo>
                    <a:pt x="106" y="81"/>
                  </a:moveTo>
                  <a:lnTo>
                    <a:pt x="106" y="81"/>
                  </a:lnTo>
                  <a:lnTo>
                    <a:pt x="106" y="91"/>
                  </a:lnTo>
                  <a:lnTo>
                    <a:pt x="106" y="96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86" y="111"/>
                  </a:lnTo>
                  <a:lnTo>
                    <a:pt x="86" y="116"/>
                  </a:lnTo>
                  <a:lnTo>
                    <a:pt x="81" y="121"/>
                  </a:lnTo>
                  <a:lnTo>
                    <a:pt x="86" y="131"/>
                  </a:lnTo>
                  <a:lnTo>
                    <a:pt x="81" y="136"/>
                  </a:lnTo>
                  <a:lnTo>
                    <a:pt x="81" y="141"/>
                  </a:lnTo>
                  <a:lnTo>
                    <a:pt x="76" y="146"/>
                  </a:lnTo>
                  <a:lnTo>
                    <a:pt x="71" y="146"/>
                  </a:lnTo>
                  <a:lnTo>
                    <a:pt x="71" y="141"/>
                  </a:lnTo>
                  <a:lnTo>
                    <a:pt x="66" y="136"/>
                  </a:lnTo>
                  <a:lnTo>
                    <a:pt x="61" y="136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0" y="136"/>
                  </a:lnTo>
                  <a:lnTo>
                    <a:pt x="45" y="136"/>
                  </a:lnTo>
                  <a:lnTo>
                    <a:pt x="40" y="146"/>
                  </a:lnTo>
                  <a:lnTo>
                    <a:pt x="35" y="151"/>
                  </a:lnTo>
                  <a:lnTo>
                    <a:pt x="35" y="156"/>
                  </a:lnTo>
                  <a:lnTo>
                    <a:pt x="30" y="167"/>
                  </a:lnTo>
                  <a:lnTo>
                    <a:pt x="30" y="177"/>
                  </a:lnTo>
                  <a:lnTo>
                    <a:pt x="25" y="177"/>
                  </a:lnTo>
                  <a:lnTo>
                    <a:pt x="25" y="182"/>
                  </a:lnTo>
                  <a:lnTo>
                    <a:pt x="25" y="187"/>
                  </a:lnTo>
                  <a:lnTo>
                    <a:pt x="20" y="187"/>
                  </a:lnTo>
                  <a:lnTo>
                    <a:pt x="20" y="177"/>
                  </a:lnTo>
                  <a:lnTo>
                    <a:pt x="20" y="177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5" y="172"/>
                  </a:lnTo>
                  <a:lnTo>
                    <a:pt x="20" y="172"/>
                  </a:lnTo>
                  <a:lnTo>
                    <a:pt x="20" y="162"/>
                  </a:lnTo>
                  <a:lnTo>
                    <a:pt x="20" y="156"/>
                  </a:lnTo>
                  <a:lnTo>
                    <a:pt x="20" y="151"/>
                  </a:lnTo>
                  <a:lnTo>
                    <a:pt x="20" y="146"/>
                  </a:lnTo>
                  <a:lnTo>
                    <a:pt x="20" y="141"/>
                  </a:lnTo>
                  <a:lnTo>
                    <a:pt x="15" y="136"/>
                  </a:lnTo>
                  <a:lnTo>
                    <a:pt x="10" y="131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1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6"/>
                  </a:lnTo>
                  <a:lnTo>
                    <a:pt x="20" y="116"/>
                  </a:lnTo>
                  <a:lnTo>
                    <a:pt x="20" y="111"/>
                  </a:lnTo>
                  <a:lnTo>
                    <a:pt x="20" y="106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5" y="86"/>
                  </a:lnTo>
                  <a:lnTo>
                    <a:pt x="30" y="81"/>
                  </a:lnTo>
                  <a:lnTo>
                    <a:pt x="30" y="75"/>
                  </a:lnTo>
                  <a:lnTo>
                    <a:pt x="25" y="65"/>
                  </a:lnTo>
                  <a:lnTo>
                    <a:pt x="20" y="60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5" y="45"/>
                  </a:lnTo>
                  <a:lnTo>
                    <a:pt x="20" y="40"/>
                  </a:lnTo>
                  <a:lnTo>
                    <a:pt x="20" y="35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0" y="1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45" y="20"/>
                  </a:lnTo>
                  <a:lnTo>
                    <a:pt x="55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6" y="65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6" y="65"/>
                  </a:lnTo>
                  <a:lnTo>
                    <a:pt x="86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96" y="60"/>
                  </a:lnTo>
                  <a:lnTo>
                    <a:pt x="101" y="60"/>
                  </a:lnTo>
                  <a:lnTo>
                    <a:pt x="106" y="60"/>
                  </a:lnTo>
                  <a:lnTo>
                    <a:pt x="106" y="65"/>
                  </a:lnTo>
                  <a:lnTo>
                    <a:pt x="111" y="70"/>
                  </a:lnTo>
                  <a:lnTo>
                    <a:pt x="111" y="75"/>
                  </a:lnTo>
                  <a:lnTo>
                    <a:pt x="106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5" name="Freeform 39">
              <a:extLst>
                <a:ext uri="{FF2B5EF4-FFF2-40B4-BE49-F238E27FC236}">
                  <a16:creationId xmlns:a16="http://schemas.microsoft.com/office/drawing/2014/main" id="{C84C5006-2977-5827-DF0F-1BCAF21C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4" y="2251075"/>
              <a:ext cx="88900" cy="63500"/>
            </a:xfrm>
            <a:custGeom>
              <a:avLst/>
              <a:gdLst>
                <a:gd name="T0" fmla="*/ 5 w 56"/>
                <a:gd name="T1" fmla="*/ 35 h 40"/>
                <a:gd name="T2" fmla="*/ 5 w 56"/>
                <a:gd name="T3" fmla="*/ 35 h 40"/>
                <a:gd name="T4" fmla="*/ 5 w 56"/>
                <a:gd name="T5" fmla="*/ 35 h 40"/>
                <a:gd name="T6" fmla="*/ 5 w 56"/>
                <a:gd name="T7" fmla="*/ 35 h 40"/>
                <a:gd name="T8" fmla="*/ 0 w 56"/>
                <a:gd name="T9" fmla="*/ 35 h 40"/>
                <a:gd name="T10" fmla="*/ 0 w 56"/>
                <a:gd name="T11" fmla="*/ 25 h 40"/>
                <a:gd name="T12" fmla="*/ 5 w 56"/>
                <a:gd name="T13" fmla="*/ 15 h 40"/>
                <a:gd name="T14" fmla="*/ 5 w 56"/>
                <a:gd name="T15" fmla="*/ 15 h 40"/>
                <a:gd name="T16" fmla="*/ 16 w 56"/>
                <a:gd name="T17" fmla="*/ 20 h 40"/>
                <a:gd name="T18" fmla="*/ 16 w 56"/>
                <a:gd name="T19" fmla="*/ 20 h 40"/>
                <a:gd name="T20" fmla="*/ 21 w 56"/>
                <a:gd name="T21" fmla="*/ 20 h 40"/>
                <a:gd name="T22" fmla="*/ 21 w 56"/>
                <a:gd name="T23" fmla="*/ 10 h 40"/>
                <a:gd name="T24" fmla="*/ 16 w 56"/>
                <a:gd name="T25" fmla="*/ 5 h 40"/>
                <a:gd name="T26" fmla="*/ 21 w 56"/>
                <a:gd name="T27" fmla="*/ 0 h 40"/>
                <a:gd name="T28" fmla="*/ 26 w 56"/>
                <a:gd name="T29" fmla="*/ 5 h 40"/>
                <a:gd name="T30" fmla="*/ 31 w 56"/>
                <a:gd name="T31" fmla="*/ 5 h 40"/>
                <a:gd name="T32" fmla="*/ 36 w 56"/>
                <a:gd name="T33" fmla="*/ 5 h 40"/>
                <a:gd name="T34" fmla="*/ 36 w 56"/>
                <a:gd name="T35" fmla="*/ 5 h 40"/>
                <a:gd name="T36" fmla="*/ 41 w 56"/>
                <a:gd name="T37" fmla="*/ 0 h 40"/>
                <a:gd name="T38" fmla="*/ 41 w 56"/>
                <a:gd name="T39" fmla="*/ 0 h 40"/>
                <a:gd name="T40" fmla="*/ 41 w 56"/>
                <a:gd name="T41" fmla="*/ 5 h 40"/>
                <a:gd name="T42" fmla="*/ 41 w 56"/>
                <a:gd name="T43" fmla="*/ 5 h 40"/>
                <a:gd name="T44" fmla="*/ 41 w 56"/>
                <a:gd name="T45" fmla="*/ 10 h 40"/>
                <a:gd name="T46" fmla="*/ 46 w 56"/>
                <a:gd name="T47" fmla="*/ 10 h 40"/>
                <a:gd name="T48" fmla="*/ 46 w 56"/>
                <a:gd name="T49" fmla="*/ 15 h 40"/>
                <a:gd name="T50" fmla="*/ 46 w 56"/>
                <a:gd name="T51" fmla="*/ 20 h 40"/>
                <a:gd name="T52" fmla="*/ 46 w 56"/>
                <a:gd name="T53" fmla="*/ 25 h 40"/>
                <a:gd name="T54" fmla="*/ 46 w 56"/>
                <a:gd name="T55" fmla="*/ 25 h 40"/>
                <a:gd name="T56" fmla="*/ 51 w 56"/>
                <a:gd name="T57" fmla="*/ 20 h 40"/>
                <a:gd name="T58" fmla="*/ 56 w 56"/>
                <a:gd name="T59" fmla="*/ 25 h 40"/>
                <a:gd name="T60" fmla="*/ 56 w 56"/>
                <a:gd name="T61" fmla="*/ 25 h 40"/>
                <a:gd name="T62" fmla="*/ 56 w 56"/>
                <a:gd name="T63" fmla="*/ 25 h 40"/>
                <a:gd name="T64" fmla="*/ 56 w 56"/>
                <a:gd name="T65" fmla="*/ 35 h 40"/>
                <a:gd name="T66" fmla="*/ 56 w 56"/>
                <a:gd name="T67" fmla="*/ 35 h 40"/>
                <a:gd name="T68" fmla="*/ 51 w 56"/>
                <a:gd name="T69" fmla="*/ 35 h 40"/>
                <a:gd name="T70" fmla="*/ 46 w 56"/>
                <a:gd name="T71" fmla="*/ 35 h 40"/>
                <a:gd name="T72" fmla="*/ 41 w 56"/>
                <a:gd name="T73" fmla="*/ 35 h 40"/>
                <a:gd name="T74" fmla="*/ 36 w 56"/>
                <a:gd name="T75" fmla="*/ 35 h 40"/>
                <a:gd name="T76" fmla="*/ 36 w 56"/>
                <a:gd name="T77" fmla="*/ 40 h 40"/>
                <a:gd name="T78" fmla="*/ 36 w 56"/>
                <a:gd name="T79" fmla="*/ 40 h 40"/>
                <a:gd name="T80" fmla="*/ 36 w 56"/>
                <a:gd name="T81" fmla="*/ 40 h 40"/>
                <a:gd name="T82" fmla="*/ 31 w 56"/>
                <a:gd name="T83" fmla="*/ 40 h 40"/>
                <a:gd name="T84" fmla="*/ 26 w 56"/>
                <a:gd name="T85" fmla="*/ 40 h 40"/>
                <a:gd name="T86" fmla="*/ 26 w 56"/>
                <a:gd name="T87" fmla="*/ 40 h 40"/>
                <a:gd name="T88" fmla="*/ 21 w 56"/>
                <a:gd name="T89" fmla="*/ 35 h 40"/>
                <a:gd name="T90" fmla="*/ 21 w 56"/>
                <a:gd name="T91" fmla="*/ 35 h 40"/>
                <a:gd name="T92" fmla="*/ 16 w 56"/>
                <a:gd name="T93" fmla="*/ 35 h 40"/>
                <a:gd name="T94" fmla="*/ 16 w 56"/>
                <a:gd name="T95" fmla="*/ 35 h 40"/>
                <a:gd name="T96" fmla="*/ 16 w 56"/>
                <a:gd name="T97" fmla="*/ 40 h 40"/>
                <a:gd name="T98" fmla="*/ 10 w 56"/>
                <a:gd name="T99" fmla="*/ 40 h 40"/>
                <a:gd name="T100" fmla="*/ 10 w 56"/>
                <a:gd name="T101" fmla="*/ 40 h 40"/>
                <a:gd name="T102" fmla="*/ 5 w 56"/>
                <a:gd name="T10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40">
                  <a:moveTo>
                    <a:pt x="5" y="35"/>
                  </a:move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2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0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1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5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6" name="Freeform 40">
              <a:extLst>
                <a:ext uri="{FF2B5EF4-FFF2-40B4-BE49-F238E27FC236}">
                  <a16:creationId xmlns:a16="http://schemas.microsoft.com/office/drawing/2014/main" id="{D8C68985-2E37-93A7-54BF-B5B236712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6" y="2346325"/>
              <a:ext cx="73025" cy="65088"/>
            </a:xfrm>
            <a:custGeom>
              <a:avLst/>
              <a:gdLst>
                <a:gd name="T0" fmla="*/ 25 w 46"/>
                <a:gd name="T1" fmla="*/ 36 h 41"/>
                <a:gd name="T2" fmla="*/ 25 w 46"/>
                <a:gd name="T3" fmla="*/ 36 h 41"/>
                <a:gd name="T4" fmla="*/ 0 w 46"/>
                <a:gd name="T5" fmla="*/ 21 h 41"/>
                <a:gd name="T6" fmla="*/ 0 w 46"/>
                <a:gd name="T7" fmla="*/ 16 h 41"/>
                <a:gd name="T8" fmla="*/ 0 w 46"/>
                <a:gd name="T9" fmla="*/ 16 h 41"/>
                <a:gd name="T10" fmla="*/ 0 w 46"/>
                <a:gd name="T11" fmla="*/ 16 h 41"/>
                <a:gd name="T12" fmla="*/ 0 w 46"/>
                <a:gd name="T13" fmla="*/ 16 h 41"/>
                <a:gd name="T14" fmla="*/ 5 w 46"/>
                <a:gd name="T15" fmla="*/ 10 h 41"/>
                <a:gd name="T16" fmla="*/ 10 w 46"/>
                <a:gd name="T17" fmla="*/ 10 h 41"/>
                <a:gd name="T18" fmla="*/ 20 w 46"/>
                <a:gd name="T19" fmla="*/ 5 h 41"/>
                <a:gd name="T20" fmla="*/ 25 w 46"/>
                <a:gd name="T21" fmla="*/ 0 h 41"/>
                <a:gd name="T22" fmla="*/ 25 w 46"/>
                <a:gd name="T23" fmla="*/ 5 h 41"/>
                <a:gd name="T24" fmla="*/ 25 w 46"/>
                <a:gd name="T25" fmla="*/ 10 h 41"/>
                <a:gd name="T26" fmla="*/ 30 w 46"/>
                <a:gd name="T27" fmla="*/ 10 h 41"/>
                <a:gd name="T28" fmla="*/ 30 w 46"/>
                <a:gd name="T29" fmla="*/ 10 h 41"/>
                <a:gd name="T30" fmla="*/ 35 w 46"/>
                <a:gd name="T31" fmla="*/ 10 h 41"/>
                <a:gd name="T32" fmla="*/ 41 w 46"/>
                <a:gd name="T33" fmla="*/ 5 h 41"/>
                <a:gd name="T34" fmla="*/ 46 w 46"/>
                <a:gd name="T35" fmla="*/ 5 h 41"/>
                <a:gd name="T36" fmla="*/ 46 w 46"/>
                <a:gd name="T37" fmla="*/ 10 h 41"/>
                <a:gd name="T38" fmla="*/ 46 w 46"/>
                <a:gd name="T39" fmla="*/ 10 h 41"/>
                <a:gd name="T40" fmla="*/ 46 w 46"/>
                <a:gd name="T41" fmla="*/ 16 h 41"/>
                <a:gd name="T42" fmla="*/ 46 w 46"/>
                <a:gd name="T43" fmla="*/ 21 h 41"/>
                <a:gd name="T44" fmla="*/ 41 w 46"/>
                <a:gd name="T45" fmla="*/ 21 h 41"/>
                <a:gd name="T46" fmla="*/ 41 w 46"/>
                <a:gd name="T47" fmla="*/ 21 h 41"/>
                <a:gd name="T48" fmla="*/ 46 w 46"/>
                <a:gd name="T49" fmla="*/ 26 h 41"/>
                <a:gd name="T50" fmla="*/ 46 w 46"/>
                <a:gd name="T51" fmla="*/ 26 h 41"/>
                <a:gd name="T52" fmla="*/ 46 w 46"/>
                <a:gd name="T53" fmla="*/ 31 h 41"/>
                <a:gd name="T54" fmla="*/ 46 w 46"/>
                <a:gd name="T55" fmla="*/ 36 h 41"/>
                <a:gd name="T56" fmla="*/ 46 w 46"/>
                <a:gd name="T57" fmla="*/ 41 h 41"/>
                <a:gd name="T58" fmla="*/ 46 w 46"/>
                <a:gd name="T59" fmla="*/ 41 h 41"/>
                <a:gd name="T60" fmla="*/ 41 w 46"/>
                <a:gd name="T61" fmla="*/ 41 h 41"/>
                <a:gd name="T62" fmla="*/ 41 w 46"/>
                <a:gd name="T63" fmla="*/ 41 h 41"/>
                <a:gd name="T64" fmla="*/ 35 w 46"/>
                <a:gd name="T65" fmla="*/ 41 h 41"/>
                <a:gd name="T66" fmla="*/ 25 w 46"/>
                <a:gd name="T6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41">
                  <a:moveTo>
                    <a:pt x="25" y="36"/>
                  </a:moveTo>
                  <a:lnTo>
                    <a:pt x="25" y="3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6"/>
                  </a:lnTo>
                  <a:lnTo>
                    <a:pt x="46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5" y="41"/>
                  </a:lnTo>
                  <a:lnTo>
                    <a:pt x="25" y="3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7" name="Freeform 41">
              <a:extLst>
                <a:ext uri="{FF2B5EF4-FFF2-40B4-BE49-F238E27FC236}">
                  <a16:creationId xmlns:a16="http://schemas.microsoft.com/office/drawing/2014/main" id="{8061DE22-27B0-A621-67AE-E2E775F5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4" y="2306638"/>
              <a:ext cx="80963" cy="55563"/>
            </a:xfrm>
            <a:custGeom>
              <a:avLst/>
              <a:gdLst>
                <a:gd name="T0" fmla="*/ 0 w 51"/>
                <a:gd name="T1" fmla="*/ 35 h 35"/>
                <a:gd name="T2" fmla="*/ 0 w 51"/>
                <a:gd name="T3" fmla="*/ 35 h 35"/>
                <a:gd name="T4" fmla="*/ 0 w 51"/>
                <a:gd name="T5" fmla="*/ 30 h 35"/>
                <a:gd name="T6" fmla="*/ 0 w 51"/>
                <a:gd name="T7" fmla="*/ 25 h 35"/>
                <a:gd name="T8" fmla="*/ 0 w 51"/>
                <a:gd name="T9" fmla="*/ 25 h 35"/>
                <a:gd name="T10" fmla="*/ 0 w 51"/>
                <a:gd name="T11" fmla="*/ 20 h 35"/>
                <a:gd name="T12" fmla="*/ 0 w 51"/>
                <a:gd name="T13" fmla="*/ 15 h 35"/>
                <a:gd name="T14" fmla="*/ 0 w 51"/>
                <a:gd name="T15" fmla="*/ 15 h 35"/>
                <a:gd name="T16" fmla="*/ 0 w 51"/>
                <a:gd name="T17" fmla="*/ 10 h 35"/>
                <a:gd name="T18" fmla="*/ 5 w 51"/>
                <a:gd name="T19" fmla="*/ 5 h 35"/>
                <a:gd name="T20" fmla="*/ 5 w 51"/>
                <a:gd name="T21" fmla="*/ 0 h 35"/>
                <a:gd name="T22" fmla="*/ 5 w 51"/>
                <a:gd name="T23" fmla="*/ 0 h 35"/>
                <a:gd name="T24" fmla="*/ 5 w 51"/>
                <a:gd name="T25" fmla="*/ 0 h 35"/>
                <a:gd name="T26" fmla="*/ 10 w 51"/>
                <a:gd name="T27" fmla="*/ 5 h 35"/>
                <a:gd name="T28" fmla="*/ 10 w 51"/>
                <a:gd name="T29" fmla="*/ 5 h 35"/>
                <a:gd name="T30" fmla="*/ 16 w 51"/>
                <a:gd name="T31" fmla="*/ 5 h 35"/>
                <a:gd name="T32" fmla="*/ 16 w 51"/>
                <a:gd name="T33" fmla="*/ 0 h 35"/>
                <a:gd name="T34" fmla="*/ 16 w 51"/>
                <a:gd name="T35" fmla="*/ 0 h 35"/>
                <a:gd name="T36" fmla="*/ 21 w 51"/>
                <a:gd name="T37" fmla="*/ 0 h 35"/>
                <a:gd name="T38" fmla="*/ 21 w 51"/>
                <a:gd name="T39" fmla="*/ 0 h 35"/>
                <a:gd name="T40" fmla="*/ 26 w 51"/>
                <a:gd name="T41" fmla="*/ 5 h 35"/>
                <a:gd name="T42" fmla="*/ 26 w 51"/>
                <a:gd name="T43" fmla="*/ 5 h 35"/>
                <a:gd name="T44" fmla="*/ 31 w 51"/>
                <a:gd name="T45" fmla="*/ 5 h 35"/>
                <a:gd name="T46" fmla="*/ 36 w 51"/>
                <a:gd name="T47" fmla="*/ 5 h 35"/>
                <a:gd name="T48" fmla="*/ 36 w 51"/>
                <a:gd name="T49" fmla="*/ 5 h 35"/>
                <a:gd name="T50" fmla="*/ 36 w 51"/>
                <a:gd name="T51" fmla="*/ 5 h 35"/>
                <a:gd name="T52" fmla="*/ 41 w 51"/>
                <a:gd name="T53" fmla="*/ 10 h 35"/>
                <a:gd name="T54" fmla="*/ 41 w 51"/>
                <a:gd name="T55" fmla="*/ 15 h 35"/>
                <a:gd name="T56" fmla="*/ 46 w 51"/>
                <a:gd name="T57" fmla="*/ 15 h 35"/>
                <a:gd name="T58" fmla="*/ 51 w 51"/>
                <a:gd name="T59" fmla="*/ 15 h 35"/>
                <a:gd name="T60" fmla="*/ 51 w 51"/>
                <a:gd name="T61" fmla="*/ 15 h 35"/>
                <a:gd name="T62" fmla="*/ 51 w 51"/>
                <a:gd name="T63" fmla="*/ 20 h 35"/>
                <a:gd name="T64" fmla="*/ 46 w 51"/>
                <a:gd name="T65" fmla="*/ 20 h 35"/>
                <a:gd name="T66" fmla="*/ 46 w 51"/>
                <a:gd name="T67" fmla="*/ 25 h 35"/>
                <a:gd name="T68" fmla="*/ 46 w 51"/>
                <a:gd name="T69" fmla="*/ 25 h 35"/>
                <a:gd name="T70" fmla="*/ 36 w 51"/>
                <a:gd name="T71" fmla="*/ 25 h 35"/>
                <a:gd name="T72" fmla="*/ 31 w 51"/>
                <a:gd name="T73" fmla="*/ 25 h 35"/>
                <a:gd name="T74" fmla="*/ 31 w 51"/>
                <a:gd name="T75" fmla="*/ 25 h 35"/>
                <a:gd name="T76" fmla="*/ 31 w 51"/>
                <a:gd name="T77" fmla="*/ 25 h 35"/>
                <a:gd name="T78" fmla="*/ 31 w 51"/>
                <a:gd name="T79" fmla="*/ 30 h 35"/>
                <a:gd name="T80" fmla="*/ 31 w 51"/>
                <a:gd name="T81" fmla="*/ 35 h 35"/>
                <a:gd name="T82" fmla="*/ 26 w 51"/>
                <a:gd name="T83" fmla="*/ 35 h 35"/>
                <a:gd name="T84" fmla="*/ 21 w 51"/>
                <a:gd name="T85" fmla="*/ 35 h 35"/>
                <a:gd name="T86" fmla="*/ 21 w 51"/>
                <a:gd name="T87" fmla="*/ 35 h 35"/>
                <a:gd name="T88" fmla="*/ 21 w 51"/>
                <a:gd name="T89" fmla="*/ 35 h 35"/>
                <a:gd name="T90" fmla="*/ 21 w 51"/>
                <a:gd name="T91" fmla="*/ 30 h 35"/>
                <a:gd name="T92" fmla="*/ 16 w 51"/>
                <a:gd name="T93" fmla="*/ 30 h 35"/>
                <a:gd name="T94" fmla="*/ 10 w 51"/>
                <a:gd name="T95" fmla="*/ 35 h 35"/>
                <a:gd name="T96" fmla="*/ 5 w 51"/>
                <a:gd name="T97" fmla="*/ 35 h 35"/>
                <a:gd name="T98" fmla="*/ 5 w 51"/>
                <a:gd name="T99" fmla="*/ 35 h 35"/>
                <a:gd name="T100" fmla="*/ 0 w 51"/>
                <a:gd name="T10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" h="35">
                  <a:moveTo>
                    <a:pt x="0" y="35"/>
                  </a:move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46" y="2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36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30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0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8" name="Freeform 42">
              <a:extLst>
                <a:ext uri="{FF2B5EF4-FFF2-40B4-BE49-F238E27FC236}">
                  <a16:creationId xmlns:a16="http://schemas.microsoft.com/office/drawing/2014/main" id="{F703F792-F20B-C4C5-CB01-6CCDEC08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2274888"/>
              <a:ext cx="88900" cy="55563"/>
            </a:xfrm>
            <a:custGeom>
              <a:avLst/>
              <a:gdLst>
                <a:gd name="T0" fmla="*/ 10 w 56"/>
                <a:gd name="T1" fmla="*/ 25 h 35"/>
                <a:gd name="T2" fmla="*/ 10 w 56"/>
                <a:gd name="T3" fmla="*/ 25 h 35"/>
                <a:gd name="T4" fmla="*/ 5 w 56"/>
                <a:gd name="T5" fmla="*/ 25 h 35"/>
                <a:gd name="T6" fmla="*/ 0 w 56"/>
                <a:gd name="T7" fmla="*/ 25 h 35"/>
                <a:gd name="T8" fmla="*/ 0 w 56"/>
                <a:gd name="T9" fmla="*/ 20 h 35"/>
                <a:gd name="T10" fmla="*/ 5 w 56"/>
                <a:gd name="T11" fmla="*/ 10 h 35"/>
                <a:gd name="T12" fmla="*/ 5 w 56"/>
                <a:gd name="T13" fmla="*/ 5 h 35"/>
                <a:gd name="T14" fmla="*/ 10 w 56"/>
                <a:gd name="T15" fmla="*/ 5 h 35"/>
                <a:gd name="T16" fmla="*/ 15 w 56"/>
                <a:gd name="T17" fmla="*/ 0 h 35"/>
                <a:gd name="T18" fmla="*/ 20 w 56"/>
                <a:gd name="T19" fmla="*/ 0 h 35"/>
                <a:gd name="T20" fmla="*/ 20 w 56"/>
                <a:gd name="T21" fmla="*/ 0 h 35"/>
                <a:gd name="T22" fmla="*/ 31 w 56"/>
                <a:gd name="T23" fmla="*/ 5 h 35"/>
                <a:gd name="T24" fmla="*/ 36 w 56"/>
                <a:gd name="T25" fmla="*/ 5 h 35"/>
                <a:gd name="T26" fmla="*/ 36 w 56"/>
                <a:gd name="T27" fmla="*/ 5 h 35"/>
                <a:gd name="T28" fmla="*/ 41 w 56"/>
                <a:gd name="T29" fmla="*/ 10 h 35"/>
                <a:gd name="T30" fmla="*/ 51 w 56"/>
                <a:gd name="T31" fmla="*/ 10 h 35"/>
                <a:gd name="T32" fmla="*/ 51 w 56"/>
                <a:gd name="T33" fmla="*/ 15 h 35"/>
                <a:gd name="T34" fmla="*/ 51 w 56"/>
                <a:gd name="T35" fmla="*/ 20 h 35"/>
                <a:gd name="T36" fmla="*/ 56 w 56"/>
                <a:gd name="T37" fmla="*/ 25 h 35"/>
                <a:gd name="T38" fmla="*/ 56 w 56"/>
                <a:gd name="T39" fmla="*/ 30 h 35"/>
                <a:gd name="T40" fmla="*/ 56 w 56"/>
                <a:gd name="T41" fmla="*/ 35 h 35"/>
                <a:gd name="T42" fmla="*/ 51 w 56"/>
                <a:gd name="T43" fmla="*/ 35 h 35"/>
                <a:gd name="T44" fmla="*/ 46 w 56"/>
                <a:gd name="T45" fmla="*/ 35 h 35"/>
                <a:gd name="T46" fmla="*/ 41 w 56"/>
                <a:gd name="T47" fmla="*/ 35 h 35"/>
                <a:gd name="T48" fmla="*/ 41 w 56"/>
                <a:gd name="T49" fmla="*/ 35 h 35"/>
                <a:gd name="T50" fmla="*/ 36 w 56"/>
                <a:gd name="T51" fmla="*/ 35 h 35"/>
                <a:gd name="T52" fmla="*/ 31 w 56"/>
                <a:gd name="T53" fmla="*/ 35 h 35"/>
                <a:gd name="T54" fmla="*/ 25 w 56"/>
                <a:gd name="T55" fmla="*/ 30 h 35"/>
                <a:gd name="T56" fmla="*/ 25 w 56"/>
                <a:gd name="T57" fmla="*/ 30 h 35"/>
                <a:gd name="T58" fmla="*/ 20 w 56"/>
                <a:gd name="T59" fmla="*/ 25 h 35"/>
                <a:gd name="T60" fmla="*/ 20 w 56"/>
                <a:gd name="T61" fmla="*/ 25 h 35"/>
                <a:gd name="T62" fmla="*/ 10 w 56"/>
                <a:gd name="T63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35">
                  <a:moveTo>
                    <a:pt x="10" y="25"/>
                  </a:moveTo>
                  <a:lnTo>
                    <a:pt x="10" y="2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51" y="1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1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0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9" name="Freeform 43">
              <a:extLst>
                <a:ext uri="{FF2B5EF4-FFF2-40B4-BE49-F238E27FC236}">
                  <a16:creationId xmlns:a16="http://schemas.microsoft.com/office/drawing/2014/main" id="{CC13685E-E7A4-AF81-0815-F084BF41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4" y="2314575"/>
              <a:ext cx="112713" cy="152400"/>
            </a:xfrm>
            <a:custGeom>
              <a:avLst/>
              <a:gdLst>
                <a:gd name="T0" fmla="*/ 41 w 71"/>
                <a:gd name="T1" fmla="*/ 96 h 96"/>
                <a:gd name="T2" fmla="*/ 41 w 71"/>
                <a:gd name="T3" fmla="*/ 96 h 96"/>
                <a:gd name="T4" fmla="*/ 41 w 71"/>
                <a:gd name="T5" fmla="*/ 96 h 96"/>
                <a:gd name="T6" fmla="*/ 41 w 71"/>
                <a:gd name="T7" fmla="*/ 96 h 96"/>
                <a:gd name="T8" fmla="*/ 41 w 71"/>
                <a:gd name="T9" fmla="*/ 86 h 96"/>
                <a:gd name="T10" fmla="*/ 36 w 71"/>
                <a:gd name="T11" fmla="*/ 81 h 96"/>
                <a:gd name="T12" fmla="*/ 30 w 71"/>
                <a:gd name="T13" fmla="*/ 76 h 96"/>
                <a:gd name="T14" fmla="*/ 20 w 71"/>
                <a:gd name="T15" fmla="*/ 71 h 96"/>
                <a:gd name="T16" fmla="*/ 15 w 71"/>
                <a:gd name="T17" fmla="*/ 71 h 96"/>
                <a:gd name="T18" fmla="*/ 15 w 71"/>
                <a:gd name="T19" fmla="*/ 71 h 96"/>
                <a:gd name="T20" fmla="*/ 15 w 71"/>
                <a:gd name="T21" fmla="*/ 66 h 96"/>
                <a:gd name="T22" fmla="*/ 15 w 71"/>
                <a:gd name="T23" fmla="*/ 66 h 96"/>
                <a:gd name="T24" fmla="*/ 5 w 71"/>
                <a:gd name="T25" fmla="*/ 61 h 96"/>
                <a:gd name="T26" fmla="*/ 0 w 71"/>
                <a:gd name="T27" fmla="*/ 56 h 96"/>
                <a:gd name="T28" fmla="*/ 0 w 71"/>
                <a:gd name="T29" fmla="*/ 51 h 96"/>
                <a:gd name="T30" fmla="*/ 5 w 71"/>
                <a:gd name="T31" fmla="*/ 41 h 96"/>
                <a:gd name="T32" fmla="*/ 10 w 71"/>
                <a:gd name="T33" fmla="*/ 36 h 96"/>
                <a:gd name="T34" fmla="*/ 10 w 71"/>
                <a:gd name="T35" fmla="*/ 25 h 96"/>
                <a:gd name="T36" fmla="*/ 10 w 71"/>
                <a:gd name="T37" fmla="*/ 20 h 96"/>
                <a:gd name="T38" fmla="*/ 10 w 71"/>
                <a:gd name="T39" fmla="*/ 20 h 96"/>
                <a:gd name="T40" fmla="*/ 5 w 71"/>
                <a:gd name="T41" fmla="*/ 15 h 96"/>
                <a:gd name="T42" fmla="*/ 5 w 71"/>
                <a:gd name="T43" fmla="*/ 0 h 96"/>
                <a:gd name="T44" fmla="*/ 10 w 71"/>
                <a:gd name="T45" fmla="*/ 0 h 96"/>
                <a:gd name="T46" fmla="*/ 15 w 71"/>
                <a:gd name="T47" fmla="*/ 0 h 96"/>
                <a:gd name="T48" fmla="*/ 25 w 71"/>
                <a:gd name="T49" fmla="*/ 0 h 96"/>
                <a:gd name="T50" fmla="*/ 25 w 71"/>
                <a:gd name="T51" fmla="*/ 0 h 96"/>
                <a:gd name="T52" fmla="*/ 30 w 71"/>
                <a:gd name="T53" fmla="*/ 5 h 96"/>
                <a:gd name="T54" fmla="*/ 30 w 71"/>
                <a:gd name="T55" fmla="*/ 15 h 96"/>
                <a:gd name="T56" fmla="*/ 36 w 71"/>
                <a:gd name="T57" fmla="*/ 20 h 96"/>
                <a:gd name="T58" fmla="*/ 46 w 71"/>
                <a:gd name="T59" fmla="*/ 30 h 96"/>
                <a:gd name="T60" fmla="*/ 51 w 71"/>
                <a:gd name="T61" fmla="*/ 36 h 96"/>
                <a:gd name="T62" fmla="*/ 56 w 71"/>
                <a:gd name="T63" fmla="*/ 36 h 96"/>
                <a:gd name="T64" fmla="*/ 66 w 71"/>
                <a:gd name="T65" fmla="*/ 36 h 96"/>
                <a:gd name="T66" fmla="*/ 71 w 71"/>
                <a:gd name="T67" fmla="*/ 36 h 96"/>
                <a:gd name="T68" fmla="*/ 71 w 71"/>
                <a:gd name="T69" fmla="*/ 36 h 96"/>
                <a:gd name="T70" fmla="*/ 71 w 71"/>
                <a:gd name="T71" fmla="*/ 36 h 96"/>
                <a:gd name="T72" fmla="*/ 66 w 71"/>
                <a:gd name="T73" fmla="*/ 41 h 96"/>
                <a:gd name="T74" fmla="*/ 61 w 71"/>
                <a:gd name="T75" fmla="*/ 51 h 96"/>
                <a:gd name="T76" fmla="*/ 56 w 71"/>
                <a:gd name="T77" fmla="*/ 56 h 96"/>
                <a:gd name="T78" fmla="*/ 51 w 71"/>
                <a:gd name="T79" fmla="*/ 61 h 96"/>
                <a:gd name="T80" fmla="*/ 51 w 71"/>
                <a:gd name="T81" fmla="*/ 66 h 96"/>
                <a:gd name="T82" fmla="*/ 51 w 71"/>
                <a:gd name="T83" fmla="*/ 66 h 96"/>
                <a:gd name="T84" fmla="*/ 56 w 71"/>
                <a:gd name="T85" fmla="*/ 66 h 96"/>
                <a:gd name="T86" fmla="*/ 61 w 71"/>
                <a:gd name="T87" fmla="*/ 66 h 96"/>
                <a:gd name="T88" fmla="*/ 66 w 71"/>
                <a:gd name="T89" fmla="*/ 66 h 96"/>
                <a:gd name="T90" fmla="*/ 71 w 71"/>
                <a:gd name="T91" fmla="*/ 71 h 96"/>
                <a:gd name="T92" fmla="*/ 71 w 71"/>
                <a:gd name="T93" fmla="*/ 76 h 96"/>
                <a:gd name="T94" fmla="*/ 66 w 71"/>
                <a:gd name="T95" fmla="*/ 81 h 96"/>
                <a:gd name="T96" fmla="*/ 61 w 71"/>
                <a:gd name="T97" fmla="*/ 81 h 96"/>
                <a:gd name="T98" fmla="*/ 56 w 71"/>
                <a:gd name="T99" fmla="*/ 86 h 96"/>
                <a:gd name="T100" fmla="*/ 56 w 71"/>
                <a:gd name="T101" fmla="*/ 86 h 96"/>
                <a:gd name="T102" fmla="*/ 51 w 71"/>
                <a:gd name="T103" fmla="*/ 91 h 96"/>
                <a:gd name="T104" fmla="*/ 41 w 71"/>
                <a:gd name="T10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" h="96">
                  <a:moveTo>
                    <a:pt x="41" y="96"/>
                  </a:moveTo>
                  <a:lnTo>
                    <a:pt x="41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86"/>
                  </a:lnTo>
                  <a:lnTo>
                    <a:pt x="36" y="81"/>
                  </a:lnTo>
                  <a:lnTo>
                    <a:pt x="30" y="76"/>
                  </a:lnTo>
                  <a:lnTo>
                    <a:pt x="20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5" y="6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5" y="41"/>
                  </a:lnTo>
                  <a:lnTo>
                    <a:pt x="10" y="36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1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15"/>
                  </a:lnTo>
                  <a:lnTo>
                    <a:pt x="36" y="20"/>
                  </a:lnTo>
                  <a:lnTo>
                    <a:pt x="46" y="30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66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66" y="41"/>
                  </a:lnTo>
                  <a:lnTo>
                    <a:pt x="61" y="51"/>
                  </a:lnTo>
                  <a:lnTo>
                    <a:pt x="56" y="56"/>
                  </a:lnTo>
                  <a:lnTo>
                    <a:pt x="51" y="61"/>
                  </a:lnTo>
                  <a:lnTo>
                    <a:pt x="51" y="66"/>
                  </a:lnTo>
                  <a:lnTo>
                    <a:pt x="51" y="66"/>
                  </a:lnTo>
                  <a:lnTo>
                    <a:pt x="56" y="66"/>
                  </a:lnTo>
                  <a:lnTo>
                    <a:pt x="61" y="66"/>
                  </a:lnTo>
                  <a:lnTo>
                    <a:pt x="66" y="66"/>
                  </a:lnTo>
                  <a:lnTo>
                    <a:pt x="71" y="71"/>
                  </a:lnTo>
                  <a:lnTo>
                    <a:pt x="71" y="76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1" y="91"/>
                  </a:lnTo>
                  <a:lnTo>
                    <a:pt x="41" y="9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0" name="Freeform 44">
              <a:extLst>
                <a:ext uri="{FF2B5EF4-FFF2-40B4-BE49-F238E27FC236}">
                  <a16:creationId xmlns:a16="http://schemas.microsoft.com/office/drawing/2014/main" id="{78FF36C3-D01E-6A5D-80AB-AB7AC220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164" y="2251075"/>
              <a:ext cx="120650" cy="144463"/>
            </a:xfrm>
            <a:custGeom>
              <a:avLst/>
              <a:gdLst>
                <a:gd name="T0" fmla="*/ 10 w 76"/>
                <a:gd name="T1" fmla="*/ 20 h 91"/>
                <a:gd name="T2" fmla="*/ 10 w 76"/>
                <a:gd name="T3" fmla="*/ 10 h 91"/>
                <a:gd name="T4" fmla="*/ 15 w 76"/>
                <a:gd name="T5" fmla="*/ 0 h 91"/>
                <a:gd name="T6" fmla="*/ 30 w 76"/>
                <a:gd name="T7" fmla="*/ 5 h 91"/>
                <a:gd name="T8" fmla="*/ 35 w 76"/>
                <a:gd name="T9" fmla="*/ 10 h 91"/>
                <a:gd name="T10" fmla="*/ 35 w 76"/>
                <a:gd name="T11" fmla="*/ 15 h 91"/>
                <a:gd name="T12" fmla="*/ 40 w 76"/>
                <a:gd name="T13" fmla="*/ 20 h 91"/>
                <a:gd name="T14" fmla="*/ 50 w 76"/>
                <a:gd name="T15" fmla="*/ 25 h 91"/>
                <a:gd name="T16" fmla="*/ 50 w 76"/>
                <a:gd name="T17" fmla="*/ 25 h 91"/>
                <a:gd name="T18" fmla="*/ 50 w 76"/>
                <a:gd name="T19" fmla="*/ 35 h 91"/>
                <a:gd name="T20" fmla="*/ 61 w 76"/>
                <a:gd name="T21" fmla="*/ 45 h 91"/>
                <a:gd name="T22" fmla="*/ 61 w 76"/>
                <a:gd name="T23" fmla="*/ 50 h 91"/>
                <a:gd name="T24" fmla="*/ 76 w 76"/>
                <a:gd name="T25" fmla="*/ 50 h 91"/>
                <a:gd name="T26" fmla="*/ 71 w 76"/>
                <a:gd name="T27" fmla="*/ 50 h 91"/>
                <a:gd name="T28" fmla="*/ 76 w 76"/>
                <a:gd name="T29" fmla="*/ 70 h 91"/>
                <a:gd name="T30" fmla="*/ 71 w 76"/>
                <a:gd name="T31" fmla="*/ 76 h 91"/>
                <a:gd name="T32" fmla="*/ 61 w 76"/>
                <a:gd name="T33" fmla="*/ 81 h 91"/>
                <a:gd name="T34" fmla="*/ 45 w 76"/>
                <a:gd name="T35" fmla="*/ 91 h 91"/>
                <a:gd name="T36" fmla="*/ 40 w 76"/>
                <a:gd name="T37" fmla="*/ 86 h 91"/>
                <a:gd name="T38" fmla="*/ 15 w 76"/>
                <a:gd name="T39" fmla="*/ 65 h 91"/>
                <a:gd name="T40" fmla="*/ 10 w 76"/>
                <a:gd name="T41" fmla="*/ 60 h 91"/>
                <a:gd name="T42" fmla="*/ 15 w 76"/>
                <a:gd name="T43" fmla="*/ 55 h 91"/>
                <a:gd name="T44" fmla="*/ 15 w 76"/>
                <a:gd name="T45" fmla="*/ 50 h 91"/>
                <a:gd name="T46" fmla="*/ 5 w 76"/>
                <a:gd name="T47" fmla="*/ 50 h 91"/>
                <a:gd name="T48" fmla="*/ 0 w 76"/>
                <a:gd name="T49" fmla="*/ 40 h 91"/>
                <a:gd name="T50" fmla="*/ 0 w 76"/>
                <a:gd name="T51" fmla="*/ 40 h 91"/>
                <a:gd name="T52" fmla="*/ 5 w 76"/>
                <a:gd name="T53" fmla="*/ 35 h 91"/>
                <a:gd name="T54" fmla="*/ 15 w 76"/>
                <a:gd name="T55" fmla="*/ 35 h 91"/>
                <a:gd name="T56" fmla="*/ 20 w 76"/>
                <a:gd name="T57" fmla="*/ 35 h 91"/>
                <a:gd name="T58" fmla="*/ 20 w 76"/>
                <a:gd name="T59" fmla="*/ 25 h 91"/>
                <a:gd name="T60" fmla="*/ 15 w 76"/>
                <a:gd name="T61" fmla="*/ 20 h 91"/>
                <a:gd name="T62" fmla="*/ 10 w 76"/>
                <a:gd name="T63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91">
                  <a:moveTo>
                    <a:pt x="10" y="20"/>
                  </a:move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5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5" y="30"/>
                  </a:lnTo>
                  <a:lnTo>
                    <a:pt x="50" y="35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50"/>
                  </a:lnTo>
                  <a:lnTo>
                    <a:pt x="76" y="45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1" y="50"/>
                  </a:lnTo>
                  <a:lnTo>
                    <a:pt x="71" y="55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1" y="81"/>
                  </a:lnTo>
                  <a:lnTo>
                    <a:pt x="50" y="86"/>
                  </a:lnTo>
                  <a:lnTo>
                    <a:pt x="45" y="91"/>
                  </a:lnTo>
                  <a:lnTo>
                    <a:pt x="40" y="91"/>
                  </a:lnTo>
                  <a:lnTo>
                    <a:pt x="40" y="86"/>
                  </a:lnTo>
                  <a:lnTo>
                    <a:pt x="30" y="76"/>
                  </a:lnTo>
                  <a:lnTo>
                    <a:pt x="15" y="65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5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5" y="2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1" name="Freeform 45">
              <a:extLst>
                <a:ext uri="{FF2B5EF4-FFF2-40B4-BE49-F238E27FC236}">
                  <a16:creationId xmlns:a16="http://schemas.microsoft.com/office/drawing/2014/main" id="{9FEA064D-0EAD-3497-6485-061941DB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9" y="2290763"/>
              <a:ext cx="104775" cy="80963"/>
            </a:xfrm>
            <a:custGeom>
              <a:avLst/>
              <a:gdLst>
                <a:gd name="T0" fmla="*/ 26 w 66"/>
                <a:gd name="T1" fmla="*/ 10 h 51"/>
                <a:gd name="T2" fmla="*/ 26 w 66"/>
                <a:gd name="T3" fmla="*/ 10 h 51"/>
                <a:gd name="T4" fmla="*/ 26 w 66"/>
                <a:gd name="T5" fmla="*/ 5 h 51"/>
                <a:gd name="T6" fmla="*/ 26 w 66"/>
                <a:gd name="T7" fmla="*/ 0 h 51"/>
                <a:gd name="T8" fmla="*/ 46 w 66"/>
                <a:gd name="T9" fmla="*/ 5 h 51"/>
                <a:gd name="T10" fmla="*/ 46 w 66"/>
                <a:gd name="T11" fmla="*/ 5 h 51"/>
                <a:gd name="T12" fmla="*/ 46 w 66"/>
                <a:gd name="T13" fmla="*/ 5 h 51"/>
                <a:gd name="T14" fmla="*/ 46 w 66"/>
                <a:gd name="T15" fmla="*/ 5 h 51"/>
                <a:gd name="T16" fmla="*/ 51 w 66"/>
                <a:gd name="T17" fmla="*/ 5 h 51"/>
                <a:gd name="T18" fmla="*/ 56 w 66"/>
                <a:gd name="T19" fmla="*/ 10 h 51"/>
                <a:gd name="T20" fmla="*/ 61 w 66"/>
                <a:gd name="T21" fmla="*/ 15 h 51"/>
                <a:gd name="T22" fmla="*/ 66 w 66"/>
                <a:gd name="T23" fmla="*/ 25 h 51"/>
                <a:gd name="T24" fmla="*/ 66 w 66"/>
                <a:gd name="T25" fmla="*/ 25 h 51"/>
                <a:gd name="T26" fmla="*/ 66 w 66"/>
                <a:gd name="T27" fmla="*/ 30 h 51"/>
                <a:gd name="T28" fmla="*/ 66 w 66"/>
                <a:gd name="T29" fmla="*/ 35 h 51"/>
                <a:gd name="T30" fmla="*/ 66 w 66"/>
                <a:gd name="T31" fmla="*/ 35 h 51"/>
                <a:gd name="T32" fmla="*/ 61 w 66"/>
                <a:gd name="T33" fmla="*/ 40 h 51"/>
                <a:gd name="T34" fmla="*/ 51 w 66"/>
                <a:gd name="T35" fmla="*/ 45 h 51"/>
                <a:gd name="T36" fmla="*/ 46 w 66"/>
                <a:gd name="T37" fmla="*/ 45 h 51"/>
                <a:gd name="T38" fmla="*/ 41 w 66"/>
                <a:gd name="T39" fmla="*/ 51 h 51"/>
                <a:gd name="T40" fmla="*/ 41 w 66"/>
                <a:gd name="T41" fmla="*/ 51 h 51"/>
                <a:gd name="T42" fmla="*/ 36 w 66"/>
                <a:gd name="T43" fmla="*/ 51 h 51"/>
                <a:gd name="T44" fmla="*/ 26 w 66"/>
                <a:gd name="T45" fmla="*/ 51 h 51"/>
                <a:gd name="T46" fmla="*/ 21 w 66"/>
                <a:gd name="T47" fmla="*/ 51 h 51"/>
                <a:gd name="T48" fmla="*/ 16 w 66"/>
                <a:gd name="T49" fmla="*/ 45 h 51"/>
                <a:gd name="T50" fmla="*/ 6 w 66"/>
                <a:gd name="T51" fmla="*/ 35 h 51"/>
                <a:gd name="T52" fmla="*/ 0 w 66"/>
                <a:gd name="T53" fmla="*/ 30 h 51"/>
                <a:gd name="T54" fmla="*/ 0 w 66"/>
                <a:gd name="T55" fmla="*/ 20 h 51"/>
                <a:gd name="T56" fmla="*/ 0 w 66"/>
                <a:gd name="T57" fmla="*/ 20 h 51"/>
                <a:gd name="T58" fmla="*/ 6 w 66"/>
                <a:gd name="T59" fmla="*/ 25 h 51"/>
                <a:gd name="T60" fmla="*/ 11 w 66"/>
                <a:gd name="T61" fmla="*/ 25 h 51"/>
                <a:gd name="T62" fmla="*/ 16 w 66"/>
                <a:gd name="T63" fmla="*/ 25 h 51"/>
                <a:gd name="T64" fmla="*/ 16 w 66"/>
                <a:gd name="T65" fmla="*/ 25 h 51"/>
                <a:gd name="T66" fmla="*/ 21 w 66"/>
                <a:gd name="T67" fmla="*/ 25 h 51"/>
                <a:gd name="T68" fmla="*/ 26 w 66"/>
                <a:gd name="T69" fmla="*/ 25 h 51"/>
                <a:gd name="T70" fmla="*/ 31 w 66"/>
                <a:gd name="T71" fmla="*/ 25 h 51"/>
                <a:gd name="T72" fmla="*/ 31 w 66"/>
                <a:gd name="T73" fmla="*/ 20 h 51"/>
                <a:gd name="T74" fmla="*/ 31 w 66"/>
                <a:gd name="T75" fmla="*/ 15 h 51"/>
                <a:gd name="T76" fmla="*/ 26 w 66"/>
                <a:gd name="T7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51">
                  <a:moveTo>
                    <a:pt x="26" y="10"/>
                  </a:move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10"/>
                  </a:lnTo>
                  <a:lnTo>
                    <a:pt x="61" y="1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30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1" y="40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1"/>
                  </a:lnTo>
                  <a:lnTo>
                    <a:pt x="26" y="51"/>
                  </a:lnTo>
                  <a:lnTo>
                    <a:pt x="21" y="51"/>
                  </a:lnTo>
                  <a:lnTo>
                    <a:pt x="16" y="45"/>
                  </a:lnTo>
                  <a:lnTo>
                    <a:pt x="6" y="35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31" y="25"/>
                  </a:lnTo>
                  <a:lnTo>
                    <a:pt x="31" y="20"/>
                  </a:lnTo>
                  <a:lnTo>
                    <a:pt x="31" y="15"/>
                  </a:lnTo>
                  <a:lnTo>
                    <a:pt x="26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2" name="Freeform 46">
              <a:extLst>
                <a:ext uri="{FF2B5EF4-FFF2-40B4-BE49-F238E27FC236}">
                  <a16:creationId xmlns:a16="http://schemas.microsoft.com/office/drawing/2014/main" id="{0503C1D6-8168-3600-6CCE-49B0BFE1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4" y="2451100"/>
              <a:ext cx="192088" cy="280988"/>
            </a:xfrm>
            <a:custGeom>
              <a:avLst/>
              <a:gdLst>
                <a:gd name="T0" fmla="*/ 15 w 121"/>
                <a:gd name="T1" fmla="*/ 172 h 177"/>
                <a:gd name="T2" fmla="*/ 5 w 121"/>
                <a:gd name="T3" fmla="*/ 177 h 177"/>
                <a:gd name="T4" fmla="*/ 0 w 121"/>
                <a:gd name="T5" fmla="*/ 167 h 177"/>
                <a:gd name="T6" fmla="*/ 0 w 121"/>
                <a:gd name="T7" fmla="*/ 157 h 177"/>
                <a:gd name="T8" fmla="*/ 5 w 121"/>
                <a:gd name="T9" fmla="*/ 152 h 177"/>
                <a:gd name="T10" fmla="*/ 10 w 121"/>
                <a:gd name="T11" fmla="*/ 142 h 177"/>
                <a:gd name="T12" fmla="*/ 10 w 121"/>
                <a:gd name="T13" fmla="*/ 132 h 177"/>
                <a:gd name="T14" fmla="*/ 25 w 121"/>
                <a:gd name="T15" fmla="*/ 122 h 177"/>
                <a:gd name="T16" fmla="*/ 35 w 121"/>
                <a:gd name="T17" fmla="*/ 106 h 177"/>
                <a:gd name="T18" fmla="*/ 40 w 121"/>
                <a:gd name="T19" fmla="*/ 106 h 177"/>
                <a:gd name="T20" fmla="*/ 40 w 121"/>
                <a:gd name="T21" fmla="*/ 101 h 177"/>
                <a:gd name="T22" fmla="*/ 45 w 121"/>
                <a:gd name="T23" fmla="*/ 91 h 177"/>
                <a:gd name="T24" fmla="*/ 45 w 121"/>
                <a:gd name="T25" fmla="*/ 81 h 177"/>
                <a:gd name="T26" fmla="*/ 45 w 121"/>
                <a:gd name="T27" fmla="*/ 76 h 177"/>
                <a:gd name="T28" fmla="*/ 55 w 121"/>
                <a:gd name="T29" fmla="*/ 66 h 177"/>
                <a:gd name="T30" fmla="*/ 60 w 121"/>
                <a:gd name="T31" fmla="*/ 61 h 177"/>
                <a:gd name="T32" fmla="*/ 60 w 121"/>
                <a:gd name="T33" fmla="*/ 51 h 177"/>
                <a:gd name="T34" fmla="*/ 81 w 121"/>
                <a:gd name="T35" fmla="*/ 41 h 177"/>
                <a:gd name="T36" fmla="*/ 86 w 121"/>
                <a:gd name="T37" fmla="*/ 31 h 177"/>
                <a:gd name="T38" fmla="*/ 81 w 121"/>
                <a:gd name="T39" fmla="*/ 15 h 177"/>
                <a:gd name="T40" fmla="*/ 81 w 121"/>
                <a:gd name="T41" fmla="*/ 10 h 177"/>
                <a:gd name="T42" fmla="*/ 81 w 121"/>
                <a:gd name="T43" fmla="*/ 10 h 177"/>
                <a:gd name="T44" fmla="*/ 91 w 121"/>
                <a:gd name="T45" fmla="*/ 5 h 177"/>
                <a:gd name="T46" fmla="*/ 96 w 121"/>
                <a:gd name="T47" fmla="*/ 5 h 177"/>
                <a:gd name="T48" fmla="*/ 111 w 121"/>
                <a:gd name="T49" fmla="*/ 10 h 177"/>
                <a:gd name="T50" fmla="*/ 121 w 121"/>
                <a:gd name="T51" fmla="*/ 25 h 177"/>
                <a:gd name="T52" fmla="*/ 116 w 121"/>
                <a:gd name="T53" fmla="*/ 36 h 177"/>
                <a:gd name="T54" fmla="*/ 111 w 121"/>
                <a:gd name="T55" fmla="*/ 41 h 177"/>
                <a:gd name="T56" fmla="*/ 111 w 121"/>
                <a:gd name="T57" fmla="*/ 51 h 177"/>
                <a:gd name="T58" fmla="*/ 111 w 121"/>
                <a:gd name="T59" fmla="*/ 56 h 177"/>
                <a:gd name="T60" fmla="*/ 111 w 121"/>
                <a:gd name="T61" fmla="*/ 66 h 177"/>
                <a:gd name="T62" fmla="*/ 101 w 121"/>
                <a:gd name="T63" fmla="*/ 61 h 177"/>
                <a:gd name="T64" fmla="*/ 91 w 121"/>
                <a:gd name="T65" fmla="*/ 61 h 177"/>
                <a:gd name="T66" fmla="*/ 91 w 121"/>
                <a:gd name="T67" fmla="*/ 66 h 177"/>
                <a:gd name="T68" fmla="*/ 96 w 121"/>
                <a:gd name="T69" fmla="*/ 76 h 177"/>
                <a:gd name="T70" fmla="*/ 101 w 121"/>
                <a:gd name="T71" fmla="*/ 81 h 177"/>
                <a:gd name="T72" fmla="*/ 111 w 121"/>
                <a:gd name="T73" fmla="*/ 91 h 177"/>
                <a:gd name="T74" fmla="*/ 111 w 121"/>
                <a:gd name="T75" fmla="*/ 101 h 177"/>
                <a:gd name="T76" fmla="*/ 111 w 121"/>
                <a:gd name="T77" fmla="*/ 112 h 177"/>
                <a:gd name="T78" fmla="*/ 106 w 121"/>
                <a:gd name="T79" fmla="*/ 122 h 177"/>
                <a:gd name="T80" fmla="*/ 106 w 121"/>
                <a:gd name="T81" fmla="*/ 132 h 177"/>
                <a:gd name="T82" fmla="*/ 91 w 121"/>
                <a:gd name="T83" fmla="*/ 132 h 177"/>
                <a:gd name="T84" fmla="*/ 81 w 121"/>
                <a:gd name="T85" fmla="*/ 137 h 177"/>
                <a:gd name="T86" fmla="*/ 70 w 121"/>
                <a:gd name="T87" fmla="*/ 147 h 177"/>
                <a:gd name="T88" fmla="*/ 76 w 121"/>
                <a:gd name="T89" fmla="*/ 157 h 177"/>
                <a:gd name="T90" fmla="*/ 76 w 121"/>
                <a:gd name="T91" fmla="*/ 157 h 177"/>
                <a:gd name="T92" fmla="*/ 60 w 121"/>
                <a:gd name="T93" fmla="*/ 162 h 177"/>
                <a:gd name="T94" fmla="*/ 50 w 121"/>
                <a:gd name="T95" fmla="*/ 167 h 177"/>
                <a:gd name="T96" fmla="*/ 35 w 121"/>
                <a:gd name="T97" fmla="*/ 162 h 177"/>
                <a:gd name="T98" fmla="*/ 30 w 121"/>
                <a:gd name="T99" fmla="*/ 172 h 177"/>
                <a:gd name="T100" fmla="*/ 25 w 121"/>
                <a:gd name="T10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77">
                  <a:moveTo>
                    <a:pt x="15" y="172"/>
                  </a:moveTo>
                  <a:lnTo>
                    <a:pt x="15" y="172"/>
                  </a:lnTo>
                  <a:lnTo>
                    <a:pt x="10" y="172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5" y="157"/>
                  </a:lnTo>
                  <a:lnTo>
                    <a:pt x="5" y="152"/>
                  </a:lnTo>
                  <a:lnTo>
                    <a:pt x="5" y="147"/>
                  </a:lnTo>
                  <a:lnTo>
                    <a:pt x="10" y="142"/>
                  </a:lnTo>
                  <a:lnTo>
                    <a:pt x="10" y="137"/>
                  </a:lnTo>
                  <a:lnTo>
                    <a:pt x="10" y="132"/>
                  </a:lnTo>
                  <a:lnTo>
                    <a:pt x="15" y="127"/>
                  </a:lnTo>
                  <a:lnTo>
                    <a:pt x="25" y="122"/>
                  </a:lnTo>
                  <a:lnTo>
                    <a:pt x="35" y="112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0" y="71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60" y="61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65" y="46"/>
                  </a:lnTo>
                  <a:lnTo>
                    <a:pt x="81" y="41"/>
                  </a:lnTo>
                  <a:lnTo>
                    <a:pt x="86" y="36"/>
                  </a:lnTo>
                  <a:lnTo>
                    <a:pt x="86" y="31"/>
                  </a:lnTo>
                  <a:lnTo>
                    <a:pt x="86" y="20"/>
                  </a:lnTo>
                  <a:lnTo>
                    <a:pt x="81" y="15"/>
                  </a:lnTo>
                  <a:lnTo>
                    <a:pt x="76" y="1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91" y="5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11" y="10"/>
                  </a:lnTo>
                  <a:lnTo>
                    <a:pt x="116" y="15"/>
                  </a:lnTo>
                  <a:lnTo>
                    <a:pt x="121" y="25"/>
                  </a:lnTo>
                  <a:lnTo>
                    <a:pt x="121" y="31"/>
                  </a:lnTo>
                  <a:lnTo>
                    <a:pt x="116" y="36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06" y="46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6"/>
                  </a:lnTo>
                  <a:lnTo>
                    <a:pt x="111" y="6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6"/>
                  </a:lnTo>
                  <a:lnTo>
                    <a:pt x="96" y="71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1" y="81"/>
                  </a:lnTo>
                  <a:lnTo>
                    <a:pt x="106" y="86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11" y="101"/>
                  </a:lnTo>
                  <a:lnTo>
                    <a:pt x="111" y="106"/>
                  </a:lnTo>
                  <a:lnTo>
                    <a:pt x="111" y="112"/>
                  </a:lnTo>
                  <a:lnTo>
                    <a:pt x="111" y="122"/>
                  </a:lnTo>
                  <a:lnTo>
                    <a:pt x="106" y="122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81" y="137"/>
                  </a:lnTo>
                  <a:lnTo>
                    <a:pt x="76" y="142"/>
                  </a:lnTo>
                  <a:lnTo>
                    <a:pt x="70" y="147"/>
                  </a:lnTo>
                  <a:lnTo>
                    <a:pt x="76" y="152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76" y="162"/>
                  </a:lnTo>
                  <a:lnTo>
                    <a:pt x="60" y="162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5" y="162"/>
                  </a:lnTo>
                  <a:lnTo>
                    <a:pt x="35" y="162"/>
                  </a:lnTo>
                  <a:lnTo>
                    <a:pt x="30" y="167"/>
                  </a:lnTo>
                  <a:lnTo>
                    <a:pt x="30" y="172"/>
                  </a:lnTo>
                  <a:lnTo>
                    <a:pt x="25" y="172"/>
                  </a:lnTo>
                  <a:lnTo>
                    <a:pt x="25" y="177"/>
                  </a:lnTo>
                  <a:lnTo>
                    <a:pt x="15" y="17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3" name="Freeform 47">
              <a:extLst>
                <a:ext uri="{FF2B5EF4-FFF2-40B4-BE49-F238E27FC236}">
                  <a16:creationId xmlns:a16="http://schemas.microsoft.com/office/drawing/2014/main" id="{C79F4163-AA29-DBC6-00C3-A6C137E0D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4" y="2346325"/>
              <a:ext cx="231775" cy="265113"/>
            </a:xfrm>
            <a:custGeom>
              <a:avLst/>
              <a:gdLst>
                <a:gd name="T0" fmla="*/ 126 w 146"/>
                <a:gd name="T1" fmla="*/ 112 h 167"/>
                <a:gd name="T2" fmla="*/ 126 w 146"/>
                <a:gd name="T3" fmla="*/ 132 h 167"/>
                <a:gd name="T4" fmla="*/ 111 w 146"/>
                <a:gd name="T5" fmla="*/ 142 h 167"/>
                <a:gd name="T6" fmla="*/ 111 w 146"/>
                <a:gd name="T7" fmla="*/ 152 h 167"/>
                <a:gd name="T8" fmla="*/ 106 w 146"/>
                <a:gd name="T9" fmla="*/ 157 h 167"/>
                <a:gd name="T10" fmla="*/ 101 w 146"/>
                <a:gd name="T11" fmla="*/ 167 h 167"/>
                <a:gd name="T12" fmla="*/ 91 w 146"/>
                <a:gd name="T13" fmla="*/ 157 h 167"/>
                <a:gd name="T14" fmla="*/ 91 w 146"/>
                <a:gd name="T15" fmla="*/ 142 h 167"/>
                <a:gd name="T16" fmla="*/ 81 w 146"/>
                <a:gd name="T17" fmla="*/ 127 h 167"/>
                <a:gd name="T18" fmla="*/ 60 w 146"/>
                <a:gd name="T19" fmla="*/ 112 h 167"/>
                <a:gd name="T20" fmla="*/ 45 w 146"/>
                <a:gd name="T21" fmla="*/ 112 h 167"/>
                <a:gd name="T22" fmla="*/ 45 w 146"/>
                <a:gd name="T23" fmla="*/ 107 h 167"/>
                <a:gd name="T24" fmla="*/ 50 w 146"/>
                <a:gd name="T25" fmla="*/ 91 h 167"/>
                <a:gd name="T26" fmla="*/ 45 w 146"/>
                <a:gd name="T27" fmla="*/ 81 h 167"/>
                <a:gd name="T28" fmla="*/ 40 w 146"/>
                <a:gd name="T29" fmla="*/ 76 h 167"/>
                <a:gd name="T30" fmla="*/ 35 w 146"/>
                <a:gd name="T31" fmla="*/ 81 h 167"/>
                <a:gd name="T32" fmla="*/ 25 w 146"/>
                <a:gd name="T33" fmla="*/ 81 h 167"/>
                <a:gd name="T34" fmla="*/ 10 w 146"/>
                <a:gd name="T35" fmla="*/ 81 h 167"/>
                <a:gd name="T36" fmla="*/ 5 w 146"/>
                <a:gd name="T37" fmla="*/ 81 h 167"/>
                <a:gd name="T38" fmla="*/ 10 w 146"/>
                <a:gd name="T39" fmla="*/ 71 h 167"/>
                <a:gd name="T40" fmla="*/ 15 w 146"/>
                <a:gd name="T41" fmla="*/ 66 h 167"/>
                <a:gd name="T42" fmla="*/ 10 w 146"/>
                <a:gd name="T43" fmla="*/ 61 h 167"/>
                <a:gd name="T44" fmla="*/ 5 w 146"/>
                <a:gd name="T45" fmla="*/ 46 h 167"/>
                <a:gd name="T46" fmla="*/ 5 w 146"/>
                <a:gd name="T47" fmla="*/ 41 h 167"/>
                <a:gd name="T48" fmla="*/ 5 w 146"/>
                <a:gd name="T49" fmla="*/ 36 h 167"/>
                <a:gd name="T50" fmla="*/ 5 w 146"/>
                <a:gd name="T51" fmla="*/ 26 h 167"/>
                <a:gd name="T52" fmla="*/ 0 w 146"/>
                <a:gd name="T53" fmla="*/ 21 h 167"/>
                <a:gd name="T54" fmla="*/ 5 w 146"/>
                <a:gd name="T55" fmla="*/ 21 h 167"/>
                <a:gd name="T56" fmla="*/ 5 w 146"/>
                <a:gd name="T57" fmla="*/ 10 h 167"/>
                <a:gd name="T58" fmla="*/ 5 w 146"/>
                <a:gd name="T59" fmla="*/ 10 h 167"/>
                <a:gd name="T60" fmla="*/ 10 w 146"/>
                <a:gd name="T61" fmla="*/ 10 h 167"/>
                <a:gd name="T62" fmla="*/ 15 w 146"/>
                <a:gd name="T63" fmla="*/ 5 h 167"/>
                <a:gd name="T64" fmla="*/ 15 w 146"/>
                <a:gd name="T65" fmla="*/ 0 h 167"/>
                <a:gd name="T66" fmla="*/ 20 w 146"/>
                <a:gd name="T67" fmla="*/ 0 h 167"/>
                <a:gd name="T68" fmla="*/ 30 w 146"/>
                <a:gd name="T69" fmla="*/ 0 h 167"/>
                <a:gd name="T70" fmla="*/ 35 w 146"/>
                <a:gd name="T71" fmla="*/ 5 h 167"/>
                <a:gd name="T72" fmla="*/ 60 w 146"/>
                <a:gd name="T73" fmla="*/ 26 h 167"/>
                <a:gd name="T74" fmla="*/ 65 w 146"/>
                <a:gd name="T75" fmla="*/ 31 h 167"/>
                <a:gd name="T76" fmla="*/ 81 w 146"/>
                <a:gd name="T77" fmla="*/ 21 h 167"/>
                <a:gd name="T78" fmla="*/ 91 w 146"/>
                <a:gd name="T79" fmla="*/ 21 h 167"/>
                <a:gd name="T80" fmla="*/ 96 w 146"/>
                <a:gd name="T81" fmla="*/ 16 h 167"/>
                <a:gd name="T82" fmla="*/ 111 w 146"/>
                <a:gd name="T83" fmla="*/ 10 h 167"/>
                <a:gd name="T84" fmla="*/ 121 w 146"/>
                <a:gd name="T85" fmla="*/ 16 h 167"/>
                <a:gd name="T86" fmla="*/ 136 w 146"/>
                <a:gd name="T87" fmla="*/ 26 h 167"/>
                <a:gd name="T88" fmla="*/ 141 w 146"/>
                <a:gd name="T89" fmla="*/ 36 h 167"/>
                <a:gd name="T90" fmla="*/ 141 w 146"/>
                <a:gd name="T91" fmla="*/ 41 h 167"/>
                <a:gd name="T92" fmla="*/ 146 w 146"/>
                <a:gd name="T93" fmla="*/ 41 h 167"/>
                <a:gd name="T94" fmla="*/ 131 w 146"/>
                <a:gd name="T95" fmla="*/ 61 h 167"/>
                <a:gd name="T96" fmla="*/ 136 w 146"/>
                <a:gd name="T97" fmla="*/ 66 h 167"/>
                <a:gd name="T98" fmla="*/ 126 w 146"/>
                <a:gd name="T99" fmla="*/ 71 h 167"/>
                <a:gd name="T100" fmla="*/ 126 w 146"/>
                <a:gd name="T101" fmla="*/ 81 h 167"/>
                <a:gd name="T102" fmla="*/ 131 w 146"/>
                <a:gd name="T103" fmla="*/ 86 h 167"/>
                <a:gd name="T104" fmla="*/ 131 w 146"/>
                <a:gd name="T105" fmla="*/ 91 h 167"/>
                <a:gd name="T106" fmla="*/ 126 w 146"/>
                <a:gd name="T107" fmla="*/ 10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67">
                  <a:moveTo>
                    <a:pt x="126" y="112"/>
                  </a:moveTo>
                  <a:lnTo>
                    <a:pt x="126" y="112"/>
                  </a:lnTo>
                  <a:lnTo>
                    <a:pt x="121" y="122"/>
                  </a:lnTo>
                  <a:lnTo>
                    <a:pt x="126" y="132"/>
                  </a:lnTo>
                  <a:lnTo>
                    <a:pt x="111" y="137"/>
                  </a:lnTo>
                  <a:lnTo>
                    <a:pt x="111" y="142"/>
                  </a:lnTo>
                  <a:lnTo>
                    <a:pt x="111" y="147"/>
                  </a:lnTo>
                  <a:lnTo>
                    <a:pt x="111" y="152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6" y="167"/>
                  </a:lnTo>
                  <a:lnTo>
                    <a:pt x="101" y="167"/>
                  </a:lnTo>
                  <a:lnTo>
                    <a:pt x="96" y="157"/>
                  </a:lnTo>
                  <a:lnTo>
                    <a:pt x="91" y="157"/>
                  </a:lnTo>
                  <a:lnTo>
                    <a:pt x="91" y="152"/>
                  </a:lnTo>
                  <a:lnTo>
                    <a:pt x="91" y="142"/>
                  </a:lnTo>
                  <a:lnTo>
                    <a:pt x="81" y="142"/>
                  </a:lnTo>
                  <a:lnTo>
                    <a:pt x="81" y="127"/>
                  </a:lnTo>
                  <a:lnTo>
                    <a:pt x="70" y="117"/>
                  </a:lnTo>
                  <a:lnTo>
                    <a:pt x="60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07"/>
                  </a:lnTo>
                  <a:lnTo>
                    <a:pt x="45" y="97"/>
                  </a:lnTo>
                  <a:lnTo>
                    <a:pt x="50" y="91"/>
                  </a:lnTo>
                  <a:lnTo>
                    <a:pt x="50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5" y="76"/>
                  </a:lnTo>
                  <a:lnTo>
                    <a:pt x="35" y="81"/>
                  </a:lnTo>
                  <a:lnTo>
                    <a:pt x="30" y="81"/>
                  </a:lnTo>
                  <a:lnTo>
                    <a:pt x="25" y="81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10" y="71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5" y="56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50" y="16"/>
                  </a:lnTo>
                  <a:lnTo>
                    <a:pt x="60" y="26"/>
                  </a:lnTo>
                  <a:lnTo>
                    <a:pt x="60" y="31"/>
                  </a:lnTo>
                  <a:lnTo>
                    <a:pt x="65" y="31"/>
                  </a:lnTo>
                  <a:lnTo>
                    <a:pt x="70" y="26"/>
                  </a:lnTo>
                  <a:lnTo>
                    <a:pt x="81" y="21"/>
                  </a:lnTo>
                  <a:lnTo>
                    <a:pt x="91" y="16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6" y="16"/>
                  </a:lnTo>
                  <a:lnTo>
                    <a:pt x="101" y="16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21" y="16"/>
                  </a:lnTo>
                  <a:lnTo>
                    <a:pt x="126" y="21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41" y="36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1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81"/>
                  </a:lnTo>
                  <a:lnTo>
                    <a:pt x="126" y="86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31" y="91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6" y="11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4" name="Freeform 48">
              <a:extLst>
                <a:ext uri="{FF2B5EF4-FFF2-40B4-BE49-F238E27FC236}">
                  <a16:creationId xmlns:a16="http://schemas.microsoft.com/office/drawing/2014/main" id="{DA73D9CF-6904-E6D3-4582-363D458A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1" y="2217738"/>
              <a:ext cx="63500" cy="112713"/>
            </a:xfrm>
            <a:custGeom>
              <a:avLst/>
              <a:gdLst>
                <a:gd name="T0" fmla="*/ 15 w 40"/>
                <a:gd name="T1" fmla="*/ 51 h 71"/>
                <a:gd name="T2" fmla="*/ 15 w 40"/>
                <a:gd name="T3" fmla="*/ 51 h 71"/>
                <a:gd name="T4" fmla="*/ 15 w 40"/>
                <a:gd name="T5" fmla="*/ 51 h 71"/>
                <a:gd name="T6" fmla="*/ 15 w 40"/>
                <a:gd name="T7" fmla="*/ 51 h 71"/>
                <a:gd name="T8" fmla="*/ 15 w 40"/>
                <a:gd name="T9" fmla="*/ 46 h 71"/>
                <a:gd name="T10" fmla="*/ 0 w 40"/>
                <a:gd name="T11" fmla="*/ 46 h 71"/>
                <a:gd name="T12" fmla="*/ 0 w 40"/>
                <a:gd name="T13" fmla="*/ 41 h 71"/>
                <a:gd name="T14" fmla="*/ 0 w 40"/>
                <a:gd name="T15" fmla="*/ 36 h 71"/>
                <a:gd name="T16" fmla="*/ 0 w 40"/>
                <a:gd name="T17" fmla="*/ 31 h 71"/>
                <a:gd name="T18" fmla="*/ 0 w 40"/>
                <a:gd name="T19" fmla="*/ 31 h 71"/>
                <a:gd name="T20" fmla="*/ 0 w 40"/>
                <a:gd name="T21" fmla="*/ 31 h 71"/>
                <a:gd name="T22" fmla="*/ 0 w 40"/>
                <a:gd name="T23" fmla="*/ 26 h 71"/>
                <a:gd name="T24" fmla="*/ 0 w 40"/>
                <a:gd name="T25" fmla="*/ 26 h 71"/>
                <a:gd name="T26" fmla="*/ 0 w 40"/>
                <a:gd name="T27" fmla="*/ 21 h 71"/>
                <a:gd name="T28" fmla="*/ 0 w 40"/>
                <a:gd name="T29" fmla="*/ 21 h 71"/>
                <a:gd name="T30" fmla="*/ 0 w 40"/>
                <a:gd name="T31" fmla="*/ 21 h 71"/>
                <a:gd name="T32" fmla="*/ 0 w 40"/>
                <a:gd name="T33" fmla="*/ 21 h 71"/>
                <a:gd name="T34" fmla="*/ 0 w 40"/>
                <a:gd name="T35" fmla="*/ 5 h 71"/>
                <a:gd name="T36" fmla="*/ 0 w 40"/>
                <a:gd name="T37" fmla="*/ 0 h 71"/>
                <a:gd name="T38" fmla="*/ 0 w 40"/>
                <a:gd name="T39" fmla="*/ 0 h 71"/>
                <a:gd name="T40" fmla="*/ 5 w 40"/>
                <a:gd name="T41" fmla="*/ 0 h 71"/>
                <a:gd name="T42" fmla="*/ 10 w 40"/>
                <a:gd name="T43" fmla="*/ 5 h 71"/>
                <a:gd name="T44" fmla="*/ 15 w 40"/>
                <a:gd name="T45" fmla="*/ 5 h 71"/>
                <a:gd name="T46" fmla="*/ 15 w 40"/>
                <a:gd name="T47" fmla="*/ 5 h 71"/>
                <a:gd name="T48" fmla="*/ 15 w 40"/>
                <a:gd name="T49" fmla="*/ 10 h 71"/>
                <a:gd name="T50" fmla="*/ 25 w 40"/>
                <a:gd name="T51" fmla="*/ 10 h 71"/>
                <a:gd name="T52" fmla="*/ 30 w 40"/>
                <a:gd name="T53" fmla="*/ 16 h 71"/>
                <a:gd name="T54" fmla="*/ 30 w 40"/>
                <a:gd name="T55" fmla="*/ 16 h 71"/>
                <a:gd name="T56" fmla="*/ 20 w 40"/>
                <a:gd name="T57" fmla="*/ 21 h 71"/>
                <a:gd name="T58" fmla="*/ 20 w 40"/>
                <a:gd name="T59" fmla="*/ 21 h 71"/>
                <a:gd name="T60" fmla="*/ 20 w 40"/>
                <a:gd name="T61" fmla="*/ 26 h 71"/>
                <a:gd name="T62" fmla="*/ 25 w 40"/>
                <a:gd name="T63" fmla="*/ 26 h 71"/>
                <a:gd name="T64" fmla="*/ 30 w 40"/>
                <a:gd name="T65" fmla="*/ 36 h 71"/>
                <a:gd name="T66" fmla="*/ 35 w 40"/>
                <a:gd name="T67" fmla="*/ 36 h 71"/>
                <a:gd name="T68" fmla="*/ 40 w 40"/>
                <a:gd name="T69" fmla="*/ 36 h 71"/>
                <a:gd name="T70" fmla="*/ 35 w 40"/>
                <a:gd name="T71" fmla="*/ 46 h 71"/>
                <a:gd name="T72" fmla="*/ 35 w 40"/>
                <a:gd name="T73" fmla="*/ 56 h 71"/>
                <a:gd name="T74" fmla="*/ 40 w 40"/>
                <a:gd name="T75" fmla="*/ 56 h 71"/>
                <a:gd name="T76" fmla="*/ 40 w 40"/>
                <a:gd name="T77" fmla="*/ 61 h 71"/>
                <a:gd name="T78" fmla="*/ 35 w 40"/>
                <a:gd name="T79" fmla="*/ 66 h 71"/>
                <a:gd name="T80" fmla="*/ 35 w 40"/>
                <a:gd name="T81" fmla="*/ 71 h 71"/>
                <a:gd name="T82" fmla="*/ 30 w 40"/>
                <a:gd name="T83" fmla="*/ 61 h 71"/>
                <a:gd name="T84" fmla="*/ 25 w 40"/>
                <a:gd name="T85" fmla="*/ 56 h 71"/>
                <a:gd name="T86" fmla="*/ 20 w 40"/>
                <a:gd name="T87" fmla="*/ 51 h 71"/>
                <a:gd name="T88" fmla="*/ 15 w 40"/>
                <a:gd name="T8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71">
                  <a:moveTo>
                    <a:pt x="15" y="51"/>
                  </a:moveTo>
                  <a:lnTo>
                    <a:pt x="15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25" y="1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30" y="36"/>
                  </a:lnTo>
                  <a:lnTo>
                    <a:pt x="35" y="36"/>
                  </a:lnTo>
                  <a:lnTo>
                    <a:pt x="40" y="36"/>
                  </a:lnTo>
                  <a:lnTo>
                    <a:pt x="35" y="46"/>
                  </a:lnTo>
                  <a:lnTo>
                    <a:pt x="35" y="56"/>
                  </a:lnTo>
                  <a:lnTo>
                    <a:pt x="40" y="56"/>
                  </a:lnTo>
                  <a:lnTo>
                    <a:pt x="40" y="61"/>
                  </a:lnTo>
                  <a:lnTo>
                    <a:pt x="35" y="66"/>
                  </a:lnTo>
                  <a:lnTo>
                    <a:pt x="35" y="71"/>
                  </a:lnTo>
                  <a:lnTo>
                    <a:pt x="30" y="61"/>
                  </a:lnTo>
                  <a:lnTo>
                    <a:pt x="25" y="56"/>
                  </a:lnTo>
                  <a:lnTo>
                    <a:pt x="20" y="51"/>
                  </a:lnTo>
                  <a:lnTo>
                    <a:pt x="15" y="5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5" name="Freeform 49">
              <a:extLst>
                <a:ext uri="{FF2B5EF4-FFF2-40B4-BE49-F238E27FC236}">
                  <a16:creationId xmlns:a16="http://schemas.microsoft.com/office/drawing/2014/main" id="{541D3BA0-A6A0-D7AD-4484-60AB2680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576" y="1695450"/>
              <a:ext cx="88900" cy="80963"/>
            </a:xfrm>
            <a:custGeom>
              <a:avLst/>
              <a:gdLst>
                <a:gd name="T0" fmla="*/ 56 w 56"/>
                <a:gd name="T1" fmla="*/ 5 h 51"/>
                <a:gd name="T2" fmla="*/ 56 w 56"/>
                <a:gd name="T3" fmla="*/ 5 h 51"/>
                <a:gd name="T4" fmla="*/ 56 w 56"/>
                <a:gd name="T5" fmla="*/ 5 h 51"/>
                <a:gd name="T6" fmla="*/ 56 w 56"/>
                <a:gd name="T7" fmla="*/ 5 h 51"/>
                <a:gd name="T8" fmla="*/ 56 w 56"/>
                <a:gd name="T9" fmla="*/ 5 h 51"/>
                <a:gd name="T10" fmla="*/ 50 w 56"/>
                <a:gd name="T11" fmla="*/ 21 h 51"/>
                <a:gd name="T12" fmla="*/ 50 w 56"/>
                <a:gd name="T13" fmla="*/ 31 h 51"/>
                <a:gd name="T14" fmla="*/ 50 w 56"/>
                <a:gd name="T15" fmla="*/ 36 h 51"/>
                <a:gd name="T16" fmla="*/ 50 w 56"/>
                <a:gd name="T17" fmla="*/ 36 h 51"/>
                <a:gd name="T18" fmla="*/ 50 w 56"/>
                <a:gd name="T19" fmla="*/ 41 h 51"/>
                <a:gd name="T20" fmla="*/ 50 w 56"/>
                <a:gd name="T21" fmla="*/ 46 h 51"/>
                <a:gd name="T22" fmla="*/ 50 w 56"/>
                <a:gd name="T23" fmla="*/ 41 h 51"/>
                <a:gd name="T24" fmla="*/ 50 w 56"/>
                <a:gd name="T25" fmla="*/ 41 h 51"/>
                <a:gd name="T26" fmla="*/ 45 w 56"/>
                <a:gd name="T27" fmla="*/ 41 h 51"/>
                <a:gd name="T28" fmla="*/ 40 w 56"/>
                <a:gd name="T29" fmla="*/ 41 h 51"/>
                <a:gd name="T30" fmla="*/ 30 w 56"/>
                <a:gd name="T31" fmla="*/ 41 h 51"/>
                <a:gd name="T32" fmla="*/ 25 w 56"/>
                <a:gd name="T33" fmla="*/ 46 h 51"/>
                <a:gd name="T34" fmla="*/ 20 w 56"/>
                <a:gd name="T35" fmla="*/ 46 h 51"/>
                <a:gd name="T36" fmla="*/ 15 w 56"/>
                <a:gd name="T37" fmla="*/ 46 h 51"/>
                <a:gd name="T38" fmla="*/ 10 w 56"/>
                <a:gd name="T39" fmla="*/ 46 h 51"/>
                <a:gd name="T40" fmla="*/ 10 w 56"/>
                <a:gd name="T41" fmla="*/ 51 h 51"/>
                <a:gd name="T42" fmla="*/ 5 w 56"/>
                <a:gd name="T43" fmla="*/ 46 h 51"/>
                <a:gd name="T44" fmla="*/ 5 w 56"/>
                <a:gd name="T45" fmla="*/ 46 h 51"/>
                <a:gd name="T46" fmla="*/ 0 w 56"/>
                <a:gd name="T47" fmla="*/ 41 h 51"/>
                <a:gd name="T48" fmla="*/ 0 w 56"/>
                <a:gd name="T49" fmla="*/ 41 h 51"/>
                <a:gd name="T50" fmla="*/ 5 w 56"/>
                <a:gd name="T51" fmla="*/ 36 h 51"/>
                <a:gd name="T52" fmla="*/ 5 w 56"/>
                <a:gd name="T53" fmla="*/ 31 h 51"/>
                <a:gd name="T54" fmla="*/ 10 w 56"/>
                <a:gd name="T55" fmla="*/ 31 h 51"/>
                <a:gd name="T56" fmla="*/ 15 w 56"/>
                <a:gd name="T57" fmla="*/ 31 h 51"/>
                <a:gd name="T58" fmla="*/ 15 w 56"/>
                <a:gd name="T59" fmla="*/ 31 h 51"/>
                <a:gd name="T60" fmla="*/ 15 w 56"/>
                <a:gd name="T61" fmla="*/ 26 h 51"/>
                <a:gd name="T62" fmla="*/ 15 w 56"/>
                <a:gd name="T63" fmla="*/ 21 h 51"/>
                <a:gd name="T64" fmla="*/ 15 w 56"/>
                <a:gd name="T65" fmla="*/ 15 h 51"/>
                <a:gd name="T66" fmla="*/ 10 w 56"/>
                <a:gd name="T67" fmla="*/ 15 h 51"/>
                <a:gd name="T68" fmla="*/ 10 w 56"/>
                <a:gd name="T69" fmla="*/ 10 h 51"/>
                <a:gd name="T70" fmla="*/ 10 w 56"/>
                <a:gd name="T71" fmla="*/ 5 h 51"/>
                <a:gd name="T72" fmla="*/ 15 w 56"/>
                <a:gd name="T73" fmla="*/ 5 h 51"/>
                <a:gd name="T74" fmla="*/ 15 w 56"/>
                <a:gd name="T75" fmla="*/ 5 h 51"/>
                <a:gd name="T76" fmla="*/ 20 w 56"/>
                <a:gd name="T77" fmla="*/ 0 h 51"/>
                <a:gd name="T78" fmla="*/ 25 w 56"/>
                <a:gd name="T79" fmla="*/ 0 h 51"/>
                <a:gd name="T80" fmla="*/ 30 w 56"/>
                <a:gd name="T81" fmla="*/ 0 h 51"/>
                <a:gd name="T82" fmla="*/ 30 w 56"/>
                <a:gd name="T83" fmla="*/ 5 h 51"/>
                <a:gd name="T84" fmla="*/ 35 w 56"/>
                <a:gd name="T85" fmla="*/ 5 h 51"/>
                <a:gd name="T86" fmla="*/ 35 w 56"/>
                <a:gd name="T87" fmla="*/ 5 h 51"/>
                <a:gd name="T88" fmla="*/ 35 w 56"/>
                <a:gd name="T89" fmla="*/ 10 h 51"/>
                <a:gd name="T90" fmla="*/ 40 w 56"/>
                <a:gd name="T91" fmla="*/ 5 h 51"/>
                <a:gd name="T92" fmla="*/ 40 w 56"/>
                <a:gd name="T93" fmla="*/ 5 h 51"/>
                <a:gd name="T94" fmla="*/ 40 w 56"/>
                <a:gd name="T95" fmla="*/ 5 h 51"/>
                <a:gd name="T96" fmla="*/ 45 w 56"/>
                <a:gd name="T97" fmla="*/ 5 h 51"/>
                <a:gd name="T98" fmla="*/ 45 w 56"/>
                <a:gd name="T99" fmla="*/ 5 h 51"/>
                <a:gd name="T100" fmla="*/ 50 w 56"/>
                <a:gd name="T101" fmla="*/ 5 h 51"/>
                <a:gd name="T102" fmla="*/ 56 w 56"/>
                <a:gd name="T10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51">
                  <a:moveTo>
                    <a:pt x="56" y="5"/>
                  </a:move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0" y="21"/>
                  </a:lnTo>
                  <a:lnTo>
                    <a:pt x="50" y="31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5" y="41"/>
                  </a:lnTo>
                  <a:lnTo>
                    <a:pt x="40" y="41"/>
                  </a:lnTo>
                  <a:lnTo>
                    <a:pt x="30" y="41"/>
                  </a:lnTo>
                  <a:lnTo>
                    <a:pt x="25" y="46"/>
                  </a:lnTo>
                  <a:lnTo>
                    <a:pt x="20" y="46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6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6" name="Freeform 50">
              <a:extLst>
                <a:ext uri="{FF2B5EF4-FFF2-40B4-BE49-F238E27FC236}">
                  <a16:creationId xmlns:a16="http://schemas.microsoft.com/office/drawing/2014/main" id="{59F1A441-E168-0C43-A947-176C79123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1" y="1479550"/>
              <a:ext cx="538163" cy="457200"/>
            </a:xfrm>
            <a:custGeom>
              <a:avLst/>
              <a:gdLst>
                <a:gd name="T0" fmla="*/ 172 w 339"/>
                <a:gd name="T1" fmla="*/ 0 h 288"/>
                <a:gd name="T2" fmla="*/ 187 w 339"/>
                <a:gd name="T3" fmla="*/ 0 h 288"/>
                <a:gd name="T4" fmla="*/ 192 w 339"/>
                <a:gd name="T5" fmla="*/ 5 h 288"/>
                <a:gd name="T6" fmla="*/ 218 w 339"/>
                <a:gd name="T7" fmla="*/ 10 h 288"/>
                <a:gd name="T8" fmla="*/ 228 w 339"/>
                <a:gd name="T9" fmla="*/ 5 h 288"/>
                <a:gd name="T10" fmla="*/ 238 w 339"/>
                <a:gd name="T11" fmla="*/ 10 h 288"/>
                <a:gd name="T12" fmla="*/ 243 w 339"/>
                <a:gd name="T13" fmla="*/ 5 h 288"/>
                <a:gd name="T14" fmla="*/ 253 w 339"/>
                <a:gd name="T15" fmla="*/ 5 h 288"/>
                <a:gd name="T16" fmla="*/ 258 w 339"/>
                <a:gd name="T17" fmla="*/ 5 h 288"/>
                <a:gd name="T18" fmla="*/ 283 w 339"/>
                <a:gd name="T19" fmla="*/ 0 h 288"/>
                <a:gd name="T20" fmla="*/ 304 w 339"/>
                <a:gd name="T21" fmla="*/ 5 h 288"/>
                <a:gd name="T22" fmla="*/ 314 w 339"/>
                <a:gd name="T23" fmla="*/ 10 h 288"/>
                <a:gd name="T24" fmla="*/ 329 w 339"/>
                <a:gd name="T25" fmla="*/ 30 h 288"/>
                <a:gd name="T26" fmla="*/ 334 w 339"/>
                <a:gd name="T27" fmla="*/ 50 h 288"/>
                <a:gd name="T28" fmla="*/ 339 w 339"/>
                <a:gd name="T29" fmla="*/ 65 h 288"/>
                <a:gd name="T30" fmla="*/ 339 w 339"/>
                <a:gd name="T31" fmla="*/ 70 h 288"/>
                <a:gd name="T32" fmla="*/ 329 w 339"/>
                <a:gd name="T33" fmla="*/ 86 h 288"/>
                <a:gd name="T34" fmla="*/ 304 w 339"/>
                <a:gd name="T35" fmla="*/ 116 h 288"/>
                <a:gd name="T36" fmla="*/ 288 w 339"/>
                <a:gd name="T37" fmla="*/ 141 h 288"/>
                <a:gd name="T38" fmla="*/ 278 w 339"/>
                <a:gd name="T39" fmla="*/ 141 h 288"/>
                <a:gd name="T40" fmla="*/ 273 w 339"/>
                <a:gd name="T41" fmla="*/ 141 h 288"/>
                <a:gd name="T42" fmla="*/ 258 w 339"/>
                <a:gd name="T43" fmla="*/ 136 h 288"/>
                <a:gd name="T44" fmla="*/ 248 w 339"/>
                <a:gd name="T45" fmla="*/ 146 h 288"/>
                <a:gd name="T46" fmla="*/ 253 w 339"/>
                <a:gd name="T47" fmla="*/ 162 h 288"/>
                <a:gd name="T48" fmla="*/ 243 w 339"/>
                <a:gd name="T49" fmla="*/ 167 h 288"/>
                <a:gd name="T50" fmla="*/ 243 w 339"/>
                <a:gd name="T51" fmla="*/ 182 h 288"/>
                <a:gd name="T52" fmla="*/ 253 w 339"/>
                <a:gd name="T53" fmla="*/ 182 h 288"/>
                <a:gd name="T54" fmla="*/ 278 w 339"/>
                <a:gd name="T55" fmla="*/ 177 h 288"/>
                <a:gd name="T56" fmla="*/ 288 w 339"/>
                <a:gd name="T57" fmla="*/ 182 h 288"/>
                <a:gd name="T58" fmla="*/ 263 w 339"/>
                <a:gd name="T59" fmla="*/ 222 h 288"/>
                <a:gd name="T60" fmla="*/ 268 w 339"/>
                <a:gd name="T61" fmla="*/ 238 h 288"/>
                <a:gd name="T62" fmla="*/ 258 w 339"/>
                <a:gd name="T63" fmla="*/ 248 h 288"/>
                <a:gd name="T64" fmla="*/ 243 w 339"/>
                <a:gd name="T65" fmla="*/ 268 h 288"/>
                <a:gd name="T66" fmla="*/ 223 w 339"/>
                <a:gd name="T67" fmla="*/ 283 h 288"/>
                <a:gd name="T68" fmla="*/ 212 w 339"/>
                <a:gd name="T69" fmla="*/ 283 h 288"/>
                <a:gd name="T70" fmla="*/ 187 w 339"/>
                <a:gd name="T71" fmla="*/ 258 h 288"/>
                <a:gd name="T72" fmla="*/ 187 w 339"/>
                <a:gd name="T73" fmla="*/ 243 h 288"/>
                <a:gd name="T74" fmla="*/ 172 w 339"/>
                <a:gd name="T75" fmla="*/ 222 h 288"/>
                <a:gd name="T76" fmla="*/ 152 w 339"/>
                <a:gd name="T77" fmla="*/ 212 h 288"/>
                <a:gd name="T78" fmla="*/ 121 w 339"/>
                <a:gd name="T79" fmla="*/ 217 h 288"/>
                <a:gd name="T80" fmla="*/ 111 w 339"/>
                <a:gd name="T81" fmla="*/ 238 h 288"/>
                <a:gd name="T82" fmla="*/ 86 w 339"/>
                <a:gd name="T83" fmla="*/ 227 h 288"/>
                <a:gd name="T84" fmla="*/ 71 w 339"/>
                <a:gd name="T85" fmla="*/ 238 h 288"/>
                <a:gd name="T86" fmla="*/ 45 w 339"/>
                <a:gd name="T87" fmla="*/ 232 h 288"/>
                <a:gd name="T88" fmla="*/ 35 w 339"/>
                <a:gd name="T89" fmla="*/ 222 h 288"/>
                <a:gd name="T90" fmla="*/ 15 w 339"/>
                <a:gd name="T91" fmla="*/ 222 h 288"/>
                <a:gd name="T92" fmla="*/ 0 w 339"/>
                <a:gd name="T93" fmla="*/ 222 h 288"/>
                <a:gd name="T94" fmla="*/ 10 w 339"/>
                <a:gd name="T95" fmla="*/ 192 h 288"/>
                <a:gd name="T96" fmla="*/ 20 w 339"/>
                <a:gd name="T97" fmla="*/ 172 h 288"/>
                <a:gd name="T98" fmla="*/ 56 w 339"/>
                <a:gd name="T99" fmla="*/ 177 h 288"/>
                <a:gd name="T100" fmla="*/ 81 w 339"/>
                <a:gd name="T101" fmla="*/ 172 h 288"/>
                <a:gd name="T102" fmla="*/ 76 w 339"/>
                <a:gd name="T103" fmla="*/ 157 h 288"/>
                <a:gd name="T104" fmla="*/ 86 w 339"/>
                <a:gd name="T105" fmla="*/ 146 h 288"/>
                <a:gd name="T106" fmla="*/ 106 w 339"/>
                <a:gd name="T107" fmla="*/ 126 h 288"/>
                <a:gd name="T108" fmla="*/ 126 w 339"/>
                <a:gd name="T109" fmla="*/ 126 h 288"/>
                <a:gd name="T110" fmla="*/ 137 w 339"/>
                <a:gd name="T111" fmla="*/ 116 h 288"/>
                <a:gd name="T112" fmla="*/ 142 w 339"/>
                <a:gd name="T113" fmla="*/ 91 h 288"/>
                <a:gd name="T114" fmla="*/ 142 w 339"/>
                <a:gd name="T115" fmla="*/ 65 h 288"/>
                <a:gd name="T116" fmla="*/ 172 w 339"/>
                <a:gd name="T117" fmla="*/ 50 h 288"/>
                <a:gd name="T118" fmla="*/ 187 w 339"/>
                <a:gd name="T119" fmla="*/ 50 h 288"/>
                <a:gd name="T120" fmla="*/ 167 w 339"/>
                <a:gd name="T121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9" h="288">
                  <a:moveTo>
                    <a:pt x="172" y="5"/>
                  </a:moveTo>
                  <a:lnTo>
                    <a:pt x="172" y="5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92" y="5"/>
                  </a:lnTo>
                  <a:lnTo>
                    <a:pt x="197" y="0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23" y="5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43" y="10"/>
                  </a:lnTo>
                  <a:lnTo>
                    <a:pt x="243" y="5"/>
                  </a:lnTo>
                  <a:lnTo>
                    <a:pt x="243" y="5"/>
                  </a:lnTo>
                  <a:lnTo>
                    <a:pt x="248" y="10"/>
                  </a:lnTo>
                  <a:lnTo>
                    <a:pt x="248" y="10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53" y="5"/>
                  </a:lnTo>
                  <a:lnTo>
                    <a:pt x="258" y="0"/>
                  </a:lnTo>
                  <a:lnTo>
                    <a:pt x="258" y="5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73" y="10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304" y="0"/>
                  </a:lnTo>
                  <a:lnTo>
                    <a:pt x="304" y="5"/>
                  </a:lnTo>
                  <a:lnTo>
                    <a:pt x="304" y="5"/>
                  </a:lnTo>
                  <a:lnTo>
                    <a:pt x="309" y="10"/>
                  </a:lnTo>
                  <a:lnTo>
                    <a:pt x="309" y="10"/>
                  </a:lnTo>
                  <a:lnTo>
                    <a:pt x="309" y="10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19" y="15"/>
                  </a:lnTo>
                  <a:lnTo>
                    <a:pt x="329" y="30"/>
                  </a:lnTo>
                  <a:lnTo>
                    <a:pt x="334" y="35"/>
                  </a:lnTo>
                  <a:lnTo>
                    <a:pt x="334" y="40"/>
                  </a:lnTo>
                  <a:lnTo>
                    <a:pt x="334" y="45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5"/>
                  </a:lnTo>
                  <a:lnTo>
                    <a:pt x="339" y="6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34" y="76"/>
                  </a:lnTo>
                  <a:lnTo>
                    <a:pt x="329" y="86"/>
                  </a:lnTo>
                  <a:lnTo>
                    <a:pt x="329" y="91"/>
                  </a:lnTo>
                  <a:lnTo>
                    <a:pt x="324" y="96"/>
                  </a:lnTo>
                  <a:lnTo>
                    <a:pt x="309" y="111"/>
                  </a:lnTo>
                  <a:lnTo>
                    <a:pt x="304" y="116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88" y="141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8" y="141"/>
                  </a:lnTo>
                  <a:lnTo>
                    <a:pt x="278" y="141"/>
                  </a:lnTo>
                  <a:lnTo>
                    <a:pt x="278" y="141"/>
                  </a:lnTo>
                  <a:lnTo>
                    <a:pt x="273" y="146"/>
                  </a:lnTo>
                  <a:lnTo>
                    <a:pt x="273" y="141"/>
                  </a:lnTo>
                  <a:lnTo>
                    <a:pt x="273" y="141"/>
                  </a:lnTo>
                  <a:lnTo>
                    <a:pt x="268" y="141"/>
                  </a:lnTo>
                  <a:lnTo>
                    <a:pt x="268" y="136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3" y="141"/>
                  </a:lnTo>
                  <a:lnTo>
                    <a:pt x="253" y="141"/>
                  </a:lnTo>
                  <a:lnTo>
                    <a:pt x="248" y="141"/>
                  </a:lnTo>
                  <a:lnTo>
                    <a:pt x="248" y="146"/>
                  </a:lnTo>
                  <a:lnTo>
                    <a:pt x="248" y="151"/>
                  </a:lnTo>
                  <a:lnTo>
                    <a:pt x="253" y="151"/>
                  </a:lnTo>
                  <a:lnTo>
                    <a:pt x="253" y="157"/>
                  </a:lnTo>
                  <a:lnTo>
                    <a:pt x="253" y="162"/>
                  </a:lnTo>
                  <a:lnTo>
                    <a:pt x="253" y="167"/>
                  </a:lnTo>
                  <a:lnTo>
                    <a:pt x="253" y="167"/>
                  </a:lnTo>
                  <a:lnTo>
                    <a:pt x="248" y="167"/>
                  </a:lnTo>
                  <a:lnTo>
                    <a:pt x="243" y="167"/>
                  </a:lnTo>
                  <a:lnTo>
                    <a:pt x="243" y="172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8" y="187"/>
                  </a:lnTo>
                  <a:lnTo>
                    <a:pt x="248" y="182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3" y="182"/>
                  </a:lnTo>
                  <a:lnTo>
                    <a:pt x="268" y="177"/>
                  </a:lnTo>
                  <a:lnTo>
                    <a:pt x="278" y="177"/>
                  </a:lnTo>
                  <a:lnTo>
                    <a:pt x="283" y="177"/>
                  </a:lnTo>
                  <a:lnTo>
                    <a:pt x="288" y="177"/>
                  </a:lnTo>
                  <a:lnTo>
                    <a:pt x="288" y="177"/>
                  </a:lnTo>
                  <a:lnTo>
                    <a:pt x="288" y="182"/>
                  </a:lnTo>
                  <a:lnTo>
                    <a:pt x="288" y="182"/>
                  </a:lnTo>
                  <a:lnTo>
                    <a:pt x="273" y="202"/>
                  </a:lnTo>
                  <a:lnTo>
                    <a:pt x="268" y="212"/>
                  </a:lnTo>
                  <a:lnTo>
                    <a:pt x="263" y="222"/>
                  </a:lnTo>
                  <a:lnTo>
                    <a:pt x="263" y="227"/>
                  </a:lnTo>
                  <a:lnTo>
                    <a:pt x="263" y="227"/>
                  </a:lnTo>
                  <a:lnTo>
                    <a:pt x="268" y="232"/>
                  </a:lnTo>
                  <a:lnTo>
                    <a:pt x="268" y="238"/>
                  </a:lnTo>
                  <a:lnTo>
                    <a:pt x="263" y="238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58" y="248"/>
                  </a:lnTo>
                  <a:lnTo>
                    <a:pt x="258" y="253"/>
                  </a:lnTo>
                  <a:lnTo>
                    <a:pt x="253" y="253"/>
                  </a:lnTo>
                  <a:lnTo>
                    <a:pt x="248" y="263"/>
                  </a:lnTo>
                  <a:lnTo>
                    <a:pt x="243" y="268"/>
                  </a:lnTo>
                  <a:lnTo>
                    <a:pt x="238" y="273"/>
                  </a:lnTo>
                  <a:lnTo>
                    <a:pt x="233" y="278"/>
                  </a:lnTo>
                  <a:lnTo>
                    <a:pt x="228" y="278"/>
                  </a:lnTo>
                  <a:lnTo>
                    <a:pt x="223" y="283"/>
                  </a:lnTo>
                  <a:lnTo>
                    <a:pt x="223" y="288"/>
                  </a:lnTo>
                  <a:lnTo>
                    <a:pt x="223" y="283"/>
                  </a:lnTo>
                  <a:lnTo>
                    <a:pt x="218" y="283"/>
                  </a:lnTo>
                  <a:lnTo>
                    <a:pt x="212" y="283"/>
                  </a:lnTo>
                  <a:lnTo>
                    <a:pt x="207" y="278"/>
                  </a:lnTo>
                  <a:lnTo>
                    <a:pt x="197" y="273"/>
                  </a:lnTo>
                  <a:lnTo>
                    <a:pt x="192" y="273"/>
                  </a:lnTo>
                  <a:lnTo>
                    <a:pt x="187" y="258"/>
                  </a:lnTo>
                  <a:lnTo>
                    <a:pt x="187" y="253"/>
                  </a:lnTo>
                  <a:lnTo>
                    <a:pt x="182" y="248"/>
                  </a:lnTo>
                  <a:lnTo>
                    <a:pt x="187" y="243"/>
                  </a:lnTo>
                  <a:lnTo>
                    <a:pt x="187" y="243"/>
                  </a:lnTo>
                  <a:lnTo>
                    <a:pt x="182" y="238"/>
                  </a:lnTo>
                  <a:lnTo>
                    <a:pt x="182" y="232"/>
                  </a:lnTo>
                  <a:lnTo>
                    <a:pt x="177" y="227"/>
                  </a:lnTo>
                  <a:lnTo>
                    <a:pt x="172" y="222"/>
                  </a:lnTo>
                  <a:lnTo>
                    <a:pt x="172" y="217"/>
                  </a:lnTo>
                  <a:lnTo>
                    <a:pt x="162" y="217"/>
                  </a:lnTo>
                  <a:lnTo>
                    <a:pt x="162" y="212"/>
                  </a:lnTo>
                  <a:lnTo>
                    <a:pt x="152" y="212"/>
                  </a:lnTo>
                  <a:lnTo>
                    <a:pt x="152" y="212"/>
                  </a:lnTo>
                  <a:lnTo>
                    <a:pt x="142" y="212"/>
                  </a:lnTo>
                  <a:lnTo>
                    <a:pt x="126" y="212"/>
                  </a:lnTo>
                  <a:lnTo>
                    <a:pt x="121" y="217"/>
                  </a:lnTo>
                  <a:lnTo>
                    <a:pt x="116" y="217"/>
                  </a:lnTo>
                  <a:lnTo>
                    <a:pt x="116" y="222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6" y="232"/>
                  </a:lnTo>
                  <a:lnTo>
                    <a:pt x="96" y="232"/>
                  </a:lnTo>
                  <a:lnTo>
                    <a:pt x="86" y="222"/>
                  </a:lnTo>
                  <a:lnTo>
                    <a:pt x="86" y="227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71" y="232"/>
                  </a:lnTo>
                  <a:lnTo>
                    <a:pt x="71" y="238"/>
                  </a:lnTo>
                  <a:lnTo>
                    <a:pt x="66" y="238"/>
                  </a:lnTo>
                  <a:lnTo>
                    <a:pt x="61" y="238"/>
                  </a:lnTo>
                  <a:lnTo>
                    <a:pt x="56" y="238"/>
                  </a:lnTo>
                  <a:lnTo>
                    <a:pt x="45" y="232"/>
                  </a:lnTo>
                  <a:lnTo>
                    <a:pt x="40" y="238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25" y="222"/>
                  </a:lnTo>
                  <a:lnTo>
                    <a:pt x="20" y="222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5" y="207"/>
                  </a:lnTo>
                  <a:lnTo>
                    <a:pt x="10" y="202"/>
                  </a:lnTo>
                  <a:lnTo>
                    <a:pt x="10" y="19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77"/>
                  </a:lnTo>
                  <a:lnTo>
                    <a:pt x="20" y="172"/>
                  </a:lnTo>
                  <a:lnTo>
                    <a:pt x="25" y="177"/>
                  </a:lnTo>
                  <a:lnTo>
                    <a:pt x="30" y="177"/>
                  </a:lnTo>
                  <a:lnTo>
                    <a:pt x="40" y="177"/>
                  </a:lnTo>
                  <a:lnTo>
                    <a:pt x="56" y="177"/>
                  </a:lnTo>
                  <a:lnTo>
                    <a:pt x="61" y="177"/>
                  </a:lnTo>
                  <a:lnTo>
                    <a:pt x="71" y="177"/>
                  </a:lnTo>
                  <a:lnTo>
                    <a:pt x="76" y="177"/>
                  </a:lnTo>
                  <a:lnTo>
                    <a:pt x="81" y="172"/>
                  </a:lnTo>
                  <a:lnTo>
                    <a:pt x="81" y="172"/>
                  </a:lnTo>
                  <a:lnTo>
                    <a:pt x="81" y="167"/>
                  </a:lnTo>
                  <a:lnTo>
                    <a:pt x="76" y="162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81" y="151"/>
                  </a:lnTo>
                  <a:lnTo>
                    <a:pt x="86" y="151"/>
                  </a:lnTo>
                  <a:lnTo>
                    <a:pt x="86" y="146"/>
                  </a:lnTo>
                  <a:lnTo>
                    <a:pt x="91" y="141"/>
                  </a:lnTo>
                  <a:lnTo>
                    <a:pt x="96" y="136"/>
                  </a:lnTo>
                  <a:lnTo>
                    <a:pt x="101" y="131"/>
                  </a:lnTo>
                  <a:lnTo>
                    <a:pt x="106" y="126"/>
                  </a:lnTo>
                  <a:lnTo>
                    <a:pt x="111" y="126"/>
                  </a:lnTo>
                  <a:lnTo>
                    <a:pt x="116" y="121"/>
                  </a:lnTo>
                  <a:lnTo>
                    <a:pt x="121" y="121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31" y="126"/>
                  </a:lnTo>
                  <a:lnTo>
                    <a:pt x="137" y="121"/>
                  </a:lnTo>
                  <a:lnTo>
                    <a:pt x="137" y="116"/>
                  </a:lnTo>
                  <a:lnTo>
                    <a:pt x="142" y="106"/>
                  </a:lnTo>
                  <a:lnTo>
                    <a:pt x="142" y="101"/>
                  </a:lnTo>
                  <a:lnTo>
                    <a:pt x="142" y="96"/>
                  </a:lnTo>
                  <a:lnTo>
                    <a:pt x="142" y="91"/>
                  </a:lnTo>
                  <a:lnTo>
                    <a:pt x="137" y="86"/>
                  </a:lnTo>
                  <a:lnTo>
                    <a:pt x="137" y="81"/>
                  </a:lnTo>
                  <a:lnTo>
                    <a:pt x="137" y="70"/>
                  </a:lnTo>
                  <a:lnTo>
                    <a:pt x="142" y="65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2" y="50"/>
                  </a:lnTo>
                  <a:lnTo>
                    <a:pt x="172" y="50"/>
                  </a:lnTo>
                  <a:lnTo>
                    <a:pt x="177" y="55"/>
                  </a:lnTo>
                  <a:lnTo>
                    <a:pt x="182" y="55"/>
                  </a:lnTo>
                  <a:lnTo>
                    <a:pt x="187" y="55"/>
                  </a:lnTo>
                  <a:lnTo>
                    <a:pt x="187" y="50"/>
                  </a:lnTo>
                  <a:lnTo>
                    <a:pt x="187" y="45"/>
                  </a:lnTo>
                  <a:lnTo>
                    <a:pt x="182" y="35"/>
                  </a:lnTo>
                  <a:lnTo>
                    <a:pt x="177" y="30"/>
                  </a:lnTo>
                  <a:lnTo>
                    <a:pt x="167" y="20"/>
                  </a:lnTo>
                  <a:lnTo>
                    <a:pt x="172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7" name="Freeform 51">
              <a:extLst>
                <a:ext uri="{FF2B5EF4-FFF2-40B4-BE49-F238E27FC236}">
                  <a16:creationId xmlns:a16="http://schemas.microsoft.com/office/drawing/2014/main" id="{2C3DBD26-0919-5DE8-B606-439B162FB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4" y="1462088"/>
              <a:ext cx="273050" cy="298450"/>
            </a:xfrm>
            <a:custGeom>
              <a:avLst/>
              <a:gdLst>
                <a:gd name="T0" fmla="*/ 0 w 172"/>
                <a:gd name="T1" fmla="*/ 26 h 188"/>
                <a:gd name="T2" fmla="*/ 25 w 172"/>
                <a:gd name="T3" fmla="*/ 16 h 188"/>
                <a:gd name="T4" fmla="*/ 20 w 172"/>
                <a:gd name="T5" fmla="*/ 21 h 188"/>
                <a:gd name="T6" fmla="*/ 25 w 172"/>
                <a:gd name="T7" fmla="*/ 21 h 188"/>
                <a:gd name="T8" fmla="*/ 30 w 172"/>
                <a:gd name="T9" fmla="*/ 16 h 188"/>
                <a:gd name="T10" fmla="*/ 41 w 172"/>
                <a:gd name="T11" fmla="*/ 16 h 188"/>
                <a:gd name="T12" fmla="*/ 46 w 172"/>
                <a:gd name="T13" fmla="*/ 6 h 188"/>
                <a:gd name="T14" fmla="*/ 51 w 172"/>
                <a:gd name="T15" fmla="*/ 0 h 188"/>
                <a:gd name="T16" fmla="*/ 56 w 172"/>
                <a:gd name="T17" fmla="*/ 0 h 188"/>
                <a:gd name="T18" fmla="*/ 91 w 172"/>
                <a:gd name="T19" fmla="*/ 11 h 188"/>
                <a:gd name="T20" fmla="*/ 127 w 172"/>
                <a:gd name="T21" fmla="*/ 16 h 188"/>
                <a:gd name="T22" fmla="*/ 157 w 172"/>
                <a:gd name="T23" fmla="*/ 11 h 188"/>
                <a:gd name="T24" fmla="*/ 152 w 172"/>
                <a:gd name="T25" fmla="*/ 31 h 188"/>
                <a:gd name="T26" fmla="*/ 172 w 172"/>
                <a:gd name="T27" fmla="*/ 56 h 188"/>
                <a:gd name="T28" fmla="*/ 167 w 172"/>
                <a:gd name="T29" fmla="*/ 66 h 188"/>
                <a:gd name="T30" fmla="*/ 147 w 172"/>
                <a:gd name="T31" fmla="*/ 61 h 188"/>
                <a:gd name="T32" fmla="*/ 127 w 172"/>
                <a:gd name="T33" fmla="*/ 76 h 188"/>
                <a:gd name="T34" fmla="*/ 122 w 172"/>
                <a:gd name="T35" fmla="*/ 97 h 188"/>
                <a:gd name="T36" fmla="*/ 127 w 172"/>
                <a:gd name="T37" fmla="*/ 112 h 188"/>
                <a:gd name="T38" fmla="*/ 122 w 172"/>
                <a:gd name="T39" fmla="*/ 132 h 188"/>
                <a:gd name="T40" fmla="*/ 111 w 172"/>
                <a:gd name="T41" fmla="*/ 137 h 188"/>
                <a:gd name="T42" fmla="*/ 96 w 172"/>
                <a:gd name="T43" fmla="*/ 137 h 188"/>
                <a:gd name="T44" fmla="*/ 81 w 172"/>
                <a:gd name="T45" fmla="*/ 147 h 188"/>
                <a:gd name="T46" fmla="*/ 71 w 172"/>
                <a:gd name="T47" fmla="*/ 162 h 188"/>
                <a:gd name="T48" fmla="*/ 61 w 172"/>
                <a:gd name="T49" fmla="*/ 168 h 188"/>
                <a:gd name="T50" fmla="*/ 66 w 172"/>
                <a:gd name="T51" fmla="*/ 183 h 188"/>
                <a:gd name="T52" fmla="*/ 56 w 172"/>
                <a:gd name="T53" fmla="*/ 188 h 188"/>
                <a:gd name="T54" fmla="*/ 25 w 172"/>
                <a:gd name="T55" fmla="*/ 188 h 188"/>
                <a:gd name="T56" fmla="*/ 5 w 172"/>
                <a:gd name="T57" fmla="*/ 183 h 188"/>
                <a:gd name="T58" fmla="*/ 15 w 172"/>
                <a:gd name="T59" fmla="*/ 178 h 188"/>
                <a:gd name="T60" fmla="*/ 30 w 172"/>
                <a:gd name="T61" fmla="*/ 162 h 188"/>
                <a:gd name="T62" fmla="*/ 46 w 172"/>
                <a:gd name="T63" fmla="*/ 157 h 188"/>
                <a:gd name="T64" fmla="*/ 51 w 172"/>
                <a:gd name="T65" fmla="*/ 147 h 188"/>
                <a:gd name="T66" fmla="*/ 41 w 172"/>
                <a:gd name="T67" fmla="*/ 122 h 188"/>
                <a:gd name="T68" fmla="*/ 51 w 172"/>
                <a:gd name="T69" fmla="*/ 117 h 188"/>
                <a:gd name="T70" fmla="*/ 61 w 172"/>
                <a:gd name="T71" fmla="*/ 102 h 188"/>
                <a:gd name="T72" fmla="*/ 41 w 172"/>
                <a:gd name="T73" fmla="*/ 76 h 188"/>
                <a:gd name="T74" fmla="*/ 20 w 172"/>
                <a:gd name="T75" fmla="*/ 81 h 188"/>
                <a:gd name="T76" fmla="*/ 5 w 172"/>
                <a:gd name="T77" fmla="*/ 92 h 188"/>
                <a:gd name="T78" fmla="*/ 10 w 172"/>
                <a:gd name="T79" fmla="*/ 76 h 188"/>
                <a:gd name="T80" fmla="*/ 10 w 172"/>
                <a:gd name="T81" fmla="*/ 61 h 188"/>
                <a:gd name="T82" fmla="*/ 10 w 172"/>
                <a:gd name="T83" fmla="*/ 46 h 188"/>
                <a:gd name="T84" fmla="*/ 10 w 172"/>
                <a:gd name="T85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" h="188">
                  <a:moveTo>
                    <a:pt x="5" y="31"/>
                  </a:moveTo>
                  <a:lnTo>
                    <a:pt x="5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5" y="16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30" y="21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6" y="11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81" y="0"/>
                  </a:lnTo>
                  <a:lnTo>
                    <a:pt x="91" y="11"/>
                  </a:lnTo>
                  <a:lnTo>
                    <a:pt x="111" y="16"/>
                  </a:lnTo>
                  <a:lnTo>
                    <a:pt x="122" y="16"/>
                  </a:lnTo>
                  <a:lnTo>
                    <a:pt x="127" y="16"/>
                  </a:lnTo>
                  <a:lnTo>
                    <a:pt x="137" y="11"/>
                  </a:lnTo>
                  <a:lnTo>
                    <a:pt x="142" y="6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6"/>
                  </a:lnTo>
                  <a:lnTo>
                    <a:pt x="152" y="31"/>
                  </a:lnTo>
                  <a:lnTo>
                    <a:pt x="162" y="41"/>
                  </a:lnTo>
                  <a:lnTo>
                    <a:pt x="167" y="46"/>
                  </a:lnTo>
                  <a:lnTo>
                    <a:pt x="172" y="56"/>
                  </a:lnTo>
                  <a:lnTo>
                    <a:pt x="172" y="61"/>
                  </a:lnTo>
                  <a:lnTo>
                    <a:pt x="172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7" y="61"/>
                  </a:lnTo>
                  <a:lnTo>
                    <a:pt x="147" y="61"/>
                  </a:lnTo>
                  <a:lnTo>
                    <a:pt x="142" y="61"/>
                  </a:lnTo>
                  <a:lnTo>
                    <a:pt x="132" y="66"/>
                  </a:lnTo>
                  <a:lnTo>
                    <a:pt x="127" y="76"/>
                  </a:lnTo>
                  <a:lnTo>
                    <a:pt x="122" y="81"/>
                  </a:lnTo>
                  <a:lnTo>
                    <a:pt x="122" y="92"/>
                  </a:lnTo>
                  <a:lnTo>
                    <a:pt x="122" y="97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7" y="112"/>
                  </a:lnTo>
                  <a:lnTo>
                    <a:pt x="127" y="117"/>
                  </a:lnTo>
                  <a:lnTo>
                    <a:pt x="122" y="127"/>
                  </a:lnTo>
                  <a:lnTo>
                    <a:pt x="122" y="132"/>
                  </a:lnTo>
                  <a:lnTo>
                    <a:pt x="116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06" y="132"/>
                  </a:lnTo>
                  <a:lnTo>
                    <a:pt x="101" y="132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86" y="142"/>
                  </a:lnTo>
                  <a:lnTo>
                    <a:pt x="81" y="147"/>
                  </a:lnTo>
                  <a:lnTo>
                    <a:pt x="76" y="152"/>
                  </a:lnTo>
                  <a:lnTo>
                    <a:pt x="71" y="157"/>
                  </a:lnTo>
                  <a:lnTo>
                    <a:pt x="71" y="162"/>
                  </a:lnTo>
                  <a:lnTo>
                    <a:pt x="66" y="162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61" y="173"/>
                  </a:lnTo>
                  <a:lnTo>
                    <a:pt x="66" y="178"/>
                  </a:lnTo>
                  <a:lnTo>
                    <a:pt x="66" y="183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56" y="188"/>
                  </a:lnTo>
                  <a:lnTo>
                    <a:pt x="46" y="188"/>
                  </a:lnTo>
                  <a:lnTo>
                    <a:pt x="41" y="188"/>
                  </a:lnTo>
                  <a:lnTo>
                    <a:pt x="25" y="188"/>
                  </a:lnTo>
                  <a:lnTo>
                    <a:pt x="15" y="188"/>
                  </a:lnTo>
                  <a:lnTo>
                    <a:pt x="10" y="188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10" y="178"/>
                  </a:lnTo>
                  <a:lnTo>
                    <a:pt x="15" y="178"/>
                  </a:lnTo>
                  <a:lnTo>
                    <a:pt x="20" y="173"/>
                  </a:lnTo>
                  <a:lnTo>
                    <a:pt x="25" y="168"/>
                  </a:lnTo>
                  <a:lnTo>
                    <a:pt x="30" y="162"/>
                  </a:lnTo>
                  <a:lnTo>
                    <a:pt x="41" y="162"/>
                  </a:lnTo>
                  <a:lnTo>
                    <a:pt x="46" y="162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47"/>
                  </a:lnTo>
                  <a:lnTo>
                    <a:pt x="46" y="142"/>
                  </a:lnTo>
                  <a:lnTo>
                    <a:pt x="46" y="127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6" y="117"/>
                  </a:lnTo>
                  <a:lnTo>
                    <a:pt x="51" y="117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56" y="87"/>
                  </a:lnTo>
                  <a:lnTo>
                    <a:pt x="51" y="87"/>
                  </a:lnTo>
                  <a:lnTo>
                    <a:pt x="41" y="76"/>
                  </a:lnTo>
                  <a:lnTo>
                    <a:pt x="30" y="76"/>
                  </a:lnTo>
                  <a:lnTo>
                    <a:pt x="25" y="81"/>
                  </a:lnTo>
                  <a:lnTo>
                    <a:pt x="20" y="81"/>
                  </a:lnTo>
                  <a:lnTo>
                    <a:pt x="15" y="81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5" y="36"/>
                  </a:lnTo>
                  <a:lnTo>
                    <a:pt x="5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8" name="Freeform 52">
              <a:extLst>
                <a:ext uri="{FF2B5EF4-FFF2-40B4-BE49-F238E27FC236}">
                  <a16:creationId xmlns:a16="http://schemas.microsoft.com/office/drawing/2014/main" id="{4CA970DA-222D-25A0-E19A-2140599D7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9" y="2243138"/>
              <a:ext cx="128588" cy="79375"/>
            </a:xfrm>
            <a:custGeom>
              <a:avLst/>
              <a:gdLst>
                <a:gd name="T0" fmla="*/ 31 w 81"/>
                <a:gd name="T1" fmla="*/ 5 h 50"/>
                <a:gd name="T2" fmla="*/ 31 w 81"/>
                <a:gd name="T3" fmla="*/ 5 h 50"/>
                <a:gd name="T4" fmla="*/ 41 w 81"/>
                <a:gd name="T5" fmla="*/ 0 h 50"/>
                <a:gd name="T6" fmla="*/ 46 w 81"/>
                <a:gd name="T7" fmla="*/ 5 h 50"/>
                <a:gd name="T8" fmla="*/ 46 w 81"/>
                <a:gd name="T9" fmla="*/ 5 h 50"/>
                <a:gd name="T10" fmla="*/ 46 w 81"/>
                <a:gd name="T11" fmla="*/ 10 h 50"/>
                <a:gd name="T12" fmla="*/ 51 w 81"/>
                <a:gd name="T13" fmla="*/ 10 h 50"/>
                <a:gd name="T14" fmla="*/ 51 w 81"/>
                <a:gd name="T15" fmla="*/ 10 h 50"/>
                <a:gd name="T16" fmla="*/ 51 w 81"/>
                <a:gd name="T17" fmla="*/ 10 h 50"/>
                <a:gd name="T18" fmla="*/ 56 w 81"/>
                <a:gd name="T19" fmla="*/ 10 h 50"/>
                <a:gd name="T20" fmla="*/ 56 w 81"/>
                <a:gd name="T21" fmla="*/ 15 h 50"/>
                <a:gd name="T22" fmla="*/ 56 w 81"/>
                <a:gd name="T23" fmla="*/ 15 h 50"/>
                <a:gd name="T24" fmla="*/ 56 w 81"/>
                <a:gd name="T25" fmla="*/ 15 h 50"/>
                <a:gd name="T26" fmla="*/ 66 w 81"/>
                <a:gd name="T27" fmla="*/ 15 h 50"/>
                <a:gd name="T28" fmla="*/ 71 w 81"/>
                <a:gd name="T29" fmla="*/ 15 h 50"/>
                <a:gd name="T30" fmla="*/ 81 w 81"/>
                <a:gd name="T31" fmla="*/ 20 h 50"/>
                <a:gd name="T32" fmla="*/ 81 w 81"/>
                <a:gd name="T33" fmla="*/ 20 h 50"/>
                <a:gd name="T34" fmla="*/ 76 w 81"/>
                <a:gd name="T35" fmla="*/ 25 h 50"/>
                <a:gd name="T36" fmla="*/ 71 w 81"/>
                <a:gd name="T37" fmla="*/ 25 h 50"/>
                <a:gd name="T38" fmla="*/ 71 w 81"/>
                <a:gd name="T39" fmla="*/ 20 h 50"/>
                <a:gd name="T40" fmla="*/ 66 w 81"/>
                <a:gd name="T41" fmla="*/ 20 h 50"/>
                <a:gd name="T42" fmla="*/ 61 w 81"/>
                <a:gd name="T43" fmla="*/ 30 h 50"/>
                <a:gd name="T44" fmla="*/ 56 w 81"/>
                <a:gd name="T45" fmla="*/ 30 h 50"/>
                <a:gd name="T46" fmla="*/ 56 w 81"/>
                <a:gd name="T47" fmla="*/ 35 h 50"/>
                <a:gd name="T48" fmla="*/ 46 w 81"/>
                <a:gd name="T49" fmla="*/ 40 h 50"/>
                <a:gd name="T50" fmla="*/ 36 w 81"/>
                <a:gd name="T51" fmla="*/ 45 h 50"/>
                <a:gd name="T52" fmla="*/ 31 w 81"/>
                <a:gd name="T53" fmla="*/ 50 h 50"/>
                <a:gd name="T54" fmla="*/ 31 w 81"/>
                <a:gd name="T55" fmla="*/ 45 h 50"/>
                <a:gd name="T56" fmla="*/ 20 w 81"/>
                <a:gd name="T57" fmla="*/ 40 h 50"/>
                <a:gd name="T58" fmla="*/ 15 w 81"/>
                <a:gd name="T59" fmla="*/ 35 h 50"/>
                <a:gd name="T60" fmla="*/ 20 w 81"/>
                <a:gd name="T61" fmla="*/ 30 h 50"/>
                <a:gd name="T62" fmla="*/ 20 w 81"/>
                <a:gd name="T63" fmla="*/ 30 h 50"/>
                <a:gd name="T64" fmla="*/ 20 w 81"/>
                <a:gd name="T65" fmla="*/ 30 h 50"/>
                <a:gd name="T66" fmla="*/ 10 w 81"/>
                <a:gd name="T67" fmla="*/ 30 h 50"/>
                <a:gd name="T68" fmla="*/ 10 w 81"/>
                <a:gd name="T69" fmla="*/ 25 h 50"/>
                <a:gd name="T70" fmla="*/ 10 w 81"/>
                <a:gd name="T71" fmla="*/ 20 h 50"/>
                <a:gd name="T72" fmla="*/ 5 w 81"/>
                <a:gd name="T73" fmla="*/ 20 h 50"/>
                <a:gd name="T74" fmla="*/ 5 w 81"/>
                <a:gd name="T75" fmla="*/ 15 h 50"/>
                <a:gd name="T76" fmla="*/ 5 w 81"/>
                <a:gd name="T77" fmla="*/ 15 h 50"/>
                <a:gd name="T78" fmla="*/ 0 w 81"/>
                <a:gd name="T79" fmla="*/ 15 h 50"/>
                <a:gd name="T80" fmla="*/ 0 w 81"/>
                <a:gd name="T81" fmla="*/ 10 h 50"/>
                <a:gd name="T82" fmla="*/ 0 w 81"/>
                <a:gd name="T83" fmla="*/ 10 h 50"/>
                <a:gd name="T84" fmla="*/ 15 w 81"/>
                <a:gd name="T85" fmla="*/ 5 h 50"/>
                <a:gd name="T86" fmla="*/ 31 w 81"/>
                <a:gd name="T87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0">
                  <a:moveTo>
                    <a:pt x="31" y="5"/>
                  </a:moveTo>
                  <a:lnTo>
                    <a:pt x="31" y="5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6" y="25"/>
                  </a:lnTo>
                  <a:lnTo>
                    <a:pt x="71" y="25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1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46" y="40"/>
                  </a:lnTo>
                  <a:lnTo>
                    <a:pt x="36" y="45"/>
                  </a:lnTo>
                  <a:lnTo>
                    <a:pt x="31" y="50"/>
                  </a:lnTo>
                  <a:lnTo>
                    <a:pt x="31" y="45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5" y="5"/>
                  </a:lnTo>
                  <a:lnTo>
                    <a:pt x="3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9" name="Freeform 53">
              <a:extLst>
                <a:ext uri="{FF2B5EF4-FFF2-40B4-BE49-F238E27FC236}">
                  <a16:creationId xmlns:a16="http://schemas.microsoft.com/office/drawing/2014/main" id="{1F42E5A1-ECBE-EA38-97A3-DB9DC8A3D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4" y="1889125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0" name="Freeform 54">
              <a:extLst>
                <a:ext uri="{FF2B5EF4-FFF2-40B4-BE49-F238E27FC236}">
                  <a16:creationId xmlns:a16="http://schemas.microsoft.com/office/drawing/2014/main" id="{1058DAA9-20E6-F9EE-3252-49AF86B41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2009775"/>
              <a:ext cx="290513" cy="273050"/>
            </a:xfrm>
            <a:custGeom>
              <a:avLst/>
              <a:gdLst>
                <a:gd name="T0" fmla="*/ 162 w 183"/>
                <a:gd name="T1" fmla="*/ 131 h 172"/>
                <a:gd name="T2" fmla="*/ 178 w 183"/>
                <a:gd name="T3" fmla="*/ 141 h 172"/>
                <a:gd name="T4" fmla="*/ 183 w 183"/>
                <a:gd name="T5" fmla="*/ 152 h 172"/>
                <a:gd name="T6" fmla="*/ 152 w 183"/>
                <a:gd name="T7" fmla="*/ 152 h 172"/>
                <a:gd name="T8" fmla="*/ 132 w 183"/>
                <a:gd name="T9" fmla="*/ 157 h 172"/>
                <a:gd name="T10" fmla="*/ 117 w 183"/>
                <a:gd name="T11" fmla="*/ 162 h 172"/>
                <a:gd name="T12" fmla="*/ 112 w 183"/>
                <a:gd name="T13" fmla="*/ 157 h 172"/>
                <a:gd name="T14" fmla="*/ 107 w 183"/>
                <a:gd name="T15" fmla="*/ 157 h 172"/>
                <a:gd name="T16" fmla="*/ 97 w 183"/>
                <a:gd name="T17" fmla="*/ 157 h 172"/>
                <a:gd name="T18" fmla="*/ 92 w 183"/>
                <a:gd name="T19" fmla="*/ 162 h 172"/>
                <a:gd name="T20" fmla="*/ 87 w 183"/>
                <a:gd name="T21" fmla="*/ 172 h 172"/>
                <a:gd name="T22" fmla="*/ 71 w 183"/>
                <a:gd name="T23" fmla="*/ 167 h 172"/>
                <a:gd name="T24" fmla="*/ 56 w 183"/>
                <a:gd name="T25" fmla="*/ 157 h 172"/>
                <a:gd name="T26" fmla="*/ 66 w 183"/>
                <a:gd name="T27" fmla="*/ 147 h 172"/>
                <a:gd name="T28" fmla="*/ 51 w 183"/>
                <a:gd name="T29" fmla="*/ 141 h 172"/>
                <a:gd name="T30" fmla="*/ 46 w 183"/>
                <a:gd name="T31" fmla="*/ 136 h 172"/>
                <a:gd name="T32" fmla="*/ 36 w 183"/>
                <a:gd name="T33" fmla="*/ 131 h 172"/>
                <a:gd name="T34" fmla="*/ 26 w 183"/>
                <a:gd name="T35" fmla="*/ 96 h 172"/>
                <a:gd name="T36" fmla="*/ 26 w 183"/>
                <a:gd name="T37" fmla="*/ 86 h 172"/>
                <a:gd name="T38" fmla="*/ 26 w 183"/>
                <a:gd name="T39" fmla="*/ 81 h 172"/>
                <a:gd name="T40" fmla="*/ 31 w 183"/>
                <a:gd name="T41" fmla="*/ 71 h 172"/>
                <a:gd name="T42" fmla="*/ 31 w 183"/>
                <a:gd name="T43" fmla="*/ 66 h 172"/>
                <a:gd name="T44" fmla="*/ 26 w 183"/>
                <a:gd name="T45" fmla="*/ 60 h 172"/>
                <a:gd name="T46" fmla="*/ 11 w 183"/>
                <a:gd name="T47" fmla="*/ 60 h 172"/>
                <a:gd name="T48" fmla="*/ 11 w 183"/>
                <a:gd name="T49" fmla="*/ 55 h 172"/>
                <a:gd name="T50" fmla="*/ 11 w 183"/>
                <a:gd name="T51" fmla="*/ 50 h 172"/>
                <a:gd name="T52" fmla="*/ 5 w 183"/>
                <a:gd name="T53" fmla="*/ 40 h 172"/>
                <a:gd name="T54" fmla="*/ 16 w 183"/>
                <a:gd name="T55" fmla="*/ 30 h 172"/>
                <a:gd name="T56" fmla="*/ 21 w 183"/>
                <a:gd name="T57" fmla="*/ 20 h 172"/>
                <a:gd name="T58" fmla="*/ 36 w 183"/>
                <a:gd name="T59" fmla="*/ 15 h 172"/>
                <a:gd name="T60" fmla="*/ 51 w 183"/>
                <a:gd name="T61" fmla="*/ 10 h 172"/>
                <a:gd name="T62" fmla="*/ 56 w 183"/>
                <a:gd name="T63" fmla="*/ 5 h 172"/>
                <a:gd name="T64" fmla="*/ 66 w 183"/>
                <a:gd name="T65" fmla="*/ 5 h 172"/>
                <a:gd name="T66" fmla="*/ 87 w 183"/>
                <a:gd name="T67" fmla="*/ 0 h 172"/>
                <a:gd name="T68" fmla="*/ 97 w 183"/>
                <a:gd name="T69" fmla="*/ 15 h 172"/>
                <a:gd name="T70" fmla="*/ 117 w 183"/>
                <a:gd name="T71" fmla="*/ 10 h 172"/>
                <a:gd name="T72" fmla="*/ 122 w 183"/>
                <a:gd name="T73" fmla="*/ 10 h 172"/>
                <a:gd name="T74" fmla="*/ 122 w 183"/>
                <a:gd name="T75" fmla="*/ 25 h 172"/>
                <a:gd name="T76" fmla="*/ 112 w 183"/>
                <a:gd name="T77" fmla="*/ 45 h 172"/>
                <a:gd name="T78" fmla="*/ 112 w 183"/>
                <a:gd name="T79" fmla="*/ 45 h 172"/>
                <a:gd name="T80" fmla="*/ 102 w 183"/>
                <a:gd name="T81" fmla="*/ 50 h 172"/>
                <a:gd name="T82" fmla="*/ 107 w 183"/>
                <a:gd name="T83" fmla="*/ 55 h 172"/>
                <a:gd name="T84" fmla="*/ 122 w 183"/>
                <a:gd name="T85" fmla="*/ 76 h 172"/>
                <a:gd name="T86" fmla="*/ 127 w 183"/>
                <a:gd name="T87" fmla="*/ 81 h 172"/>
                <a:gd name="T88" fmla="*/ 132 w 183"/>
                <a:gd name="T89" fmla="*/ 81 h 172"/>
                <a:gd name="T90" fmla="*/ 157 w 183"/>
                <a:gd name="T91" fmla="*/ 91 h 172"/>
                <a:gd name="T92" fmla="*/ 168 w 183"/>
                <a:gd name="T93" fmla="*/ 101 h 172"/>
                <a:gd name="T94" fmla="*/ 168 w 183"/>
                <a:gd name="T95" fmla="*/ 106 h 172"/>
                <a:gd name="T96" fmla="*/ 162 w 183"/>
                <a:gd name="T97" fmla="*/ 12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72">
                  <a:moveTo>
                    <a:pt x="162" y="126"/>
                  </a:moveTo>
                  <a:lnTo>
                    <a:pt x="162" y="126"/>
                  </a:lnTo>
                  <a:lnTo>
                    <a:pt x="162" y="131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83" y="152"/>
                  </a:lnTo>
                  <a:lnTo>
                    <a:pt x="178" y="147"/>
                  </a:lnTo>
                  <a:lnTo>
                    <a:pt x="168" y="152"/>
                  </a:lnTo>
                  <a:lnTo>
                    <a:pt x="152" y="152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2" y="152"/>
                  </a:lnTo>
                  <a:lnTo>
                    <a:pt x="117" y="157"/>
                  </a:lnTo>
                  <a:lnTo>
                    <a:pt x="117" y="162"/>
                  </a:lnTo>
                  <a:lnTo>
                    <a:pt x="112" y="162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02" y="157"/>
                  </a:lnTo>
                  <a:lnTo>
                    <a:pt x="97" y="157"/>
                  </a:lnTo>
                  <a:lnTo>
                    <a:pt x="92" y="152"/>
                  </a:lnTo>
                  <a:lnTo>
                    <a:pt x="87" y="157"/>
                  </a:lnTo>
                  <a:lnTo>
                    <a:pt x="92" y="162"/>
                  </a:lnTo>
                  <a:lnTo>
                    <a:pt x="92" y="172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66" y="167"/>
                  </a:lnTo>
                  <a:lnTo>
                    <a:pt x="61" y="157"/>
                  </a:lnTo>
                  <a:lnTo>
                    <a:pt x="56" y="157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1" y="141"/>
                  </a:lnTo>
                  <a:lnTo>
                    <a:pt x="51" y="141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46" y="136"/>
                  </a:lnTo>
                  <a:lnTo>
                    <a:pt x="41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1" y="121"/>
                  </a:lnTo>
                  <a:lnTo>
                    <a:pt x="26" y="106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86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6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0"/>
                  </a:lnTo>
                  <a:lnTo>
                    <a:pt x="26" y="60"/>
                  </a:lnTo>
                  <a:lnTo>
                    <a:pt x="21" y="55"/>
                  </a:lnTo>
                  <a:lnTo>
                    <a:pt x="2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11" y="35"/>
                  </a:lnTo>
                  <a:lnTo>
                    <a:pt x="16" y="30"/>
                  </a:lnTo>
                  <a:lnTo>
                    <a:pt x="21" y="25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107" y="15"/>
                  </a:lnTo>
                  <a:lnTo>
                    <a:pt x="117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12" y="2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07" y="45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107" y="50"/>
                  </a:lnTo>
                  <a:lnTo>
                    <a:pt x="102" y="55"/>
                  </a:lnTo>
                  <a:lnTo>
                    <a:pt x="107" y="55"/>
                  </a:lnTo>
                  <a:lnTo>
                    <a:pt x="107" y="60"/>
                  </a:lnTo>
                  <a:lnTo>
                    <a:pt x="112" y="71"/>
                  </a:lnTo>
                  <a:lnTo>
                    <a:pt x="122" y="76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2" y="81"/>
                  </a:lnTo>
                  <a:lnTo>
                    <a:pt x="142" y="81"/>
                  </a:lnTo>
                  <a:lnTo>
                    <a:pt x="147" y="86"/>
                  </a:lnTo>
                  <a:lnTo>
                    <a:pt x="157" y="91"/>
                  </a:lnTo>
                  <a:lnTo>
                    <a:pt x="162" y="101"/>
                  </a:lnTo>
                  <a:lnTo>
                    <a:pt x="168" y="96"/>
                  </a:lnTo>
                  <a:lnTo>
                    <a:pt x="168" y="101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8" y="111"/>
                  </a:lnTo>
                  <a:lnTo>
                    <a:pt x="168" y="116"/>
                  </a:lnTo>
                  <a:lnTo>
                    <a:pt x="162" y="121"/>
                  </a:lnTo>
                  <a:lnTo>
                    <a:pt x="162" y="126"/>
                  </a:lnTo>
                  <a:lnTo>
                    <a:pt x="162" y="1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1" name="Freeform 55">
              <a:extLst>
                <a:ext uri="{FF2B5EF4-FFF2-40B4-BE49-F238E27FC236}">
                  <a16:creationId xmlns:a16="http://schemas.microsoft.com/office/drawing/2014/main" id="{99854945-01EE-F01E-354F-7C4FA233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6" y="2170113"/>
              <a:ext cx="80963" cy="63500"/>
            </a:xfrm>
            <a:custGeom>
              <a:avLst/>
              <a:gdLst>
                <a:gd name="T0" fmla="*/ 21 w 51"/>
                <a:gd name="T1" fmla="*/ 40 h 40"/>
                <a:gd name="T2" fmla="*/ 21 w 51"/>
                <a:gd name="T3" fmla="*/ 40 h 40"/>
                <a:gd name="T4" fmla="*/ 21 w 51"/>
                <a:gd name="T5" fmla="*/ 40 h 40"/>
                <a:gd name="T6" fmla="*/ 21 w 51"/>
                <a:gd name="T7" fmla="*/ 40 h 40"/>
                <a:gd name="T8" fmla="*/ 11 w 51"/>
                <a:gd name="T9" fmla="*/ 35 h 40"/>
                <a:gd name="T10" fmla="*/ 11 w 51"/>
                <a:gd name="T11" fmla="*/ 30 h 40"/>
                <a:gd name="T12" fmla="*/ 6 w 51"/>
                <a:gd name="T13" fmla="*/ 30 h 40"/>
                <a:gd name="T14" fmla="*/ 6 w 51"/>
                <a:gd name="T15" fmla="*/ 30 h 40"/>
                <a:gd name="T16" fmla="*/ 6 w 51"/>
                <a:gd name="T17" fmla="*/ 30 h 40"/>
                <a:gd name="T18" fmla="*/ 0 w 51"/>
                <a:gd name="T19" fmla="*/ 30 h 40"/>
                <a:gd name="T20" fmla="*/ 0 w 51"/>
                <a:gd name="T21" fmla="*/ 25 h 40"/>
                <a:gd name="T22" fmla="*/ 0 w 51"/>
                <a:gd name="T23" fmla="*/ 25 h 40"/>
                <a:gd name="T24" fmla="*/ 0 w 51"/>
                <a:gd name="T25" fmla="*/ 20 h 40"/>
                <a:gd name="T26" fmla="*/ 6 w 51"/>
                <a:gd name="T27" fmla="*/ 15 h 40"/>
                <a:gd name="T28" fmla="*/ 6 w 51"/>
                <a:gd name="T29" fmla="*/ 10 h 40"/>
                <a:gd name="T30" fmla="*/ 6 w 51"/>
                <a:gd name="T31" fmla="*/ 5 h 40"/>
                <a:gd name="T32" fmla="*/ 21 w 51"/>
                <a:gd name="T33" fmla="*/ 0 h 40"/>
                <a:gd name="T34" fmla="*/ 21 w 51"/>
                <a:gd name="T35" fmla="*/ 0 h 40"/>
                <a:gd name="T36" fmla="*/ 21 w 51"/>
                <a:gd name="T37" fmla="*/ 5 h 40"/>
                <a:gd name="T38" fmla="*/ 26 w 51"/>
                <a:gd name="T39" fmla="*/ 5 h 40"/>
                <a:gd name="T40" fmla="*/ 36 w 51"/>
                <a:gd name="T41" fmla="*/ 10 h 40"/>
                <a:gd name="T42" fmla="*/ 36 w 51"/>
                <a:gd name="T43" fmla="*/ 5 h 40"/>
                <a:gd name="T44" fmla="*/ 41 w 51"/>
                <a:gd name="T45" fmla="*/ 5 h 40"/>
                <a:gd name="T46" fmla="*/ 46 w 51"/>
                <a:gd name="T47" fmla="*/ 5 h 40"/>
                <a:gd name="T48" fmla="*/ 51 w 51"/>
                <a:gd name="T49" fmla="*/ 10 h 40"/>
                <a:gd name="T50" fmla="*/ 51 w 51"/>
                <a:gd name="T51" fmla="*/ 10 h 40"/>
                <a:gd name="T52" fmla="*/ 51 w 51"/>
                <a:gd name="T53" fmla="*/ 10 h 40"/>
                <a:gd name="T54" fmla="*/ 36 w 51"/>
                <a:gd name="T55" fmla="*/ 20 h 40"/>
                <a:gd name="T56" fmla="*/ 36 w 51"/>
                <a:gd name="T57" fmla="*/ 25 h 40"/>
                <a:gd name="T58" fmla="*/ 41 w 51"/>
                <a:gd name="T59" fmla="*/ 25 h 40"/>
                <a:gd name="T60" fmla="*/ 36 w 51"/>
                <a:gd name="T61" fmla="*/ 25 h 40"/>
                <a:gd name="T62" fmla="*/ 36 w 51"/>
                <a:gd name="T63" fmla="*/ 30 h 40"/>
                <a:gd name="T64" fmla="*/ 41 w 51"/>
                <a:gd name="T65" fmla="*/ 30 h 40"/>
                <a:gd name="T66" fmla="*/ 41 w 51"/>
                <a:gd name="T67" fmla="*/ 30 h 40"/>
                <a:gd name="T68" fmla="*/ 31 w 51"/>
                <a:gd name="T69" fmla="*/ 35 h 40"/>
                <a:gd name="T70" fmla="*/ 26 w 51"/>
                <a:gd name="T71" fmla="*/ 35 h 40"/>
                <a:gd name="T72" fmla="*/ 21 w 51"/>
                <a:gd name="T73" fmla="*/ 40 h 40"/>
                <a:gd name="T74" fmla="*/ 21 w 51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40">
                  <a:moveTo>
                    <a:pt x="21" y="40"/>
                  </a:move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11" y="35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36" y="20"/>
                  </a:lnTo>
                  <a:lnTo>
                    <a:pt x="36" y="25"/>
                  </a:lnTo>
                  <a:lnTo>
                    <a:pt x="41" y="25"/>
                  </a:lnTo>
                  <a:lnTo>
                    <a:pt x="36" y="25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21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2" name="Freeform 56">
              <a:extLst>
                <a:ext uri="{FF2B5EF4-FFF2-40B4-BE49-F238E27FC236}">
                  <a16:creationId xmlns:a16="http://schemas.microsoft.com/office/drawing/2014/main" id="{DDE9582D-D170-F262-9CB1-B0297BE2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4" y="1503363"/>
              <a:ext cx="7938" cy="793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5 w 5"/>
                <a:gd name="T7" fmla="*/ 5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3" name="Freeform 57">
              <a:extLst>
                <a:ext uri="{FF2B5EF4-FFF2-40B4-BE49-F238E27FC236}">
                  <a16:creationId xmlns:a16="http://schemas.microsoft.com/office/drawing/2014/main" id="{8BEE51F4-EAC7-ACA0-B127-298668B0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4" y="1816100"/>
              <a:ext cx="433388" cy="393700"/>
            </a:xfrm>
            <a:custGeom>
              <a:avLst/>
              <a:gdLst>
                <a:gd name="T0" fmla="*/ 273 w 273"/>
                <a:gd name="T1" fmla="*/ 157 h 248"/>
                <a:gd name="T2" fmla="*/ 238 w 273"/>
                <a:gd name="T3" fmla="*/ 182 h 248"/>
                <a:gd name="T4" fmla="*/ 233 w 273"/>
                <a:gd name="T5" fmla="*/ 182 h 248"/>
                <a:gd name="T6" fmla="*/ 238 w 273"/>
                <a:gd name="T7" fmla="*/ 188 h 248"/>
                <a:gd name="T8" fmla="*/ 238 w 273"/>
                <a:gd name="T9" fmla="*/ 198 h 248"/>
                <a:gd name="T10" fmla="*/ 228 w 273"/>
                <a:gd name="T11" fmla="*/ 203 h 248"/>
                <a:gd name="T12" fmla="*/ 218 w 273"/>
                <a:gd name="T13" fmla="*/ 213 h 248"/>
                <a:gd name="T14" fmla="*/ 233 w 273"/>
                <a:gd name="T15" fmla="*/ 223 h 248"/>
                <a:gd name="T16" fmla="*/ 228 w 273"/>
                <a:gd name="T17" fmla="*/ 238 h 248"/>
                <a:gd name="T18" fmla="*/ 223 w 273"/>
                <a:gd name="T19" fmla="*/ 238 h 248"/>
                <a:gd name="T20" fmla="*/ 213 w 273"/>
                <a:gd name="T21" fmla="*/ 248 h 248"/>
                <a:gd name="T22" fmla="*/ 182 w 273"/>
                <a:gd name="T23" fmla="*/ 243 h 248"/>
                <a:gd name="T24" fmla="*/ 167 w 273"/>
                <a:gd name="T25" fmla="*/ 248 h 248"/>
                <a:gd name="T26" fmla="*/ 182 w 273"/>
                <a:gd name="T27" fmla="*/ 233 h 248"/>
                <a:gd name="T28" fmla="*/ 167 w 273"/>
                <a:gd name="T29" fmla="*/ 233 h 248"/>
                <a:gd name="T30" fmla="*/ 152 w 273"/>
                <a:gd name="T31" fmla="*/ 223 h 248"/>
                <a:gd name="T32" fmla="*/ 137 w 273"/>
                <a:gd name="T33" fmla="*/ 223 h 248"/>
                <a:gd name="T34" fmla="*/ 116 w 273"/>
                <a:gd name="T35" fmla="*/ 208 h 248"/>
                <a:gd name="T36" fmla="*/ 101 w 273"/>
                <a:gd name="T37" fmla="*/ 198 h 248"/>
                <a:gd name="T38" fmla="*/ 91 w 273"/>
                <a:gd name="T39" fmla="*/ 198 h 248"/>
                <a:gd name="T40" fmla="*/ 71 w 273"/>
                <a:gd name="T41" fmla="*/ 177 h 248"/>
                <a:gd name="T42" fmla="*/ 76 w 273"/>
                <a:gd name="T43" fmla="*/ 167 h 248"/>
                <a:gd name="T44" fmla="*/ 81 w 273"/>
                <a:gd name="T45" fmla="*/ 167 h 248"/>
                <a:gd name="T46" fmla="*/ 96 w 273"/>
                <a:gd name="T47" fmla="*/ 142 h 248"/>
                <a:gd name="T48" fmla="*/ 91 w 273"/>
                <a:gd name="T49" fmla="*/ 132 h 248"/>
                <a:gd name="T50" fmla="*/ 66 w 273"/>
                <a:gd name="T51" fmla="*/ 137 h 248"/>
                <a:gd name="T52" fmla="*/ 50 w 273"/>
                <a:gd name="T53" fmla="*/ 122 h 248"/>
                <a:gd name="T54" fmla="*/ 30 w 273"/>
                <a:gd name="T55" fmla="*/ 127 h 248"/>
                <a:gd name="T56" fmla="*/ 20 w 273"/>
                <a:gd name="T57" fmla="*/ 132 h 248"/>
                <a:gd name="T58" fmla="*/ 5 w 273"/>
                <a:gd name="T59" fmla="*/ 137 h 248"/>
                <a:gd name="T60" fmla="*/ 5 w 273"/>
                <a:gd name="T61" fmla="*/ 122 h 248"/>
                <a:gd name="T62" fmla="*/ 0 w 273"/>
                <a:gd name="T63" fmla="*/ 117 h 248"/>
                <a:gd name="T64" fmla="*/ 20 w 273"/>
                <a:gd name="T65" fmla="*/ 112 h 248"/>
                <a:gd name="T66" fmla="*/ 15 w 273"/>
                <a:gd name="T67" fmla="*/ 96 h 248"/>
                <a:gd name="T68" fmla="*/ 15 w 273"/>
                <a:gd name="T69" fmla="*/ 91 h 248"/>
                <a:gd name="T70" fmla="*/ 0 w 273"/>
                <a:gd name="T71" fmla="*/ 86 h 248"/>
                <a:gd name="T72" fmla="*/ 20 w 273"/>
                <a:gd name="T73" fmla="*/ 71 h 248"/>
                <a:gd name="T74" fmla="*/ 20 w 273"/>
                <a:gd name="T75" fmla="*/ 56 h 248"/>
                <a:gd name="T76" fmla="*/ 35 w 273"/>
                <a:gd name="T77" fmla="*/ 41 h 248"/>
                <a:gd name="T78" fmla="*/ 45 w 273"/>
                <a:gd name="T79" fmla="*/ 46 h 248"/>
                <a:gd name="T80" fmla="*/ 61 w 273"/>
                <a:gd name="T81" fmla="*/ 36 h 248"/>
                <a:gd name="T82" fmla="*/ 86 w 273"/>
                <a:gd name="T83" fmla="*/ 26 h 248"/>
                <a:gd name="T84" fmla="*/ 96 w 273"/>
                <a:gd name="T85" fmla="*/ 10 h 248"/>
                <a:gd name="T86" fmla="*/ 126 w 273"/>
                <a:gd name="T87" fmla="*/ 15 h 248"/>
                <a:gd name="T88" fmla="*/ 137 w 273"/>
                <a:gd name="T89" fmla="*/ 10 h 248"/>
                <a:gd name="T90" fmla="*/ 167 w 273"/>
                <a:gd name="T91" fmla="*/ 10 h 248"/>
                <a:gd name="T92" fmla="*/ 177 w 273"/>
                <a:gd name="T93" fmla="*/ 10 h 248"/>
                <a:gd name="T94" fmla="*/ 192 w 273"/>
                <a:gd name="T95" fmla="*/ 20 h 248"/>
                <a:gd name="T96" fmla="*/ 213 w 273"/>
                <a:gd name="T97" fmla="*/ 26 h 248"/>
                <a:gd name="T98" fmla="*/ 223 w 273"/>
                <a:gd name="T99" fmla="*/ 41 h 248"/>
                <a:gd name="T100" fmla="*/ 228 w 273"/>
                <a:gd name="T101" fmla="*/ 61 h 248"/>
                <a:gd name="T102" fmla="*/ 238 w 273"/>
                <a:gd name="T103" fmla="*/ 86 h 248"/>
                <a:gd name="T104" fmla="*/ 253 w 273"/>
                <a:gd name="T105" fmla="*/ 96 h 248"/>
                <a:gd name="T106" fmla="*/ 263 w 273"/>
                <a:gd name="T107" fmla="*/ 107 h 248"/>
                <a:gd name="T108" fmla="*/ 263 w 273"/>
                <a:gd name="T109" fmla="*/ 117 h 248"/>
                <a:gd name="T110" fmla="*/ 258 w 273"/>
                <a:gd name="T111" fmla="*/ 142 h 248"/>
                <a:gd name="T112" fmla="*/ 268 w 273"/>
                <a:gd name="T113" fmla="*/ 15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3" h="248">
                  <a:moveTo>
                    <a:pt x="268" y="152"/>
                  </a:moveTo>
                  <a:lnTo>
                    <a:pt x="268" y="152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63" y="157"/>
                  </a:lnTo>
                  <a:lnTo>
                    <a:pt x="258" y="162"/>
                  </a:lnTo>
                  <a:lnTo>
                    <a:pt x="238" y="182"/>
                  </a:lnTo>
                  <a:lnTo>
                    <a:pt x="233" y="182"/>
                  </a:lnTo>
                  <a:lnTo>
                    <a:pt x="228" y="182"/>
                  </a:lnTo>
                  <a:lnTo>
                    <a:pt x="228" y="182"/>
                  </a:lnTo>
                  <a:lnTo>
                    <a:pt x="233" y="182"/>
                  </a:lnTo>
                  <a:lnTo>
                    <a:pt x="238" y="182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3" y="193"/>
                  </a:lnTo>
                  <a:lnTo>
                    <a:pt x="233" y="193"/>
                  </a:lnTo>
                  <a:lnTo>
                    <a:pt x="238" y="198"/>
                  </a:lnTo>
                  <a:lnTo>
                    <a:pt x="238" y="198"/>
                  </a:lnTo>
                  <a:lnTo>
                    <a:pt x="238" y="198"/>
                  </a:lnTo>
                  <a:lnTo>
                    <a:pt x="233" y="198"/>
                  </a:lnTo>
                  <a:lnTo>
                    <a:pt x="228" y="198"/>
                  </a:lnTo>
                  <a:lnTo>
                    <a:pt x="228" y="203"/>
                  </a:lnTo>
                  <a:lnTo>
                    <a:pt x="228" y="208"/>
                  </a:lnTo>
                  <a:lnTo>
                    <a:pt x="223" y="203"/>
                  </a:lnTo>
                  <a:lnTo>
                    <a:pt x="218" y="208"/>
                  </a:lnTo>
                  <a:lnTo>
                    <a:pt x="218" y="213"/>
                  </a:lnTo>
                  <a:lnTo>
                    <a:pt x="223" y="213"/>
                  </a:lnTo>
                  <a:lnTo>
                    <a:pt x="218" y="218"/>
                  </a:lnTo>
                  <a:lnTo>
                    <a:pt x="228" y="218"/>
                  </a:lnTo>
                  <a:lnTo>
                    <a:pt x="233" y="223"/>
                  </a:lnTo>
                  <a:lnTo>
                    <a:pt x="233" y="233"/>
                  </a:lnTo>
                  <a:lnTo>
                    <a:pt x="228" y="233"/>
                  </a:lnTo>
                  <a:lnTo>
                    <a:pt x="228" y="238"/>
                  </a:lnTo>
                  <a:lnTo>
                    <a:pt x="228" y="238"/>
                  </a:lnTo>
                  <a:lnTo>
                    <a:pt x="233" y="238"/>
                  </a:lnTo>
                  <a:lnTo>
                    <a:pt x="233" y="238"/>
                  </a:lnTo>
                  <a:lnTo>
                    <a:pt x="228" y="243"/>
                  </a:lnTo>
                  <a:lnTo>
                    <a:pt x="223" y="238"/>
                  </a:lnTo>
                  <a:lnTo>
                    <a:pt x="218" y="238"/>
                  </a:lnTo>
                  <a:lnTo>
                    <a:pt x="218" y="243"/>
                  </a:lnTo>
                  <a:lnTo>
                    <a:pt x="218" y="248"/>
                  </a:lnTo>
                  <a:lnTo>
                    <a:pt x="213" y="248"/>
                  </a:lnTo>
                  <a:lnTo>
                    <a:pt x="197" y="243"/>
                  </a:lnTo>
                  <a:lnTo>
                    <a:pt x="187" y="243"/>
                  </a:lnTo>
                  <a:lnTo>
                    <a:pt x="182" y="243"/>
                  </a:lnTo>
                  <a:lnTo>
                    <a:pt x="182" y="243"/>
                  </a:lnTo>
                  <a:lnTo>
                    <a:pt x="182" y="248"/>
                  </a:lnTo>
                  <a:lnTo>
                    <a:pt x="177" y="248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7" y="243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77" y="228"/>
                  </a:lnTo>
                  <a:lnTo>
                    <a:pt x="172" y="228"/>
                  </a:lnTo>
                  <a:lnTo>
                    <a:pt x="167" y="228"/>
                  </a:lnTo>
                  <a:lnTo>
                    <a:pt x="167" y="233"/>
                  </a:lnTo>
                  <a:lnTo>
                    <a:pt x="157" y="228"/>
                  </a:lnTo>
                  <a:lnTo>
                    <a:pt x="152" y="228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1" y="223"/>
                  </a:lnTo>
                  <a:lnTo>
                    <a:pt x="126" y="213"/>
                  </a:lnTo>
                  <a:lnTo>
                    <a:pt x="116" y="208"/>
                  </a:lnTo>
                  <a:lnTo>
                    <a:pt x="111" y="203"/>
                  </a:lnTo>
                  <a:lnTo>
                    <a:pt x="101" y="203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1" y="198"/>
                  </a:lnTo>
                  <a:lnTo>
                    <a:pt x="81" y="193"/>
                  </a:lnTo>
                  <a:lnTo>
                    <a:pt x="76" y="182"/>
                  </a:lnTo>
                  <a:lnTo>
                    <a:pt x="76" y="177"/>
                  </a:lnTo>
                  <a:lnTo>
                    <a:pt x="71" y="177"/>
                  </a:lnTo>
                  <a:lnTo>
                    <a:pt x="76" y="172"/>
                  </a:lnTo>
                  <a:lnTo>
                    <a:pt x="71" y="172"/>
                  </a:lnTo>
                  <a:lnTo>
                    <a:pt x="76" y="172"/>
                  </a:lnTo>
                  <a:lnTo>
                    <a:pt x="76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6" y="142"/>
                  </a:lnTo>
                  <a:lnTo>
                    <a:pt x="96" y="132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86" y="132"/>
                  </a:lnTo>
                  <a:lnTo>
                    <a:pt x="7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1" y="122"/>
                  </a:lnTo>
                  <a:lnTo>
                    <a:pt x="56" y="122"/>
                  </a:lnTo>
                  <a:lnTo>
                    <a:pt x="50" y="122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32"/>
                  </a:lnTo>
                  <a:lnTo>
                    <a:pt x="20" y="132"/>
                  </a:lnTo>
                  <a:lnTo>
                    <a:pt x="15" y="132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5" y="107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10" y="76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5" y="61"/>
                  </a:lnTo>
                  <a:lnTo>
                    <a:pt x="20" y="56"/>
                  </a:lnTo>
                  <a:lnTo>
                    <a:pt x="25" y="51"/>
                  </a:lnTo>
                  <a:lnTo>
                    <a:pt x="30" y="46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40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56" y="41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61" y="36"/>
                  </a:lnTo>
                  <a:lnTo>
                    <a:pt x="66" y="36"/>
                  </a:lnTo>
                  <a:lnTo>
                    <a:pt x="71" y="31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91" y="20"/>
                  </a:lnTo>
                  <a:lnTo>
                    <a:pt x="86" y="1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6" y="15"/>
                  </a:lnTo>
                  <a:lnTo>
                    <a:pt x="11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1" y="0"/>
                  </a:lnTo>
                  <a:lnTo>
                    <a:pt x="137" y="10"/>
                  </a:lnTo>
                  <a:lnTo>
                    <a:pt x="142" y="10"/>
                  </a:lnTo>
                  <a:lnTo>
                    <a:pt x="152" y="5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7" y="10"/>
                  </a:lnTo>
                  <a:lnTo>
                    <a:pt x="18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20"/>
                  </a:lnTo>
                  <a:lnTo>
                    <a:pt x="192" y="20"/>
                  </a:lnTo>
                  <a:lnTo>
                    <a:pt x="197" y="26"/>
                  </a:lnTo>
                  <a:lnTo>
                    <a:pt x="202" y="20"/>
                  </a:lnTo>
                  <a:lnTo>
                    <a:pt x="213" y="26"/>
                  </a:lnTo>
                  <a:lnTo>
                    <a:pt x="218" y="26"/>
                  </a:lnTo>
                  <a:lnTo>
                    <a:pt x="223" y="26"/>
                  </a:lnTo>
                  <a:lnTo>
                    <a:pt x="223" y="36"/>
                  </a:lnTo>
                  <a:lnTo>
                    <a:pt x="223" y="41"/>
                  </a:lnTo>
                  <a:lnTo>
                    <a:pt x="223" y="46"/>
                  </a:lnTo>
                  <a:lnTo>
                    <a:pt x="228" y="51"/>
                  </a:lnTo>
                  <a:lnTo>
                    <a:pt x="228" y="56"/>
                  </a:lnTo>
                  <a:lnTo>
                    <a:pt x="228" y="61"/>
                  </a:lnTo>
                  <a:lnTo>
                    <a:pt x="228" y="71"/>
                  </a:lnTo>
                  <a:lnTo>
                    <a:pt x="228" y="71"/>
                  </a:lnTo>
                  <a:lnTo>
                    <a:pt x="233" y="81"/>
                  </a:lnTo>
                  <a:lnTo>
                    <a:pt x="238" y="86"/>
                  </a:lnTo>
                  <a:lnTo>
                    <a:pt x="243" y="91"/>
                  </a:lnTo>
                  <a:lnTo>
                    <a:pt x="248" y="91"/>
                  </a:lnTo>
                  <a:lnTo>
                    <a:pt x="253" y="91"/>
                  </a:lnTo>
                  <a:lnTo>
                    <a:pt x="253" y="96"/>
                  </a:lnTo>
                  <a:lnTo>
                    <a:pt x="258" y="96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63" y="107"/>
                  </a:lnTo>
                  <a:lnTo>
                    <a:pt x="268" y="107"/>
                  </a:lnTo>
                  <a:lnTo>
                    <a:pt x="268" y="112"/>
                  </a:lnTo>
                  <a:lnTo>
                    <a:pt x="268" y="112"/>
                  </a:lnTo>
                  <a:lnTo>
                    <a:pt x="263" y="117"/>
                  </a:lnTo>
                  <a:lnTo>
                    <a:pt x="258" y="122"/>
                  </a:lnTo>
                  <a:lnTo>
                    <a:pt x="253" y="132"/>
                  </a:lnTo>
                  <a:lnTo>
                    <a:pt x="253" y="137"/>
                  </a:lnTo>
                  <a:lnTo>
                    <a:pt x="258" y="142"/>
                  </a:lnTo>
                  <a:lnTo>
                    <a:pt x="263" y="147"/>
                  </a:lnTo>
                  <a:lnTo>
                    <a:pt x="268" y="147"/>
                  </a:lnTo>
                  <a:lnTo>
                    <a:pt x="268" y="147"/>
                  </a:lnTo>
                  <a:lnTo>
                    <a:pt x="268" y="15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4" name="Freeform 58">
              <a:extLst>
                <a:ext uri="{FF2B5EF4-FFF2-40B4-BE49-F238E27FC236}">
                  <a16:creationId xmlns:a16="http://schemas.microsoft.com/office/drawing/2014/main" id="{14C7936A-0506-1D5B-E565-4CD9805C0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1816100"/>
              <a:ext cx="249238" cy="241300"/>
            </a:xfrm>
            <a:custGeom>
              <a:avLst/>
              <a:gdLst>
                <a:gd name="T0" fmla="*/ 152 w 157"/>
                <a:gd name="T1" fmla="*/ 71 h 152"/>
                <a:gd name="T2" fmla="*/ 157 w 157"/>
                <a:gd name="T3" fmla="*/ 76 h 152"/>
                <a:gd name="T4" fmla="*/ 152 w 157"/>
                <a:gd name="T5" fmla="*/ 86 h 152"/>
                <a:gd name="T6" fmla="*/ 146 w 157"/>
                <a:gd name="T7" fmla="*/ 96 h 152"/>
                <a:gd name="T8" fmla="*/ 146 w 157"/>
                <a:gd name="T9" fmla="*/ 101 h 152"/>
                <a:gd name="T10" fmla="*/ 146 w 157"/>
                <a:gd name="T11" fmla="*/ 107 h 152"/>
                <a:gd name="T12" fmla="*/ 141 w 157"/>
                <a:gd name="T13" fmla="*/ 112 h 152"/>
                <a:gd name="T14" fmla="*/ 141 w 157"/>
                <a:gd name="T15" fmla="*/ 122 h 152"/>
                <a:gd name="T16" fmla="*/ 121 w 157"/>
                <a:gd name="T17" fmla="*/ 137 h 152"/>
                <a:gd name="T18" fmla="*/ 111 w 157"/>
                <a:gd name="T19" fmla="*/ 142 h 152"/>
                <a:gd name="T20" fmla="*/ 106 w 157"/>
                <a:gd name="T21" fmla="*/ 152 h 152"/>
                <a:gd name="T22" fmla="*/ 101 w 157"/>
                <a:gd name="T23" fmla="*/ 152 h 152"/>
                <a:gd name="T24" fmla="*/ 101 w 157"/>
                <a:gd name="T25" fmla="*/ 152 h 152"/>
                <a:gd name="T26" fmla="*/ 91 w 157"/>
                <a:gd name="T27" fmla="*/ 152 h 152"/>
                <a:gd name="T28" fmla="*/ 86 w 157"/>
                <a:gd name="T29" fmla="*/ 142 h 152"/>
                <a:gd name="T30" fmla="*/ 81 w 157"/>
                <a:gd name="T31" fmla="*/ 137 h 152"/>
                <a:gd name="T32" fmla="*/ 65 w 157"/>
                <a:gd name="T33" fmla="*/ 142 h 152"/>
                <a:gd name="T34" fmla="*/ 50 w 157"/>
                <a:gd name="T35" fmla="*/ 142 h 152"/>
                <a:gd name="T36" fmla="*/ 45 w 157"/>
                <a:gd name="T37" fmla="*/ 147 h 152"/>
                <a:gd name="T38" fmla="*/ 40 w 157"/>
                <a:gd name="T39" fmla="*/ 147 h 152"/>
                <a:gd name="T40" fmla="*/ 30 w 157"/>
                <a:gd name="T41" fmla="*/ 137 h 152"/>
                <a:gd name="T42" fmla="*/ 35 w 157"/>
                <a:gd name="T43" fmla="*/ 122 h 152"/>
                <a:gd name="T44" fmla="*/ 45 w 157"/>
                <a:gd name="T45" fmla="*/ 112 h 152"/>
                <a:gd name="T46" fmla="*/ 45 w 157"/>
                <a:gd name="T47" fmla="*/ 107 h 152"/>
                <a:gd name="T48" fmla="*/ 35 w 157"/>
                <a:gd name="T49" fmla="*/ 101 h 152"/>
                <a:gd name="T50" fmla="*/ 35 w 157"/>
                <a:gd name="T51" fmla="*/ 96 h 152"/>
                <a:gd name="T52" fmla="*/ 30 w 157"/>
                <a:gd name="T53" fmla="*/ 91 h 152"/>
                <a:gd name="T54" fmla="*/ 20 w 157"/>
                <a:gd name="T55" fmla="*/ 91 h 152"/>
                <a:gd name="T56" fmla="*/ 10 w 157"/>
                <a:gd name="T57" fmla="*/ 81 h 152"/>
                <a:gd name="T58" fmla="*/ 5 w 157"/>
                <a:gd name="T59" fmla="*/ 71 h 152"/>
                <a:gd name="T60" fmla="*/ 5 w 157"/>
                <a:gd name="T61" fmla="*/ 56 h 152"/>
                <a:gd name="T62" fmla="*/ 0 w 157"/>
                <a:gd name="T63" fmla="*/ 46 h 152"/>
                <a:gd name="T64" fmla="*/ 0 w 157"/>
                <a:gd name="T65" fmla="*/ 36 h 152"/>
                <a:gd name="T66" fmla="*/ 5 w 157"/>
                <a:gd name="T67" fmla="*/ 26 h 152"/>
                <a:gd name="T68" fmla="*/ 15 w 157"/>
                <a:gd name="T69" fmla="*/ 20 h 152"/>
                <a:gd name="T70" fmla="*/ 20 w 157"/>
                <a:gd name="T71" fmla="*/ 15 h 152"/>
                <a:gd name="T72" fmla="*/ 30 w 157"/>
                <a:gd name="T73" fmla="*/ 20 h 152"/>
                <a:gd name="T74" fmla="*/ 45 w 157"/>
                <a:gd name="T75" fmla="*/ 26 h 152"/>
                <a:gd name="T76" fmla="*/ 50 w 157"/>
                <a:gd name="T77" fmla="*/ 10 h 152"/>
                <a:gd name="T78" fmla="*/ 55 w 157"/>
                <a:gd name="T79" fmla="*/ 5 h 152"/>
                <a:gd name="T80" fmla="*/ 76 w 157"/>
                <a:gd name="T81" fmla="*/ 0 h 152"/>
                <a:gd name="T82" fmla="*/ 86 w 157"/>
                <a:gd name="T83" fmla="*/ 0 h 152"/>
                <a:gd name="T84" fmla="*/ 96 w 157"/>
                <a:gd name="T85" fmla="*/ 5 h 152"/>
                <a:gd name="T86" fmla="*/ 106 w 157"/>
                <a:gd name="T87" fmla="*/ 10 h 152"/>
                <a:gd name="T88" fmla="*/ 116 w 157"/>
                <a:gd name="T89" fmla="*/ 20 h 152"/>
                <a:gd name="T90" fmla="*/ 121 w 157"/>
                <a:gd name="T91" fmla="*/ 31 h 152"/>
                <a:gd name="T92" fmla="*/ 116 w 157"/>
                <a:gd name="T93" fmla="*/ 36 h 152"/>
                <a:gd name="T94" fmla="*/ 121 w 157"/>
                <a:gd name="T95" fmla="*/ 46 h 152"/>
                <a:gd name="T96" fmla="*/ 131 w 157"/>
                <a:gd name="T97" fmla="*/ 61 h 152"/>
                <a:gd name="T98" fmla="*/ 146 w 157"/>
                <a:gd name="T99" fmla="*/ 7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52">
                  <a:moveTo>
                    <a:pt x="152" y="71"/>
                  </a:moveTo>
                  <a:lnTo>
                    <a:pt x="152" y="71"/>
                  </a:lnTo>
                  <a:lnTo>
                    <a:pt x="157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6" y="107"/>
                  </a:lnTo>
                  <a:lnTo>
                    <a:pt x="146" y="107"/>
                  </a:lnTo>
                  <a:lnTo>
                    <a:pt x="146" y="112"/>
                  </a:lnTo>
                  <a:lnTo>
                    <a:pt x="141" y="112"/>
                  </a:lnTo>
                  <a:lnTo>
                    <a:pt x="141" y="117"/>
                  </a:lnTo>
                  <a:lnTo>
                    <a:pt x="141" y="122"/>
                  </a:lnTo>
                  <a:lnTo>
                    <a:pt x="121" y="132"/>
                  </a:lnTo>
                  <a:lnTo>
                    <a:pt x="121" y="137"/>
                  </a:lnTo>
                  <a:lnTo>
                    <a:pt x="116" y="142"/>
                  </a:lnTo>
                  <a:lnTo>
                    <a:pt x="111" y="142"/>
                  </a:lnTo>
                  <a:lnTo>
                    <a:pt x="106" y="147"/>
                  </a:lnTo>
                  <a:lnTo>
                    <a:pt x="106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86" y="147"/>
                  </a:lnTo>
                  <a:lnTo>
                    <a:pt x="86" y="142"/>
                  </a:lnTo>
                  <a:lnTo>
                    <a:pt x="86" y="137"/>
                  </a:lnTo>
                  <a:lnTo>
                    <a:pt x="81" y="137"/>
                  </a:lnTo>
                  <a:lnTo>
                    <a:pt x="71" y="137"/>
                  </a:lnTo>
                  <a:lnTo>
                    <a:pt x="65" y="142"/>
                  </a:lnTo>
                  <a:lnTo>
                    <a:pt x="55" y="142"/>
                  </a:lnTo>
                  <a:lnTo>
                    <a:pt x="50" y="142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30" y="137"/>
                  </a:lnTo>
                  <a:lnTo>
                    <a:pt x="30" y="132"/>
                  </a:lnTo>
                  <a:lnTo>
                    <a:pt x="35" y="122"/>
                  </a:lnTo>
                  <a:lnTo>
                    <a:pt x="40" y="117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07"/>
                  </a:lnTo>
                  <a:lnTo>
                    <a:pt x="40" y="107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96"/>
                  </a:lnTo>
                  <a:lnTo>
                    <a:pt x="30" y="96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40" y="20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50" y="10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106" y="5"/>
                  </a:lnTo>
                  <a:lnTo>
                    <a:pt x="106" y="10"/>
                  </a:lnTo>
                  <a:lnTo>
                    <a:pt x="111" y="15"/>
                  </a:lnTo>
                  <a:lnTo>
                    <a:pt x="116" y="20"/>
                  </a:lnTo>
                  <a:lnTo>
                    <a:pt x="116" y="26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16" y="36"/>
                  </a:lnTo>
                  <a:lnTo>
                    <a:pt x="121" y="41"/>
                  </a:lnTo>
                  <a:lnTo>
                    <a:pt x="121" y="46"/>
                  </a:lnTo>
                  <a:lnTo>
                    <a:pt x="126" y="61"/>
                  </a:lnTo>
                  <a:lnTo>
                    <a:pt x="131" y="61"/>
                  </a:lnTo>
                  <a:lnTo>
                    <a:pt x="141" y="66"/>
                  </a:lnTo>
                  <a:lnTo>
                    <a:pt x="146" y="71"/>
                  </a:lnTo>
                  <a:lnTo>
                    <a:pt x="152" y="7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5" name="Freeform 59">
              <a:extLst>
                <a:ext uri="{FF2B5EF4-FFF2-40B4-BE49-F238E27FC236}">
                  <a16:creationId xmlns:a16="http://schemas.microsoft.com/office/drawing/2014/main" id="{E428FFC5-EC5D-48A1-E859-8ECC6D559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4" y="2033588"/>
              <a:ext cx="73025" cy="31750"/>
            </a:xfrm>
            <a:custGeom>
              <a:avLst/>
              <a:gdLst>
                <a:gd name="T0" fmla="*/ 41 w 46"/>
                <a:gd name="T1" fmla="*/ 10 h 20"/>
                <a:gd name="T2" fmla="*/ 41 w 46"/>
                <a:gd name="T3" fmla="*/ 10 h 20"/>
                <a:gd name="T4" fmla="*/ 46 w 46"/>
                <a:gd name="T5" fmla="*/ 15 h 20"/>
                <a:gd name="T6" fmla="*/ 46 w 46"/>
                <a:gd name="T7" fmla="*/ 15 h 20"/>
                <a:gd name="T8" fmla="*/ 5 w 46"/>
                <a:gd name="T9" fmla="*/ 20 h 20"/>
                <a:gd name="T10" fmla="*/ 5 w 46"/>
                <a:gd name="T11" fmla="*/ 20 h 20"/>
                <a:gd name="T12" fmla="*/ 0 w 46"/>
                <a:gd name="T13" fmla="*/ 15 h 20"/>
                <a:gd name="T14" fmla="*/ 0 w 46"/>
                <a:gd name="T15" fmla="*/ 10 h 20"/>
                <a:gd name="T16" fmla="*/ 0 w 46"/>
                <a:gd name="T17" fmla="*/ 10 h 20"/>
                <a:gd name="T18" fmla="*/ 5 w 46"/>
                <a:gd name="T19" fmla="*/ 5 h 20"/>
                <a:gd name="T20" fmla="*/ 10 w 46"/>
                <a:gd name="T21" fmla="*/ 5 h 20"/>
                <a:gd name="T22" fmla="*/ 20 w 46"/>
                <a:gd name="T23" fmla="*/ 5 h 20"/>
                <a:gd name="T24" fmla="*/ 26 w 46"/>
                <a:gd name="T25" fmla="*/ 0 h 20"/>
                <a:gd name="T26" fmla="*/ 36 w 46"/>
                <a:gd name="T27" fmla="*/ 0 h 20"/>
                <a:gd name="T28" fmla="*/ 41 w 46"/>
                <a:gd name="T29" fmla="*/ 0 h 20"/>
                <a:gd name="T30" fmla="*/ 41 w 46"/>
                <a:gd name="T31" fmla="*/ 5 h 20"/>
                <a:gd name="T32" fmla="*/ 41 w 46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0">
                  <a:moveTo>
                    <a:pt x="41" y="10"/>
                  </a:moveTo>
                  <a:lnTo>
                    <a:pt x="41" y="1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41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6" name="Freeform 60">
              <a:extLst>
                <a:ext uri="{FF2B5EF4-FFF2-40B4-BE49-F238E27FC236}">
                  <a16:creationId xmlns:a16="http://schemas.microsoft.com/office/drawing/2014/main" id="{C2D9A468-D4BB-D1D0-1ED1-65D72CEBB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4" y="2065338"/>
              <a:ext cx="312738" cy="201613"/>
            </a:xfrm>
            <a:custGeom>
              <a:avLst/>
              <a:gdLst>
                <a:gd name="T0" fmla="*/ 86 w 197"/>
                <a:gd name="T1" fmla="*/ 31 h 127"/>
                <a:gd name="T2" fmla="*/ 86 w 197"/>
                <a:gd name="T3" fmla="*/ 25 h 127"/>
                <a:gd name="T4" fmla="*/ 91 w 197"/>
                <a:gd name="T5" fmla="*/ 25 h 127"/>
                <a:gd name="T6" fmla="*/ 101 w 197"/>
                <a:gd name="T7" fmla="*/ 20 h 127"/>
                <a:gd name="T8" fmla="*/ 142 w 197"/>
                <a:gd name="T9" fmla="*/ 5 h 127"/>
                <a:gd name="T10" fmla="*/ 147 w 197"/>
                <a:gd name="T11" fmla="*/ 0 h 127"/>
                <a:gd name="T12" fmla="*/ 152 w 197"/>
                <a:gd name="T13" fmla="*/ 0 h 127"/>
                <a:gd name="T14" fmla="*/ 162 w 197"/>
                <a:gd name="T15" fmla="*/ 5 h 127"/>
                <a:gd name="T16" fmla="*/ 162 w 197"/>
                <a:gd name="T17" fmla="*/ 15 h 127"/>
                <a:gd name="T18" fmla="*/ 157 w 197"/>
                <a:gd name="T19" fmla="*/ 25 h 127"/>
                <a:gd name="T20" fmla="*/ 162 w 197"/>
                <a:gd name="T21" fmla="*/ 25 h 127"/>
                <a:gd name="T22" fmla="*/ 162 w 197"/>
                <a:gd name="T23" fmla="*/ 31 h 127"/>
                <a:gd name="T24" fmla="*/ 162 w 197"/>
                <a:gd name="T25" fmla="*/ 36 h 127"/>
                <a:gd name="T26" fmla="*/ 167 w 197"/>
                <a:gd name="T27" fmla="*/ 36 h 127"/>
                <a:gd name="T28" fmla="*/ 182 w 197"/>
                <a:gd name="T29" fmla="*/ 41 h 127"/>
                <a:gd name="T30" fmla="*/ 192 w 197"/>
                <a:gd name="T31" fmla="*/ 46 h 127"/>
                <a:gd name="T32" fmla="*/ 197 w 197"/>
                <a:gd name="T33" fmla="*/ 51 h 127"/>
                <a:gd name="T34" fmla="*/ 187 w 197"/>
                <a:gd name="T35" fmla="*/ 61 h 127"/>
                <a:gd name="T36" fmla="*/ 182 w 197"/>
                <a:gd name="T37" fmla="*/ 71 h 127"/>
                <a:gd name="T38" fmla="*/ 162 w 197"/>
                <a:gd name="T39" fmla="*/ 76 h 127"/>
                <a:gd name="T40" fmla="*/ 157 w 197"/>
                <a:gd name="T41" fmla="*/ 81 h 127"/>
                <a:gd name="T42" fmla="*/ 136 w 197"/>
                <a:gd name="T43" fmla="*/ 71 h 127"/>
                <a:gd name="T44" fmla="*/ 131 w 197"/>
                <a:gd name="T45" fmla="*/ 76 h 127"/>
                <a:gd name="T46" fmla="*/ 121 w 197"/>
                <a:gd name="T47" fmla="*/ 86 h 127"/>
                <a:gd name="T48" fmla="*/ 106 w 197"/>
                <a:gd name="T49" fmla="*/ 96 h 127"/>
                <a:gd name="T50" fmla="*/ 101 w 197"/>
                <a:gd name="T51" fmla="*/ 101 h 127"/>
                <a:gd name="T52" fmla="*/ 96 w 197"/>
                <a:gd name="T53" fmla="*/ 117 h 127"/>
                <a:gd name="T54" fmla="*/ 81 w 197"/>
                <a:gd name="T55" fmla="*/ 117 h 127"/>
                <a:gd name="T56" fmla="*/ 71 w 197"/>
                <a:gd name="T57" fmla="*/ 122 h 127"/>
                <a:gd name="T58" fmla="*/ 61 w 197"/>
                <a:gd name="T59" fmla="*/ 127 h 127"/>
                <a:gd name="T60" fmla="*/ 25 w 197"/>
                <a:gd name="T61" fmla="*/ 117 h 127"/>
                <a:gd name="T62" fmla="*/ 5 w 197"/>
                <a:gd name="T63" fmla="*/ 112 h 127"/>
                <a:gd name="T64" fmla="*/ 0 w 197"/>
                <a:gd name="T65" fmla="*/ 106 h 127"/>
                <a:gd name="T66" fmla="*/ 0 w 197"/>
                <a:gd name="T67" fmla="*/ 106 h 127"/>
                <a:gd name="T68" fmla="*/ 5 w 197"/>
                <a:gd name="T69" fmla="*/ 101 h 127"/>
                <a:gd name="T70" fmla="*/ 20 w 197"/>
                <a:gd name="T71" fmla="*/ 96 h 127"/>
                <a:gd name="T72" fmla="*/ 15 w 197"/>
                <a:gd name="T73" fmla="*/ 96 h 127"/>
                <a:gd name="T74" fmla="*/ 20 w 197"/>
                <a:gd name="T75" fmla="*/ 91 h 127"/>
                <a:gd name="T76" fmla="*/ 30 w 197"/>
                <a:gd name="T77" fmla="*/ 91 h 127"/>
                <a:gd name="T78" fmla="*/ 30 w 197"/>
                <a:gd name="T79" fmla="*/ 86 h 127"/>
                <a:gd name="T80" fmla="*/ 45 w 197"/>
                <a:gd name="T81" fmla="*/ 86 h 127"/>
                <a:gd name="T82" fmla="*/ 66 w 197"/>
                <a:gd name="T83" fmla="*/ 91 h 127"/>
                <a:gd name="T84" fmla="*/ 66 w 197"/>
                <a:gd name="T85" fmla="*/ 81 h 127"/>
                <a:gd name="T86" fmla="*/ 76 w 197"/>
                <a:gd name="T87" fmla="*/ 86 h 127"/>
                <a:gd name="T88" fmla="*/ 81 w 197"/>
                <a:gd name="T89" fmla="*/ 81 h 127"/>
                <a:gd name="T90" fmla="*/ 76 w 197"/>
                <a:gd name="T91" fmla="*/ 81 h 127"/>
                <a:gd name="T92" fmla="*/ 81 w 197"/>
                <a:gd name="T93" fmla="*/ 76 h 127"/>
                <a:gd name="T94" fmla="*/ 76 w 197"/>
                <a:gd name="T95" fmla="*/ 61 h 127"/>
                <a:gd name="T96" fmla="*/ 71 w 197"/>
                <a:gd name="T97" fmla="*/ 56 h 127"/>
                <a:gd name="T98" fmla="*/ 66 w 197"/>
                <a:gd name="T99" fmla="*/ 51 h 127"/>
                <a:gd name="T100" fmla="*/ 76 w 197"/>
                <a:gd name="T101" fmla="*/ 51 h 127"/>
                <a:gd name="T102" fmla="*/ 76 w 197"/>
                <a:gd name="T103" fmla="*/ 41 h 127"/>
                <a:gd name="T104" fmla="*/ 86 w 197"/>
                <a:gd name="T105" fmla="*/ 41 h 127"/>
                <a:gd name="T106" fmla="*/ 86 w 197"/>
                <a:gd name="T107" fmla="*/ 41 h 127"/>
                <a:gd name="T108" fmla="*/ 81 w 197"/>
                <a:gd name="T109" fmla="*/ 36 h 127"/>
                <a:gd name="T110" fmla="*/ 86 w 197"/>
                <a:gd name="T111" fmla="*/ 3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127">
                  <a:moveTo>
                    <a:pt x="86" y="31"/>
                  </a:moveTo>
                  <a:lnTo>
                    <a:pt x="86" y="31"/>
                  </a:lnTo>
                  <a:lnTo>
                    <a:pt x="86" y="31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36" y="5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10"/>
                  </a:lnTo>
                  <a:lnTo>
                    <a:pt x="162" y="15"/>
                  </a:lnTo>
                  <a:lnTo>
                    <a:pt x="162" y="20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82" y="41"/>
                  </a:lnTo>
                  <a:lnTo>
                    <a:pt x="187" y="41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97" y="51"/>
                  </a:lnTo>
                  <a:lnTo>
                    <a:pt x="197" y="56"/>
                  </a:lnTo>
                  <a:lnTo>
                    <a:pt x="187" y="61"/>
                  </a:lnTo>
                  <a:lnTo>
                    <a:pt x="187" y="66"/>
                  </a:lnTo>
                  <a:lnTo>
                    <a:pt x="182" y="71"/>
                  </a:lnTo>
                  <a:lnTo>
                    <a:pt x="172" y="71"/>
                  </a:lnTo>
                  <a:lnTo>
                    <a:pt x="162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47" y="71"/>
                  </a:lnTo>
                  <a:lnTo>
                    <a:pt x="136" y="71"/>
                  </a:lnTo>
                  <a:lnTo>
                    <a:pt x="131" y="71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1" y="86"/>
                  </a:lnTo>
                  <a:lnTo>
                    <a:pt x="111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1" y="101"/>
                  </a:lnTo>
                  <a:lnTo>
                    <a:pt x="101" y="112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1" y="122"/>
                  </a:lnTo>
                  <a:lnTo>
                    <a:pt x="66" y="127"/>
                  </a:lnTo>
                  <a:lnTo>
                    <a:pt x="61" y="127"/>
                  </a:lnTo>
                  <a:lnTo>
                    <a:pt x="50" y="127"/>
                  </a:lnTo>
                  <a:lnTo>
                    <a:pt x="25" y="117"/>
                  </a:lnTo>
                  <a:lnTo>
                    <a:pt x="10" y="117"/>
                  </a:lnTo>
                  <a:lnTo>
                    <a:pt x="5" y="11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5" y="91"/>
                  </a:lnTo>
                  <a:lnTo>
                    <a:pt x="20" y="91"/>
                  </a:lnTo>
                  <a:lnTo>
                    <a:pt x="25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5" y="86"/>
                  </a:lnTo>
                  <a:lnTo>
                    <a:pt x="45" y="86"/>
                  </a:lnTo>
                  <a:lnTo>
                    <a:pt x="61" y="91"/>
                  </a:lnTo>
                  <a:lnTo>
                    <a:pt x="66" y="91"/>
                  </a:lnTo>
                  <a:lnTo>
                    <a:pt x="66" y="86"/>
                  </a:lnTo>
                  <a:lnTo>
                    <a:pt x="66" y="81"/>
                  </a:lnTo>
                  <a:lnTo>
                    <a:pt x="71" y="81"/>
                  </a:lnTo>
                  <a:lnTo>
                    <a:pt x="76" y="86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76"/>
                  </a:lnTo>
                  <a:lnTo>
                    <a:pt x="81" y="76"/>
                  </a:lnTo>
                  <a:lnTo>
                    <a:pt x="81" y="66"/>
                  </a:lnTo>
                  <a:lnTo>
                    <a:pt x="76" y="61"/>
                  </a:lnTo>
                  <a:lnTo>
                    <a:pt x="66" y="61"/>
                  </a:lnTo>
                  <a:lnTo>
                    <a:pt x="71" y="56"/>
                  </a:lnTo>
                  <a:lnTo>
                    <a:pt x="66" y="56"/>
                  </a:lnTo>
                  <a:lnTo>
                    <a:pt x="66" y="51"/>
                  </a:lnTo>
                  <a:lnTo>
                    <a:pt x="71" y="46"/>
                  </a:lnTo>
                  <a:lnTo>
                    <a:pt x="76" y="51"/>
                  </a:lnTo>
                  <a:lnTo>
                    <a:pt x="76" y="46"/>
                  </a:lnTo>
                  <a:lnTo>
                    <a:pt x="76" y="41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6" y="31"/>
                  </a:lnTo>
                  <a:lnTo>
                    <a:pt x="86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7" name="Freeform 61">
              <a:extLst>
                <a:ext uri="{FF2B5EF4-FFF2-40B4-BE49-F238E27FC236}">
                  <a16:creationId xmlns:a16="http://schemas.microsoft.com/office/drawing/2014/main" id="{303C86B7-E008-1842-4554-39FDF2C60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2251075"/>
              <a:ext cx="193675" cy="111125"/>
            </a:xfrm>
            <a:custGeom>
              <a:avLst/>
              <a:gdLst>
                <a:gd name="T0" fmla="*/ 0 w 122"/>
                <a:gd name="T1" fmla="*/ 35 h 70"/>
                <a:gd name="T2" fmla="*/ 0 w 122"/>
                <a:gd name="T3" fmla="*/ 35 h 70"/>
                <a:gd name="T4" fmla="*/ 20 w 122"/>
                <a:gd name="T5" fmla="*/ 25 h 70"/>
                <a:gd name="T6" fmla="*/ 31 w 122"/>
                <a:gd name="T7" fmla="*/ 20 h 70"/>
                <a:gd name="T8" fmla="*/ 36 w 122"/>
                <a:gd name="T9" fmla="*/ 15 h 70"/>
                <a:gd name="T10" fmla="*/ 36 w 122"/>
                <a:gd name="T11" fmla="*/ 10 h 70"/>
                <a:gd name="T12" fmla="*/ 41 w 122"/>
                <a:gd name="T13" fmla="*/ 5 h 70"/>
                <a:gd name="T14" fmla="*/ 46 w 122"/>
                <a:gd name="T15" fmla="*/ 0 h 70"/>
                <a:gd name="T16" fmla="*/ 76 w 122"/>
                <a:gd name="T17" fmla="*/ 5 h 70"/>
                <a:gd name="T18" fmla="*/ 86 w 122"/>
                <a:gd name="T19" fmla="*/ 15 h 70"/>
                <a:gd name="T20" fmla="*/ 81 w 122"/>
                <a:gd name="T21" fmla="*/ 20 h 70"/>
                <a:gd name="T22" fmla="*/ 91 w 122"/>
                <a:gd name="T23" fmla="*/ 20 h 70"/>
                <a:gd name="T24" fmla="*/ 91 w 122"/>
                <a:gd name="T25" fmla="*/ 20 h 70"/>
                <a:gd name="T26" fmla="*/ 96 w 122"/>
                <a:gd name="T27" fmla="*/ 20 h 70"/>
                <a:gd name="T28" fmla="*/ 106 w 122"/>
                <a:gd name="T29" fmla="*/ 25 h 70"/>
                <a:gd name="T30" fmla="*/ 122 w 122"/>
                <a:gd name="T31" fmla="*/ 35 h 70"/>
                <a:gd name="T32" fmla="*/ 122 w 122"/>
                <a:gd name="T33" fmla="*/ 35 h 70"/>
                <a:gd name="T34" fmla="*/ 122 w 122"/>
                <a:gd name="T35" fmla="*/ 35 h 70"/>
                <a:gd name="T36" fmla="*/ 122 w 122"/>
                <a:gd name="T37" fmla="*/ 35 h 70"/>
                <a:gd name="T38" fmla="*/ 106 w 122"/>
                <a:gd name="T39" fmla="*/ 50 h 70"/>
                <a:gd name="T40" fmla="*/ 117 w 122"/>
                <a:gd name="T41" fmla="*/ 60 h 70"/>
                <a:gd name="T42" fmla="*/ 112 w 122"/>
                <a:gd name="T43" fmla="*/ 60 h 70"/>
                <a:gd name="T44" fmla="*/ 101 w 122"/>
                <a:gd name="T45" fmla="*/ 60 h 70"/>
                <a:gd name="T46" fmla="*/ 96 w 122"/>
                <a:gd name="T47" fmla="*/ 60 h 70"/>
                <a:gd name="T48" fmla="*/ 86 w 122"/>
                <a:gd name="T49" fmla="*/ 65 h 70"/>
                <a:gd name="T50" fmla="*/ 81 w 122"/>
                <a:gd name="T51" fmla="*/ 70 h 70"/>
                <a:gd name="T52" fmla="*/ 71 w 122"/>
                <a:gd name="T53" fmla="*/ 70 h 70"/>
                <a:gd name="T54" fmla="*/ 71 w 122"/>
                <a:gd name="T55" fmla="*/ 65 h 70"/>
                <a:gd name="T56" fmla="*/ 46 w 122"/>
                <a:gd name="T57" fmla="*/ 65 h 70"/>
                <a:gd name="T58" fmla="*/ 36 w 122"/>
                <a:gd name="T59" fmla="*/ 70 h 70"/>
                <a:gd name="T60" fmla="*/ 5 w 122"/>
                <a:gd name="T61" fmla="*/ 45 h 70"/>
                <a:gd name="T62" fmla="*/ 0 w 122"/>
                <a:gd name="T6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70"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31" y="20"/>
                  </a:lnTo>
                  <a:lnTo>
                    <a:pt x="31" y="15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81" y="10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6" y="25"/>
                  </a:lnTo>
                  <a:lnTo>
                    <a:pt x="112" y="30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17" y="40"/>
                  </a:lnTo>
                  <a:lnTo>
                    <a:pt x="106" y="50"/>
                  </a:lnTo>
                  <a:lnTo>
                    <a:pt x="112" y="55"/>
                  </a:lnTo>
                  <a:lnTo>
                    <a:pt x="117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06" y="60"/>
                  </a:lnTo>
                  <a:lnTo>
                    <a:pt x="101" y="60"/>
                  </a:lnTo>
                  <a:lnTo>
                    <a:pt x="96" y="65"/>
                  </a:lnTo>
                  <a:lnTo>
                    <a:pt x="96" y="60"/>
                  </a:lnTo>
                  <a:lnTo>
                    <a:pt x="91" y="65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1" y="70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56" y="70"/>
                  </a:lnTo>
                  <a:lnTo>
                    <a:pt x="46" y="65"/>
                  </a:lnTo>
                  <a:lnTo>
                    <a:pt x="41" y="70"/>
                  </a:lnTo>
                  <a:lnTo>
                    <a:pt x="36" y="70"/>
                  </a:lnTo>
                  <a:lnTo>
                    <a:pt x="25" y="60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8" name="Freeform 62">
              <a:extLst>
                <a:ext uri="{FF2B5EF4-FFF2-40B4-BE49-F238E27FC236}">
                  <a16:creationId xmlns:a16="http://schemas.microsoft.com/office/drawing/2014/main" id="{DD62040F-21E9-EDC6-FBD2-D2B1A799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2274888"/>
              <a:ext cx="104775" cy="87313"/>
            </a:xfrm>
            <a:custGeom>
              <a:avLst/>
              <a:gdLst>
                <a:gd name="T0" fmla="*/ 0 w 66"/>
                <a:gd name="T1" fmla="*/ 0 h 55"/>
                <a:gd name="T2" fmla="*/ 0 w 66"/>
                <a:gd name="T3" fmla="*/ 0 h 55"/>
                <a:gd name="T4" fmla="*/ 0 w 66"/>
                <a:gd name="T5" fmla="*/ 0 h 55"/>
                <a:gd name="T6" fmla="*/ 0 w 66"/>
                <a:gd name="T7" fmla="*/ 0 h 55"/>
                <a:gd name="T8" fmla="*/ 10 w 66"/>
                <a:gd name="T9" fmla="*/ 5 h 55"/>
                <a:gd name="T10" fmla="*/ 16 w 66"/>
                <a:gd name="T11" fmla="*/ 5 h 55"/>
                <a:gd name="T12" fmla="*/ 21 w 66"/>
                <a:gd name="T13" fmla="*/ 0 h 55"/>
                <a:gd name="T14" fmla="*/ 21 w 66"/>
                <a:gd name="T15" fmla="*/ 0 h 55"/>
                <a:gd name="T16" fmla="*/ 26 w 66"/>
                <a:gd name="T17" fmla="*/ 5 h 55"/>
                <a:gd name="T18" fmla="*/ 26 w 66"/>
                <a:gd name="T19" fmla="*/ 5 h 55"/>
                <a:gd name="T20" fmla="*/ 56 w 66"/>
                <a:gd name="T21" fmla="*/ 10 h 55"/>
                <a:gd name="T22" fmla="*/ 61 w 66"/>
                <a:gd name="T23" fmla="*/ 10 h 55"/>
                <a:gd name="T24" fmla="*/ 61 w 66"/>
                <a:gd name="T25" fmla="*/ 15 h 55"/>
                <a:gd name="T26" fmla="*/ 61 w 66"/>
                <a:gd name="T27" fmla="*/ 20 h 55"/>
                <a:gd name="T28" fmla="*/ 66 w 66"/>
                <a:gd name="T29" fmla="*/ 20 h 55"/>
                <a:gd name="T30" fmla="*/ 66 w 66"/>
                <a:gd name="T31" fmla="*/ 20 h 55"/>
                <a:gd name="T32" fmla="*/ 66 w 66"/>
                <a:gd name="T33" fmla="*/ 20 h 55"/>
                <a:gd name="T34" fmla="*/ 61 w 66"/>
                <a:gd name="T35" fmla="*/ 30 h 55"/>
                <a:gd name="T36" fmla="*/ 61 w 66"/>
                <a:gd name="T37" fmla="*/ 35 h 55"/>
                <a:gd name="T38" fmla="*/ 56 w 66"/>
                <a:gd name="T39" fmla="*/ 35 h 55"/>
                <a:gd name="T40" fmla="*/ 46 w 66"/>
                <a:gd name="T41" fmla="*/ 35 h 55"/>
                <a:gd name="T42" fmla="*/ 36 w 66"/>
                <a:gd name="T43" fmla="*/ 45 h 55"/>
                <a:gd name="T44" fmla="*/ 21 w 66"/>
                <a:gd name="T45" fmla="*/ 55 h 55"/>
                <a:gd name="T46" fmla="*/ 16 w 66"/>
                <a:gd name="T47" fmla="*/ 55 h 55"/>
                <a:gd name="T48" fmla="*/ 16 w 66"/>
                <a:gd name="T49" fmla="*/ 55 h 55"/>
                <a:gd name="T50" fmla="*/ 10 w 66"/>
                <a:gd name="T51" fmla="*/ 55 h 55"/>
                <a:gd name="T52" fmla="*/ 10 w 66"/>
                <a:gd name="T53" fmla="*/ 55 h 55"/>
                <a:gd name="T54" fmla="*/ 10 w 66"/>
                <a:gd name="T55" fmla="*/ 50 h 55"/>
                <a:gd name="T56" fmla="*/ 10 w 66"/>
                <a:gd name="T57" fmla="*/ 35 h 55"/>
                <a:gd name="T58" fmla="*/ 10 w 66"/>
                <a:gd name="T59" fmla="*/ 30 h 55"/>
                <a:gd name="T60" fmla="*/ 5 w 66"/>
                <a:gd name="T61" fmla="*/ 30 h 55"/>
                <a:gd name="T62" fmla="*/ 5 w 66"/>
                <a:gd name="T63" fmla="*/ 30 h 55"/>
                <a:gd name="T64" fmla="*/ 0 w 66"/>
                <a:gd name="T65" fmla="*/ 25 h 55"/>
                <a:gd name="T66" fmla="*/ 0 w 66"/>
                <a:gd name="T67" fmla="*/ 15 h 55"/>
                <a:gd name="T68" fmla="*/ 0 w 66"/>
                <a:gd name="T69" fmla="*/ 10 h 55"/>
                <a:gd name="T70" fmla="*/ 0 w 66"/>
                <a:gd name="T71" fmla="*/ 0 h 55"/>
                <a:gd name="T72" fmla="*/ 0 w 6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56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1" y="30"/>
                  </a:lnTo>
                  <a:lnTo>
                    <a:pt x="61" y="35"/>
                  </a:lnTo>
                  <a:lnTo>
                    <a:pt x="56" y="35"/>
                  </a:lnTo>
                  <a:lnTo>
                    <a:pt x="46" y="35"/>
                  </a:lnTo>
                  <a:lnTo>
                    <a:pt x="36" y="45"/>
                  </a:lnTo>
                  <a:lnTo>
                    <a:pt x="21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9" name="Freeform 63">
              <a:extLst>
                <a:ext uri="{FF2B5EF4-FFF2-40B4-BE49-F238E27FC236}">
                  <a16:creationId xmlns:a16="http://schemas.microsoft.com/office/drawing/2014/main" id="{4A391163-57D0-BD90-5542-D8D2FA71E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306638"/>
              <a:ext cx="144463" cy="104775"/>
            </a:xfrm>
            <a:custGeom>
              <a:avLst/>
              <a:gdLst>
                <a:gd name="T0" fmla="*/ 50 w 91"/>
                <a:gd name="T1" fmla="*/ 0 h 66"/>
                <a:gd name="T2" fmla="*/ 50 w 91"/>
                <a:gd name="T3" fmla="*/ 0 h 66"/>
                <a:gd name="T4" fmla="*/ 50 w 91"/>
                <a:gd name="T5" fmla="*/ 0 h 66"/>
                <a:gd name="T6" fmla="*/ 50 w 91"/>
                <a:gd name="T7" fmla="*/ 0 h 66"/>
                <a:gd name="T8" fmla="*/ 50 w 91"/>
                <a:gd name="T9" fmla="*/ 0 h 66"/>
                <a:gd name="T10" fmla="*/ 50 w 91"/>
                <a:gd name="T11" fmla="*/ 0 h 66"/>
                <a:gd name="T12" fmla="*/ 50 w 91"/>
                <a:gd name="T13" fmla="*/ 0 h 66"/>
                <a:gd name="T14" fmla="*/ 50 w 91"/>
                <a:gd name="T15" fmla="*/ 0 h 66"/>
                <a:gd name="T16" fmla="*/ 50 w 91"/>
                <a:gd name="T17" fmla="*/ 5 h 66"/>
                <a:gd name="T18" fmla="*/ 55 w 91"/>
                <a:gd name="T19" fmla="*/ 10 h 66"/>
                <a:gd name="T20" fmla="*/ 75 w 91"/>
                <a:gd name="T21" fmla="*/ 25 h 66"/>
                <a:gd name="T22" fmla="*/ 86 w 91"/>
                <a:gd name="T23" fmla="*/ 35 h 66"/>
                <a:gd name="T24" fmla="*/ 91 w 91"/>
                <a:gd name="T25" fmla="*/ 35 h 66"/>
                <a:gd name="T26" fmla="*/ 91 w 91"/>
                <a:gd name="T27" fmla="*/ 41 h 66"/>
                <a:gd name="T28" fmla="*/ 86 w 91"/>
                <a:gd name="T29" fmla="*/ 41 h 66"/>
                <a:gd name="T30" fmla="*/ 81 w 91"/>
                <a:gd name="T31" fmla="*/ 46 h 66"/>
                <a:gd name="T32" fmla="*/ 75 w 91"/>
                <a:gd name="T33" fmla="*/ 51 h 66"/>
                <a:gd name="T34" fmla="*/ 70 w 91"/>
                <a:gd name="T35" fmla="*/ 46 h 66"/>
                <a:gd name="T36" fmla="*/ 70 w 91"/>
                <a:gd name="T37" fmla="*/ 41 h 66"/>
                <a:gd name="T38" fmla="*/ 70 w 91"/>
                <a:gd name="T39" fmla="*/ 41 h 66"/>
                <a:gd name="T40" fmla="*/ 70 w 91"/>
                <a:gd name="T41" fmla="*/ 41 h 66"/>
                <a:gd name="T42" fmla="*/ 45 w 91"/>
                <a:gd name="T43" fmla="*/ 56 h 66"/>
                <a:gd name="T44" fmla="*/ 45 w 91"/>
                <a:gd name="T45" fmla="*/ 61 h 66"/>
                <a:gd name="T46" fmla="*/ 45 w 91"/>
                <a:gd name="T47" fmla="*/ 66 h 66"/>
                <a:gd name="T48" fmla="*/ 45 w 91"/>
                <a:gd name="T49" fmla="*/ 66 h 66"/>
                <a:gd name="T50" fmla="*/ 40 w 91"/>
                <a:gd name="T51" fmla="*/ 66 h 66"/>
                <a:gd name="T52" fmla="*/ 35 w 91"/>
                <a:gd name="T53" fmla="*/ 66 h 66"/>
                <a:gd name="T54" fmla="*/ 35 w 91"/>
                <a:gd name="T55" fmla="*/ 61 h 66"/>
                <a:gd name="T56" fmla="*/ 30 w 91"/>
                <a:gd name="T57" fmla="*/ 51 h 66"/>
                <a:gd name="T58" fmla="*/ 30 w 91"/>
                <a:gd name="T59" fmla="*/ 46 h 66"/>
                <a:gd name="T60" fmla="*/ 30 w 91"/>
                <a:gd name="T61" fmla="*/ 41 h 66"/>
                <a:gd name="T62" fmla="*/ 20 w 91"/>
                <a:gd name="T63" fmla="*/ 46 h 66"/>
                <a:gd name="T64" fmla="*/ 15 w 91"/>
                <a:gd name="T65" fmla="*/ 51 h 66"/>
                <a:gd name="T66" fmla="*/ 10 w 91"/>
                <a:gd name="T67" fmla="*/ 46 h 66"/>
                <a:gd name="T68" fmla="*/ 10 w 91"/>
                <a:gd name="T69" fmla="*/ 41 h 66"/>
                <a:gd name="T70" fmla="*/ 5 w 91"/>
                <a:gd name="T71" fmla="*/ 41 h 66"/>
                <a:gd name="T72" fmla="*/ 0 w 91"/>
                <a:gd name="T73" fmla="*/ 35 h 66"/>
                <a:gd name="T74" fmla="*/ 5 w 91"/>
                <a:gd name="T75" fmla="*/ 35 h 66"/>
                <a:gd name="T76" fmla="*/ 20 w 91"/>
                <a:gd name="T77" fmla="*/ 25 h 66"/>
                <a:gd name="T78" fmla="*/ 30 w 91"/>
                <a:gd name="T79" fmla="*/ 15 h 66"/>
                <a:gd name="T80" fmla="*/ 40 w 91"/>
                <a:gd name="T81" fmla="*/ 15 h 66"/>
                <a:gd name="T82" fmla="*/ 45 w 91"/>
                <a:gd name="T83" fmla="*/ 15 h 66"/>
                <a:gd name="T84" fmla="*/ 45 w 91"/>
                <a:gd name="T85" fmla="*/ 10 h 66"/>
                <a:gd name="T86" fmla="*/ 50 w 91"/>
                <a:gd name="T8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66">
                  <a:moveTo>
                    <a:pt x="50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5" y="10"/>
                  </a:lnTo>
                  <a:lnTo>
                    <a:pt x="75" y="25"/>
                  </a:lnTo>
                  <a:lnTo>
                    <a:pt x="86" y="35"/>
                  </a:lnTo>
                  <a:lnTo>
                    <a:pt x="91" y="35"/>
                  </a:lnTo>
                  <a:lnTo>
                    <a:pt x="91" y="41"/>
                  </a:lnTo>
                  <a:lnTo>
                    <a:pt x="86" y="41"/>
                  </a:lnTo>
                  <a:lnTo>
                    <a:pt x="81" y="46"/>
                  </a:lnTo>
                  <a:lnTo>
                    <a:pt x="75" y="51"/>
                  </a:lnTo>
                  <a:lnTo>
                    <a:pt x="70" y="46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45" y="56"/>
                  </a:lnTo>
                  <a:lnTo>
                    <a:pt x="45" y="61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35" y="61"/>
                  </a:lnTo>
                  <a:lnTo>
                    <a:pt x="30" y="51"/>
                  </a:lnTo>
                  <a:lnTo>
                    <a:pt x="30" y="46"/>
                  </a:lnTo>
                  <a:lnTo>
                    <a:pt x="30" y="41"/>
                  </a:lnTo>
                  <a:lnTo>
                    <a:pt x="20" y="46"/>
                  </a:lnTo>
                  <a:lnTo>
                    <a:pt x="15" y="51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20" y="25"/>
                  </a:lnTo>
                  <a:lnTo>
                    <a:pt x="30" y="15"/>
                  </a:lnTo>
                  <a:lnTo>
                    <a:pt x="40" y="15"/>
                  </a:lnTo>
                  <a:lnTo>
                    <a:pt x="45" y="15"/>
                  </a:lnTo>
                  <a:lnTo>
                    <a:pt x="45" y="10"/>
                  </a:lnTo>
                  <a:lnTo>
                    <a:pt x="5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0" name="Freeform 64">
              <a:extLst>
                <a:ext uri="{FF2B5EF4-FFF2-40B4-BE49-F238E27FC236}">
                  <a16:creationId xmlns:a16="http://schemas.microsoft.com/office/drawing/2014/main" id="{430C0857-207C-61FF-CF38-08B5E09EE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1" y="2274888"/>
              <a:ext cx="111125" cy="112713"/>
            </a:xfrm>
            <a:custGeom>
              <a:avLst/>
              <a:gdLst>
                <a:gd name="T0" fmla="*/ 45 w 70"/>
                <a:gd name="T1" fmla="*/ 5 h 71"/>
                <a:gd name="T2" fmla="*/ 45 w 70"/>
                <a:gd name="T3" fmla="*/ 5 h 71"/>
                <a:gd name="T4" fmla="*/ 50 w 70"/>
                <a:gd name="T5" fmla="*/ 0 h 71"/>
                <a:gd name="T6" fmla="*/ 50 w 70"/>
                <a:gd name="T7" fmla="*/ 0 h 71"/>
                <a:gd name="T8" fmla="*/ 60 w 70"/>
                <a:gd name="T9" fmla="*/ 0 h 71"/>
                <a:gd name="T10" fmla="*/ 60 w 70"/>
                <a:gd name="T11" fmla="*/ 0 h 71"/>
                <a:gd name="T12" fmla="*/ 60 w 70"/>
                <a:gd name="T13" fmla="*/ 0 h 71"/>
                <a:gd name="T14" fmla="*/ 60 w 70"/>
                <a:gd name="T15" fmla="*/ 0 h 71"/>
                <a:gd name="T16" fmla="*/ 60 w 70"/>
                <a:gd name="T17" fmla="*/ 10 h 71"/>
                <a:gd name="T18" fmla="*/ 60 w 70"/>
                <a:gd name="T19" fmla="*/ 15 h 71"/>
                <a:gd name="T20" fmla="*/ 60 w 70"/>
                <a:gd name="T21" fmla="*/ 25 h 71"/>
                <a:gd name="T22" fmla="*/ 65 w 70"/>
                <a:gd name="T23" fmla="*/ 30 h 71"/>
                <a:gd name="T24" fmla="*/ 65 w 70"/>
                <a:gd name="T25" fmla="*/ 30 h 71"/>
                <a:gd name="T26" fmla="*/ 70 w 70"/>
                <a:gd name="T27" fmla="*/ 30 h 71"/>
                <a:gd name="T28" fmla="*/ 70 w 70"/>
                <a:gd name="T29" fmla="*/ 35 h 71"/>
                <a:gd name="T30" fmla="*/ 70 w 70"/>
                <a:gd name="T31" fmla="*/ 50 h 71"/>
                <a:gd name="T32" fmla="*/ 70 w 70"/>
                <a:gd name="T33" fmla="*/ 55 h 71"/>
                <a:gd name="T34" fmla="*/ 65 w 70"/>
                <a:gd name="T35" fmla="*/ 55 h 71"/>
                <a:gd name="T36" fmla="*/ 60 w 70"/>
                <a:gd name="T37" fmla="*/ 61 h 71"/>
                <a:gd name="T38" fmla="*/ 60 w 70"/>
                <a:gd name="T39" fmla="*/ 66 h 71"/>
                <a:gd name="T40" fmla="*/ 55 w 70"/>
                <a:gd name="T41" fmla="*/ 71 h 71"/>
                <a:gd name="T42" fmla="*/ 45 w 70"/>
                <a:gd name="T43" fmla="*/ 66 h 71"/>
                <a:gd name="T44" fmla="*/ 40 w 70"/>
                <a:gd name="T45" fmla="*/ 61 h 71"/>
                <a:gd name="T46" fmla="*/ 35 w 70"/>
                <a:gd name="T47" fmla="*/ 55 h 71"/>
                <a:gd name="T48" fmla="*/ 30 w 70"/>
                <a:gd name="T49" fmla="*/ 55 h 71"/>
                <a:gd name="T50" fmla="*/ 20 w 70"/>
                <a:gd name="T51" fmla="*/ 61 h 71"/>
                <a:gd name="T52" fmla="*/ 15 w 70"/>
                <a:gd name="T53" fmla="*/ 61 h 71"/>
                <a:gd name="T54" fmla="*/ 10 w 70"/>
                <a:gd name="T55" fmla="*/ 66 h 71"/>
                <a:gd name="T56" fmla="*/ 10 w 70"/>
                <a:gd name="T57" fmla="*/ 66 h 71"/>
                <a:gd name="T58" fmla="*/ 10 w 70"/>
                <a:gd name="T59" fmla="*/ 61 h 71"/>
                <a:gd name="T60" fmla="*/ 10 w 70"/>
                <a:gd name="T61" fmla="*/ 61 h 71"/>
                <a:gd name="T62" fmla="*/ 15 w 70"/>
                <a:gd name="T63" fmla="*/ 55 h 71"/>
                <a:gd name="T64" fmla="*/ 15 w 70"/>
                <a:gd name="T65" fmla="*/ 55 h 71"/>
                <a:gd name="T66" fmla="*/ 10 w 70"/>
                <a:gd name="T67" fmla="*/ 40 h 71"/>
                <a:gd name="T68" fmla="*/ 10 w 70"/>
                <a:gd name="T69" fmla="*/ 35 h 71"/>
                <a:gd name="T70" fmla="*/ 15 w 70"/>
                <a:gd name="T71" fmla="*/ 35 h 71"/>
                <a:gd name="T72" fmla="*/ 15 w 70"/>
                <a:gd name="T73" fmla="*/ 35 h 71"/>
                <a:gd name="T74" fmla="*/ 15 w 70"/>
                <a:gd name="T75" fmla="*/ 30 h 71"/>
                <a:gd name="T76" fmla="*/ 0 w 70"/>
                <a:gd name="T77" fmla="*/ 35 h 71"/>
                <a:gd name="T78" fmla="*/ 0 w 70"/>
                <a:gd name="T79" fmla="*/ 30 h 71"/>
                <a:gd name="T80" fmla="*/ 0 w 70"/>
                <a:gd name="T81" fmla="*/ 30 h 71"/>
                <a:gd name="T82" fmla="*/ 5 w 70"/>
                <a:gd name="T83" fmla="*/ 25 h 71"/>
                <a:gd name="T84" fmla="*/ 15 w 70"/>
                <a:gd name="T85" fmla="*/ 20 h 71"/>
                <a:gd name="T86" fmla="*/ 25 w 70"/>
                <a:gd name="T87" fmla="*/ 15 h 71"/>
                <a:gd name="T88" fmla="*/ 25 w 70"/>
                <a:gd name="T89" fmla="*/ 10 h 71"/>
                <a:gd name="T90" fmla="*/ 30 w 70"/>
                <a:gd name="T91" fmla="*/ 10 h 71"/>
                <a:gd name="T92" fmla="*/ 35 w 70"/>
                <a:gd name="T93" fmla="*/ 0 h 71"/>
                <a:gd name="T94" fmla="*/ 40 w 70"/>
                <a:gd name="T95" fmla="*/ 0 h 71"/>
                <a:gd name="T96" fmla="*/ 40 w 70"/>
                <a:gd name="T97" fmla="*/ 5 h 71"/>
                <a:gd name="T98" fmla="*/ 45 w 70"/>
                <a:gd name="T99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" h="71">
                  <a:moveTo>
                    <a:pt x="45" y="5"/>
                  </a:moveTo>
                  <a:lnTo>
                    <a:pt x="45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0"/>
                  </a:lnTo>
                  <a:lnTo>
                    <a:pt x="60" y="15"/>
                  </a:lnTo>
                  <a:lnTo>
                    <a:pt x="60" y="25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70" y="30"/>
                  </a:lnTo>
                  <a:lnTo>
                    <a:pt x="70" y="35"/>
                  </a:lnTo>
                  <a:lnTo>
                    <a:pt x="70" y="50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60" y="61"/>
                  </a:lnTo>
                  <a:lnTo>
                    <a:pt x="60" y="66"/>
                  </a:lnTo>
                  <a:lnTo>
                    <a:pt x="55" y="71"/>
                  </a:lnTo>
                  <a:lnTo>
                    <a:pt x="45" y="66"/>
                  </a:lnTo>
                  <a:lnTo>
                    <a:pt x="40" y="61"/>
                  </a:lnTo>
                  <a:lnTo>
                    <a:pt x="35" y="55"/>
                  </a:lnTo>
                  <a:lnTo>
                    <a:pt x="30" y="55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5" y="20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1" name="Rectangle 65">
              <a:extLst>
                <a:ext uri="{FF2B5EF4-FFF2-40B4-BE49-F238E27FC236}">
                  <a16:creationId xmlns:a16="http://schemas.microsoft.com/office/drawing/2014/main" id="{FDF6EE2A-4955-4837-BD15-1016821F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701" y="2306638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2" name="Freeform 66">
              <a:extLst>
                <a:ext uri="{FF2B5EF4-FFF2-40B4-BE49-F238E27FC236}">
                  <a16:creationId xmlns:a16="http://schemas.microsoft.com/office/drawing/2014/main" id="{DC3AA3BB-6049-466D-3E98-4B761C510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1" y="2306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3" name="Rectangle 67">
              <a:extLst>
                <a:ext uri="{FF2B5EF4-FFF2-40B4-BE49-F238E27FC236}">
                  <a16:creationId xmlns:a16="http://schemas.microsoft.com/office/drawing/2014/main" id="{A34E6596-4EF6-2119-C436-C06CD9C4E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701" y="2306638"/>
              <a:ext cx="1588" cy="1588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4" name="Freeform 68">
              <a:extLst>
                <a:ext uri="{FF2B5EF4-FFF2-40B4-BE49-F238E27FC236}">
                  <a16:creationId xmlns:a16="http://schemas.microsoft.com/office/drawing/2014/main" id="{529C8895-1A72-C48A-93D5-F7CCFEA26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1" y="2306638"/>
              <a:ext cx="417513" cy="393700"/>
            </a:xfrm>
            <a:custGeom>
              <a:avLst/>
              <a:gdLst>
                <a:gd name="T0" fmla="*/ 253 w 263"/>
                <a:gd name="T1" fmla="*/ 51 h 248"/>
                <a:gd name="T2" fmla="*/ 253 w 263"/>
                <a:gd name="T3" fmla="*/ 56 h 248"/>
                <a:gd name="T4" fmla="*/ 248 w 263"/>
                <a:gd name="T5" fmla="*/ 66 h 248"/>
                <a:gd name="T6" fmla="*/ 238 w 263"/>
                <a:gd name="T7" fmla="*/ 71 h 248"/>
                <a:gd name="T8" fmla="*/ 233 w 263"/>
                <a:gd name="T9" fmla="*/ 76 h 248"/>
                <a:gd name="T10" fmla="*/ 218 w 263"/>
                <a:gd name="T11" fmla="*/ 91 h 248"/>
                <a:gd name="T12" fmla="*/ 208 w 263"/>
                <a:gd name="T13" fmla="*/ 96 h 248"/>
                <a:gd name="T14" fmla="*/ 208 w 263"/>
                <a:gd name="T15" fmla="*/ 101 h 248"/>
                <a:gd name="T16" fmla="*/ 213 w 263"/>
                <a:gd name="T17" fmla="*/ 101 h 248"/>
                <a:gd name="T18" fmla="*/ 218 w 263"/>
                <a:gd name="T19" fmla="*/ 106 h 248"/>
                <a:gd name="T20" fmla="*/ 218 w 263"/>
                <a:gd name="T21" fmla="*/ 111 h 248"/>
                <a:gd name="T22" fmla="*/ 228 w 263"/>
                <a:gd name="T23" fmla="*/ 132 h 248"/>
                <a:gd name="T24" fmla="*/ 228 w 263"/>
                <a:gd name="T25" fmla="*/ 137 h 248"/>
                <a:gd name="T26" fmla="*/ 233 w 263"/>
                <a:gd name="T27" fmla="*/ 147 h 248"/>
                <a:gd name="T28" fmla="*/ 233 w 263"/>
                <a:gd name="T29" fmla="*/ 147 h 248"/>
                <a:gd name="T30" fmla="*/ 228 w 263"/>
                <a:gd name="T31" fmla="*/ 157 h 248"/>
                <a:gd name="T32" fmla="*/ 213 w 263"/>
                <a:gd name="T33" fmla="*/ 162 h 248"/>
                <a:gd name="T34" fmla="*/ 203 w 263"/>
                <a:gd name="T35" fmla="*/ 172 h 248"/>
                <a:gd name="T36" fmla="*/ 203 w 263"/>
                <a:gd name="T37" fmla="*/ 177 h 248"/>
                <a:gd name="T38" fmla="*/ 192 w 263"/>
                <a:gd name="T39" fmla="*/ 177 h 248"/>
                <a:gd name="T40" fmla="*/ 187 w 263"/>
                <a:gd name="T41" fmla="*/ 177 h 248"/>
                <a:gd name="T42" fmla="*/ 157 w 263"/>
                <a:gd name="T43" fmla="*/ 203 h 248"/>
                <a:gd name="T44" fmla="*/ 152 w 263"/>
                <a:gd name="T45" fmla="*/ 208 h 248"/>
                <a:gd name="T46" fmla="*/ 157 w 263"/>
                <a:gd name="T47" fmla="*/ 213 h 248"/>
                <a:gd name="T48" fmla="*/ 152 w 263"/>
                <a:gd name="T49" fmla="*/ 218 h 248"/>
                <a:gd name="T50" fmla="*/ 137 w 263"/>
                <a:gd name="T51" fmla="*/ 233 h 248"/>
                <a:gd name="T52" fmla="*/ 117 w 263"/>
                <a:gd name="T53" fmla="*/ 243 h 248"/>
                <a:gd name="T54" fmla="*/ 106 w 263"/>
                <a:gd name="T55" fmla="*/ 238 h 248"/>
                <a:gd name="T56" fmla="*/ 111 w 263"/>
                <a:gd name="T57" fmla="*/ 213 h 248"/>
                <a:gd name="T58" fmla="*/ 106 w 263"/>
                <a:gd name="T59" fmla="*/ 208 h 248"/>
                <a:gd name="T60" fmla="*/ 101 w 263"/>
                <a:gd name="T61" fmla="*/ 197 h 248"/>
                <a:gd name="T62" fmla="*/ 86 w 263"/>
                <a:gd name="T63" fmla="*/ 197 h 248"/>
                <a:gd name="T64" fmla="*/ 81 w 263"/>
                <a:gd name="T65" fmla="*/ 187 h 248"/>
                <a:gd name="T66" fmla="*/ 66 w 263"/>
                <a:gd name="T67" fmla="*/ 172 h 248"/>
                <a:gd name="T68" fmla="*/ 46 w 263"/>
                <a:gd name="T69" fmla="*/ 172 h 248"/>
                <a:gd name="T70" fmla="*/ 36 w 263"/>
                <a:gd name="T71" fmla="*/ 172 h 248"/>
                <a:gd name="T72" fmla="*/ 51 w 263"/>
                <a:gd name="T73" fmla="*/ 152 h 248"/>
                <a:gd name="T74" fmla="*/ 30 w 263"/>
                <a:gd name="T75" fmla="*/ 157 h 248"/>
                <a:gd name="T76" fmla="*/ 5 w 263"/>
                <a:gd name="T77" fmla="*/ 157 h 248"/>
                <a:gd name="T78" fmla="*/ 10 w 263"/>
                <a:gd name="T79" fmla="*/ 127 h 248"/>
                <a:gd name="T80" fmla="*/ 5 w 263"/>
                <a:gd name="T81" fmla="*/ 111 h 248"/>
                <a:gd name="T82" fmla="*/ 10 w 263"/>
                <a:gd name="T83" fmla="*/ 96 h 248"/>
                <a:gd name="T84" fmla="*/ 10 w 263"/>
                <a:gd name="T85" fmla="*/ 86 h 248"/>
                <a:gd name="T86" fmla="*/ 20 w 263"/>
                <a:gd name="T87" fmla="*/ 66 h 248"/>
                <a:gd name="T88" fmla="*/ 20 w 263"/>
                <a:gd name="T89" fmla="*/ 46 h 248"/>
                <a:gd name="T90" fmla="*/ 30 w 263"/>
                <a:gd name="T91" fmla="*/ 35 h 248"/>
                <a:gd name="T92" fmla="*/ 46 w 263"/>
                <a:gd name="T93" fmla="*/ 41 h 248"/>
                <a:gd name="T94" fmla="*/ 66 w 263"/>
                <a:gd name="T95" fmla="*/ 41 h 248"/>
                <a:gd name="T96" fmla="*/ 71 w 263"/>
                <a:gd name="T97" fmla="*/ 66 h 248"/>
                <a:gd name="T98" fmla="*/ 81 w 263"/>
                <a:gd name="T99" fmla="*/ 61 h 248"/>
                <a:gd name="T100" fmla="*/ 106 w 263"/>
                <a:gd name="T101" fmla="*/ 41 h 248"/>
                <a:gd name="T102" fmla="*/ 122 w 263"/>
                <a:gd name="T103" fmla="*/ 41 h 248"/>
                <a:gd name="T104" fmla="*/ 142 w 263"/>
                <a:gd name="T105" fmla="*/ 35 h 248"/>
                <a:gd name="T106" fmla="*/ 167 w 263"/>
                <a:gd name="T107" fmla="*/ 35 h 248"/>
                <a:gd name="T108" fmla="*/ 177 w 263"/>
                <a:gd name="T109" fmla="*/ 30 h 248"/>
                <a:gd name="T110" fmla="*/ 192 w 263"/>
                <a:gd name="T111" fmla="*/ 25 h 248"/>
                <a:gd name="T112" fmla="*/ 198 w 263"/>
                <a:gd name="T113" fmla="*/ 20 h 248"/>
                <a:gd name="T114" fmla="*/ 208 w 263"/>
                <a:gd name="T115" fmla="*/ 0 h 248"/>
                <a:gd name="T116" fmla="*/ 243 w 263"/>
                <a:gd name="T117" fmla="*/ 10 h 248"/>
                <a:gd name="T118" fmla="*/ 248 w 263"/>
                <a:gd name="T119" fmla="*/ 20 h 248"/>
                <a:gd name="T120" fmla="*/ 208 w 263"/>
                <a:gd name="T121" fmla="*/ 0 h 248"/>
                <a:gd name="T122" fmla="*/ 208 w 263"/>
                <a:gd name="T123" fmla="*/ 0 h 248"/>
                <a:gd name="T124" fmla="*/ 208 w 263"/>
                <a:gd name="T12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248">
                  <a:moveTo>
                    <a:pt x="253" y="25"/>
                  </a:moveTo>
                  <a:lnTo>
                    <a:pt x="253" y="25"/>
                  </a:lnTo>
                  <a:lnTo>
                    <a:pt x="263" y="46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53" y="56"/>
                  </a:lnTo>
                  <a:lnTo>
                    <a:pt x="253" y="61"/>
                  </a:lnTo>
                  <a:lnTo>
                    <a:pt x="253" y="61"/>
                  </a:lnTo>
                  <a:lnTo>
                    <a:pt x="248" y="66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8" y="76"/>
                  </a:lnTo>
                  <a:lnTo>
                    <a:pt x="233" y="76"/>
                  </a:lnTo>
                  <a:lnTo>
                    <a:pt x="223" y="91"/>
                  </a:lnTo>
                  <a:lnTo>
                    <a:pt x="223" y="91"/>
                  </a:lnTo>
                  <a:lnTo>
                    <a:pt x="223" y="91"/>
                  </a:lnTo>
                  <a:lnTo>
                    <a:pt x="218" y="91"/>
                  </a:lnTo>
                  <a:lnTo>
                    <a:pt x="213" y="91"/>
                  </a:lnTo>
                  <a:lnTo>
                    <a:pt x="213" y="91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8" y="106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23" y="122"/>
                  </a:lnTo>
                  <a:lnTo>
                    <a:pt x="223" y="127"/>
                  </a:lnTo>
                  <a:lnTo>
                    <a:pt x="223" y="132"/>
                  </a:lnTo>
                  <a:lnTo>
                    <a:pt x="228" y="132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42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2"/>
                  </a:lnTo>
                  <a:lnTo>
                    <a:pt x="233" y="152"/>
                  </a:lnTo>
                  <a:lnTo>
                    <a:pt x="228" y="152"/>
                  </a:lnTo>
                  <a:lnTo>
                    <a:pt x="228" y="157"/>
                  </a:lnTo>
                  <a:lnTo>
                    <a:pt x="223" y="157"/>
                  </a:lnTo>
                  <a:lnTo>
                    <a:pt x="223" y="162"/>
                  </a:lnTo>
                  <a:lnTo>
                    <a:pt x="218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08" y="167"/>
                  </a:lnTo>
                  <a:lnTo>
                    <a:pt x="208" y="167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198" y="177"/>
                  </a:lnTo>
                  <a:lnTo>
                    <a:pt x="198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87" y="177"/>
                  </a:lnTo>
                  <a:lnTo>
                    <a:pt x="187" y="177"/>
                  </a:lnTo>
                  <a:lnTo>
                    <a:pt x="182" y="177"/>
                  </a:lnTo>
                  <a:lnTo>
                    <a:pt x="167" y="192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2" y="203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2" y="213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47" y="223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37" y="233"/>
                  </a:lnTo>
                  <a:lnTo>
                    <a:pt x="132" y="238"/>
                  </a:lnTo>
                  <a:lnTo>
                    <a:pt x="122" y="238"/>
                  </a:lnTo>
                  <a:lnTo>
                    <a:pt x="122" y="243"/>
                  </a:lnTo>
                  <a:lnTo>
                    <a:pt x="117" y="243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111" y="243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6" y="223"/>
                  </a:lnTo>
                  <a:lnTo>
                    <a:pt x="111" y="218"/>
                  </a:lnTo>
                  <a:lnTo>
                    <a:pt x="111" y="213"/>
                  </a:lnTo>
                  <a:lnTo>
                    <a:pt x="111" y="213"/>
                  </a:lnTo>
                  <a:lnTo>
                    <a:pt x="106" y="213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06" y="197"/>
                  </a:lnTo>
                  <a:lnTo>
                    <a:pt x="101" y="197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1" y="203"/>
                  </a:lnTo>
                  <a:lnTo>
                    <a:pt x="86" y="197"/>
                  </a:lnTo>
                  <a:lnTo>
                    <a:pt x="81" y="197"/>
                  </a:lnTo>
                  <a:lnTo>
                    <a:pt x="81" y="197"/>
                  </a:lnTo>
                  <a:lnTo>
                    <a:pt x="81" y="192"/>
                  </a:lnTo>
                  <a:lnTo>
                    <a:pt x="81" y="187"/>
                  </a:lnTo>
                  <a:lnTo>
                    <a:pt x="71" y="182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66" y="172"/>
                  </a:lnTo>
                  <a:lnTo>
                    <a:pt x="61" y="177"/>
                  </a:lnTo>
                  <a:lnTo>
                    <a:pt x="61" y="172"/>
                  </a:lnTo>
                  <a:lnTo>
                    <a:pt x="56" y="167"/>
                  </a:lnTo>
                  <a:lnTo>
                    <a:pt x="46" y="172"/>
                  </a:lnTo>
                  <a:lnTo>
                    <a:pt x="41" y="177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6" y="172"/>
                  </a:lnTo>
                  <a:lnTo>
                    <a:pt x="41" y="167"/>
                  </a:lnTo>
                  <a:lnTo>
                    <a:pt x="41" y="162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46" y="152"/>
                  </a:lnTo>
                  <a:lnTo>
                    <a:pt x="41" y="152"/>
                  </a:lnTo>
                  <a:lnTo>
                    <a:pt x="36" y="147"/>
                  </a:lnTo>
                  <a:lnTo>
                    <a:pt x="30" y="157"/>
                  </a:lnTo>
                  <a:lnTo>
                    <a:pt x="30" y="157"/>
                  </a:lnTo>
                  <a:lnTo>
                    <a:pt x="20" y="157"/>
                  </a:lnTo>
                  <a:lnTo>
                    <a:pt x="15" y="157"/>
                  </a:lnTo>
                  <a:lnTo>
                    <a:pt x="5" y="157"/>
                  </a:lnTo>
                  <a:lnTo>
                    <a:pt x="0" y="147"/>
                  </a:lnTo>
                  <a:lnTo>
                    <a:pt x="5" y="137"/>
                  </a:lnTo>
                  <a:lnTo>
                    <a:pt x="5" y="132"/>
                  </a:lnTo>
                  <a:lnTo>
                    <a:pt x="10" y="127"/>
                  </a:lnTo>
                  <a:lnTo>
                    <a:pt x="10" y="116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41" y="41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51" y="51"/>
                  </a:lnTo>
                  <a:lnTo>
                    <a:pt x="56" y="46"/>
                  </a:lnTo>
                  <a:lnTo>
                    <a:pt x="66" y="41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71" y="61"/>
                  </a:lnTo>
                  <a:lnTo>
                    <a:pt x="71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81" y="56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6"/>
                  </a:lnTo>
                  <a:lnTo>
                    <a:pt x="111" y="51"/>
                  </a:lnTo>
                  <a:lnTo>
                    <a:pt x="117" y="46"/>
                  </a:lnTo>
                  <a:lnTo>
                    <a:pt x="122" y="41"/>
                  </a:lnTo>
                  <a:lnTo>
                    <a:pt x="127" y="41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42" y="35"/>
                  </a:lnTo>
                  <a:lnTo>
                    <a:pt x="157" y="30"/>
                  </a:lnTo>
                  <a:lnTo>
                    <a:pt x="157" y="30"/>
                  </a:lnTo>
                  <a:lnTo>
                    <a:pt x="15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77" y="30"/>
                  </a:lnTo>
                  <a:lnTo>
                    <a:pt x="182" y="25"/>
                  </a:lnTo>
                  <a:lnTo>
                    <a:pt x="182" y="30"/>
                  </a:lnTo>
                  <a:lnTo>
                    <a:pt x="187" y="25"/>
                  </a:lnTo>
                  <a:lnTo>
                    <a:pt x="192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203" y="25"/>
                  </a:lnTo>
                  <a:lnTo>
                    <a:pt x="198" y="20"/>
                  </a:lnTo>
                  <a:lnTo>
                    <a:pt x="192" y="15"/>
                  </a:lnTo>
                  <a:lnTo>
                    <a:pt x="203" y="5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8" y="5"/>
                  </a:lnTo>
                  <a:lnTo>
                    <a:pt x="243" y="10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43" y="20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53" y="25"/>
                  </a:lnTo>
                  <a:lnTo>
                    <a:pt x="253" y="25"/>
                  </a:lnTo>
                  <a:moveTo>
                    <a:pt x="208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moveTo>
                    <a:pt x="208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5" name="Freeform 69">
              <a:extLst>
                <a:ext uri="{FF2B5EF4-FFF2-40B4-BE49-F238E27FC236}">
                  <a16:creationId xmlns:a16="http://schemas.microsoft.com/office/drawing/2014/main" id="{4B5EE724-20E9-FCFC-8E3E-390CBEE9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1" y="2732088"/>
              <a:ext cx="144463" cy="128588"/>
            </a:xfrm>
            <a:custGeom>
              <a:avLst/>
              <a:gdLst>
                <a:gd name="T0" fmla="*/ 65 w 91"/>
                <a:gd name="T1" fmla="*/ 5 h 81"/>
                <a:gd name="T2" fmla="*/ 65 w 91"/>
                <a:gd name="T3" fmla="*/ 5 h 81"/>
                <a:gd name="T4" fmla="*/ 71 w 91"/>
                <a:gd name="T5" fmla="*/ 0 h 81"/>
                <a:gd name="T6" fmla="*/ 71 w 91"/>
                <a:gd name="T7" fmla="*/ 0 h 81"/>
                <a:gd name="T8" fmla="*/ 71 w 91"/>
                <a:gd name="T9" fmla="*/ 0 h 81"/>
                <a:gd name="T10" fmla="*/ 76 w 91"/>
                <a:gd name="T11" fmla="*/ 10 h 81"/>
                <a:gd name="T12" fmla="*/ 76 w 91"/>
                <a:gd name="T13" fmla="*/ 10 h 81"/>
                <a:gd name="T14" fmla="*/ 76 w 91"/>
                <a:gd name="T15" fmla="*/ 16 h 81"/>
                <a:gd name="T16" fmla="*/ 76 w 91"/>
                <a:gd name="T17" fmla="*/ 16 h 81"/>
                <a:gd name="T18" fmla="*/ 81 w 91"/>
                <a:gd name="T19" fmla="*/ 21 h 81"/>
                <a:gd name="T20" fmla="*/ 81 w 91"/>
                <a:gd name="T21" fmla="*/ 21 h 81"/>
                <a:gd name="T22" fmla="*/ 81 w 91"/>
                <a:gd name="T23" fmla="*/ 26 h 81"/>
                <a:gd name="T24" fmla="*/ 86 w 91"/>
                <a:gd name="T25" fmla="*/ 31 h 81"/>
                <a:gd name="T26" fmla="*/ 86 w 91"/>
                <a:gd name="T27" fmla="*/ 31 h 81"/>
                <a:gd name="T28" fmla="*/ 86 w 91"/>
                <a:gd name="T29" fmla="*/ 36 h 81"/>
                <a:gd name="T30" fmla="*/ 86 w 91"/>
                <a:gd name="T31" fmla="*/ 36 h 81"/>
                <a:gd name="T32" fmla="*/ 86 w 91"/>
                <a:gd name="T33" fmla="*/ 36 h 81"/>
                <a:gd name="T34" fmla="*/ 86 w 91"/>
                <a:gd name="T35" fmla="*/ 46 h 81"/>
                <a:gd name="T36" fmla="*/ 86 w 91"/>
                <a:gd name="T37" fmla="*/ 46 h 81"/>
                <a:gd name="T38" fmla="*/ 91 w 91"/>
                <a:gd name="T39" fmla="*/ 46 h 81"/>
                <a:gd name="T40" fmla="*/ 86 w 91"/>
                <a:gd name="T41" fmla="*/ 51 h 81"/>
                <a:gd name="T42" fmla="*/ 91 w 91"/>
                <a:gd name="T43" fmla="*/ 61 h 81"/>
                <a:gd name="T44" fmla="*/ 91 w 91"/>
                <a:gd name="T45" fmla="*/ 61 h 81"/>
                <a:gd name="T46" fmla="*/ 86 w 91"/>
                <a:gd name="T47" fmla="*/ 61 h 81"/>
                <a:gd name="T48" fmla="*/ 81 w 91"/>
                <a:gd name="T49" fmla="*/ 61 h 81"/>
                <a:gd name="T50" fmla="*/ 81 w 91"/>
                <a:gd name="T51" fmla="*/ 66 h 81"/>
                <a:gd name="T52" fmla="*/ 81 w 91"/>
                <a:gd name="T53" fmla="*/ 71 h 81"/>
                <a:gd name="T54" fmla="*/ 81 w 91"/>
                <a:gd name="T55" fmla="*/ 76 h 81"/>
                <a:gd name="T56" fmla="*/ 76 w 91"/>
                <a:gd name="T57" fmla="*/ 81 h 81"/>
                <a:gd name="T58" fmla="*/ 71 w 91"/>
                <a:gd name="T59" fmla="*/ 81 h 81"/>
                <a:gd name="T60" fmla="*/ 65 w 91"/>
                <a:gd name="T61" fmla="*/ 81 h 81"/>
                <a:gd name="T62" fmla="*/ 60 w 91"/>
                <a:gd name="T63" fmla="*/ 81 h 81"/>
                <a:gd name="T64" fmla="*/ 60 w 91"/>
                <a:gd name="T65" fmla="*/ 81 h 81"/>
                <a:gd name="T66" fmla="*/ 60 w 91"/>
                <a:gd name="T67" fmla="*/ 76 h 81"/>
                <a:gd name="T68" fmla="*/ 60 w 91"/>
                <a:gd name="T69" fmla="*/ 71 h 81"/>
                <a:gd name="T70" fmla="*/ 55 w 91"/>
                <a:gd name="T71" fmla="*/ 71 h 81"/>
                <a:gd name="T72" fmla="*/ 55 w 91"/>
                <a:gd name="T73" fmla="*/ 66 h 81"/>
                <a:gd name="T74" fmla="*/ 55 w 91"/>
                <a:gd name="T75" fmla="*/ 61 h 81"/>
                <a:gd name="T76" fmla="*/ 50 w 91"/>
                <a:gd name="T77" fmla="*/ 56 h 81"/>
                <a:gd name="T78" fmla="*/ 45 w 91"/>
                <a:gd name="T79" fmla="*/ 51 h 81"/>
                <a:gd name="T80" fmla="*/ 35 w 91"/>
                <a:gd name="T81" fmla="*/ 51 h 81"/>
                <a:gd name="T82" fmla="*/ 30 w 91"/>
                <a:gd name="T83" fmla="*/ 51 h 81"/>
                <a:gd name="T84" fmla="*/ 15 w 91"/>
                <a:gd name="T85" fmla="*/ 51 h 81"/>
                <a:gd name="T86" fmla="*/ 5 w 91"/>
                <a:gd name="T87" fmla="*/ 51 h 81"/>
                <a:gd name="T88" fmla="*/ 0 w 91"/>
                <a:gd name="T89" fmla="*/ 46 h 81"/>
                <a:gd name="T90" fmla="*/ 0 w 91"/>
                <a:gd name="T91" fmla="*/ 46 h 81"/>
                <a:gd name="T92" fmla="*/ 5 w 91"/>
                <a:gd name="T93" fmla="*/ 41 h 81"/>
                <a:gd name="T94" fmla="*/ 10 w 91"/>
                <a:gd name="T95" fmla="*/ 31 h 81"/>
                <a:gd name="T96" fmla="*/ 10 w 91"/>
                <a:gd name="T97" fmla="*/ 26 h 81"/>
                <a:gd name="T98" fmla="*/ 15 w 91"/>
                <a:gd name="T99" fmla="*/ 26 h 81"/>
                <a:gd name="T100" fmla="*/ 15 w 91"/>
                <a:gd name="T101" fmla="*/ 21 h 81"/>
                <a:gd name="T102" fmla="*/ 20 w 91"/>
                <a:gd name="T103" fmla="*/ 21 h 81"/>
                <a:gd name="T104" fmla="*/ 25 w 91"/>
                <a:gd name="T105" fmla="*/ 10 h 81"/>
                <a:gd name="T106" fmla="*/ 30 w 91"/>
                <a:gd name="T107" fmla="*/ 10 h 81"/>
                <a:gd name="T108" fmla="*/ 30 w 91"/>
                <a:gd name="T109" fmla="*/ 10 h 81"/>
                <a:gd name="T110" fmla="*/ 30 w 91"/>
                <a:gd name="T111" fmla="*/ 5 h 81"/>
                <a:gd name="T112" fmla="*/ 30 w 91"/>
                <a:gd name="T113" fmla="*/ 5 h 81"/>
                <a:gd name="T114" fmla="*/ 30 w 91"/>
                <a:gd name="T115" fmla="*/ 0 h 81"/>
                <a:gd name="T116" fmla="*/ 30 w 91"/>
                <a:gd name="T117" fmla="*/ 0 h 81"/>
                <a:gd name="T118" fmla="*/ 50 w 91"/>
                <a:gd name="T119" fmla="*/ 0 h 81"/>
                <a:gd name="T120" fmla="*/ 55 w 91"/>
                <a:gd name="T121" fmla="*/ 5 h 81"/>
                <a:gd name="T122" fmla="*/ 60 w 91"/>
                <a:gd name="T123" fmla="*/ 5 h 81"/>
                <a:gd name="T124" fmla="*/ 65 w 91"/>
                <a:gd name="T12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81">
                  <a:moveTo>
                    <a:pt x="65" y="5"/>
                  </a:moveTo>
                  <a:lnTo>
                    <a:pt x="65" y="5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86" y="31"/>
                  </a:lnTo>
                  <a:lnTo>
                    <a:pt x="86" y="31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1" y="46"/>
                  </a:lnTo>
                  <a:lnTo>
                    <a:pt x="86" y="5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6" y="61"/>
                  </a:lnTo>
                  <a:lnTo>
                    <a:pt x="81" y="61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81" y="76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65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6"/>
                  </a:lnTo>
                  <a:lnTo>
                    <a:pt x="60" y="71"/>
                  </a:lnTo>
                  <a:lnTo>
                    <a:pt x="55" y="71"/>
                  </a:lnTo>
                  <a:lnTo>
                    <a:pt x="55" y="66"/>
                  </a:lnTo>
                  <a:lnTo>
                    <a:pt x="55" y="61"/>
                  </a:lnTo>
                  <a:lnTo>
                    <a:pt x="50" y="56"/>
                  </a:lnTo>
                  <a:lnTo>
                    <a:pt x="45" y="51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15" y="51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5" y="41"/>
                  </a:lnTo>
                  <a:lnTo>
                    <a:pt x="10" y="31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6" name="Freeform 70">
              <a:extLst>
                <a:ext uri="{FF2B5EF4-FFF2-40B4-BE49-F238E27FC236}">
                  <a16:creationId xmlns:a16="http://schemas.microsoft.com/office/drawing/2014/main" id="{D6454B77-5EB4-D148-9771-E6992ADF9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6" y="2957513"/>
              <a:ext cx="80963" cy="73025"/>
            </a:xfrm>
            <a:custGeom>
              <a:avLst/>
              <a:gdLst>
                <a:gd name="T0" fmla="*/ 5 w 51"/>
                <a:gd name="T1" fmla="*/ 20 h 46"/>
                <a:gd name="T2" fmla="*/ 5 w 51"/>
                <a:gd name="T3" fmla="*/ 20 h 46"/>
                <a:gd name="T4" fmla="*/ 0 w 51"/>
                <a:gd name="T5" fmla="*/ 20 h 46"/>
                <a:gd name="T6" fmla="*/ 0 w 51"/>
                <a:gd name="T7" fmla="*/ 20 h 46"/>
                <a:gd name="T8" fmla="*/ 0 w 51"/>
                <a:gd name="T9" fmla="*/ 15 h 46"/>
                <a:gd name="T10" fmla="*/ 0 w 51"/>
                <a:gd name="T11" fmla="*/ 10 h 46"/>
                <a:gd name="T12" fmla="*/ 0 w 51"/>
                <a:gd name="T13" fmla="*/ 5 h 46"/>
                <a:gd name="T14" fmla="*/ 0 w 51"/>
                <a:gd name="T15" fmla="*/ 0 h 46"/>
                <a:gd name="T16" fmla="*/ 5 w 51"/>
                <a:gd name="T17" fmla="*/ 0 h 46"/>
                <a:gd name="T18" fmla="*/ 10 w 51"/>
                <a:gd name="T19" fmla="*/ 0 h 46"/>
                <a:gd name="T20" fmla="*/ 15 w 51"/>
                <a:gd name="T21" fmla="*/ 5 h 46"/>
                <a:gd name="T22" fmla="*/ 20 w 51"/>
                <a:gd name="T23" fmla="*/ 5 h 46"/>
                <a:gd name="T24" fmla="*/ 20 w 51"/>
                <a:gd name="T25" fmla="*/ 10 h 46"/>
                <a:gd name="T26" fmla="*/ 25 w 51"/>
                <a:gd name="T27" fmla="*/ 10 h 46"/>
                <a:gd name="T28" fmla="*/ 35 w 51"/>
                <a:gd name="T29" fmla="*/ 5 h 46"/>
                <a:gd name="T30" fmla="*/ 41 w 51"/>
                <a:gd name="T31" fmla="*/ 5 h 46"/>
                <a:gd name="T32" fmla="*/ 46 w 51"/>
                <a:gd name="T33" fmla="*/ 0 h 46"/>
                <a:gd name="T34" fmla="*/ 46 w 51"/>
                <a:gd name="T35" fmla="*/ 0 h 46"/>
                <a:gd name="T36" fmla="*/ 46 w 51"/>
                <a:gd name="T37" fmla="*/ 0 h 46"/>
                <a:gd name="T38" fmla="*/ 51 w 51"/>
                <a:gd name="T39" fmla="*/ 5 h 46"/>
                <a:gd name="T40" fmla="*/ 51 w 51"/>
                <a:gd name="T41" fmla="*/ 10 h 46"/>
                <a:gd name="T42" fmla="*/ 51 w 51"/>
                <a:gd name="T43" fmla="*/ 10 h 46"/>
                <a:gd name="T44" fmla="*/ 46 w 51"/>
                <a:gd name="T45" fmla="*/ 15 h 46"/>
                <a:gd name="T46" fmla="*/ 41 w 51"/>
                <a:gd name="T47" fmla="*/ 20 h 46"/>
                <a:gd name="T48" fmla="*/ 46 w 51"/>
                <a:gd name="T49" fmla="*/ 25 h 46"/>
                <a:gd name="T50" fmla="*/ 46 w 51"/>
                <a:gd name="T51" fmla="*/ 30 h 46"/>
                <a:gd name="T52" fmla="*/ 41 w 51"/>
                <a:gd name="T53" fmla="*/ 36 h 46"/>
                <a:gd name="T54" fmla="*/ 41 w 51"/>
                <a:gd name="T55" fmla="*/ 30 h 46"/>
                <a:gd name="T56" fmla="*/ 41 w 51"/>
                <a:gd name="T57" fmla="*/ 30 h 46"/>
                <a:gd name="T58" fmla="*/ 35 w 51"/>
                <a:gd name="T59" fmla="*/ 30 h 46"/>
                <a:gd name="T60" fmla="*/ 35 w 51"/>
                <a:gd name="T61" fmla="*/ 30 h 46"/>
                <a:gd name="T62" fmla="*/ 35 w 51"/>
                <a:gd name="T63" fmla="*/ 36 h 46"/>
                <a:gd name="T64" fmla="*/ 41 w 51"/>
                <a:gd name="T65" fmla="*/ 46 h 46"/>
                <a:gd name="T66" fmla="*/ 41 w 51"/>
                <a:gd name="T67" fmla="*/ 46 h 46"/>
                <a:gd name="T68" fmla="*/ 35 w 51"/>
                <a:gd name="T69" fmla="*/ 46 h 46"/>
                <a:gd name="T70" fmla="*/ 35 w 51"/>
                <a:gd name="T71" fmla="*/ 46 h 46"/>
                <a:gd name="T72" fmla="*/ 30 w 51"/>
                <a:gd name="T73" fmla="*/ 41 h 46"/>
                <a:gd name="T74" fmla="*/ 30 w 51"/>
                <a:gd name="T75" fmla="*/ 36 h 46"/>
                <a:gd name="T76" fmla="*/ 25 w 51"/>
                <a:gd name="T77" fmla="*/ 36 h 46"/>
                <a:gd name="T78" fmla="*/ 25 w 51"/>
                <a:gd name="T79" fmla="*/ 41 h 46"/>
                <a:gd name="T80" fmla="*/ 25 w 51"/>
                <a:gd name="T81" fmla="*/ 41 h 46"/>
                <a:gd name="T82" fmla="*/ 15 w 51"/>
                <a:gd name="T83" fmla="*/ 30 h 46"/>
                <a:gd name="T84" fmla="*/ 15 w 51"/>
                <a:gd name="T85" fmla="*/ 25 h 46"/>
                <a:gd name="T86" fmla="*/ 10 w 51"/>
                <a:gd name="T87" fmla="*/ 25 h 46"/>
                <a:gd name="T88" fmla="*/ 5 w 51"/>
                <a:gd name="T89" fmla="*/ 25 h 46"/>
                <a:gd name="T90" fmla="*/ 5 w 51"/>
                <a:gd name="T91" fmla="*/ 25 h 46"/>
                <a:gd name="T92" fmla="*/ 5 w 51"/>
                <a:gd name="T93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46">
                  <a:moveTo>
                    <a:pt x="5" y="20"/>
                  </a:moveTo>
                  <a:lnTo>
                    <a:pt x="5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6" y="15"/>
                  </a:lnTo>
                  <a:lnTo>
                    <a:pt x="41" y="20"/>
                  </a:lnTo>
                  <a:lnTo>
                    <a:pt x="46" y="25"/>
                  </a:lnTo>
                  <a:lnTo>
                    <a:pt x="46" y="30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7" name="Freeform 71">
              <a:extLst>
                <a:ext uri="{FF2B5EF4-FFF2-40B4-BE49-F238E27FC236}">
                  <a16:creationId xmlns:a16="http://schemas.microsoft.com/office/drawing/2014/main" id="{8479BA74-4904-BA91-C213-B82DE9AAD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2813050"/>
              <a:ext cx="304800" cy="209550"/>
            </a:xfrm>
            <a:custGeom>
              <a:avLst/>
              <a:gdLst>
                <a:gd name="T0" fmla="*/ 172 w 192"/>
                <a:gd name="T1" fmla="*/ 10 h 132"/>
                <a:gd name="T2" fmla="*/ 177 w 192"/>
                <a:gd name="T3" fmla="*/ 10 h 132"/>
                <a:gd name="T4" fmla="*/ 187 w 192"/>
                <a:gd name="T5" fmla="*/ 46 h 132"/>
                <a:gd name="T6" fmla="*/ 192 w 192"/>
                <a:gd name="T7" fmla="*/ 56 h 132"/>
                <a:gd name="T8" fmla="*/ 182 w 192"/>
                <a:gd name="T9" fmla="*/ 61 h 132"/>
                <a:gd name="T10" fmla="*/ 177 w 192"/>
                <a:gd name="T11" fmla="*/ 76 h 132"/>
                <a:gd name="T12" fmla="*/ 167 w 192"/>
                <a:gd name="T13" fmla="*/ 81 h 132"/>
                <a:gd name="T14" fmla="*/ 162 w 192"/>
                <a:gd name="T15" fmla="*/ 91 h 132"/>
                <a:gd name="T16" fmla="*/ 162 w 192"/>
                <a:gd name="T17" fmla="*/ 91 h 132"/>
                <a:gd name="T18" fmla="*/ 151 w 192"/>
                <a:gd name="T19" fmla="*/ 96 h 132"/>
                <a:gd name="T20" fmla="*/ 136 w 192"/>
                <a:gd name="T21" fmla="*/ 101 h 132"/>
                <a:gd name="T22" fmla="*/ 131 w 192"/>
                <a:gd name="T23" fmla="*/ 96 h 132"/>
                <a:gd name="T24" fmla="*/ 121 w 192"/>
                <a:gd name="T25" fmla="*/ 91 h 132"/>
                <a:gd name="T26" fmla="*/ 116 w 192"/>
                <a:gd name="T27" fmla="*/ 96 h 132"/>
                <a:gd name="T28" fmla="*/ 116 w 192"/>
                <a:gd name="T29" fmla="*/ 106 h 132"/>
                <a:gd name="T30" fmla="*/ 111 w 192"/>
                <a:gd name="T31" fmla="*/ 111 h 132"/>
                <a:gd name="T32" fmla="*/ 101 w 192"/>
                <a:gd name="T33" fmla="*/ 111 h 132"/>
                <a:gd name="T34" fmla="*/ 101 w 192"/>
                <a:gd name="T35" fmla="*/ 116 h 132"/>
                <a:gd name="T36" fmla="*/ 96 w 192"/>
                <a:gd name="T37" fmla="*/ 127 h 132"/>
                <a:gd name="T38" fmla="*/ 86 w 192"/>
                <a:gd name="T39" fmla="*/ 116 h 132"/>
                <a:gd name="T40" fmla="*/ 86 w 192"/>
                <a:gd name="T41" fmla="*/ 127 h 132"/>
                <a:gd name="T42" fmla="*/ 65 w 192"/>
                <a:gd name="T43" fmla="*/ 132 h 132"/>
                <a:gd name="T44" fmla="*/ 50 w 192"/>
                <a:gd name="T45" fmla="*/ 127 h 132"/>
                <a:gd name="T46" fmla="*/ 35 w 192"/>
                <a:gd name="T47" fmla="*/ 132 h 132"/>
                <a:gd name="T48" fmla="*/ 30 w 192"/>
                <a:gd name="T49" fmla="*/ 127 h 132"/>
                <a:gd name="T50" fmla="*/ 30 w 192"/>
                <a:gd name="T51" fmla="*/ 111 h 132"/>
                <a:gd name="T52" fmla="*/ 20 w 192"/>
                <a:gd name="T53" fmla="*/ 101 h 132"/>
                <a:gd name="T54" fmla="*/ 5 w 192"/>
                <a:gd name="T55" fmla="*/ 86 h 132"/>
                <a:gd name="T56" fmla="*/ 10 w 192"/>
                <a:gd name="T57" fmla="*/ 76 h 132"/>
                <a:gd name="T58" fmla="*/ 10 w 192"/>
                <a:gd name="T59" fmla="*/ 71 h 132"/>
                <a:gd name="T60" fmla="*/ 0 w 192"/>
                <a:gd name="T61" fmla="*/ 61 h 132"/>
                <a:gd name="T62" fmla="*/ 5 w 192"/>
                <a:gd name="T63" fmla="*/ 51 h 132"/>
                <a:gd name="T64" fmla="*/ 15 w 192"/>
                <a:gd name="T65" fmla="*/ 30 h 132"/>
                <a:gd name="T66" fmla="*/ 25 w 192"/>
                <a:gd name="T67" fmla="*/ 30 h 132"/>
                <a:gd name="T68" fmla="*/ 30 w 192"/>
                <a:gd name="T69" fmla="*/ 25 h 132"/>
                <a:gd name="T70" fmla="*/ 35 w 192"/>
                <a:gd name="T71" fmla="*/ 25 h 132"/>
                <a:gd name="T72" fmla="*/ 40 w 192"/>
                <a:gd name="T73" fmla="*/ 20 h 132"/>
                <a:gd name="T74" fmla="*/ 45 w 192"/>
                <a:gd name="T75" fmla="*/ 20 h 132"/>
                <a:gd name="T76" fmla="*/ 76 w 192"/>
                <a:gd name="T77" fmla="*/ 15 h 132"/>
                <a:gd name="T78" fmla="*/ 76 w 192"/>
                <a:gd name="T79" fmla="*/ 20 h 132"/>
                <a:gd name="T80" fmla="*/ 86 w 192"/>
                <a:gd name="T81" fmla="*/ 5 h 132"/>
                <a:gd name="T82" fmla="*/ 91 w 192"/>
                <a:gd name="T83" fmla="*/ 0 h 132"/>
                <a:gd name="T84" fmla="*/ 116 w 192"/>
                <a:gd name="T85" fmla="*/ 0 h 132"/>
                <a:gd name="T86" fmla="*/ 131 w 192"/>
                <a:gd name="T87" fmla="*/ 0 h 132"/>
                <a:gd name="T88" fmla="*/ 141 w 192"/>
                <a:gd name="T89" fmla="*/ 10 h 132"/>
                <a:gd name="T90" fmla="*/ 141 w 192"/>
                <a:gd name="T91" fmla="*/ 20 h 132"/>
                <a:gd name="T92" fmla="*/ 146 w 192"/>
                <a:gd name="T93" fmla="*/ 25 h 132"/>
                <a:gd name="T94" fmla="*/ 146 w 192"/>
                <a:gd name="T95" fmla="*/ 30 h 132"/>
                <a:gd name="T96" fmla="*/ 157 w 192"/>
                <a:gd name="T97" fmla="*/ 30 h 132"/>
                <a:gd name="T98" fmla="*/ 167 w 192"/>
                <a:gd name="T99" fmla="*/ 25 h 132"/>
                <a:gd name="T100" fmla="*/ 167 w 192"/>
                <a:gd name="T101" fmla="*/ 15 h 132"/>
                <a:gd name="T102" fmla="*/ 172 w 192"/>
                <a:gd name="T103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32">
                  <a:moveTo>
                    <a:pt x="172" y="10"/>
                  </a:moveTo>
                  <a:lnTo>
                    <a:pt x="172" y="10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82" y="35"/>
                  </a:lnTo>
                  <a:lnTo>
                    <a:pt x="187" y="46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82" y="56"/>
                  </a:lnTo>
                  <a:lnTo>
                    <a:pt x="182" y="61"/>
                  </a:lnTo>
                  <a:lnTo>
                    <a:pt x="177" y="66"/>
                  </a:lnTo>
                  <a:lnTo>
                    <a:pt x="177" y="76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6"/>
                  </a:lnTo>
                  <a:lnTo>
                    <a:pt x="162" y="91"/>
                  </a:lnTo>
                  <a:lnTo>
                    <a:pt x="162" y="91"/>
                  </a:lnTo>
                  <a:lnTo>
                    <a:pt x="162" y="91"/>
                  </a:lnTo>
                  <a:lnTo>
                    <a:pt x="157" y="96"/>
                  </a:lnTo>
                  <a:lnTo>
                    <a:pt x="151" y="96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6" y="96"/>
                  </a:lnTo>
                  <a:lnTo>
                    <a:pt x="131" y="96"/>
                  </a:lnTo>
                  <a:lnTo>
                    <a:pt x="126" y="91"/>
                  </a:lnTo>
                  <a:lnTo>
                    <a:pt x="121" y="91"/>
                  </a:lnTo>
                  <a:lnTo>
                    <a:pt x="116" y="91"/>
                  </a:lnTo>
                  <a:lnTo>
                    <a:pt x="116" y="96"/>
                  </a:lnTo>
                  <a:lnTo>
                    <a:pt x="116" y="101"/>
                  </a:lnTo>
                  <a:lnTo>
                    <a:pt x="116" y="106"/>
                  </a:lnTo>
                  <a:lnTo>
                    <a:pt x="116" y="111"/>
                  </a:lnTo>
                  <a:lnTo>
                    <a:pt x="111" y="111"/>
                  </a:lnTo>
                  <a:lnTo>
                    <a:pt x="106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6"/>
                  </a:lnTo>
                  <a:lnTo>
                    <a:pt x="96" y="121"/>
                  </a:lnTo>
                  <a:lnTo>
                    <a:pt x="96" y="127"/>
                  </a:lnTo>
                  <a:lnTo>
                    <a:pt x="91" y="116"/>
                  </a:lnTo>
                  <a:lnTo>
                    <a:pt x="86" y="116"/>
                  </a:lnTo>
                  <a:lnTo>
                    <a:pt x="86" y="121"/>
                  </a:lnTo>
                  <a:lnTo>
                    <a:pt x="86" y="127"/>
                  </a:lnTo>
                  <a:lnTo>
                    <a:pt x="70" y="132"/>
                  </a:lnTo>
                  <a:lnTo>
                    <a:pt x="65" y="132"/>
                  </a:lnTo>
                  <a:lnTo>
                    <a:pt x="55" y="127"/>
                  </a:lnTo>
                  <a:lnTo>
                    <a:pt x="50" y="127"/>
                  </a:lnTo>
                  <a:lnTo>
                    <a:pt x="40" y="127"/>
                  </a:lnTo>
                  <a:lnTo>
                    <a:pt x="35" y="132"/>
                  </a:lnTo>
                  <a:lnTo>
                    <a:pt x="30" y="132"/>
                  </a:lnTo>
                  <a:lnTo>
                    <a:pt x="30" y="127"/>
                  </a:lnTo>
                  <a:lnTo>
                    <a:pt x="30" y="121"/>
                  </a:lnTo>
                  <a:lnTo>
                    <a:pt x="30" y="111"/>
                  </a:lnTo>
                  <a:lnTo>
                    <a:pt x="25" y="106"/>
                  </a:lnTo>
                  <a:lnTo>
                    <a:pt x="20" y="101"/>
                  </a:lnTo>
                  <a:lnTo>
                    <a:pt x="10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51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25" y="35"/>
                  </a:lnTo>
                  <a:lnTo>
                    <a:pt x="25" y="30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5" y="20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45" y="20"/>
                  </a:lnTo>
                  <a:lnTo>
                    <a:pt x="60" y="10"/>
                  </a:lnTo>
                  <a:lnTo>
                    <a:pt x="76" y="15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86" y="15"/>
                  </a:lnTo>
                  <a:lnTo>
                    <a:pt x="86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31" y="0"/>
                  </a:lnTo>
                  <a:lnTo>
                    <a:pt x="136" y="5"/>
                  </a:lnTo>
                  <a:lnTo>
                    <a:pt x="141" y="10"/>
                  </a:lnTo>
                  <a:lnTo>
                    <a:pt x="141" y="15"/>
                  </a:lnTo>
                  <a:lnTo>
                    <a:pt x="141" y="20"/>
                  </a:lnTo>
                  <a:lnTo>
                    <a:pt x="146" y="20"/>
                  </a:lnTo>
                  <a:lnTo>
                    <a:pt x="146" y="25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51" y="30"/>
                  </a:lnTo>
                  <a:lnTo>
                    <a:pt x="157" y="30"/>
                  </a:lnTo>
                  <a:lnTo>
                    <a:pt x="162" y="30"/>
                  </a:lnTo>
                  <a:lnTo>
                    <a:pt x="167" y="25"/>
                  </a:lnTo>
                  <a:lnTo>
                    <a:pt x="167" y="20"/>
                  </a:lnTo>
                  <a:lnTo>
                    <a:pt x="167" y="15"/>
                  </a:lnTo>
                  <a:lnTo>
                    <a:pt x="167" y="10"/>
                  </a:lnTo>
                  <a:lnTo>
                    <a:pt x="172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8" name="Freeform 72">
              <a:extLst>
                <a:ext uri="{FF2B5EF4-FFF2-40B4-BE49-F238E27FC236}">
                  <a16:creationId xmlns:a16="http://schemas.microsoft.com/office/drawing/2014/main" id="{E7ACAE9B-7996-7C95-664D-5AD9BED2F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9" y="2901950"/>
              <a:ext cx="63500" cy="55563"/>
            </a:xfrm>
            <a:custGeom>
              <a:avLst/>
              <a:gdLst>
                <a:gd name="T0" fmla="*/ 15 w 40"/>
                <a:gd name="T1" fmla="*/ 0 h 35"/>
                <a:gd name="T2" fmla="*/ 15 w 40"/>
                <a:gd name="T3" fmla="*/ 0 h 35"/>
                <a:gd name="T4" fmla="*/ 25 w 40"/>
                <a:gd name="T5" fmla="*/ 0 h 35"/>
                <a:gd name="T6" fmla="*/ 25 w 40"/>
                <a:gd name="T7" fmla="*/ 0 h 35"/>
                <a:gd name="T8" fmla="*/ 25 w 40"/>
                <a:gd name="T9" fmla="*/ 0 h 35"/>
                <a:gd name="T10" fmla="*/ 30 w 40"/>
                <a:gd name="T11" fmla="*/ 0 h 35"/>
                <a:gd name="T12" fmla="*/ 40 w 40"/>
                <a:gd name="T13" fmla="*/ 5 h 35"/>
                <a:gd name="T14" fmla="*/ 40 w 40"/>
                <a:gd name="T15" fmla="*/ 5 h 35"/>
                <a:gd name="T16" fmla="*/ 35 w 40"/>
                <a:gd name="T17" fmla="*/ 5 h 35"/>
                <a:gd name="T18" fmla="*/ 35 w 40"/>
                <a:gd name="T19" fmla="*/ 10 h 35"/>
                <a:gd name="T20" fmla="*/ 35 w 40"/>
                <a:gd name="T21" fmla="*/ 10 h 35"/>
                <a:gd name="T22" fmla="*/ 35 w 40"/>
                <a:gd name="T23" fmla="*/ 10 h 35"/>
                <a:gd name="T24" fmla="*/ 35 w 40"/>
                <a:gd name="T25" fmla="*/ 15 h 35"/>
                <a:gd name="T26" fmla="*/ 35 w 40"/>
                <a:gd name="T27" fmla="*/ 15 h 35"/>
                <a:gd name="T28" fmla="*/ 40 w 40"/>
                <a:gd name="T29" fmla="*/ 20 h 35"/>
                <a:gd name="T30" fmla="*/ 40 w 40"/>
                <a:gd name="T31" fmla="*/ 20 h 35"/>
                <a:gd name="T32" fmla="*/ 40 w 40"/>
                <a:gd name="T33" fmla="*/ 20 h 35"/>
                <a:gd name="T34" fmla="*/ 35 w 40"/>
                <a:gd name="T35" fmla="*/ 25 h 35"/>
                <a:gd name="T36" fmla="*/ 30 w 40"/>
                <a:gd name="T37" fmla="*/ 25 h 35"/>
                <a:gd name="T38" fmla="*/ 30 w 40"/>
                <a:gd name="T39" fmla="*/ 30 h 35"/>
                <a:gd name="T40" fmla="*/ 35 w 40"/>
                <a:gd name="T41" fmla="*/ 30 h 35"/>
                <a:gd name="T42" fmla="*/ 35 w 40"/>
                <a:gd name="T43" fmla="*/ 30 h 35"/>
                <a:gd name="T44" fmla="*/ 35 w 40"/>
                <a:gd name="T45" fmla="*/ 30 h 35"/>
                <a:gd name="T46" fmla="*/ 35 w 40"/>
                <a:gd name="T47" fmla="*/ 30 h 35"/>
                <a:gd name="T48" fmla="*/ 30 w 40"/>
                <a:gd name="T49" fmla="*/ 35 h 35"/>
                <a:gd name="T50" fmla="*/ 30 w 40"/>
                <a:gd name="T51" fmla="*/ 35 h 35"/>
                <a:gd name="T52" fmla="*/ 20 w 40"/>
                <a:gd name="T53" fmla="*/ 35 h 35"/>
                <a:gd name="T54" fmla="*/ 10 w 40"/>
                <a:gd name="T55" fmla="*/ 30 h 35"/>
                <a:gd name="T56" fmla="*/ 5 w 40"/>
                <a:gd name="T57" fmla="*/ 30 h 35"/>
                <a:gd name="T58" fmla="*/ 0 w 40"/>
                <a:gd name="T59" fmla="*/ 25 h 35"/>
                <a:gd name="T60" fmla="*/ 0 w 40"/>
                <a:gd name="T61" fmla="*/ 25 h 35"/>
                <a:gd name="T62" fmla="*/ 10 w 40"/>
                <a:gd name="T63" fmla="*/ 20 h 35"/>
                <a:gd name="T64" fmla="*/ 10 w 40"/>
                <a:gd name="T65" fmla="*/ 10 h 35"/>
                <a:gd name="T66" fmla="*/ 15 w 40"/>
                <a:gd name="T67" fmla="*/ 5 h 35"/>
                <a:gd name="T68" fmla="*/ 15 w 40"/>
                <a:gd name="T6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15" y="0"/>
                  </a:moveTo>
                  <a:lnTo>
                    <a:pt x="1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5" y="25"/>
                  </a:lnTo>
                  <a:lnTo>
                    <a:pt x="30" y="25"/>
                  </a:lnTo>
                  <a:lnTo>
                    <a:pt x="30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0" y="35"/>
                  </a:lnTo>
                  <a:lnTo>
                    <a:pt x="10" y="30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9" name="Freeform 73">
              <a:extLst>
                <a:ext uri="{FF2B5EF4-FFF2-40B4-BE49-F238E27FC236}">
                  <a16:creationId xmlns:a16="http://schemas.microsoft.com/office/drawing/2014/main" id="{6E833FF4-8330-6139-E5E3-93BE984F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1" y="2965450"/>
              <a:ext cx="31750" cy="49213"/>
            </a:xfrm>
            <a:custGeom>
              <a:avLst/>
              <a:gdLst>
                <a:gd name="T0" fmla="*/ 10 w 20"/>
                <a:gd name="T1" fmla="*/ 0 h 31"/>
                <a:gd name="T2" fmla="*/ 10 w 20"/>
                <a:gd name="T3" fmla="*/ 0 h 31"/>
                <a:gd name="T4" fmla="*/ 10 w 20"/>
                <a:gd name="T5" fmla="*/ 0 h 31"/>
                <a:gd name="T6" fmla="*/ 15 w 20"/>
                <a:gd name="T7" fmla="*/ 0 h 31"/>
                <a:gd name="T8" fmla="*/ 15 w 20"/>
                <a:gd name="T9" fmla="*/ 5 h 31"/>
                <a:gd name="T10" fmla="*/ 15 w 20"/>
                <a:gd name="T11" fmla="*/ 10 h 31"/>
                <a:gd name="T12" fmla="*/ 15 w 20"/>
                <a:gd name="T13" fmla="*/ 15 h 31"/>
                <a:gd name="T14" fmla="*/ 20 w 20"/>
                <a:gd name="T15" fmla="*/ 15 h 31"/>
                <a:gd name="T16" fmla="*/ 20 w 20"/>
                <a:gd name="T17" fmla="*/ 20 h 31"/>
                <a:gd name="T18" fmla="*/ 20 w 20"/>
                <a:gd name="T19" fmla="*/ 25 h 31"/>
                <a:gd name="T20" fmla="*/ 15 w 20"/>
                <a:gd name="T21" fmla="*/ 25 h 31"/>
                <a:gd name="T22" fmla="*/ 10 w 20"/>
                <a:gd name="T23" fmla="*/ 25 h 31"/>
                <a:gd name="T24" fmla="*/ 10 w 20"/>
                <a:gd name="T25" fmla="*/ 31 h 31"/>
                <a:gd name="T26" fmla="*/ 10 w 20"/>
                <a:gd name="T27" fmla="*/ 31 h 31"/>
                <a:gd name="T28" fmla="*/ 5 w 20"/>
                <a:gd name="T29" fmla="*/ 25 h 31"/>
                <a:gd name="T30" fmla="*/ 0 w 20"/>
                <a:gd name="T31" fmla="*/ 25 h 31"/>
                <a:gd name="T32" fmla="*/ 0 w 20"/>
                <a:gd name="T33" fmla="*/ 20 h 31"/>
                <a:gd name="T34" fmla="*/ 0 w 20"/>
                <a:gd name="T35" fmla="*/ 15 h 31"/>
                <a:gd name="T36" fmla="*/ 0 w 20"/>
                <a:gd name="T37" fmla="*/ 10 h 31"/>
                <a:gd name="T38" fmla="*/ 5 w 20"/>
                <a:gd name="T39" fmla="*/ 10 h 31"/>
                <a:gd name="T40" fmla="*/ 5 w 20"/>
                <a:gd name="T41" fmla="*/ 5 h 31"/>
                <a:gd name="T42" fmla="*/ 5 w 20"/>
                <a:gd name="T43" fmla="*/ 5 h 31"/>
                <a:gd name="T44" fmla="*/ 5 w 20"/>
                <a:gd name="T45" fmla="*/ 0 h 31"/>
                <a:gd name="T46" fmla="*/ 10 w 20"/>
                <a:gd name="T4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0" name="Freeform 74">
              <a:extLst>
                <a:ext uri="{FF2B5EF4-FFF2-40B4-BE49-F238E27FC236}">
                  <a16:creationId xmlns:a16="http://schemas.microsoft.com/office/drawing/2014/main" id="{A7276B92-2791-A25D-F3DD-37900BAD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64" y="2933700"/>
              <a:ext cx="120650" cy="80963"/>
            </a:xfrm>
            <a:custGeom>
              <a:avLst/>
              <a:gdLst>
                <a:gd name="T0" fmla="*/ 5 w 76"/>
                <a:gd name="T1" fmla="*/ 10 h 51"/>
                <a:gd name="T2" fmla="*/ 5 w 76"/>
                <a:gd name="T3" fmla="*/ 10 h 51"/>
                <a:gd name="T4" fmla="*/ 5 w 76"/>
                <a:gd name="T5" fmla="*/ 10 h 51"/>
                <a:gd name="T6" fmla="*/ 5 w 76"/>
                <a:gd name="T7" fmla="*/ 10 h 51"/>
                <a:gd name="T8" fmla="*/ 5 w 76"/>
                <a:gd name="T9" fmla="*/ 10 h 51"/>
                <a:gd name="T10" fmla="*/ 5 w 76"/>
                <a:gd name="T11" fmla="*/ 10 h 51"/>
                <a:gd name="T12" fmla="*/ 5 w 76"/>
                <a:gd name="T13" fmla="*/ 10 h 51"/>
                <a:gd name="T14" fmla="*/ 5 w 76"/>
                <a:gd name="T15" fmla="*/ 10 h 51"/>
                <a:gd name="T16" fmla="*/ 5 w 76"/>
                <a:gd name="T17" fmla="*/ 5 h 51"/>
                <a:gd name="T18" fmla="*/ 10 w 76"/>
                <a:gd name="T19" fmla="*/ 5 h 51"/>
                <a:gd name="T20" fmla="*/ 10 w 76"/>
                <a:gd name="T21" fmla="*/ 10 h 51"/>
                <a:gd name="T22" fmla="*/ 10 w 76"/>
                <a:gd name="T23" fmla="*/ 10 h 51"/>
                <a:gd name="T24" fmla="*/ 10 w 76"/>
                <a:gd name="T25" fmla="*/ 10 h 51"/>
                <a:gd name="T26" fmla="*/ 10 w 76"/>
                <a:gd name="T27" fmla="*/ 10 h 51"/>
                <a:gd name="T28" fmla="*/ 10 w 76"/>
                <a:gd name="T29" fmla="*/ 10 h 51"/>
                <a:gd name="T30" fmla="*/ 10 w 76"/>
                <a:gd name="T31" fmla="*/ 10 h 51"/>
                <a:gd name="T32" fmla="*/ 15 w 76"/>
                <a:gd name="T33" fmla="*/ 0 h 51"/>
                <a:gd name="T34" fmla="*/ 15 w 76"/>
                <a:gd name="T35" fmla="*/ 5 h 51"/>
                <a:gd name="T36" fmla="*/ 20 w 76"/>
                <a:gd name="T37" fmla="*/ 10 h 51"/>
                <a:gd name="T38" fmla="*/ 25 w 76"/>
                <a:gd name="T39" fmla="*/ 10 h 51"/>
                <a:gd name="T40" fmla="*/ 30 w 76"/>
                <a:gd name="T41" fmla="*/ 10 h 51"/>
                <a:gd name="T42" fmla="*/ 41 w 76"/>
                <a:gd name="T43" fmla="*/ 15 h 51"/>
                <a:gd name="T44" fmla="*/ 76 w 76"/>
                <a:gd name="T45" fmla="*/ 30 h 51"/>
                <a:gd name="T46" fmla="*/ 76 w 76"/>
                <a:gd name="T47" fmla="*/ 30 h 51"/>
                <a:gd name="T48" fmla="*/ 76 w 76"/>
                <a:gd name="T49" fmla="*/ 30 h 51"/>
                <a:gd name="T50" fmla="*/ 76 w 76"/>
                <a:gd name="T51" fmla="*/ 30 h 51"/>
                <a:gd name="T52" fmla="*/ 76 w 76"/>
                <a:gd name="T53" fmla="*/ 30 h 51"/>
                <a:gd name="T54" fmla="*/ 71 w 76"/>
                <a:gd name="T55" fmla="*/ 35 h 51"/>
                <a:gd name="T56" fmla="*/ 66 w 76"/>
                <a:gd name="T57" fmla="*/ 35 h 51"/>
                <a:gd name="T58" fmla="*/ 66 w 76"/>
                <a:gd name="T59" fmla="*/ 40 h 51"/>
                <a:gd name="T60" fmla="*/ 66 w 76"/>
                <a:gd name="T61" fmla="*/ 51 h 51"/>
                <a:gd name="T62" fmla="*/ 61 w 76"/>
                <a:gd name="T63" fmla="*/ 45 h 51"/>
                <a:gd name="T64" fmla="*/ 51 w 76"/>
                <a:gd name="T65" fmla="*/ 51 h 51"/>
                <a:gd name="T66" fmla="*/ 46 w 76"/>
                <a:gd name="T67" fmla="*/ 45 h 51"/>
                <a:gd name="T68" fmla="*/ 41 w 76"/>
                <a:gd name="T69" fmla="*/ 45 h 51"/>
                <a:gd name="T70" fmla="*/ 30 w 76"/>
                <a:gd name="T71" fmla="*/ 45 h 51"/>
                <a:gd name="T72" fmla="*/ 25 w 76"/>
                <a:gd name="T73" fmla="*/ 45 h 51"/>
                <a:gd name="T74" fmla="*/ 15 w 76"/>
                <a:gd name="T75" fmla="*/ 45 h 51"/>
                <a:gd name="T76" fmla="*/ 5 w 76"/>
                <a:gd name="T77" fmla="*/ 45 h 51"/>
                <a:gd name="T78" fmla="*/ 5 w 76"/>
                <a:gd name="T79" fmla="*/ 40 h 51"/>
                <a:gd name="T80" fmla="*/ 5 w 76"/>
                <a:gd name="T81" fmla="*/ 35 h 51"/>
                <a:gd name="T82" fmla="*/ 0 w 76"/>
                <a:gd name="T83" fmla="*/ 35 h 51"/>
                <a:gd name="T84" fmla="*/ 0 w 76"/>
                <a:gd name="T85" fmla="*/ 30 h 51"/>
                <a:gd name="T86" fmla="*/ 0 w 76"/>
                <a:gd name="T87" fmla="*/ 25 h 51"/>
                <a:gd name="T88" fmla="*/ 0 w 76"/>
                <a:gd name="T89" fmla="*/ 20 h 51"/>
                <a:gd name="T90" fmla="*/ 0 w 76"/>
                <a:gd name="T91" fmla="*/ 15 h 51"/>
                <a:gd name="T92" fmla="*/ 0 w 76"/>
                <a:gd name="T93" fmla="*/ 15 h 51"/>
                <a:gd name="T94" fmla="*/ 0 w 76"/>
                <a:gd name="T95" fmla="*/ 15 h 51"/>
                <a:gd name="T96" fmla="*/ 5 w 76"/>
                <a:gd name="T9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51">
                  <a:moveTo>
                    <a:pt x="5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41" y="1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1" y="35"/>
                  </a:lnTo>
                  <a:lnTo>
                    <a:pt x="66" y="35"/>
                  </a:lnTo>
                  <a:lnTo>
                    <a:pt x="66" y="40"/>
                  </a:lnTo>
                  <a:lnTo>
                    <a:pt x="66" y="51"/>
                  </a:lnTo>
                  <a:lnTo>
                    <a:pt x="61" y="45"/>
                  </a:lnTo>
                  <a:lnTo>
                    <a:pt x="51" y="51"/>
                  </a:lnTo>
                  <a:lnTo>
                    <a:pt x="46" y="45"/>
                  </a:lnTo>
                  <a:lnTo>
                    <a:pt x="41" y="45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15" y="45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1" name="Freeform 75">
              <a:extLst>
                <a:ext uri="{FF2B5EF4-FFF2-40B4-BE49-F238E27FC236}">
                  <a16:creationId xmlns:a16="http://schemas.microsoft.com/office/drawing/2014/main" id="{015D8F60-D630-7F3D-3D08-B630453D5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4" y="2941638"/>
              <a:ext cx="63500" cy="80963"/>
            </a:xfrm>
            <a:custGeom>
              <a:avLst/>
              <a:gdLst>
                <a:gd name="T0" fmla="*/ 10 w 40"/>
                <a:gd name="T1" fmla="*/ 15 h 51"/>
                <a:gd name="T2" fmla="*/ 10 w 40"/>
                <a:gd name="T3" fmla="*/ 15 h 51"/>
                <a:gd name="T4" fmla="*/ 5 w 40"/>
                <a:gd name="T5" fmla="*/ 10 h 51"/>
                <a:gd name="T6" fmla="*/ 5 w 40"/>
                <a:gd name="T7" fmla="*/ 10 h 51"/>
                <a:gd name="T8" fmla="*/ 5 w 40"/>
                <a:gd name="T9" fmla="*/ 10 h 51"/>
                <a:gd name="T10" fmla="*/ 10 w 40"/>
                <a:gd name="T11" fmla="*/ 5 h 51"/>
                <a:gd name="T12" fmla="*/ 10 w 40"/>
                <a:gd name="T13" fmla="*/ 0 h 51"/>
                <a:gd name="T14" fmla="*/ 15 w 40"/>
                <a:gd name="T15" fmla="*/ 5 h 51"/>
                <a:gd name="T16" fmla="*/ 20 w 40"/>
                <a:gd name="T17" fmla="*/ 5 h 51"/>
                <a:gd name="T18" fmla="*/ 30 w 40"/>
                <a:gd name="T19" fmla="*/ 10 h 51"/>
                <a:gd name="T20" fmla="*/ 40 w 40"/>
                <a:gd name="T21" fmla="*/ 10 h 51"/>
                <a:gd name="T22" fmla="*/ 40 w 40"/>
                <a:gd name="T23" fmla="*/ 10 h 51"/>
                <a:gd name="T24" fmla="*/ 40 w 40"/>
                <a:gd name="T25" fmla="*/ 15 h 51"/>
                <a:gd name="T26" fmla="*/ 35 w 40"/>
                <a:gd name="T27" fmla="*/ 15 h 51"/>
                <a:gd name="T28" fmla="*/ 35 w 40"/>
                <a:gd name="T29" fmla="*/ 15 h 51"/>
                <a:gd name="T30" fmla="*/ 30 w 40"/>
                <a:gd name="T31" fmla="*/ 15 h 51"/>
                <a:gd name="T32" fmla="*/ 30 w 40"/>
                <a:gd name="T33" fmla="*/ 20 h 51"/>
                <a:gd name="T34" fmla="*/ 30 w 40"/>
                <a:gd name="T35" fmla="*/ 20 h 51"/>
                <a:gd name="T36" fmla="*/ 30 w 40"/>
                <a:gd name="T37" fmla="*/ 25 h 51"/>
                <a:gd name="T38" fmla="*/ 25 w 40"/>
                <a:gd name="T39" fmla="*/ 25 h 51"/>
                <a:gd name="T40" fmla="*/ 25 w 40"/>
                <a:gd name="T41" fmla="*/ 30 h 51"/>
                <a:gd name="T42" fmla="*/ 25 w 40"/>
                <a:gd name="T43" fmla="*/ 35 h 51"/>
                <a:gd name="T44" fmla="*/ 25 w 40"/>
                <a:gd name="T45" fmla="*/ 40 h 51"/>
                <a:gd name="T46" fmla="*/ 30 w 40"/>
                <a:gd name="T47" fmla="*/ 40 h 51"/>
                <a:gd name="T48" fmla="*/ 35 w 40"/>
                <a:gd name="T49" fmla="*/ 46 h 51"/>
                <a:gd name="T50" fmla="*/ 20 w 40"/>
                <a:gd name="T51" fmla="*/ 51 h 51"/>
                <a:gd name="T52" fmla="*/ 20 w 40"/>
                <a:gd name="T53" fmla="*/ 51 h 51"/>
                <a:gd name="T54" fmla="*/ 15 w 40"/>
                <a:gd name="T55" fmla="*/ 51 h 51"/>
                <a:gd name="T56" fmla="*/ 15 w 40"/>
                <a:gd name="T57" fmla="*/ 46 h 51"/>
                <a:gd name="T58" fmla="*/ 10 w 40"/>
                <a:gd name="T59" fmla="*/ 40 h 51"/>
                <a:gd name="T60" fmla="*/ 10 w 40"/>
                <a:gd name="T61" fmla="*/ 46 h 51"/>
                <a:gd name="T62" fmla="*/ 5 w 40"/>
                <a:gd name="T63" fmla="*/ 40 h 51"/>
                <a:gd name="T64" fmla="*/ 5 w 40"/>
                <a:gd name="T65" fmla="*/ 46 h 51"/>
                <a:gd name="T66" fmla="*/ 0 w 40"/>
                <a:gd name="T67" fmla="*/ 46 h 51"/>
                <a:gd name="T68" fmla="*/ 5 w 40"/>
                <a:gd name="T69" fmla="*/ 40 h 51"/>
                <a:gd name="T70" fmla="*/ 5 w 40"/>
                <a:gd name="T71" fmla="*/ 35 h 51"/>
                <a:gd name="T72" fmla="*/ 0 w 40"/>
                <a:gd name="T73" fmla="*/ 30 h 51"/>
                <a:gd name="T74" fmla="*/ 5 w 40"/>
                <a:gd name="T75" fmla="*/ 25 h 51"/>
                <a:gd name="T76" fmla="*/ 10 w 40"/>
                <a:gd name="T77" fmla="*/ 20 h 51"/>
                <a:gd name="T78" fmla="*/ 10 w 40"/>
                <a:gd name="T79" fmla="*/ 20 h 51"/>
                <a:gd name="T80" fmla="*/ 10 w 40"/>
                <a:gd name="T8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51">
                  <a:moveTo>
                    <a:pt x="10" y="15"/>
                  </a:moveTo>
                  <a:lnTo>
                    <a:pt x="10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0" y="15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5" y="35"/>
                  </a:lnTo>
                  <a:lnTo>
                    <a:pt x="25" y="40"/>
                  </a:lnTo>
                  <a:lnTo>
                    <a:pt x="30" y="40"/>
                  </a:lnTo>
                  <a:lnTo>
                    <a:pt x="35" y="46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15" y="51"/>
                  </a:lnTo>
                  <a:lnTo>
                    <a:pt x="15" y="4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5" y="40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2" name="Freeform 76">
              <a:extLst>
                <a:ext uri="{FF2B5EF4-FFF2-40B4-BE49-F238E27FC236}">
                  <a16:creationId xmlns:a16="http://schemas.microsoft.com/office/drawing/2014/main" id="{D4F0DCBF-990A-A29B-8C25-294E8AF46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6" y="2379663"/>
              <a:ext cx="338138" cy="488950"/>
            </a:xfrm>
            <a:custGeom>
              <a:avLst/>
              <a:gdLst>
                <a:gd name="T0" fmla="*/ 121 w 213"/>
                <a:gd name="T1" fmla="*/ 0 h 308"/>
                <a:gd name="T2" fmla="*/ 147 w 213"/>
                <a:gd name="T3" fmla="*/ 45 h 308"/>
                <a:gd name="T4" fmla="*/ 157 w 213"/>
                <a:gd name="T5" fmla="*/ 50 h 308"/>
                <a:gd name="T6" fmla="*/ 162 w 213"/>
                <a:gd name="T7" fmla="*/ 50 h 308"/>
                <a:gd name="T8" fmla="*/ 167 w 213"/>
                <a:gd name="T9" fmla="*/ 55 h 308"/>
                <a:gd name="T10" fmla="*/ 172 w 213"/>
                <a:gd name="T11" fmla="*/ 60 h 308"/>
                <a:gd name="T12" fmla="*/ 187 w 213"/>
                <a:gd name="T13" fmla="*/ 70 h 308"/>
                <a:gd name="T14" fmla="*/ 187 w 213"/>
                <a:gd name="T15" fmla="*/ 81 h 308"/>
                <a:gd name="T16" fmla="*/ 192 w 213"/>
                <a:gd name="T17" fmla="*/ 86 h 308"/>
                <a:gd name="T18" fmla="*/ 192 w 213"/>
                <a:gd name="T19" fmla="*/ 96 h 308"/>
                <a:gd name="T20" fmla="*/ 192 w 213"/>
                <a:gd name="T21" fmla="*/ 126 h 308"/>
                <a:gd name="T22" fmla="*/ 197 w 213"/>
                <a:gd name="T23" fmla="*/ 146 h 308"/>
                <a:gd name="T24" fmla="*/ 197 w 213"/>
                <a:gd name="T25" fmla="*/ 151 h 308"/>
                <a:gd name="T26" fmla="*/ 197 w 213"/>
                <a:gd name="T27" fmla="*/ 162 h 308"/>
                <a:gd name="T28" fmla="*/ 202 w 213"/>
                <a:gd name="T29" fmla="*/ 177 h 308"/>
                <a:gd name="T30" fmla="*/ 207 w 213"/>
                <a:gd name="T31" fmla="*/ 187 h 308"/>
                <a:gd name="T32" fmla="*/ 202 w 213"/>
                <a:gd name="T33" fmla="*/ 197 h 308"/>
                <a:gd name="T34" fmla="*/ 207 w 213"/>
                <a:gd name="T35" fmla="*/ 217 h 308"/>
                <a:gd name="T36" fmla="*/ 213 w 213"/>
                <a:gd name="T37" fmla="*/ 222 h 308"/>
                <a:gd name="T38" fmla="*/ 207 w 213"/>
                <a:gd name="T39" fmla="*/ 227 h 308"/>
                <a:gd name="T40" fmla="*/ 172 w 213"/>
                <a:gd name="T41" fmla="*/ 222 h 308"/>
                <a:gd name="T42" fmla="*/ 172 w 213"/>
                <a:gd name="T43" fmla="*/ 232 h 308"/>
                <a:gd name="T44" fmla="*/ 157 w 213"/>
                <a:gd name="T45" fmla="*/ 243 h 308"/>
                <a:gd name="T46" fmla="*/ 147 w 213"/>
                <a:gd name="T47" fmla="*/ 263 h 308"/>
                <a:gd name="T48" fmla="*/ 147 w 213"/>
                <a:gd name="T49" fmla="*/ 273 h 308"/>
                <a:gd name="T50" fmla="*/ 132 w 213"/>
                <a:gd name="T51" fmla="*/ 293 h 308"/>
                <a:gd name="T52" fmla="*/ 96 w 213"/>
                <a:gd name="T53" fmla="*/ 288 h 308"/>
                <a:gd name="T54" fmla="*/ 86 w 213"/>
                <a:gd name="T55" fmla="*/ 298 h 308"/>
                <a:gd name="T56" fmla="*/ 81 w 213"/>
                <a:gd name="T57" fmla="*/ 308 h 308"/>
                <a:gd name="T58" fmla="*/ 45 w 213"/>
                <a:gd name="T59" fmla="*/ 283 h 308"/>
                <a:gd name="T60" fmla="*/ 25 w 213"/>
                <a:gd name="T61" fmla="*/ 298 h 308"/>
                <a:gd name="T62" fmla="*/ 20 w 213"/>
                <a:gd name="T63" fmla="*/ 283 h 308"/>
                <a:gd name="T64" fmla="*/ 20 w 213"/>
                <a:gd name="T65" fmla="*/ 263 h 308"/>
                <a:gd name="T66" fmla="*/ 15 w 213"/>
                <a:gd name="T67" fmla="*/ 248 h 308"/>
                <a:gd name="T68" fmla="*/ 35 w 213"/>
                <a:gd name="T69" fmla="*/ 227 h 308"/>
                <a:gd name="T70" fmla="*/ 35 w 213"/>
                <a:gd name="T71" fmla="*/ 217 h 308"/>
                <a:gd name="T72" fmla="*/ 15 w 213"/>
                <a:gd name="T73" fmla="*/ 207 h 308"/>
                <a:gd name="T74" fmla="*/ 0 w 213"/>
                <a:gd name="T75" fmla="*/ 182 h 308"/>
                <a:gd name="T76" fmla="*/ 10 w 213"/>
                <a:gd name="T77" fmla="*/ 172 h 308"/>
                <a:gd name="T78" fmla="*/ 15 w 213"/>
                <a:gd name="T79" fmla="*/ 167 h 308"/>
                <a:gd name="T80" fmla="*/ 10 w 213"/>
                <a:gd name="T81" fmla="*/ 162 h 308"/>
                <a:gd name="T82" fmla="*/ 15 w 213"/>
                <a:gd name="T83" fmla="*/ 157 h 308"/>
                <a:gd name="T84" fmla="*/ 45 w 213"/>
                <a:gd name="T85" fmla="*/ 131 h 308"/>
                <a:gd name="T86" fmla="*/ 50 w 213"/>
                <a:gd name="T87" fmla="*/ 131 h 308"/>
                <a:gd name="T88" fmla="*/ 61 w 213"/>
                <a:gd name="T89" fmla="*/ 131 h 308"/>
                <a:gd name="T90" fmla="*/ 66 w 213"/>
                <a:gd name="T91" fmla="*/ 121 h 308"/>
                <a:gd name="T92" fmla="*/ 76 w 213"/>
                <a:gd name="T93" fmla="*/ 116 h 308"/>
                <a:gd name="T94" fmla="*/ 86 w 213"/>
                <a:gd name="T95" fmla="*/ 106 h 308"/>
                <a:gd name="T96" fmla="*/ 91 w 213"/>
                <a:gd name="T97" fmla="*/ 101 h 308"/>
                <a:gd name="T98" fmla="*/ 86 w 213"/>
                <a:gd name="T99" fmla="*/ 96 h 308"/>
                <a:gd name="T100" fmla="*/ 86 w 213"/>
                <a:gd name="T101" fmla="*/ 91 h 308"/>
                <a:gd name="T102" fmla="*/ 81 w 213"/>
                <a:gd name="T103" fmla="*/ 86 h 308"/>
                <a:gd name="T104" fmla="*/ 76 w 213"/>
                <a:gd name="T105" fmla="*/ 65 h 308"/>
                <a:gd name="T106" fmla="*/ 71 w 213"/>
                <a:gd name="T107" fmla="*/ 60 h 308"/>
                <a:gd name="T108" fmla="*/ 71 w 213"/>
                <a:gd name="T109" fmla="*/ 55 h 308"/>
                <a:gd name="T110" fmla="*/ 66 w 213"/>
                <a:gd name="T111" fmla="*/ 50 h 308"/>
                <a:gd name="T112" fmla="*/ 66 w 213"/>
                <a:gd name="T113" fmla="*/ 50 h 308"/>
                <a:gd name="T114" fmla="*/ 81 w 213"/>
                <a:gd name="T115" fmla="*/ 45 h 308"/>
                <a:gd name="T116" fmla="*/ 96 w 213"/>
                <a:gd name="T117" fmla="*/ 30 h 308"/>
                <a:gd name="T118" fmla="*/ 96 w 213"/>
                <a:gd name="T119" fmla="*/ 25 h 308"/>
                <a:gd name="T120" fmla="*/ 106 w 213"/>
                <a:gd name="T121" fmla="*/ 20 h 308"/>
                <a:gd name="T122" fmla="*/ 111 w 213"/>
                <a:gd name="T123" fmla="*/ 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308">
                  <a:moveTo>
                    <a:pt x="111" y="5"/>
                  </a:moveTo>
                  <a:lnTo>
                    <a:pt x="111" y="5"/>
                  </a:lnTo>
                  <a:lnTo>
                    <a:pt x="111" y="5"/>
                  </a:lnTo>
                  <a:lnTo>
                    <a:pt x="121" y="0"/>
                  </a:lnTo>
                  <a:lnTo>
                    <a:pt x="121" y="5"/>
                  </a:lnTo>
                  <a:lnTo>
                    <a:pt x="147" y="35"/>
                  </a:lnTo>
                  <a:lnTo>
                    <a:pt x="147" y="40"/>
                  </a:lnTo>
                  <a:lnTo>
                    <a:pt x="147" y="45"/>
                  </a:lnTo>
                  <a:lnTo>
                    <a:pt x="152" y="45"/>
                  </a:lnTo>
                  <a:lnTo>
                    <a:pt x="152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62" y="55"/>
                  </a:lnTo>
                  <a:lnTo>
                    <a:pt x="162" y="60"/>
                  </a:lnTo>
                  <a:lnTo>
                    <a:pt x="167" y="60"/>
                  </a:lnTo>
                  <a:lnTo>
                    <a:pt x="172" y="60"/>
                  </a:lnTo>
                  <a:lnTo>
                    <a:pt x="177" y="60"/>
                  </a:lnTo>
                  <a:lnTo>
                    <a:pt x="187" y="65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92" y="86"/>
                  </a:lnTo>
                  <a:lnTo>
                    <a:pt x="192" y="86"/>
                  </a:lnTo>
                  <a:lnTo>
                    <a:pt x="187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116"/>
                  </a:lnTo>
                  <a:lnTo>
                    <a:pt x="192" y="121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2" y="131"/>
                  </a:lnTo>
                  <a:lnTo>
                    <a:pt x="192" y="136"/>
                  </a:lnTo>
                  <a:lnTo>
                    <a:pt x="197" y="146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7" y="157"/>
                  </a:lnTo>
                  <a:lnTo>
                    <a:pt x="197" y="157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7"/>
                  </a:lnTo>
                  <a:lnTo>
                    <a:pt x="197" y="172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2" y="182"/>
                  </a:lnTo>
                  <a:lnTo>
                    <a:pt x="202" y="182"/>
                  </a:lnTo>
                  <a:lnTo>
                    <a:pt x="207" y="187"/>
                  </a:lnTo>
                  <a:lnTo>
                    <a:pt x="202" y="187"/>
                  </a:lnTo>
                  <a:lnTo>
                    <a:pt x="202" y="192"/>
                  </a:lnTo>
                  <a:lnTo>
                    <a:pt x="202" y="192"/>
                  </a:lnTo>
                  <a:lnTo>
                    <a:pt x="202" y="197"/>
                  </a:lnTo>
                  <a:lnTo>
                    <a:pt x="207" y="202"/>
                  </a:lnTo>
                  <a:lnTo>
                    <a:pt x="207" y="202"/>
                  </a:lnTo>
                  <a:lnTo>
                    <a:pt x="207" y="207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13" y="217"/>
                  </a:lnTo>
                  <a:lnTo>
                    <a:pt x="213" y="217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07" y="227"/>
                  </a:lnTo>
                  <a:lnTo>
                    <a:pt x="202" y="227"/>
                  </a:lnTo>
                  <a:lnTo>
                    <a:pt x="197" y="227"/>
                  </a:lnTo>
                  <a:lnTo>
                    <a:pt x="19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67" y="232"/>
                  </a:lnTo>
                  <a:lnTo>
                    <a:pt x="162" y="243"/>
                  </a:lnTo>
                  <a:lnTo>
                    <a:pt x="157" y="243"/>
                  </a:lnTo>
                  <a:lnTo>
                    <a:pt x="157" y="248"/>
                  </a:lnTo>
                  <a:lnTo>
                    <a:pt x="152" y="248"/>
                  </a:lnTo>
                  <a:lnTo>
                    <a:pt x="152" y="253"/>
                  </a:lnTo>
                  <a:lnTo>
                    <a:pt x="147" y="263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2" y="278"/>
                  </a:lnTo>
                  <a:lnTo>
                    <a:pt x="142" y="288"/>
                  </a:lnTo>
                  <a:lnTo>
                    <a:pt x="132" y="293"/>
                  </a:lnTo>
                  <a:lnTo>
                    <a:pt x="132" y="293"/>
                  </a:lnTo>
                  <a:lnTo>
                    <a:pt x="132" y="288"/>
                  </a:lnTo>
                  <a:lnTo>
                    <a:pt x="116" y="283"/>
                  </a:lnTo>
                  <a:lnTo>
                    <a:pt x="101" y="293"/>
                  </a:lnTo>
                  <a:lnTo>
                    <a:pt x="96" y="288"/>
                  </a:lnTo>
                  <a:lnTo>
                    <a:pt x="96" y="293"/>
                  </a:lnTo>
                  <a:lnTo>
                    <a:pt x="91" y="293"/>
                  </a:lnTo>
                  <a:lnTo>
                    <a:pt x="91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1" y="298"/>
                  </a:lnTo>
                  <a:lnTo>
                    <a:pt x="81" y="303"/>
                  </a:lnTo>
                  <a:lnTo>
                    <a:pt x="81" y="308"/>
                  </a:lnTo>
                  <a:lnTo>
                    <a:pt x="71" y="303"/>
                  </a:lnTo>
                  <a:lnTo>
                    <a:pt x="61" y="303"/>
                  </a:lnTo>
                  <a:lnTo>
                    <a:pt x="50" y="298"/>
                  </a:lnTo>
                  <a:lnTo>
                    <a:pt x="45" y="283"/>
                  </a:lnTo>
                  <a:lnTo>
                    <a:pt x="45" y="288"/>
                  </a:lnTo>
                  <a:lnTo>
                    <a:pt x="40" y="288"/>
                  </a:lnTo>
                  <a:lnTo>
                    <a:pt x="30" y="298"/>
                  </a:lnTo>
                  <a:lnTo>
                    <a:pt x="25" y="298"/>
                  </a:lnTo>
                  <a:lnTo>
                    <a:pt x="20" y="293"/>
                  </a:lnTo>
                  <a:lnTo>
                    <a:pt x="15" y="288"/>
                  </a:lnTo>
                  <a:lnTo>
                    <a:pt x="20" y="283"/>
                  </a:lnTo>
                  <a:lnTo>
                    <a:pt x="20" y="283"/>
                  </a:lnTo>
                  <a:lnTo>
                    <a:pt x="15" y="278"/>
                  </a:lnTo>
                  <a:lnTo>
                    <a:pt x="15" y="273"/>
                  </a:lnTo>
                  <a:lnTo>
                    <a:pt x="15" y="273"/>
                  </a:lnTo>
                  <a:lnTo>
                    <a:pt x="20" y="263"/>
                  </a:lnTo>
                  <a:lnTo>
                    <a:pt x="25" y="263"/>
                  </a:lnTo>
                  <a:lnTo>
                    <a:pt x="20" y="258"/>
                  </a:lnTo>
                  <a:lnTo>
                    <a:pt x="20" y="253"/>
                  </a:lnTo>
                  <a:lnTo>
                    <a:pt x="15" y="248"/>
                  </a:lnTo>
                  <a:lnTo>
                    <a:pt x="20" y="243"/>
                  </a:lnTo>
                  <a:lnTo>
                    <a:pt x="20" y="238"/>
                  </a:lnTo>
                  <a:lnTo>
                    <a:pt x="20" y="238"/>
                  </a:lnTo>
                  <a:lnTo>
                    <a:pt x="35" y="227"/>
                  </a:lnTo>
                  <a:lnTo>
                    <a:pt x="30" y="222"/>
                  </a:lnTo>
                  <a:lnTo>
                    <a:pt x="35" y="217"/>
                  </a:lnTo>
                  <a:lnTo>
                    <a:pt x="30" y="217"/>
                  </a:lnTo>
                  <a:lnTo>
                    <a:pt x="35" y="217"/>
                  </a:lnTo>
                  <a:lnTo>
                    <a:pt x="30" y="212"/>
                  </a:lnTo>
                  <a:lnTo>
                    <a:pt x="25" y="212"/>
                  </a:lnTo>
                  <a:lnTo>
                    <a:pt x="20" y="212"/>
                  </a:lnTo>
                  <a:lnTo>
                    <a:pt x="15" y="207"/>
                  </a:lnTo>
                  <a:lnTo>
                    <a:pt x="15" y="202"/>
                  </a:lnTo>
                  <a:lnTo>
                    <a:pt x="10" y="197"/>
                  </a:lnTo>
                  <a:lnTo>
                    <a:pt x="5" y="19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67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25" y="146"/>
                  </a:lnTo>
                  <a:lnTo>
                    <a:pt x="40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6" y="116"/>
                  </a:lnTo>
                  <a:lnTo>
                    <a:pt x="81" y="116"/>
                  </a:lnTo>
                  <a:lnTo>
                    <a:pt x="81" y="111"/>
                  </a:lnTo>
                  <a:lnTo>
                    <a:pt x="86" y="111"/>
                  </a:lnTo>
                  <a:lnTo>
                    <a:pt x="86" y="106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86" y="96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86"/>
                  </a:lnTo>
                  <a:lnTo>
                    <a:pt x="81" y="86"/>
                  </a:lnTo>
                  <a:lnTo>
                    <a:pt x="81" y="81"/>
                  </a:lnTo>
                  <a:lnTo>
                    <a:pt x="81" y="76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0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3" name="Freeform 77">
              <a:extLst>
                <a:ext uri="{FF2B5EF4-FFF2-40B4-BE49-F238E27FC236}">
                  <a16:creationId xmlns:a16="http://schemas.microsoft.com/office/drawing/2014/main" id="{BC5F6B11-95DC-E1BC-BEF2-B931693F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6" y="4500563"/>
              <a:ext cx="369888" cy="314325"/>
            </a:xfrm>
            <a:custGeom>
              <a:avLst/>
              <a:gdLst>
                <a:gd name="T0" fmla="*/ 193 w 233"/>
                <a:gd name="T1" fmla="*/ 162 h 198"/>
                <a:gd name="T2" fmla="*/ 187 w 233"/>
                <a:gd name="T3" fmla="*/ 162 h 198"/>
                <a:gd name="T4" fmla="*/ 172 w 233"/>
                <a:gd name="T5" fmla="*/ 157 h 198"/>
                <a:gd name="T6" fmla="*/ 162 w 233"/>
                <a:gd name="T7" fmla="*/ 162 h 198"/>
                <a:gd name="T8" fmla="*/ 152 w 233"/>
                <a:gd name="T9" fmla="*/ 167 h 198"/>
                <a:gd name="T10" fmla="*/ 157 w 233"/>
                <a:gd name="T11" fmla="*/ 177 h 198"/>
                <a:gd name="T12" fmla="*/ 147 w 233"/>
                <a:gd name="T13" fmla="*/ 177 h 198"/>
                <a:gd name="T14" fmla="*/ 142 w 233"/>
                <a:gd name="T15" fmla="*/ 172 h 198"/>
                <a:gd name="T16" fmla="*/ 122 w 233"/>
                <a:gd name="T17" fmla="*/ 162 h 198"/>
                <a:gd name="T18" fmla="*/ 117 w 233"/>
                <a:gd name="T19" fmla="*/ 152 h 198"/>
                <a:gd name="T20" fmla="*/ 122 w 233"/>
                <a:gd name="T21" fmla="*/ 137 h 198"/>
                <a:gd name="T22" fmla="*/ 101 w 233"/>
                <a:gd name="T23" fmla="*/ 132 h 198"/>
                <a:gd name="T24" fmla="*/ 96 w 233"/>
                <a:gd name="T25" fmla="*/ 137 h 198"/>
                <a:gd name="T26" fmla="*/ 91 w 233"/>
                <a:gd name="T27" fmla="*/ 142 h 198"/>
                <a:gd name="T28" fmla="*/ 96 w 233"/>
                <a:gd name="T29" fmla="*/ 147 h 198"/>
                <a:gd name="T30" fmla="*/ 117 w 233"/>
                <a:gd name="T31" fmla="*/ 172 h 198"/>
                <a:gd name="T32" fmla="*/ 101 w 233"/>
                <a:gd name="T33" fmla="*/ 177 h 198"/>
                <a:gd name="T34" fmla="*/ 101 w 233"/>
                <a:gd name="T35" fmla="*/ 182 h 198"/>
                <a:gd name="T36" fmla="*/ 86 w 233"/>
                <a:gd name="T37" fmla="*/ 187 h 198"/>
                <a:gd name="T38" fmla="*/ 76 w 233"/>
                <a:gd name="T39" fmla="*/ 187 h 198"/>
                <a:gd name="T40" fmla="*/ 71 w 233"/>
                <a:gd name="T41" fmla="*/ 198 h 198"/>
                <a:gd name="T42" fmla="*/ 51 w 233"/>
                <a:gd name="T43" fmla="*/ 192 h 198"/>
                <a:gd name="T44" fmla="*/ 36 w 233"/>
                <a:gd name="T45" fmla="*/ 187 h 198"/>
                <a:gd name="T46" fmla="*/ 25 w 233"/>
                <a:gd name="T47" fmla="*/ 182 h 198"/>
                <a:gd name="T48" fmla="*/ 25 w 233"/>
                <a:gd name="T49" fmla="*/ 167 h 198"/>
                <a:gd name="T50" fmla="*/ 20 w 233"/>
                <a:gd name="T51" fmla="*/ 152 h 198"/>
                <a:gd name="T52" fmla="*/ 25 w 233"/>
                <a:gd name="T53" fmla="*/ 132 h 198"/>
                <a:gd name="T54" fmla="*/ 10 w 233"/>
                <a:gd name="T55" fmla="*/ 137 h 198"/>
                <a:gd name="T56" fmla="*/ 0 w 233"/>
                <a:gd name="T57" fmla="*/ 111 h 198"/>
                <a:gd name="T58" fmla="*/ 15 w 233"/>
                <a:gd name="T59" fmla="*/ 111 h 198"/>
                <a:gd name="T60" fmla="*/ 20 w 233"/>
                <a:gd name="T61" fmla="*/ 111 h 198"/>
                <a:gd name="T62" fmla="*/ 36 w 233"/>
                <a:gd name="T63" fmla="*/ 122 h 198"/>
                <a:gd name="T64" fmla="*/ 56 w 233"/>
                <a:gd name="T65" fmla="*/ 127 h 198"/>
                <a:gd name="T66" fmla="*/ 61 w 233"/>
                <a:gd name="T67" fmla="*/ 117 h 198"/>
                <a:gd name="T68" fmla="*/ 66 w 233"/>
                <a:gd name="T69" fmla="*/ 106 h 198"/>
                <a:gd name="T70" fmla="*/ 61 w 233"/>
                <a:gd name="T71" fmla="*/ 86 h 198"/>
                <a:gd name="T72" fmla="*/ 56 w 233"/>
                <a:gd name="T73" fmla="*/ 76 h 198"/>
                <a:gd name="T74" fmla="*/ 51 w 233"/>
                <a:gd name="T75" fmla="*/ 51 h 198"/>
                <a:gd name="T76" fmla="*/ 61 w 233"/>
                <a:gd name="T77" fmla="*/ 41 h 198"/>
                <a:gd name="T78" fmla="*/ 71 w 233"/>
                <a:gd name="T79" fmla="*/ 36 h 198"/>
                <a:gd name="T80" fmla="*/ 76 w 233"/>
                <a:gd name="T81" fmla="*/ 30 h 198"/>
                <a:gd name="T82" fmla="*/ 86 w 233"/>
                <a:gd name="T83" fmla="*/ 15 h 198"/>
                <a:gd name="T84" fmla="*/ 96 w 233"/>
                <a:gd name="T85" fmla="*/ 5 h 198"/>
                <a:gd name="T86" fmla="*/ 157 w 233"/>
                <a:gd name="T87" fmla="*/ 5 h 198"/>
                <a:gd name="T88" fmla="*/ 167 w 233"/>
                <a:gd name="T89" fmla="*/ 0 h 198"/>
                <a:gd name="T90" fmla="*/ 177 w 233"/>
                <a:gd name="T91" fmla="*/ 10 h 198"/>
                <a:gd name="T92" fmla="*/ 198 w 233"/>
                <a:gd name="T93" fmla="*/ 5 h 198"/>
                <a:gd name="T94" fmla="*/ 218 w 233"/>
                <a:gd name="T95" fmla="*/ 15 h 198"/>
                <a:gd name="T96" fmla="*/ 233 w 233"/>
                <a:gd name="T97" fmla="*/ 36 h 198"/>
                <a:gd name="T98" fmla="*/ 218 w 233"/>
                <a:gd name="T99" fmla="*/ 46 h 198"/>
                <a:gd name="T100" fmla="*/ 213 w 233"/>
                <a:gd name="T101" fmla="*/ 56 h 198"/>
                <a:gd name="T102" fmla="*/ 223 w 233"/>
                <a:gd name="T103" fmla="*/ 71 h 198"/>
                <a:gd name="T104" fmla="*/ 228 w 233"/>
                <a:gd name="T105" fmla="*/ 86 h 198"/>
                <a:gd name="T106" fmla="*/ 223 w 233"/>
                <a:gd name="T107" fmla="*/ 96 h 198"/>
                <a:gd name="T108" fmla="*/ 208 w 233"/>
                <a:gd name="T109" fmla="*/ 101 h 198"/>
                <a:gd name="T110" fmla="*/ 203 w 233"/>
                <a:gd name="T111" fmla="*/ 117 h 198"/>
                <a:gd name="T112" fmla="*/ 193 w 233"/>
                <a:gd name="T113" fmla="*/ 142 h 198"/>
                <a:gd name="T114" fmla="*/ 193 w 233"/>
                <a:gd name="T115" fmla="*/ 15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198">
                  <a:moveTo>
                    <a:pt x="193" y="157"/>
                  </a:moveTo>
                  <a:lnTo>
                    <a:pt x="193" y="157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87" y="162"/>
                  </a:lnTo>
                  <a:lnTo>
                    <a:pt x="182" y="162"/>
                  </a:lnTo>
                  <a:lnTo>
                    <a:pt x="177" y="162"/>
                  </a:lnTo>
                  <a:lnTo>
                    <a:pt x="172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2" y="162"/>
                  </a:lnTo>
                  <a:lnTo>
                    <a:pt x="152" y="162"/>
                  </a:lnTo>
                  <a:lnTo>
                    <a:pt x="147" y="162"/>
                  </a:lnTo>
                  <a:lnTo>
                    <a:pt x="152" y="167"/>
                  </a:lnTo>
                  <a:lnTo>
                    <a:pt x="157" y="172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47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2" y="172"/>
                  </a:lnTo>
                  <a:lnTo>
                    <a:pt x="137" y="167"/>
                  </a:lnTo>
                  <a:lnTo>
                    <a:pt x="132" y="167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17" y="157"/>
                  </a:lnTo>
                  <a:lnTo>
                    <a:pt x="117" y="152"/>
                  </a:lnTo>
                  <a:lnTo>
                    <a:pt x="122" y="147"/>
                  </a:lnTo>
                  <a:lnTo>
                    <a:pt x="122" y="142"/>
                  </a:lnTo>
                  <a:lnTo>
                    <a:pt x="122" y="137"/>
                  </a:lnTo>
                  <a:lnTo>
                    <a:pt x="117" y="132"/>
                  </a:lnTo>
                  <a:lnTo>
                    <a:pt x="106" y="132"/>
                  </a:lnTo>
                  <a:lnTo>
                    <a:pt x="101" y="132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6" y="137"/>
                  </a:lnTo>
                  <a:lnTo>
                    <a:pt x="91" y="142"/>
                  </a:lnTo>
                  <a:lnTo>
                    <a:pt x="91" y="137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6" y="142"/>
                  </a:lnTo>
                  <a:lnTo>
                    <a:pt x="96" y="147"/>
                  </a:lnTo>
                  <a:lnTo>
                    <a:pt x="101" y="152"/>
                  </a:lnTo>
                  <a:lnTo>
                    <a:pt x="117" y="167"/>
                  </a:lnTo>
                  <a:lnTo>
                    <a:pt x="117" y="172"/>
                  </a:lnTo>
                  <a:lnTo>
                    <a:pt x="117" y="177"/>
                  </a:lnTo>
                  <a:lnTo>
                    <a:pt x="111" y="177"/>
                  </a:lnTo>
                  <a:lnTo>
                    <a:pt x="101" y="177"/>
                  </a:lnTo>
                  <a:lnTo>
                    <a:pt x="96" y="177"/>
                  </a:lnTo>
                  <a:lnTo>
                    <a:pt x="101" y="177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91" y="182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76" y="187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66" y="198"/>
                  </a:lnTo>
                  <a:lnTo>
                    <a:pt x="61" y="192"/>
                  </a:lnTo>
                  <a:lnTo>
                    <a:pt x="51" y="192"/>
                  </a:lnTo>
                  <a:lnTo>
                    <a:pt x="51" y="192"/>
                  </a:lnTo>
                  <a:lnTo>
                    <a:pt x="51" y="187"/>
                  </a:lnTo>
                  <a:lnTo>
                    <a:pt x="36" y="187"/>
                  </a:lnTo>
                  <a:lnTo>
                    <a:pt x="41" y="182"/>
                  </a:lnTo>
                  <a:lnTo>
                    <a:pt x="36" y="182"/>
                  </a:lnTo>
                  <a:lnTo>
                    <a:pt x="25" y="182"/>
                  </a:lnTo>
                  <a:lnTo>
                    <a:pt x="25" y="177"/>
                  </a:lnTo>
                  <a:lnTo>
                    <a:pt x="25" y="172"/>
                  </a:lnTo>
                  <a:lnTo>
                    <a:pt x="25" y="167"/>
                  </a:lnTo>
                  <a:lnTo>
                    <a:pt x="25" y="162"/>
                  </a:lnTo>
                  <a:lnTo>
                    <a:pt x="25" y="152"/>
                  </a:lnTo>
                  <a:lnTo>
                    <a:pt x="20" y="152"/>
                  </a:lnTo>
                  <a:lnTo>
                    <a:pt x="20" y="147"/>
                  </a:lnTo>
                  <a:lnTo>
                    <a:pt x="25" y="142"/>
                  </a:lnTo>
                  <a:lnTo>
                    <a:pt x="25" y="132"/>
                  </a:lnTo>
                  <a:lnTo>
                    <a:pt x="20" y="132"/>
                  </a:lnTo>
                  <a:lnTo>
                    <a:pt x="15" y="137"/>
                  </a:lnTo>
                  <a:lnTo>
                    <a:pt x="10" y="137"/>
                  </a:lnTo>
                  <a:lnTo>
                    <a:pt x="5" y="13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7"/>
                  </a:lnTo>
                  <a:lnTo>
                    <a:pt x="15" y="111"/>
                  </a:lnTo>
                  <a:lnTo>
                    <a:pt x="20" y="111"/>
                  </a:lnTo>
                  <a:lnTo>
                    <a:pt x="25" y="117"/>
                  </a:lnTo>
                  <a:lnTo>
                    <a:pt x="30" y="117"/>
                  </a:lnTo>
                  <a:lnTo>
                    <a:pt x="36" y="122"/>
                  </a:lnTo>
                  <a:lnTo>
                    <a:pt x="46" y="122"/>
                  </a:lnTo>
                  <a:lnTo>
                    <a:pt x="51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6" y="122"/>
                  </a:lnTo>
                  <a:lnTo>
                    <a:pt x="61" y="117"/>
                  </a:lnTo>
                  <a:lnTo>
                    <a:pt x="61" y="111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1" y="101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1" y="81"/>
                  </a:lnTo>
                  <a:lnTo>
                    <a:pt x="61" y="76"/>
                  </a:lnTo>
                  <a:lnTo>
                    <a:pt x="56" y="76"/>
                  </a:lnTo>
                  <a:lnTo>
                    <a:pt x="56" y="66"/>
                  </a:lnTo>
                  <a:lnTo>
                    <a:pt x="56" y="61"/>
                  </a:lnTo>
                  <a:lnTo>
                    <a:pt x="51" y="51"/>
                  </a:lnTo>
                  <a:lnTo>
                    <a:pt x="46" y="41"/>
                  </a:lnTo>
                  <a:lnTo>
                    <a:pt x="51" y="41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66" y="36"/>
                  </a:lnTo>
                  <a:lnTo>
                    <a:pt x="71" y="36"/>
                  </a:lnTo>
                  <a:lnTo>
                    <a:pt x="76" y="41"/>
                  </a:lnTo>
                  <a:lnTo>
                    <a:pt x="81" y="36"/>
                  </a:lnTo>
                  <a:lnTo>
                    <a:pt x="76" y="30"/>
                  </a:lnTo>
                  <a:lnTo>
                    <a:pt x="81" y="20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96" y="5"/>
                  </a:lnTo>
                  <a:lnTo>
                    <a:pt x="106" y="0"/>
                  </a:lnTo>
                  <a:lnTo>
                    <a:pt x="137" y="5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2" y="5"/>
                  </a:lnTo>
                  <a:lnTo>
                    <a:pt x="177" y="10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8" y="5"/>
                  </a:lnTo>
                  <a:lnTo>
                    <a:pt x="203" y="10"/>
                  </a:lnTo>
                  <a:lnTo>
                    <a:pt x="218" y="10"/>
                  </a:lnTo>
                  <a:lnTo>
                    <a:pt x="218" y="15"/>
                  </a:lnTo>
                  <a:lnTo>
                    <a:pt x="228" y="15"/>
                  </a:lnTo>
                  <a:lnTo>
                    <a:pt x="233" y="25"/>
                  </a:lnTo>
                  <a:lnTo>
                    <a:pt x="233" y="36"/>
                  </a:lnTo>
                  <a:lnTo>
                    <a:pt x="233" y="41"/>
                  </a:lnTo>
                  <a:lnTo>
                    <a:pt x="228" y="46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13" y="46"/>
                  </a:lnTo>
                  <a:lnTo>
                    <a:pt x="213" y="56"/>
                  </a:lnTo>
                  <a:lnTo>
                    <a:pt x="213" y="61"/>
                  </a:lnTo>
                  <a:lnTo>
                    <a:pt x="213" y="71"/>
                  </a:lnTo>
                  <a:lnTo>
                    <a:pt x="223" y="71"/>
                  </a:lnTo>
                  <a:lnTo>
                    <a:pt x="223" y="76"/>
                  </a:lnTo>
                  <a:lnTo>
                    <a:pt x="228" y="81"/>
                  </a:lnTo>
                  <a:lnTo>
                    <a:pt x="228" y="86"/>
                  </a:lnTo>
                  <a:lnTo>
                    <a:pt x="228" y="91"/>
                  </a:lnTo>
                  <a:lnTo>
                    <a:pt x="223" y="91"/>
                  </a:lnTo>
                  <a:lnTo>
                    <a:pt x="223" y="96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08" y="101"/>
                  </a:lnTo>
                  <a:lnTo>
                    <a:pt x="208" y="106"/>
                  </a:lnTo>
                  <a:lnTo>
                    <a:pt x="203" y="111"/>
                  </a:lnTo>
                  <a:lnTo>
                    <a:pt x="203" y="117"/>
                  </a:lnTo>
                  <a:lnTo>
                    <a:pt x="193" y="132"/>
                  </a:lnTo>
                  <a:lnTo>
                    <a:pt x="193" y="137"/>
                  </a:lnTo>
                  <a:lnTo>
                    <a:pt x="193" y="142"/>
                  </a:lnTo>
                  <a:lnTo>
                    <a:pt x="187" y="147"/>
                  </a:lnTo>
                  <a:lnTo>
                    <a:pt x="187" y="152"/>
                  </a:lnTo>
                  <a:lnTo>
                    <a:pt x="193" y="15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4" name="Freeform 78">
              <a:extLst>
                <a:ext uri="{FF2B5EF4-FFF2-40B4-BE49-F238E27FC236}">
                  <a16:creationId xmlns:a16="http://schemas.microsoft.com/office/drawing/2014/main" id="{F2A859F1-A74B-82A0-1914-7E8C919F1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9" y="4710113"/>
              <a:ext cx="49213" cy="39688"/>
            </a:xfrm>
            <a:custGeom>
              <a:avLst/>
              <a:gdLst>
                <a:gd name="T0" fmla="*/ 31 w 31"/>
                <a:gd name="T1" fmla="*/ 15 h 25"/>
                <a:gd name="T2" fmla="*/ 31 w 31"/>
                <a:gd name="T3" fmla="*/ 15 h 25"/>
                <a:gd name="T4" fmla="*/ 26 w 31"/>
                <a:gd name="T5" fmla="*/ 20 h 25"/>
                <a:gd name="T6" fmla="*/ 26 w 31"/>
                <a:gd name="T7" fmla="*/ 25 h 25"/>
                <a:gd name="T8" fmla="*/ 26 w 31"/>
                <a:gd name="T9" fmla="*/ 20 h 25"/>
                <a:gd name="T10" fmla="*/ 0 w 31"/>
                <a:gd name="T11" fmla="*/ 10 h 25"/>
                <a:gd name="T12" fmla="*/ 5 w 31"/>
                <a:gd name="T13" fmla="*/ 5 h 25"/>
                <a:gd name="T14" fmla="*/ 5 w 31"/>
                <a:gd name="T15" fmla="*/ 0 h 25"/>
                <a:gd name="T16" fmla="*/ 5 w 31"/>
                <a:gd name="T17" fmla="*/ 0 h 25"/>
                <a:gd name="T18" fmla="*/ 10 w 31"/>
                <a:gd name="T19" fmla="*/ 0 h 25"/>
                <a:gd name="T20" fmla="*/ 15 w 31"/>
                <a:gd name="T21" fmla="*/ 0 h 25"/>
                <a:gd name="T22" fmla="*/ 26 w 31"/>
                <a:gd name="T23" fmla="*/ 0 h 25"/>
                <a:gd name="T24" fmla="*/ 31 w 31"/>
                <a:gd name="T25" fmla="*/ 5 h 25"/>
                <a:gd name="T26" fmla="*/ 31 w 31"/>
                <a:gd name="T27" fmla="*/ 10 h 25"/>
                <a:gd name="T28" fmla="*/ 31 w 31"/>
                <a:gd name="T2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25">
                  <a:moveTo>
                    <a:pt x="31" y="15"/>
                  </a:moveTo>
                  <a:lnTo>
                    <a:pt x="31" y="15"/>
                  </a:lnTo>
                  <a:lnTo>
                    <a:pt x="26" y="20"/>
                  </a:lnTo>
                  <a:lnTo>
                    <a:pt x="26" y="25"/>
                  </a:lnTo>
                  <a:lnTo>
                    <a:pt x="26" y="2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5" name="Freeform 79">
              <a:extLst>
                <a:ext uri="{FF2B5EF4-FFF2-40B4-BE49-F238E27FC236}">
                  <a16:creationId xmlns:a16="http://schemas.microsoft.com/office/drawing/2014/main" id="{5403BF02-FAB3-A48B-31A7-1AC931A5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764" y="3881438"/>
              <a:ext cx="223838" cy="152400"/>
            </a:xfrm>
            <a:custGeom>
              <a:avLst/>
              <a:gdLst>
                <a:gd name="T0" fmla="*/ 71 w 141"/>
                <a:gd name="T1" fmla="*/ 21 h 96"/>
                <a:gd name="T2" fmla="*/ 76 w 141"/>
                <a:gd name="T3" fmla="*/ 26 h 96"/>
                <a:gd name="T4" fmla="*/ 81 w 141"/>
                <a:gd name="T5" fmla="*/ 36 h 96"/>
                <a:gd name="T6" fmla="*/ 86 w 141"/>
                <a:gd name="T7" fmla="*/ 46 h 96"/>
                <a:gd name="T8" fmla="*/ 96 w 141"/>
                <a:gd name="T9" fmla="*/ 66 h 96"/>
                <a:gd name="T10" fmla="*/ 106 w 141"/>
                <a:gd name="T11" fmla="*/ 66 h 96"/>
                <a:gd name="T12" fmla="*/ 136 w 141"/>
                <a:gd name="T13" fmla="*/ 71 h 96"/>
                <a:gd name="T14" fmla="*/ 141 w 141"/>
                <a:gd name="T15" fmla="*/ 86 h 96"/>
                <a:gd name="T16" fmla="*/ 126 w 141"/>
                <a:gd name="T17" fmla="*/ 91 h 96"/>
                <a:gd name="T18" fmla="*/ 116 w 141"/>
                <a:gd name="T19" fmla="*/ 86 h 96"/>
                <a:gd name="T20" fmla="*/ 111 w 141"/>
                <a:gd name="T21" fmla="*/ 91 h 96"/>
                <a:gd name="T22" fmla="*/ 96 w 141"/>
                <a:gd name="T23" fmla="*/ 96 h 96"/>
                <a:gd name="T24" fmla="*/ 86 w 141"/>
                <a:gd name="T25" fmla="*/ 91 h 96"/>
                <a:gd name="T26" fmla="*/ 81 w 141"/>
                <a:gd name="T27" fmla="*/ 96 h 96"/>
                <a:gd name="T28" fmla="*/ 71 w 141"/>
                <a:gd name="T29" fmla="*/ 91 h 96"/>
                <a:gd name="T30" fmla="*/ 65 w 141"/>
                <a:gd name="T31" fmla="*/ 86 h 96"/>
                <a:gd name="T32" fmla="*/ 50 w 141"/>
                <a:gd name="T33" fmla="*/ 81 h 96"/>
                <a:gd name="T34" fmla="*/ 40 w 141"/>
                <a:gd name="T35" fmla="*/ 86 h 96"/>
                <a:gd name="T36" fmla="*/ 35 w 141"/>
                <a:gd name="T37" fmla="*/ 81 h 96"/>
                <a:gd name="T38" fmla="*/ 40 w 141"/>
                <a:gd name="T39" fmla="*/ 71 h 96"/>
                <a:gd name="T40" fmla="*/ 30 w 141"/>
                <a:gd name="T41" fmla="*/ 71 h 96"/>
                <a:gd name="T42" fmla="*/ 25 w 141"/>
                <a:gd name="T43" fmla="*/ 66 h 96"/>
                <a:gd name="T44" fmla="*/ 20 w 141"/>
                <a:gd name="T45" fmla="*/ 66 h 96"/>
                <a:gd name="T46" fmla="*/ 5 w 141"/>
                <a:gd name="T47" fmla="*/ 71 h 96"/>
                <a:gd name="T48" fmla="*/ 5 w 141"/>
                <a:gd name="T49" fmla="*/ 46 h 96"/>
                <a:gd name="T50" fmla="*/ 10 w 141"/>
                <a:gd name="T51" fmla="*/ 41 h 96"/>
                <a:gd name="T52" fmla="*/ 10 w 141"/>
                <a:gd name="T53" fmla="*/ 31 h 96"/>
                <a:gd name="T54" fmla="*/ 5 w 141"/>
                <a:gd name="T55" fmla="*/ 26 h 96"/>
                <a:gd name="T56" fmla="*/ 0 w 141"/>
                <a:gd name="T57" fmla="*/ 21 h 96"/>
                <a:gd name="T58" fmla="*/ 10 w 141"/>
                <a:gd name="T59" fmla="*/ 15 h 96"/>
                <a:gd name="T60" fmla="*/ 15 w 141"/>
                <a:gd name="T61" fmla="*/ 10 h 96"/>
                <a:gd name="T62" fmla="*/ 25 w 141"/>
                <a:gd name="T63" fmla="*/ 15 h 96"/>
                <a:gd name="T64" fmla="*/ 30 w 141"/>
                <a:gd name="T65" fmla="*/ 10 h 96"/>
                <a:gd name="T66" fmla="*/ 45 w 141"/>
                <a:gd name="T67" fmla="*/ 5 h 96"/>
                <a:gd name="T68" fmla="*/ 50 w 141"/>
                <a:gd name="T69" fmla="*/ 0 h 96"/>
                <a:gd name="T70" fmla="*/ 55 w 141"/>
                <a:gd name="T71" fmla="*/ 5 h 96"/>
                <a:gd name="T72" fmla="*/ 60 w 141"/>
                <a:gd name="T73" fmla="*/ 15 h 96"/>
                <a:gd name="T74" fmla="*/ 60 w 141"/>
                <a:gd name="T75" fmla="*/ 26 h 96"/>
                <a:gd name="T76" fmla="*/ 65 w 141"/>
                <a:gd name="T77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96">
                  <a:moveTo>
                    <a:pt x="71" y="21"/>
                  </a:moveTo>
                  <a:lnTo>
                    <a:pt x="71" y="21"/>
                  </a:lnTo>
                  <a:lnTo>
                    <a:pt x="76" y="21"/>
                  </a:lnTo>
                  <a:lnTo>
                    <a:pt x="76" y="26"/>
                  </a:lnTo>
                  <a:lnTo>
                    <a:pt x="81" y="31"/>
                  </a:lnTo>
                  <a:lnTo>
                    <a:pt x="81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86" y="51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106" y="66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41" y="71"/>
                  </a:lnTo>
                  <a:lnTo>
                    <a:pt x="141" y="86"/>
                  </a:lnTo>
                  <a:lnTo>
                    <a:pt x="136" y="91"/>
                  </a:lnTo>
                  <a:lnTo>
                    <a:pt x="126" y="91"/>
                  </a:lnTo>
                  <a:lnTo>
                    <a:pt x="121" y="91"/>
                  </a:lnTo>
                  <a:lnTo>
                    <a:pt x="116" y="86"/>
                  </a:lnTo>
                  <a:lnTo>
                    <a:pt x="111" y="86"/>
                  </a:lnTo>
                  <a:lnTo>
                    <a:pt x="111" y="91"/>
                  </a:lnTo>
                  <a:lnTo>
                    <a:pt x="101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86" y="91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55" y="81"/>
                  </a:lnTo>
                  <a:lnTo>
                    <a:pt x="50" y="81"/>
                  </a:lnTo>
                  <a:lnTo>
                    <a:pt x="45" y="81"/>
                  </a:lnTo>
                  <a:lnTo>
                    <a:pt x="40" y="86"/>
                  </a:lnTo>
                  <a:lnTo>
                    <a:pt x="35" y="86"/>
                  </a:lnTo>
                  <a:lnTo>
                    <a:pt x="35" y="81"/>
                  </a:lnTo>
                  <a:lnTo>
                    <a:pt x="40" y="76"/>
                  </a:lnTo>
                  <a:lnTo>
                    <a:pt x="40" y="71"/>
                  </a:lnTo>
                  <a:lnTo>
                    <a:pt x="35" y="71"/>
                  </a:lnTo>
                  <a:lnTo>
                    <a:pt x="30" y="71"/>
                  </a:lnTo>
                  <a:lnTo>
                    <a:pt x="30" y="66"/>
                  </a:lnTo>
                  <a:lnTo>
                    <a:pt x="25" y="66"/>
                  </a:lnTo>
                  <a:lnTo>
                    <a:pt x="25" y="71"/>
                  </a:lnTo>
                  <a:lnTo>
                    <a:pt x="20" y="66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5" y="56"/>
                  </a:lnTo>
                  <a:lnTo>
                    <a:pt x="5" y="46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5" y="36"/>
                  </a:lnTo>
                  <a:lnTo>
                    <a:pt x="10" y="31"/>
                  </a:lnTo>
                  <a:lnTo>
                    <a:pt x="5" y="36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21"/>
                  </a:lnTo>
                  <a:lnTo>
                    <a:pt x="60" y="26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71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6" name="Freeform 80">
              <a:extLst>
                <a:ext uri="{FF2B5EF4-FFF2-40B4-BE49-F238E27FC236}">
                  <a16:creationId xmlns:a16="http://schemas.microsoft.com/office/drawing/2014/main" id="{EDCAAF22-2989-7BE6-E84C-4533A359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6" y="4114800"/>
              <a:ext cx="87313" cy="112713"/>
            </a:xfrm>
            <a:custGeom>
              <a:avLst/>
              <a:gdLst>
                <a:gd name="T0" fmla="*/ 20 w 55"/>
                <a:gd name="T1" fmla="*/ 61 h 71"/>
                <a:gd name="T2" fmla="*/ 20 w 55"/>
                <a:gd name="T3" fmla="*/ 61 h 71"/>
                <a:gd name="T4" fmla="*/ 5 w 55"/>
                <a:gd name="T5" fmla="*/ 51 h 71"/>
                <a:gd name="T6" fmla="*/ 0 w 55"/>
                <a:gd name="T7" fmla="*/ 46 h 71"/>
                <a:gd name="T8" fmla="*/ 5 w 55"/>
                <a:gd name="T9" fmla="*/ 46 h 71"/>
                <a:gd name="T10" fmla="*/ 5 w 55"/>
                <a:gd name="T11" fmla="*/ 41 h 71"/>
                <a:gd name="T12" fmla="*/ 5 w 55"/>
                <a:gd name="T13" fmla="*/ 36 h 71"/>
                <a:gd name="T14" fmla="*/ 10 w 55"/>
                <a:gd name="T15" fmla="*/ 36 h 71"/>
                <a:gd name="T16" fmla="*/ 10 w 55"/>
                <a:gd name="T17" fmla="*/ 36 h 71"/>
                <a:gd name="T18" fmla="*/ 5 w 55"/>
                <a:gd name="T19" fmla="*/ 30 h 71"/>
                <a:gd name="T20" fmla="*/ 0 w 55"/>
                <a:gd name="T21" fmla="*/ 25 h 71"/>
                <a:gd name="T22" fmla="*/ 0 w 55"/>
                <a:gd name="T23" fmla="*/ 25 h 71"/>
                <a:gd name="T24" fmla="*/ 0 w 55"/>
                <a:gd name="T25" fmla="*/ 20 h 71"/>
                <a:gd name="T26" fmla="*/ 10 w 55"/>
                <a:gd name="T27" fmla="*/ 15 h 71"/>
                <a:gd name="T28" fmla="*/ 10 w 55"/>
                <a:gd name="T29" fmla="*/ 15 h 71"/>
                <a:gd name="T30" fmla="*/ 10 w 55"/>
                <a:gd name="T31" fmla="*/ 10 h 71"/>
                <a:gd name="T32" fmla="*/ 15 w 55"/>
                <a:gd name="T33" fmla="*/ 10 h 71"/>
                <a:gd name="T34" fmla="*/ 20 w 55"/>
                <a:gd name="T35" fmla="*/ 10 h 71"/>
                <a:gd name="T36" fmla="*/ 20 w 55"/>
                <a:gd name="T37" fmla="*/ 5 h 71"/>
                <a:gd name="T38" fmla="*/ 25 w 55"/>
                <a:gd name="T39" fmla="*/ 5 h 71"/>
                <a:gd name="T40" fmla="*/ 40 w 55"/>
                <a:gd name="T41" fmla="*/ 0 h 71"/>
                <a:gd name="T42" fmla="*/ 45 w 55"/>
                <a:gd name="T43" fmla="*/ 5 h 71"/>
                <a:gd name="T44" fmla="*/ 45 w 55"/>
                <a:gd name="T45" fmla="*/ 10 h 71"/>
                <a:gd name="T46" fmla="*/ 55 w 55"/>
                <a:gd name="T47" fmla="*/ 20 h 71"/>
                <a:gd name="T48" fmla="*/ 55 w 55"/>
                <a:gd name="T49" fmla="*/ 25 h 71"/>
                <a:gd name="T50" fmla="*/ 50 w 55"/>
                <a:gd name="T51" fmla="*/ 36 h 71"/>
                <a:gd name="T52" fmla="*/ 45 w 55"/>
                <a:gd name="T53" fmla="*/ 36 h 71"/>
                <a:gd name="T54" fmla="*/ 50 w 55"/>
                <a:gd name="T55" fmla="*/ 36 h 71"/>
                <a:gd name="T56" fmla="*/ 45 w 55"/>
                <a:gd name="T57" fmla="*/ 41 h 71"/>
                <a:gd name="T58" fmla="*/ 40 w 55"/>
                <a:gd name="T59" fmla="*/ 46 h 71"/>
                <a:gd name="T60" fmla="*/ 45 w 55"/>
                <a:gd name="T61" fmla="*/ 46 h 71"/>
                <a:gd name="T62" fmla="*/ 45 w 55"/>
                <a:gd name="T63" fmla="*/ 46 h 71"/>
                <a:gd name="T64" fmla="*/ 45 w 55"/>
                <a:gd name="T65" fmla="*/ 56 h 71"/>
                <a:gd name="T66" fmla="*/ 40 w 55"/>
                <a:gd name="T67" fmla="*/ 61 h 71"/>
                <a:gd name="T68" fmla="*/ 45 w 55"/>
                <a:gd name="T69" fmla="*/ 66 h 71"/>
                <a:gd name="T70" fmla="*/ 40 w 55"/>
                <a:gd name="T71" fmla="*/ 71 h 71"/>
                <a:gd name="T72" fmla="*/ 35 w 55"/>
                <a:gd name="T73" fmla="*/ 71 h 71"/>
                <a:gd name="T74" fmla="*/ 30 w 55"/>
                <a:gd name="T75" fmla="*/ 71 h 71"/>
                <a:gd name="T76" fmla="*/ 20 w 55"/>
                <a:gd name="T77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71">
                  <a:moveTo>
                    <a:pt x="20" y="61"/>
                  </a:moveTo>
                  <a:lnTo>
                    <a:pt x="20" y="61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45" y="10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50" y="36"/>
                  </a:lnTo>
                  <a:lnTo>
                    <a:pt x="45" y="36"/>
                  </a:lnTo>
                  <a:lnTo>
                    <a:pt x="50" y="36"/>
                  </a:lnTo>
                  <a:lnTo>
                    <a:pt x="45" y="41"/>
                  </a:lnTo>
                  <a:lnTo>
                    <a:pt x="40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5" y="56"/>
                  </a:lnTo>
                  <a:lnTo>
                    <a:pt x="40" y="61"/>
                  </a:lnTo>
                  <a:lnTo>
                    <a:pt x="45" y="66"/>
                  </a:lnTo>
                  <a:lnTo>
                    <a:pt x="40" y="71"/>
                  </a:lnTo>
                  <a:lnTo>
                    <a:pt x="35" y="71"/>
                  </a:lnTo>
                  <a:lnTo>
                    <a:pt x="30" y="71"/>
                  </a:lnTo>
                  <a:lnTo>
                    <a:pt x="20" y="6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7" name="Freeform 81">
              <a:extLst>
                <a:ext uri="{FF2B5EF4-FFF2-40B4-BE49-F238E27FC236}">
                  <a16:creationId xmlns:a16="http://schemas.microsoft.com/office/drawing/2014/main" id="{938AAA49-F301-694F-B930-937446D1A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9" y="4146550"/>
              <a:ext cx="330200" cy="249238"/>
            </a:xfrm>
            <a:custGeom>
              <a:avLst/>
              <a:gdLst>
                <a:gd name="T0" fmla="*/ 31 w 208"/>
                <a:gd name="T1" fmla="*/ 127 h 157"/>
                <a:gd name="T2" fmla="*/ 46 w 208"/>
                <a:gd name="T3" fmla="*/ 112 h 157"/>
                <a:gd name="T4" fmla="*/ 56 w 208"/>
                <a:gd name="T5" fmla="*/ 107 h 157"/>
                <a:gd name="T6" fmla="*/ 56 w 208"/>
                <a:gd name="T7" fmla="*/ 97 h 157"/>
                <a:gd name="T8" fmla="*/ 46 w 208"/>
                <a:gd name="T9" fmla="*/ 107 h 157"/>
                <a:gd name="T10" fmla="*/ 36 w 208"/>
                <a:gd name="T11" fmla="*/ 112 h 157"/>
                <a:gd name="T12" fmla="*/ 21 w 208"/>
                <a:gd name="T13" fmla="*/ 127 h 157"/>
                <a:gd name="T14" fmla="*/ 5 w 208"/>
                <a:gd name="T15" fmla="*/ 142 h 157"/>
                <a:gd name="T16" fmla="*/ 0 w 208"/>
                <a:gd name="T17" fmla="*/ 132 h 157"/>
                <a:gd name="T18" fmla="*/ 0 w 208"/>
                <a:gd name="T19" fmla="*/ 132 h 157"/>
                <a:gd name="T20" fmla="*/ 5 w 208"/>
                <a:gd name="T21" fmla="*/ 127 h 157"/>
                <a:gd name="T22" fmla="*/ 5 w 208"/>
                <a:gd name="T23" fmla="*/ 117 h 157"/>
                <a:gd name="T24" fmla="*/ 0 w 208"/>
                <a:gd name="T25" fmla="*/ 112 h 157"/>
                <a:gd name="T26" fmla="*/ 5 w 208"/>
                <a:gd name="T27" fmla="*/ 107 h 157"/>
                <a:gd name="T28" fmla="*/ 5 w 208"/>
                <a:gd name="T29" fmla="*/ 102 h 157"/>
                <a:gd name="T30" fmla="*/ 5 w 208"/>
                <a:gd name="T31" fmla="*/ 91 h 157"/>
                <a:gd name="T32" fmla="*/ 10 w 208"/>
                <a:gd name="T33" fmla="*/ 81 h 157"/>
                <a:gd name="T34" fmla="*/ 16 w 208"/>
                <a:gd name="T35" fmla="*/ 71 h 157"/>
                <a:gd name="T36" fmla="*/ 21 w 208"/>
                <a:gd name="T37" fmla="*/ 76 h 157"/>
                <a:gd name="T38" fmla="*/ 36 w 208"/>
                <a:gd name="T39" fmla="*/ 71 h 157"/>
                <a:gd name="T40" fmla="*/ 51 w 208"/>
                <a:gd name="T41" fmla="*/ 61 h 157"/>
                <a:gd name="T42" fmla="*/ 46 w 208"/>
                <a:gd name="T43" fmla="*/ 51 h 157"/>
                <a:gd name="T44" fmla="*/ 46 w 208"/>
                <a:gd name="T45" fmla="*/ 36 h 157"/>
                <a:gd name="T46" fmla="*/ 46 w 208"/>
                <a:gd name="T47" fmla="*/ 26 h 157"/>
                <a:gd name="T48" fmla="*/ 56 w 208"/>
                <a:gd name="T49" fmla="*/ 31 h 157"/>
                <a:gd name="T50" fmla="*/ 66 w 208"/>
                <a:gd name="T51" fmla="*/ 26 h 157"/>
                <a:gd name="T52" fmla="*/ 76 w 208"/>
                <a:gd name="T53" fmla="*/ 41 h 157"/>
                <a:gd name="T54" fmla="*/ 97 w 208"/>
                <a:gd name="T55" fmla="*/ 36 h 157"/>
                <a:gd name="T56" fmla="*/ 102 w 208"/>
                <a:gd name="T57" fmla="*/ 31 h 157"/>
                <a:gd name="T58" fmla="*/ 112 w 208"/>
                <a:gd name="T59" fmla="*/ 21 h 157"/>
                <a:gd name="T60" fmla="*/ 112 w 208"/>
                <a:gd name="T61" fmla="*/ 31 h 157"/>
                <a:gd name="T62" fmla="*/ 137 w 208"/>
                <a:gd name="T63" fmla="*/ 26 h 157"/>
                <a:gd name="T64" fmla="*/ 152 w 208"/>
                <a:gd name="T65" fmla="*/ 21 h 157"/>
                <a:gd name="T66" fmla="*/ 167 w 208"/>
                <a:gd name="T67" fmla="*/ 31 h 157"/>
                <a:gd name="T68" fmla="*/ 162 w 208"/>
                <a:gd name="T69" fmla="*/ 16 h 157"/>
                <a:gd name="T70" fmla="*/ 162 w 208"/>
                <a:gd name="T71" fmla="*/ 10 h 157"/>
                <a:gd name="T72" fmla="*/ 178 w 208"/>
                <a:gd name="T73" fmla="*/ 0 h 157"/>
                <a:gd name="T74" fmla="*/ 188 w 208"/>
                <a:gd name="T75" fmla="*/ 16 h 157"/>
                <a:gd name="T76" fmla="*/ 203 w 208"/>
                <a:gd name="T77" fmla="*/ 26 h 157"/>
                <a:gd name="T78" fmla="*/ 198 w 208"/>
                <a:gd name="T79" fmla="*/ 36 h 157"/>
                <a:gd name="T80" fmla="*/ 203 w 208"/>
                <a:gd name="T81" fmla="*/ 51 h 157"/>
                <a:gd name="T82" fmla="*/ 198 w 208"/>
                <a:gd name="T83" fmla="*/ 61 h 157"/>
                <a:gd name="T84" fmla="*/ 193 w 208"/>
                <a:gd name="T85" fmla="*/ 76 h 157"/>
                <a:gd name="T86" fmla="*/ 188 w 208"/>
                <a:gd name="T87" fmla="*/ 107 h 157"/>
                <a:gd name="T88" fmla="*/ 198 w 208"/>
                <a:gd name="T89" fmla="*/ 127 h 157"/>
                <a:gd name="T90" fmla="*/ 193 w 208"/>
                <a:gd name="T91" fmla="*/ 132 h 157"/>
                <a:gd name="T92" fmla="*/ 178 w 208"/>
                <a:gd name="T93" fmla="*/ 137 h 157"/>
                <a:gd name="T94" fmla="*/ 167 w 208"/>
                <a:gd name="T95" fmla="*/ 127 h 157"/>
                <a:gd name="T96" fmla="*/ 167 w 208"/>
                <a:gd name="T97" fmla="*/ 132 h 157"/>
                <a:gd name="T98" fmla="*/ 152 w 208"/>
                <a:gd name="T99" fmla="*/ 132 h 157"/>
                <a:gd name="T100" fmla="*/ 152 w 208"/>
                <a:gd name="T101" fmla="*/ 142 h 157"/>
                <a:gd name="T102" fmla="*/ 142 w 208"/>
                <a:gd name="T103" fmla="*/ 137 h 157"/>
                <a:gd name="T104" fmla="*/ 132 w 208"/>
                <a:gd name="T105" fmla="*/ 137 h 157"/>
                <a:gd name="T106" fmla="*/ 102 w 208"/>
                <a:gd name="T107" fmla="*/ 157 h 157"/>
                <a:gd name="T108" fmla="*/ 76 w 208"/>
                <a:gd name="T109" fmla="*/ 157 h 157"/>
                <a:gd name="T110" fmla="*/ 76 w 208"/>
                <a:gd name="T111" fmla="*/ 147 h 157"/>
                <a:gd name="T112" fmla="*/ 71 w 208"/>
                <a:gd name="T113" fmla="*/ 147 h 157"/>
                <a:gd name="T114" fmla="*/ 61 w 208"/>
                <a:gd name="T115" fmla="*/ 152 h 157"/>
                <a:gd name="T116" fmla="*/ 61 w 208"/>
                <a:gd name="T117" fmla="*/ 142 h 157"/>
                <a:gd name="T118" fmla="*/ 41 w 208"/>
                <a:gd name="T119" fmla="*/ 1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157">
                  <a:moveTo>
                    <a:pt x="41" y="132"/>
                  </a:moveTo>
                  <a:lnTo>
                    <a:pt x="41" y="132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6" y="12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61" y="102"/>
                  </a:lnTo>
                  <a:lnTo>
                    <a:pt x="61" y="97"/>
                  </a:lnTo>
                  <a:lnTo>
                    <a:pt x="56" y="97"/>
                  </a:lnTo>
                  <a:lnTo>
                    <a:pt x="56" y="102"/>
                  </a:lnTo>
                  <a:lnTo>
                    <a:pt x="51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1" y="107"/>
                  </a:lnTo>
                  <a:lnTo>
                    <a:pt x="36" y="112"/>
                  </a:lnTo>
                  <a:lnTo>
                    <a:pt x="36" y="117"/>
                  </a:lnTo>
                  <a:lnTo>
                    <a:pt x="31" y="117"/>
                  </a:lnTo>
                  <a:lnTo>
                    <a:pt x="21" y="127"/>
                  </a:lnTo>
                  <a:lnTo>
                    <a:pt x="21" y="127"/>
                  </a:lnTo>
                  <a:lnTo>
                    <a:pt x="16" y="132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5" y="11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6" y="71"/>
                  </a:lnTo>
                  <a:lnTo>
                    <a:pt x="16" y="76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6" y="71"/>
                  </a:lnTo>
                  <a:lnTo>
                    <a:pt x="31" y="71"/>
                  </a:lnTo>
                  <a:lnTo>
                    <a:pt x="36" y="71"/>
                  </a:lnTo>
                  <a:lnTo>
                    <a:pt x="36" y="66"/>
                  </a:lnTo>
                  <a:lnTo>
                    <a:pt x="46" y="66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56"/>
                  </a:lnTo>
                  <a:lnTo>
                    <a:pt x="46" y="51"/>
                  </a:lnTo>
                  <a:lnTo>
                    <a:pt x="46" y="46"/>
                  </a:lnTo>
                  <a:lnTo>
                    <a:pt x="41" y="41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1" y="31"/>
                  </a:lnTo>
                  <a:lnTo>
                    <a:pt x="56" y="31"/>
                  </a:lnTo>
                  <a:lnTo>
                    <a:pt x="61" y="31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1" y="26"/>
                  </a:lnTo>
                  <a:lnTo>
                    <a:pt x="71" y="31"/>
                  </a:lnTo>
                  <a:lnTo>
                    <a:pt x="76" y="41"/>
                  </a:lnTo>
                  <a:lnTo>
                    <a:pt x="86" y="41"/>
                  </a:lnTo>
                  <a:lnTo>
                    <a:pt x="91" y="41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12" y="2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12" y="31"/>
                  </a:lnTo>
                  <a:lnTo>
                    <a:pt x="122" y="31"/>
                  </a:lnTo>
                  <a:lnTo>
                    <a:pt x="127" y="31"/>
                  </a:lnTo>
                  <a:lnTo>
                    <a:pt x="137" y="26"/>
                  </a:lnTo>
                  <a:lnTo>
                    <a:pt x="142" y="26"/>
                  </a:lnTo>
                  <a:lnTo>
                    <a:pt x="147" y="26"/>
                  </a:lnTo>
                  <a:lnTo>
                    <a:pt x="152" y="21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7" y="31"/>
                  </a:lnTo>
                  <a:lnTo>
                    <a:pt x="167" y="26"/>
                  </a:lnTo>
                  <a:lnTo>
                    <a:pt x="167" y="21"/>
                  </a:lnTo>
                  <a:lnTo>
                    <a:pt x="162" y="16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62" y="10"/>
                  </a:lnTo>
                  <a:lnTo>
                    <a:pt x="167" y="10"/>
                  </a:lnTo>
                  <a:lnTo>
                    <a:pt x="178" y="5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88" y="16"/>
                  </a:lnTo>
                  <a:lnTo>
                    <a:pt x="193" y="26"/>
                  </a:lnTo>
                  <a:lnTo>
                    <a:pt x="198" y="26"/>
                  </a:lnTo>
                  <a:lnTo>
                    <a:pt x="203" y="26"/>
                  </a:lnTo>
                  <a:lnTo>
                    <a:pt x="208" y="26"/>
                  </a:lnTo>
                  <a:lnTo>
                    <a:pt x="203" y="36"/>
                  </a:lnTo>
                  <a:lnTo>
                    <a:pt x="198" y="36"/>
                  </a:lnTo>
                  <a:lnTo>
                    <a:pt x="198" y="41"/>
                  </a:lnTo>
                  <a:lnTo>
                    <a:pt x="198" y="46"/>
                  </a:lnTo>
                  <a:lnTo>
                    <a:pt x="203" y="51"/>
                  </a:lnTo>
                  <a:lnTo>
                    <a:pt x="208" y="51"/>
                  </a:lnTo>
                  <a:lnTo>
                    <a:pt x="208" y="56"/>
                  </a:lnTo>
                  <a:lnTo>
                    <a:pt x="198" y="61"/>
                  </a:lnTo>
                  <a:lnTo>
                    <a:pt x="203" y="66"/>
                  </a:lnTo>
                  <a:lnTo>
                    <a:pt x="198" y="71"/>
                  </a:lnTo>
                  <a:lnTo>
                    <a:pt x="193" y="76"/>
                  </a:lnTo>
                  <a:lnTo>
                    <a:pt x="193" y="97"/>
                  </a:lnTo>
                  <a:lnTo>
                    <a:pt x="188" y="102"/>
                  </a:lnTo>
                  <a:lnTo>
                    <a:pt x="188" y="107"/>
                  </a:lnTo>
                  <a:lnTo>
                    <a:pt x="193" y="117"/>
                  </a:lnTo>
                  <a:lnTo>
                    <a:pt x="193" y="122"/>
                  </a:lnTo>
                  <a:lnTo>
                    <a:pt x="198" y="127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3" y="132"/>
                  </a:lnTo>
                  <a:lnTo>
                    <a:pt x="188" y="132"/>
                  </a:lnTo>
                  <a:lnTo>
                    <a:pt x="183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3" y="137"/>
                  </a:lnTo>
                  <a:lnTo>
                    <a:pt x="167" y="127"/>
                  </a:lnTo>
                  <a:lnTo>
                    <a:pt x="167" y="122"/>
                  </a:lnTo>
                  <a:lnTo>
                    <a:pt x="167" y="127"/>
                  </a:lnTo>
                  <a:lnTo>
                    <a:pt x="167" y="132"/>
                  </a:lnTo>
                  <a:lnTo>
                    <a:pt x="162" y="137"/>
                  </a:lnTo>
                  <a:lnTo>
                    <a:pt x="157" y="132"/>
                  </a:lnTo>
                  <a:lnTo>
                    <a:pt x="152" y="132"/>
                  </a:lnTo>
                  <a:lnTo>
                    <a:pt x="152" y="137"/>
                  </a:lnTo>
                  <a:lnTo>
                    <a:pt x="157" y="142"/>
                  </a:lnTo>
                  <a:lnTo>
                    <a:pt x="152" y="142"/>
                  </a:lnTo>
                  <a:lnTo>
                    <a:pt x="152" y="137"/>
                  </a:lnTo>
                  <a:lnTo>
                    <a:pt x="142" y="132"/>
                  </a:lnTo>
                  <a:lnTo>
                    <a:pt x="142" y="137"/>
                  </a:lnTo>
                  <a:lnTo>
                    <a:pt x="142" y="142"/>
                  </a:lnTo>
                  <a:lnTo>
                    <a:pt x="137" y="142"/>
                  </a:lnTo>
                  <a:lnTo>
                    <a:pt x="132" y="137"/>
                  </a:lnTo>
                  <a:lnTo>
                    <a:pt x="122" y="132"/>
                  </a:lnTo>
                  <a:lnTo>
                    <a:pt x="112" y="147"/>
                  </a:lnTo>
                  <a:lnTo>
                    <a:pt x="102" y="157"/>
                  </a:lnTo>
                  <a:lnTo>
                    <a:pt x="91" y="152"/>
                  </a:lnTo>
                  <a:lnTo>
                    <a:pt x="86" y="157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1" y="142"/>
                  </a:lnTo>
                  <a:lnTo>
                    <a:pt x="71" y="147"/>
                  </a:lnTo>
                  <a:lnTo>
                    <a:pt x="66" y="147"/>
                  </a:lnTo>
                  <a:lnTo>
                    <a:pt x="61" y="152"/>
                  </a:lnTo>
                  <a:lnTo>
                    <a:pt x="61" y="152"/>
                  </a:lnTo>
                  <a:lnTo>
                    <a:pt x="56" y="152"/>
                  </a:lnTo>
                  <a:lnTo>
                    <a:pt x="61" y="147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1" y="13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8" name="Freeform 82">
              <a:extLst>
                <a:ext uri="{FF2B5EF4-FFF2-40B4-BE49-F238E27FC236}">
                  <a16:creationId xmlns:a16="http://schemas.microsoft.com/office/drawing/2014/main" id="{17EDD6E3-005C-4E8A-A516-52887024C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64" y="4171950"/>
              <a:ext cx="201613" cy="280988"/>
            </a:xfrm>
            <a:custGeom>
              <a:avLst/>
              <a:gdLst>
                <a:gd name="T0" fmla="*/ 117 w 127"/>
                <a:gd name="T1" fmla="*/ 70 h 177"/>
                <a:gd name="T2" fmla="*/ 106 w 127"/>
                <a:gd name="T3" fmla="*/ 81 h 177"/>
                <a:gd name="T4" fmla="*/ 86 w 127"/>
                <a:gd name="T5" fmla="*/ 70 h 177"/>
                <a:gd name="T6" fmla="*/ 81 w 127"/>
                <a:gd name="T7" fmla="*/ 65 h 177"/>
                <a:gd name="T8" fmla="*/ 81 w 127"/>
                <a:gd name="T9" fmla="*/ 75 h 177"/>
                <a:gd name="T10" fmla="*/ 86 w 127"/>
                <a:gd name="T11" fmla="*/ 86 h 177"/>
                <a:gd name="T12" fmla="*/ 96 w 127"/>
                <a:gd name="T13" fmla="*/ 96 h 177"/>
                <a:gd name="T14" fmla="*/ 111 w 127"/>
                <a:gd name="T15" fmla="*/ 101 h 177"/>
                <a:gd name="T16" fmla="*/ 111 w 127"/>
                <a:gd name="T17" fmla="*/ 106 h 177"/>
                <a:gd name="T18" fmla="*/ 111 w 127"/>
                <a:gd name="T19" fmla="*/ 121 h 177"/>
                <a:gd name="T20" fmla="*/ 122 w 127"/>
                <a:gd name="T21" fmla="*/ 121 h 177"/>
                <a:gd name="T22" fmla="*/ 117 w 127"/>
                <a:gd name="T23" fmla="*/ 141 h 177"/>
                <a:gd name="T24" fmla="*/ 122 w 127"/>
                <a:gd name="T25" fmla="*/ 172 h 177"/>
                <a:gd name="T26" fmla="*/ 117 w 127"/>
                <a:gd name="T27" fmla="*/ 177 h 177"/>
                <a:gd name="T28" fmla="*/ 111 w 127"/>
                <a:gd name="T29" fmla="*/ 172 h 177"/>
                <a:gd name="T30" fmla="*/ 106 w 127"/>
                <a:gd name="T31" fmla="*/ 162 h 177"/>
                <a:gd name="T32" fmla="*/ 91 w 127"/>
                <a:gd name="T33" fmla="*/ 162 h 177"/>
                <a:gd name="T34" fmla="*/ 96 w 127"/>
                <a:gd name="T35" fmla="*/ 172 h 177"/>
                <a:gd name="T36" fmla="*/ 81 w 127"/>
                <a:gd name="T37" fmla="*/ 172 h 177"/>
                <a:gd name="T38" fmla="*/ 86 w 127"/>
                <a:gd name="T39" fmla="*/ 156 h 177"/>
                <a:gd name="T40" fmla="*/ 76 w 127"/>
                <a:gd name="T41" fmla="*/ 151 h 177"/>
                <a:gd name="T42" fmla="*/ 56 w 127"/>
                <a:gd name="T43" fmla="*/ 156 h 177"/>
                <a:gd name="T44" fmla="*/ 46 w 127"/>
                <a:gd name="T45" fmla="*/ 156 h 177"/>
                <a:gd name="T46" fmla="*/ 41 w 127"/>
                <a:gd name="T47" fmla="*/ 146 h 177"/>
                <a:gd name="T48" fmla="*/ 41 w 127"/>
                <a:gd name="T49" fmla="*/ 141 h 177"/>
                <a:gd name="T50" fmla="*/ 36 w 127"/>
                <a:gd name="T51" fmla="*/ 126 h 177"/>
                <a:gd name="T52" fmla="*/ 41 w 127"/>
                <a:gd name="T53" fmla="*/ 121 h 177"/>
                <a:gd name="T54" fmla="*/ 46 w 127"/>
                <a:gd name="T55" fmla="*/ 116 h 177"/>
                <a:gd name="T56" fmla="*/ 41 w 127"/>
                <a:gd name="T57" fmla="*/ 101 h 177"/>
                <a:gd name="T58" fmla="*/ 20 w 127"/>
                <a:gd name="T59" fmla="*/ 96 h 177"/>
                <a:gd name="T60" fmla="*/ 10 w 127"/>
                <a:gd name="T61" fmla="*/ 86 h 177"/>
                <a:gd name="T62" fmla="*/ 0 w 127"/>
                <a:gd name="T63" fmla="*/ 70 h 177"/>
                <a:gd name="T64" fmla="*/ 15 w 127"/>
                <a:gd name="T65" fmla="*/ 70 h 177"/>
                <a:gd name="T66" fmla="*/ 15 w 127"/>
                <a:gd name="T67" fmla="*/ 60 h 177"/>
                <a:gd name="T68" fmla="*/ 10 w 127"/>
                <a:gd name="T69" fmla="*/ 50 h 177"/>
                <a:gd name="T70" fmla="*/ 15 w 127"/>
                <a:gd name="T71" fmla="*/ 35 h 177"/>
                <a:gd name="T72" fmla="*/ 10 w 127"/>
                <a:gd name="T73" fmla="*/ 30 h 177"/>
                <a:gd name="T74" fmla="*/ 5 w 127"/>
                <a:gd name="T75" fmla="*/ 15 h 177"/>
                <a:gd name="T76" fmla="*/ 10 w 127"/>
                <a:gd name="T77" fmla="*/ 5 h 177"/>
                <a:gd name="T78" fmla="*/ 30 w 127"/>
                <a:gd name="T79" fmla="*/ 0 h 177"/>
                <a:gd name="T80" fmla="*/ 46 w 127"/>
                <a:gd name="T81" fmla="*/ 15 h 177"/>
                <a:gd name="T82" fmla="*/ 56 w 127"/>
                <a:gd name="T83" fmla="*/ 15 h 177"/>
                <a:gd name="T84" fmla="*/ 86 w 127"/>
                <a:gd name="T85" fmla="*/ 35 h 177"/>
                <a:gd name="T86" fmla="*/ 86 w 127"/>
                <a:gd name="T87" fmla="*/ 50 h 177"/>
                <a:gd name="T88" fmla="*/ 101 w 127"/>
                <a:gd name="T89" fmla="*/ 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77">
                  <a:moveTo>
                    <a:pt x="111" y="70"/>
                  </a:moveTo>
                  <a:lnTo>
                    <a:pt x="111" y="70"/>
                  </a:lnTo>
                  <a:lnTo>
                    <a:pt x="117" y="70"/>
                  </a:lnTo>
                  <a:lnTo>
                    <a:pt x="117" y="75"/>
                  </a:lnTo>
                  <a:lnTo>
                    <a:pt x="111" y="75"/>
                  </a:lnTo>
                  <a:lnTo>
                    <a:pt x="106" y="81"/>
                  </a:lnTo>
                  <a:lnTo>
                    <a:pt x="101" y="75"/>
                  </a:lnTo>
                  <a:lnTo>
                    <a:pt x="91" y="75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65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76" y="70"/>
                  </a:lnTo>
                  <a:lnTo>
                    <a:pt x="81" y="75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91" y="96"/>
                  </a:lnTo>
                  <a:lnTo>
                    <a:pt x="96" y="96"/>
                  </a:lnTo>
                  <a:lnTo>
                    <a:pt x="101" y="96"/>
                  </a:lnTo>
                  <a:lnTo>
                    <a:pt x="106" y="101"/>
                  </a:lnTo>
                  <a:lnTo>
                    <a:pt x="111" y="101"/>
                  </a:lnTo>
                  <a:lnTo>
                    <a:pt x="117" y="101"/>
                  </a:lnTo>
                  <a:lnTo>
                    <a:pt x="117" y="101"/>
                  </a:lnTo>
                  <a:lnTo>
                    <a:pt x="111" y="106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1" y="121"/>
                  </a:lnTo>
                  <a:lnTo>
                    <a:pt x="117" y="116"/>
                  </a:lnTo>
                  <a:lnTo>
                    <a:pt x="122" y="121"/>
                  </a:lnTo>
                  <a:lnTo>
                    <a:pt x="122" y="121"/>
                  </a:lnTo>
                  <a:lnTo>
                    <a:pt x="117" y="131"/>
                  </a:lnTo>
                  <a:lnTo>
                    <a:pt x="117" y="136"/>
                  </a:lnTo>
                  <a:lnTo>
                    <a:pt x="117" y="141"/>
                  </a:lnTo>
                  <a:lnTo>
                    <a:pt x="122" y="146"/>
                  </a:lnTo>
                  <a:lnTo>
                    <a:pt x="127" y="156"/>
                  </a:lnTo>
                  <a:lnTo>
                    <a:pt x="122" y="172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7" y="177"/>
                  </a:lnTo>
                  <a:lnTo>
                    <a:pt x="117" y="172"/>
                  </a:lnTo>
                  <a:lnTo>
                    <a:pt x="117" y="172"/>
                  </a:lnTo>
                  <a:lnTo>
                    <a:pt x="111" y="172"/>
                  </a:lnTo>
                  <a:lnTo>
                    <a:pt x="106" y="167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1" y="167"/>
                  </a:lnTo>
                  <a:lnTo>
                    <a:pt x="96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1" y="172"/>
                  </a:lnTo>
                  <a:lnTo>
                    <a:pt x="96" y="172"/>
                  </a:lnTo>
                  <a:lnTo>
                    <a:pt x="91" y="172"/>
                  </a:lnTo>
                  <a:lnTo>
                    <a:pt x="86" y="172"/>
                  </a:lnTo>
                  <a:lnTo>
                    <a:pt x="81" y="172"/>
                  </a:lnTo>
                  <a:lnTo>
                    <a:pt x="81" y="167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81" y="151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1" y="156"/>
                  </a:lnTo>
                  <a:lnTo>
                    <a:pt x="66" y="156"/>
                  </a:lnTo>
                  <a:lnTo>
                    <a:pt x="56" y="156"/>
                  </a:lnTo>
                  <a:lnTo>
                    <a:pt x="51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1" y="151"/>
                  </a:lnTo>
                  <a:lnTo>
                    <a:pt x="41" y="146"/>
                  </a:lnTo>
                  <a:lnTo>
                    <a:pt x="41" y="146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36" y="136"/>
                  </a:lnTo>
                  <a:lnTo>
                    <a:pt x="41" y="131"/>
                  </a:lnTo>
                  <a:lnTo>
                    <a:pt x="36" y="126"/>
                  </a:lnTo>
                  <a:lnTo>
                    <a:pt x="41" y="126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51" y="121"/>
                  </a:lnTo>
                  <a:lnTo>
                    <a:pt x="51" y="121"/>
                  </a:lnTo>
                  <a:lnTo>
                    <a:pt x="46" y="116"/>
                  </a:lnTo>
                  <a:lnTo>
                    <a:pt x="51" y="111"/>
                  </a:lnTo>
                  <a:lnTo>
                    <a:pt x="46" y="106"/>
                  </a:lnTo>
                  <a:lnTo>
                    <a:pt x="41" y="101"/>
                  </a:lnTo>
                  <a:lnTo>
                    <a:pt x="30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5" y="75"/>
                  </a:lnTo>
                  <a:lnTo>
                    <a:pt x="0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5"/>
                  </a:lnTo>
                  <a:lnTo>
                    <a:pt x="15" y="60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51" y="10"/>
                  </a:lnTo>
                  <a:lnTo>
                    <a:pt x="56" y="15"/>
                  </a:lnTo>
                  <a:lnTo>
                    <a:pt x="71" y="25"/>
                  </a:lnTo>
                  <a:lnTo>
                    <a:pt x="81" y="35"/>
                  </a:lnTo>
                  <a:lnTo>
                    <a:pt x="86" y="35"/>
                  </a:lnTo>
                  <a:lnTo>
                    <a:pt x="91" y="35"/>
                  </a:lnTo>
                  <a:lnTo>
                    <a:pt x="91" y="40"/>
                  </a:lnTo>
                  <a:lnTo>
                    <a:pt x="86" y="50"/>
                  </a:lnTo>
                  <a:lnTo>
                    <a:pt x="91" y="50"/>
                  </a:lnTo>
                  <a:lnTo>
                    <a:pt x="96" y="55"/>
                  </a:lnTo>
                  <a:lnTo>
                    <a:pt x="101" y="55"/>
                  </a:lnTo>
                  <a:lnTo>
                    <a:pt x="111" y="65"/>
                  </a:lnTo>
                  <a:lnTo>
                    <a:pt x="111" y="7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9" name="Freeform 83">
              <a:extLst>
                <a:ext uri="{FF2B5EF4-FFF2-40B4-BE49-F238E27FC236}">
                  <a16:creationId xmlns:a16="http://schemas.microsoft.com/office/drawing/2014/main" id="{33084D7C-6B91-9D09-475C-8EEFC5EE4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9" y="4059238"/>
              <a:ext cx="168275" cy="241300"/>
            </a:xfrm>
            <a:custGeom>
              <a:avLst/>
              <a:gdLst>
                <a:gd name="T0" fmla="*/ 31 w 106"/>
                <a:gd name="T1" fmla="*/ 5 h 152"/>
                <a:gd name="T2" fmla="*/ 46 w 106"/>
                <a:gd name="T3" fmla="*/ 0 h 152"/>
                <a:gd name="T4" fmla="*/ 51 w 106"/>
                <a:gd name="T5" fmla="*/ 10 h 152"/>
                <a:gd name="T6" fmla="*/ 61 w 106"/>
                <a:gd name="T7" fmla="*/ 20 h 152"/>
                <a:gd name="T8" fmla="*/ 66 w 106"/>
                <a:gd name="T9" fmla="*/ 25 h 152"/>
                <a:gd name="T10" fmla="*/ 76 w 106"/>
                <a:gd name="T11" fmla="*/ 25 h 152"/>
                <a:gd name="T12" fmla="*/ 81 w 106"/>
                <a:gd name="T13" fmla="*/ 35 h 152"/>
                <a:gd name="T14" fmla="*/ 86 w 106"/>
                <a:gd name="T15" fmla="*/ 40 h 152"/>
                <a:gd name="T16" fmla="*/ 81 w 106"/>
                <a:gd name="T17" fmla="*/ 45 h 152"/>
                <a:gd name="T18" fmla="*/ 86 w 106"/>
                <a:gd name="T19" fmla="*/ 50 h 152"/>
                <a:gd name="T20" fmla="*/ 96 w 106"/>
                <a:gd name="T21" fmla="*/ 50 h 152"/>
                <a:gd name="T22" fmla="*/ 106 w 106"/>
                <a:gd name="T23" fmla="*/ 55 h 152"/>
                <a:gd name="T24" fmla="*/ 101 w 106"/>
                <a:gd name="T25" fmla="*/ 76 h 152"/>
                <a:gd name="T26" fmla="*/ 91 w 106"/>
                <a:gd name="T27" fmla="*/ 81 h 152"/>
                <a:gd name="T28" fmla="*/ 86 w 106"/>
                <a:gd name="T29" fmla="*/ 91 h 152"/>
                <a:gd name="T30" fmla="*/ 81 w 106"/>
                <a:gd name="T31" fmla="*/ 96 h 152"/>
                <a:gd name="T32" fmla="*/ 71 w 106"/>
                <a:gd name="T33" fmla="*/ 96 h 152"/>
                <a:gd name="T34" fmla="*/ 61 w 106"/>
                <a:gd name="T35" fmla="*/ 101 h 152"/>
                <a:gd name="T36" fmla="*/ 61 w 106"/>
                <a:gd name="T37" fmla="*/ 106 h 152"/>
                <a:gd name="T38" fmla="*/ 61 w 106"/>
                <a:gd name="T39" fmla="*/ 106 h 152"/>
                <a:gd name="T40" fmla="*/ 56 w 106"/>
                <a:gd name="T41" fmla="*/ 101 h 152"/>
                <a:gd name="T42" fmla="*/ 56 w 106"/>
                <a:gd name="T43" fmla="*/ 111 h 152"/>
                <a:gd name="T44" fmla="*/ 51 w 106"/>
                <a:gd name="T45" fmla="*/ 116 h 152"/>
                <a:gd name="T46" fmla="*/ 41 w 106"/>
                <a:gd name="T47" fmla="*/ 116 h 152"/>
                <a:gd name="T48" fmla="*/ 41 w 106"/>
                <a:gd name="T49" fmla="*/ 126 h 152"/>
                <a:gd name="T50" fmla="*/ 41 w 106"/>
                <a:gd name="T51" fmla="*/ 131 h 152"/>
                <a:gd name="T52" fmla="*/ 46 w 106"/>
                <a:gd name="T53" fmla="*/ 136 h 152"/>
                <a:gd name="T54" fmla="*/ 36 w 106"/>
                <a:gd name="T55" fmla="*/ 141 h 152"/>
                <a:gd name="T56" fmla="*/ 31 w 106"/>
                <a:gd name="T57" fmla="*/ 152 h 152"/>
                <a:gd name="T58" fmla="*/ 31 w 106"/>
                <a:gd name="T59" fmla="*/ 146 h 152"/>
                <a:gd name="T60" fmla="*/ 25 w 106"/>
                <a:gd name="T61" fmla="*/ 141 h 152"/>
                <a:gd name="T62" fmla="*/ 15 w 106"/>
                <a:gd name="T63" fmla="*/ 126 h 152"/>
                <a:gd name="T64" fmla="*/ 5 w 106"/>
                <a:gd name="T65" fmla="*/ 121 h 152"/>
                <a:gd name="T66" fmla="*/ 5 w 106"/>
                <a:gd name="T67" fmla="*/ 111 h 152"/>
                <a:gd name="T68" fmla="*/ 10 w 106"/>
                <a:gd name="T69" fmla="*/ 101 h 152"/>
                <a:gd name="T70" fmla="*/ 10 w 106"/>
                <a:gd name="T71" fmla="*/ 91 h 152"/>
                <a:gd name="T72" fmla="*/ 10 w 106"/>
                <a:gd name="T73" fmla="*/ 81 h 152"/>
                <a:gd name="T74" fmla="*/ 10 w 106"/>
                <a:gd name="T75" fmla="*/ 76 h 152"/>
                <a:gd name="T76" fmla="*/ 10 w 106"/>
                <a:gd name="T77" fmla="*/ 71 h 152"/>
                <a:gd name="T78" fmla="*/ 20 w 106"/>
                <a:gd name="T79" fmla="*/ 60 h 152"/>
                <a:gd name="T80" fmla="*/ 10 w 106"/>
                <a:gd name="T81" fmla="*/ 45 h 152"/>
                <a:gd name="T82" fmla="*/ 5 w 106"/>
                <a:gd name="T83" fmla="*/ 35 h 152"/>
                <a:gd name="T84" fmla="*/ 10 w 106"/>
                <a:gd name="T85" fmla="*/ 20 h 152"/>
                <a:gd name="T86" fmla="*/ 10 w 106"/>
                <a:gd name="T87" fmla="*/ 15 h 152"/>
                <a:gd name="T88" fmla="*/ 20 w 106"/>
                <a:gd name="T89" fmla="*/ 10 h 152"/>
                <a:gd name="T90" fmla="*/ 25 w 106"/>
                <a:gd name="T91" fmla="*/ 15 h 152"/>
                <a:gd name="T92" fmla="*/ 31 w 106"/>
                <a:gd name="T93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152">
                  <a:moveTo>
                    <a:pt x="31" y="5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10"/>
                  </a:lnTo>
                  <a:lnTo>
                    <a:pt x="61" y="10"/>
                  </a:lnTo>
                  <a:lnTo>
                    <a:pt x="61" y="20"/>
                  </a:lnTo>
                  <a:lnTo>
                    <a:pt x="61" y="25"/>
                  </a:lnTo>
                  <a:lnTo>
                    <a:pt x="66" y="25"/>
                  </a:lnTo>
                  <a:lnTo>
                    <a:pt x="66" y="20"/>
                  </a:lnTo>
                  <a:lnTo>
                    <a:pt x="76" y="25"/>
                  </a:lnTo>
                  <a:lnTo>
                    <a:pt x="76" y="30"/>
                  </a:lnTo>
                  <a:lnTo>
                    <a:pt x="81" y="35"/>
                  </a:lnTo>
                  <a:lnTo>
                    <a:pt x="86" y="35"/>
                  </a:lnTo>
                  <a:lnTo>
                    <a:pt x="86" y="40"/>
                  </a:lnTo>
                  <a:lnTo>
                    <a:pt x="81" y="40"/>
                  </a:lnTo>
                  <a:lnTo>
                    <a:pt x="81" y="45"/>
                  </a:lnTo>
                  <a:lnTo>
                    <a:pt x="9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6" y="50"/>
                  </a:lnTo>
                  <a:lnTo>
                    <a:pt x="106" y="50"/>
                  </a:lnTo>
                  <a:lnTo>
                    <a:pt x="106" y="55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6" y="76"/>
                  </a:lnTo>
                  <a:lnTo>
                    <a:pt x="91" y="81"/>
                  </a:lnTo>
                  <a:lnTo>
                    <a:pt x="91" y="91"/>
                  </a:lnTo>
                  <a:lnTo>
                    <a:pt x="86" y="91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66" y="96"/>
                  </a:lnTo>
                  <a:lnTo>
                    <a:pt x="61" y="101"/>
                  </a:lnTo>
                  <a:lnTo>
                    <a:pt x="66" y="101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56" y="96"/>
                  </a:lnTo>
                  <a:lnTo>
                    <a:pt x="56" y="101"/>
                  </a:lnTo>
                  <a:lnTo>
                    <a:pt x="56" y="106"/>
                  </a:lnTo>
                  <a:lnTo>
                    <a:pt x="56" y="111"/>
                  </a:lnTo>
                  <a:lnTo>
                    <a:pt x="56" y="116"/>
                  </a:lnTo>
                  <a:lnTo>
                    <a:pt x="51" y="116"/>
                  </a:lnTo>
                  <a:lnTo>
                    <a:pt x="46" y="116"/>
                  </a:lnTo>
                  <a:lnTo>
                    <a:pt x="41" y="116"/>
                  </a:lnTo>
                  <a:lnTo>
                    <a:pt x="41" y="121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41" y="131"/>
                  </a:lnTo>
                  <a:lnTo>
                    <a:pt x="41" y="136"/>
                  </a:lnTo>
                  <a:lnTo>
                    <a:pt x="46" y="136"/>
                  </a:lnTo>
                  <a:lnTo>
                    <a:pt x="41" y="136"/>
                  </a:lnTo>
                  <a:lnTo>
                    <a:pt x="36" y="141"/>
                  </a:lnTo>
                  <a:lnTo>
                    <a:pt x="36" y="146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46"/>
                  </a:lnTo>
                  <a:lnTo>
                    <a:pt x="31" y="141"/>
                  </a:lnTo>
                  <a:lnTo>
                    <a:pt x="25" y="141"/>
                  </a:lnTo>
                  <a:lnTo>
                    <a:pt x="25" y="136"/>
                  </a:lnTo>
                  <a:lnTo>
                    <a:pt x="15" y="126"/>
                  </a:lnTo>
                  <a:lnTo>
                    <a:pt x="10" y="126"/>
                  </a:lnTo>
                  <a:lnTo>
                    <a:pt x="5" y="121"/>
                  </a:lnTo>
                  <a:lnTo>
                    <a:pt x="0" y="121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10" y="9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10" y="76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15" y="71"/>
                  </a:lnTo>
                  <a:lnTo>
                    <a:pt x="20" y="60"/>
                  </a:lnTo>
                  <a:lnTo>
                    <a:pt x="20" y="55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0" name="Freeform 84">
              <a:extLst>
                <a:ext uri="{FF2B5EF4-FFF2-40B4-BE49-F238E27FC236}">
                  <a16:creationId xmlns:a16="http://schemas.microsoft.com/office/drawing/2014/main" id="{3816A40A-F04C-E0CB-7C10-4C6C12B1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4" y="4171950"/>
              <a:ext cx="280988" cy="231775"/>
            </a:xfrm>
            <a:custGeom>
              <a:avLst/>
              <a:gdLst>
                <a:gd name="T0" fmla="*/ 137 w 177"/>
                <a:gd name="T1" fmla="*/ 5 h 146"/>
                <a:gd name="T2" fmla="*/ 152 w 177"/>
                <a:gd name="T3" fmla="*/ 20 h 146"/>
                <a:gd name="T4" fmla="*/ 162 w 177"/>
                <a:gd name="T5" fmla="*/ 30 h 146"/>
                <a:gd name="T6" fmla="*/ 162 w 177"/>
                <a:gd name="T7" fmla="*/ 40 h 146"/>
                <a:gd name="T8" fmla="*/ 167 w 177"/>
                <a:gd name="T9" fmla="*/ 55 h 146"/>
                <a:gd name="T10" fmla="*/ 172 w 177"/>
                <a:gd name="T11" fmla="*/ 55 h 146"/>
                <a:gd name="T12" fmla="*/ 177 w 177"/>
                <a:gd name="T13" fmla="*/ 60 h 146"/>
                <a:gd name="T14" fmla="*/ 172 w 177"/>
                <a:gd name="T15" fmla="*/ 75 h 146"/>
                <a:gd name="T16" fmla="*/ 167 w 177"/>
                <a:gd name="T17" fmla="*/ 81 h 146"/>
                <a:gd name="T18" fmla="*/ 157 w 177"/>
                <a:gd name="T19" fmla="*/ 86 h 146"/>
                <a:gd name="T20" fmla="*/ 137 w 177"/>
                <a:gd name="T21" fmla="*/ 101 h 146"/>
                <a:gd name="T22" fmla="*/ 111 w 177"/>
                <a:gd name="T23" fmla="*/ 116 h 146"/>
                <a:gd name="T24" fmla="*/ 106 w 177"/>
                <a:gd name="T25" fmla="*/ 121 h 146"/>
                <a:gd name="T26" fmla="*/ 96 w 177"/>
                <a:gd name="T27" fmla="*/ 126 h 146"/>
                <a:gd name="T28" fmla="*/ 91 w 177"/>
                <a:gd name="T29" fmla="*/ 121 h 146"/>
                <a:gd name="T30" fmla="*/ 91 w 177"/>
                <a:gd name="T31" fmla="*/ 126 h 146"/>
                <a:gd name="T32" fmla="*/ 76 w 177"/>
                <a:gd name="T33" fmla="*/ 131 h 146"/>
                <a:gd name="T34" fmla="*/ 61 w 177"/>
                <a:gd name="T35" fmla="*/ 136 h 146"/>
                <a:gd name="T36" fmla="*/ 51 w 177"/>
                <a:gd name="T37" fmla="*/ 136 h 146"/>
                <a:gd name="T38" fmla="*/ 46 w 177"/>
                <a:gd name="T39" fmla="*/ 136 h 146"/>
                <a:gd name="T40" fmla="*/ 46 w 177"/>
                <a:gd name="T41" fmla="*/ 146 h 146"/>
                <a:gd name="T42" fmla="*/ 41 w 177"/>
                <a:gd name="T43" fmla="*/ 136 h 146"/>
                <a:gd name="T44" fmla="*/ 46 w 177"/>
                <a:gd name="T45" fmla="*/ 121 h 146"/>
                <a:gd name="T46" fmla="*/ 41 w 177"/>
                <a:gd name="T47" fmla="*/ 116 h 146"/>
                <a:gd name="T48" fmla="*/ 35 w 177"/>
                <a:gd name="T49" fmla="*/ 111 h 146"/>
                <a:gd name="T50" fmla="*/ 35 w 177"/>
                <a:gd name="T51" fmla="*/ 106 h 146"/>
                <a:gd name="T52" fmla="*/ 41 w 177"/>
                <a:gd name="T53" fmla="*/ 101 h 146"/>
                <a:gd name="T54" fmla="*/ 30 w 177"/>
                <a:gd name="T55" fmla="*/ 101 h 146"/>
                <a:gd name="T56" fmla="*/ 20 w 177"/>
                <a:gd name="T57" fmla="*/ 96 h 146"/>
                <a:gd name="T58" fmla="*/ 10 w 177"/>
                <a:gd name="T59" fmla="*/ 91 h 146"/>
                <a:gd name="T60" fmla="*/ 10 w 177"/>
                <a:gd name="T61" fmla="*/ 81 h 146"/>
                <a:gd name="T62" fmla="*/ 5 w 177"/>
                <a:gd name="T63" fmla="*/ 75 h 146"/>
                <a:gd name="T64" fmla="*/ 5 w 177"/>
                <a:gd name="T65" fmla="*/ 65 h 146"/>
                <a:gd name="T66" fmla="*/ 10 w 177"/>
                <a:gd name="T67" fmla="*/ 65 h 146"/>
                <a:gd name="T68" fmla="*/ 10 w 177"/>
                <a:gd name="T69" fmla="*/ 70 h 146"/>
                <a:gd name="T70" fmla="*/ 25 w 177"/>
                <a:gd name="T71" fmla="*/ 75 h 146"/>
                <a:gd name="T72" fmla="*/ 35 w 177"/>
                <a:gd name="T73" fmla="*/ 75 h 146"/>
                <a:gd name="T74" fmla="*/ 41 w 177"/>
                <a:gd name="T75" fmla="*/ 81 h 146"/>
                <a:gd name="T76" fmla="*/ 46 w 177"/>
                <a:gd name="T77" fmla="*/ 75 h 146"/>
                <a:gd name="T78" fmla="*/ 51 w 177"/>
                <a:gd name="T79" fmla="*/ 65 h 146"/>
                <a:gd name="T80" fmla="*/ 56 w 177"/>
                <a:gd name="T81" fmla="*/ 65 h 146"/>
                <a:gd name="T82" fmla="*/ 66 w 177"/>
                <a:gd name="T83" fmla="*/ 75 h 146"/>
                <a:gd name="T84" fmla="*/ 71 w 177"/>
                <a:gd name="T85" fmla="*/ 70 h 146"/>
                <a:gd name="T86" fmla="*/ 76 w 177"/>
                <a:gd name="T87" fmla="*/ 65 h 146"/>
                <a:gd name="T88" fmla="*/ 71 w 177"/>
                <a:gd name="T89" fmla="*/ 55 h 146"/>
                <a:gd name="T90" fmla="*/ 71 w 177"/>
                <a:gd name="T91" fmla="*/ 50 h 146"/>
                <a:gd name="T92" fmla="*/ 66 w 177"/>
                <a:gd name="T93" fmla="*/ 40 h 146"/>
                <a:gd name="T94" fmla="*/ 66 w 177"/>
                <a:gd name="T95" fmla="*/ 30 h 146"/>
                <a:gd name="T96" fmla="*/ 71 w 177"/>
                <a:gd name="T97" fmla="*/ 35 h 146"/>
                <a:gd name="T98" fmla="*/ 71 w 177"/>
                <a:gd name="T99" fmla="*/ 35 h 146"/>
                <a:gd name="T100" fmla="*/ 71 w 177"/>
                <a:gd name="T101" fmla="*/ 30 h 146"/>
                <a:gd name="T102" fmla="*/ 81 w 177"/>
                <a:gd name="T103" fmla="*/ 25 h 146"/>
                <a:gd name="T104" fmla="*/ 91 w 177"/>
                <a:gd name="T105" fmla="*/ 25 h 146"/>
                <a:gd name="T106" fmla="*/ 96 w 177"/>
                <a:gd name="T107" fmla="*/ 20 h 146"/>
                <a:gd name="T108" fmla="*/ 101 w 177"/>
                <a:gd name="T109" fmla="*/ 10 h 146"/>
                <a:gd name="T110" fmla="*/ 111 w 177"/>
                <a:gd name="T111" fmla="*/ 5 h 146"/>
                <a:gd name="T112" fmla="*/ 111 w 177"/>
                <a:gd name="T113" fmla="*/ 0 h 146"/>
                <a:gd name="T114" fmla="*/ 111 w 177"/>
                <a:gd name="T115" fmla="*/ 10 h 146"/>
                <a:gd name="T116" fmla="*/ 116 w 177"/>
                <a:gd name="T117" fmla="*/ 15 h 146"/>
                <a:gd name="T118" fmla="*/ 127 w 177"/>
                <a:gd name="T119" fmla="*/ 10 h 146"/>
                <a:gd name="T120" fmla="*/ 137 w 177"/>
                <a:gd name="T1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146">
                  <a:moveTo>
                    <a:pt x="137" y="5"/>
                  </a:moveTo>
                  <a:lnTo>
                    <a:pt x="137" y="5"/>
                  </a:lnTo>
                  <a:lnTo>
                    <a:pt x="147" y="10"/>
                  </a:lnTo>
                  <a:lnTo>
                    <a:pt x="152" y="20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62" y="35"/>
                  </a:lnTo>
                  <a:lnTo>
                    <a:pt x="162" y="40"/>
                  </a:lnTo>
                  <a:lnTo>
                    <a:pt x="162" y="50"/>
                  </a:lnTo>
                  <a:lnTo>
                    <a:pt x="167" y="55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72" y="65"/>
                  </a:lnTo>
                  <a:lnTo>
                    <a:pt x="172" y="75"/>
                  </a:lnTo>
                  <a:lnTo>
                    <a:pt x="172" y="75"/>
                  </a:lnTo>
                  <a:lnTo>
                    <a:pt x="167" y="81"/>
                  </a:lnTo>
                  <a:lnTo>
                    <a:pt x="167" y="86"/>
                  </a:lnTo>
                  <a:lnTo>
                    <a:pt x="157" y="86"/>
                  </a:lnTo>
                  <a:lnTo>
                    <a:pt x="147" y="91"/>
                  </a:lnTo>
                  <a:lnTo>
                    <a:pt x="137" y="101"/>
                  </a:lnTo>
                  <a:lnTo>
                    <a:pt x="137" y="116"/>
                  </a:lnTo>
                  <a:lnTo>
                    <a:pt x="111" y="116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1" y="121"/>
                  </a:lnTo>
                  <a:lnTo>
                    <a:pt x="96" y="126"/>
                  </a:lnTo>
                  <a:lnTo>
                    <a:pt x="96" y="121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91" y="126"/>
                  </a:lnTo>
                  <a:lnTo>
                    <a:pt x="81" y="131"/>
                  </a:lnTo>
                  <a:lnTo>
                    <a:pt x="76" y="131"/>
                  </a:lnTo>
                  <a:lnTo>
                    <a:pt x="66" y="136"/>
                  </a:lnTo>
                  <a:lnTo>
                    <a:pt x="61" y="136"/>
                  </a:lnTo>
                  <a:lnTo>
                    <a:pt x="56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46" y="136"/>
                  </a:lnTo>
                  <a:lnTo>
                    <a:pt x="46" y="141"/>
                  </a:lnTo>
                  <a:lnTo>
                    <a:pt x="46" y="146"/>
                  </a:lnTo>
                  <a:lnTo>
                    <a:pt x="41" y="141"/>
                  </a:lnTo>
                  <a:lnTo>
                    <a:pt x="41" y="136"/>
                  </a:lnTo>
                  <a:lnTo>
                    <a:pt x="41" y="13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1" y="116"/>
                  </a:lnTo>
                  <a:lnTo>
                    <a:pt x="35" y="12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0" y="91"/>
                  </a:lnTo>
                  <a:lnTo>
                    <a:pt x="10" y="86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5"/>
                  </a:lnTo>
                  <a:lnTo>
                    <a:pt x="0" y="70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10" y="65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5" y="75"/>
                  </a:lnTo>
                  <a:lnTo>
                    <a:pt x="25" y="75"/>
                  </a:lnTo>
                  <a:lnTo>
                    <a:pt x="30" y="81"/>
                  </a:lnTo>
                  <a:lnTo>
                    <a:pt x="35" y="75"/>
                  </a:lnTo>
                  <a:lnTo>
                    <a:pt x="41" y="7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6" y="75"/>
                  </a:lnTo>
                  <a:lnTo>
                    <a:pt x="46" y="70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1" y="70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1" y="70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1" y="60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0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71" y="30"/>
                  </a:lnTo>
                  <a:lnTo>
                    <a:pt x="76" y="25"/>
                  </a:lnTo>
                  <a:lnTo>
                    <a:pt x="81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1" y="10"/>
                  </a:lnTo>
                  <a:lnTo>
                    <a:pt x="106" y="5"/>
                  </a:lnTo>
                  <a:lnTo>
                    <a:pt x="111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27" y="10"/>
                  </a:lnTo>
                  <a:lnTo>
                    <a:pt x="132" y="10"/>
                  </a:lnTo>
                  <a:lnTo>
                    <a:pt x="137" y="5"/>
                  </a:lnTo>
                  <a:lnTo>
                    <a:pt x="137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1" name="Freeform 85">
              <a:extLst>
                <a:ext uri="{FF2B5EF4-FFF2-40B4-BE49-F238E27FC236}">
                  <a16:creationId xmlns:a16="http://schemas.microsoft.com/office/drawing/2014/main" id="{16EF022B-2284-41BF-0FD3-2089A0B9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4" y="4468813"/>
              <a:ext cx="136525" cy="71438"/>
            </a:xfrm>
            <a:custGeom>
              <a:avLst/>
              <a:gdLst>
                <a:gd name="T0" fmla="*/ 76 w 86"/>
                <a:gd name="T1" fmla="*/ 25 h 45"/>
                <a:gd name="T2" fmla="*/ 76 w 86"/>
                <a:gd name="T3" fmla="*/ 25 h 45"/>
                <a:gd name="T4" fmla="*/ 81 w 86"/>
                <a:gd name="T5" fmla="*/ 25 h 45"/>
                <a:gd name="T6" fmla="*/ 81 w 86"/>
                <a:gd name="T7" fmla="*/ 30 h 45"/>
                <a:gd name="T8" fmla="*/ 71 w 86"/>
                <a:gd name="T9" fmla="*/ 40 h 45"/>
                <a:gd name="T10" fmla="*/ 61 w 86"/>
                <a:gd name="T11" fmla="*/ 40 h 45"/>
                <a:gd name="T12" fmla="*/ 56 w 86"/>
                <a:gd name="T13" fmla="*/ 45 h 45"/>
                <a:gd name="T14" fmla="*/ 51 w 86"/>
                <a:gd name="T15" fmla="*/ 45 h 45"/>
                <a:gd name="T16" fmla="*/ 46 w 86"/>
                <a:gd name="T17" fmla="*/ 45 h 45"/>
                <a:gd name="T18" fmla="*/ 46 w 86"/>
                <a:gd name="T19" fmla="*/ 40 h 45"/>
                <a:gd name="T20" fmla="*/ 36 w 86"/>
                <a:gd name="T21" fmla="*/ 40 h 45"/>
                <a:gd name="T22" fmla="*/ 31 w 86"/>
                <a:gd name="T23" fmla="*/ 40 h 45"/>
                <a:gd name="T24" fmla="*/ 26 w 86"/>
                <a:gd name="T25" fmla="*/ 40 h 45"/>
                <a:gd name="T26" fmla="*/ 20 w 86"/>
                <a:gd name="T27" fmla="*/ 40 h 45"/>
                <a:gd name="T28" fmla="*/ 15 w 86"/>
                <a:gd name="T29" fmla="*/ 40 h 45"/>
                <a:gd name="T30" fmla="*/ 15 w 86"/>
                <a:gd name="T31" fmla="*/ 40 h 45"/>
                <a:gd name="T32" fmla="*/ 10 w 86"/>
                <a:gd name="T33" fmla="*/ 35 h 45"/>
                <a:gd name="T34" fmla="*/ 10 w 86"/>
                <a:gd name="T35" fmla="*/ 35 h 45"/>
                <a:gd name="T36" fmla="*/ 0 w 86"/>
                <a:gd name="T37" fmla="*/ 30 h 45"/>
                <a:gd name="T38" fmla="*/ 0 w 86"/>
                <a:gd name="T39" fmla="*/ 30 h 45"/>
                <a:gd name="T40" fmla="*/ 0 w 86"/>
                <a:gd name="T41" fmla="*/ 25 h 45"/>
                <a:gd name="T42" fmla="*/ 5 w 86"/>
                <a:gd name="T43" fmla="*/ 20 h 45"/>
                <a:gd name="T44" fmla="*/ 5 w 86"/>
                <a:gd name="T45" fmla="*/ 20 h 45"/>
                <a:gd name="T46" fmla="*/ 5 w 86"/>
                <a:gd name="T47" fmla="*/ 25 h 45"/>
                <a:gd name="T48" fmla="*/ 10 w 86"/>
                <a:gd name="T49" fmla="*/ 25 h 45"/>
                <a:gd name="T50" fmla="*/ 10 w 86"/>
                <a:gd name="T51" fmla="*/ 25 h 45"/>
                <a:gd name="T52" fmla="*/ 15 w 86"/>
                <a:gd name="T53" fmla="*/ 25 h 45"/>
                <a:gd name="T54" fmla="*/ 15 w 86"/>
                <a:gd name="T55" fmla="*/ 20 h 45"/>
                <a:gd name="T56" fmla="*/ 15 w 86"/>
                <a:gd name="T57" fmla="*/ 15 h 45"/>
                <a:gd name="T58" fmla="*/ 15 w 86"/>
                <a:gd name="T59" fmla="*/ 15 h 45"/>
                <a:gd name="T60" fmla="*/ 26 w 86"/>
                <a:gd name="T61" fmla="*/ 15 h 45"/>
                <a:gd name="T62" fmla="*/ 31 w 86"/>
                <a:gd name="T63" fmla="*/ 15 h 45"/>
                <a:gd name="T64" fmla="*/ 36 w 86"/>
                <a:gd name="T65" fmla="*/ 10 h 45"/>
                <a:gd name="T66" fmla="*/ 41 w 86"/>
                <a:gd name="T67" fmla="*/ 5 h 45"/>
                <a:gd name="T68" fmla="*/ 41 w 86"/>
                <a:gd name="T69" fmla="*/ 0 h 45"/>
                <a:gd name="T70" fmla="*/ 41 w 86"/>
                <a:gd name="T71" fmla="*/ 5 h 45"/>
                <a:gd name="T72" fmla="*/ 51 w 86"/>
                <a:gd name="T73" fmla="*/ 5 h 45"/>
                <a:gd name="T74" fmla="*/ 56 w 86"/>
                <a:gd name="T75" fmla="*/ 5 h 45"/>
                <a:gd name="T76" fmla="*/ 61 w 86"/>
                <a:gd name="T77" fmla="*/ 10 h 45"/>
                <a:gd name="T78" fmla="*/ 76 w 86"/>
                <a:gd name="T79" fmla="*/ 5 h 45"/>
                <a:gd name="T80" fmla="*/ 86 w 86"/>
                <a:gd name="T81" fmla="*/ 5 h 45"/>
                <a:gd name="T82" fmla="*/ 86 w 86"/>
                <a:gd name="T83" fmla="*/ 10 h 45"/>
                <a:gd name="T84" fmla="*/ 86 w 86"/>
                <a:gd name="T85" fmla="*/ 15 h 45"/>
                <a:gd name="T86" fmla="*/ 86 w 86"/>
                <a:gd name="T87" fmla="*/ 20 h 45"/>
                <a:gd name="T88" fmla="*/ 76 w 86"/>
                <a:gd name="T89" fmla="*/ 25 h 45"/>
                <a:gd name="T90" fmla="*/ 76 w 86"/>
                <a:gd name="T91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45">
                  <a:moveTo>
                    <a:pt x="76" y="25"/>
                  </a:moveTo>
                  <a:lnTo>
                    <a:pt x="76" y="25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1" y="40"/>
                  </a:lnTo>
                  <a:lnTo>
                    <a:pt x="61" y="40"/>
                  </a:lnTo>
                  <a:lnTo>
                    <a:pt x="56" y="45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46" y="40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6" y="40"/>
                  </a:lnTo>
                  <a:lnTo>
                    <a:pt x="20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6" y="10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10"/>
                  </a:lnTo>
                  <a:lnTo>
                    <a:pt x="76" y="5"/>
                  </a:lnTo>
                  <a:lnTo>
                    <a:pt x="86" y="5"/>
                  </a:lnTo>
                  <a:lnTo>
                    <a:pt x="86" y="10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76" y="25"/>
                  </a:lnTo>
                  <a:lnTo>
                    <a:pt x="76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2" name="Freeform 86">
              <a:extLst>
                <a:ext uri="{FF2B5EF4-FFF2-40B4-BE49-F238E27FC236}">
                  <a16:creationId xmlns:a16="http://schemas.microsoft.com/office/drawing/2014/main" id="{1D82975E-05D9-DFCB-7F9A-4795D8F6F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4" y="4419600"/>
              <a:ext cx="65088" cy="73025"/>
            </a:xfrm>
            <a:custGeom>
              <a:avLst/>
              <a:gdLst>
                <a:gd name="T0" fmla="*/ 5 w 41"/>
                <a:gd name="T1" fmla="*/ 16 h 46"/>
                <a:gd name="T2" fmla="*/ 5 w 41"/>
                <a:gd name="T3" fmla="*/ 16 h 46"/>
                <a:gd name="T4" fmla="*/ 0 w 41"/>
                <a:gd name="T5" fmla="*/ 11 h 46"/>
                <a:gd name="T6" fmla="*/ 0 w 41"/>
                <a:gd name="T7" fmla="*/ 11 h 46"/>
                <a:gd name="T8" fmla="*/ 5 w 41"/>
                <a:gd name="T9" fmla="*/ 6 h 46"/>
                <a:gd name="T10" fmla="*/ 5 w 41"/>
                <a:gd name="T11" fmla="*/ 6 h 46"/>
                <a:gd name="T12" fmla="*/ 10 w 41"/>
                <a:gd name="T13" fmla="*/ 0 h 46"/>
                <a:gd name="T14" fmla="*/ 10 w 41"/>
                <a:gd name="T15" fmla="*/ 0 h 46"/>
                <a:gd name="T16" fmla="*/ 15 w 41"/>
                <a:gd name="T17" fmla="*/ 0 h 46"/>
                <a:gd name="T18" fmla="*/ 20 w 41"/>
                <a:gd name="T19" fmla="*/ 6 h 46"/>
                <a:gd name="T20" fmla="*/ 26 w 41"/>
                <a:gd name="T21" fmla="*/ 11 h 46"/>
                <a:gd name="T22" fmla="*/ 31 w 41"/>
                <a:gd name="T23" fmla="*/ 11 h 46"/>
                <a:gd name="T24" fmla="*/ 36 w 41"/>
                <a:gd name="T25" fmla="*/ 16 h 46"/>
                <a:gd name="T26" fmla="*/ 41 w 41"/>
                <a:gd name="T27" fmla="*/ 16 h 46"/>
                <a:gd name="T28" fmla="*/ 41 w 41"/>
                <a:gd name="T29" fmla="*/ 16 h 46"/>
                <a:gd name="T30" fmla="*/ 41 w 41"/>
                <a:gd name="T31" fmla="*/ 21 h 46"/>
                <a:gd name="T32" fmla="*/ 41 w 41"/>
                <a:gd name="T33" fmla="*/ 26 h 46"/>
                <a:gd name="T34" fmla="*/ 41 w 41"/>
                <a:gd name="T35" fmla="*/ 31 h 46"/>
                <a:gd name="T36" fmla="*/ 41 w 41"/>
                <a:gd name="T37" fmla="*/ 31 h 46"/>
                <a:gd name="T38" fmla="*/ 41 w 41"/>
                <a:gd name="T39" fmla="*/ 36 h 46"/>
                <a:gd name="T40" fmla="*/ 36 w 41"/>
                <a:gd name="T41" fmla="*/ 41 h 46"/>
                <a:gd name="T42" fmla="*/ 31 w 41"/>
                <a:gd name="T43" fmla="*/ 46 h 46"/>
                <a:gd name="T44" fmla="*/ 26 w 41"/>
                <a:gd name="T45" fmla="*/ 46 h 46"/>
                <a:gd name="T46" fmla="*/ 15 w 41"/>
                <a:gd name="T47" fmla="*/ 46 h 46"/>
                <a:gd name="T48" fmla="*/ 20 w 41"/>
                <a:gd name="T49" fmla="*/ 41 h 46"/>
                <a:gd name="T50" fmla="*/ 20 w 41"/>
                <a:gd name="T51" fmla="*/ 36 h 46"/>
                <a:gd name="T52" fmla="*/ 20 w 41"/>
                <a:gd name="T53" fmla="*/ 31 h 46"/>
                <a:gd name="T54" fmla="*/ 20 w 41"/>
                <a:gd name="T55" fmla="*/ 31 h 46"/>
                <a:gd name="T56" fmla="*/ 20 w 41"/>
                <a:gd name="T57" fmla="*/ 26 h 46"/>
                <a:gd name="T58" fmla="*/ 15 w 41"/>
                <a:gd name="T59" fmla="*/ 21 h 46"/>
                <a:gd name="T60" fmla="*/ 10 w 41"/>
                <a:gd name="T61" fmla="*/ 16 h 46"/>
                <a:gd name="T62" fmla="*/ 10 w 41"/>
                <a:gd name="T63" fmla="*/ 16 h 46"/>
                <a:gd name="T64" fmla="*/ 5 w 41"/>
                <a:gd name="T6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46">
                  <a:moveTo>
                    <a:pt x="5" y="16"/>
                  </a:moveTo>
                  <a:lnTo>
                    <a:pt x="5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6"/>
                  </a:lnTo>
                  <a:lnTo>
                    <a:pt x="36" y="41"/>
                  </a:lnTo>
                  <a:lnTo>
                    <a:pt x="31" y="46"/>
                  </a:lnTo>
                  <a:lnTo>
                    <a:pt x="26" y="46"/>
                  </a:lnTo>
                  <a:lnTo>
                    <a:pt x="15" y="46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5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3" name="Freeform 87">
              <a:extLst>
                <a:ext uri="{FF2B5EF4-FFF2-40B4-BE49-F238E27FC236}">
                  <a16:creationId xmlns:a16="http://schemas.microsoft.com/office/drawing/2014/main" id="{1FCF2957-7AC3-FF6D-8504-7C98DE13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9" y="4437063"/>
              <a:ext cx="111125" cy="95250"/>
            </a:xfrm>
            <a:custGeom>
              <a:avLst/>
              <a:gdLst>
                <a:gd name="T0" fmla="*/ 0 w 70"/>
                <a:gd name="T1" fmla="*/ 50 h 60"/>
                <a:gd name="T2" fmla="*/ 0 w 70"/>
                <a:gd name="T3" fmla="*/ 50 h 60"/>
                <a:gd name="T4" fmla="*/ 0 w 70"/>
                <a:gd name="T5" fmla="*/ 50 h 60"/>
                <a:gd name="T6" fmla="*/ 0 w 70"/>
                <a:gd name="T7" fmla="*/ 50 h 60"/>
                <a:gd name="T8" fmla="*/ 0 w 70"/>
                <a:gd name="T9" fmla="*/ 45 h 60"/>
                <a:gd name="T10" fmla="*/ 0 w 70"/>
                <a:gd name="T11" fmla="*/ 40 h 60"/>
                <a:gd name="T12" fmla="*/ 0 w 70"/>
                <a:gd name="T13" fmla="*/ 40 h 60"/>
                <a:gd name="T14" fmla="*/ 5 w 70"/>
                <a:gd name="T15" fmla="*/ 35 h 60"/>
                <a:gd name="T16" fmla="*/ 5 w 70"/>
                <a:gd name="T17" fmla="*/ 35 h 60"/>
                <a:gd name="T18" fmla="*/ 5 w 70"/>
                <a:gd name="T19" fmla="*/ 30 h 60"/>
                <a:gd name="T20" fmla="*/ 10 w 70"/>
                <a:gd name="T21" fmla="*/ 25 h 60"/>
                <a:gd name="T22" fmla="*/ 15 w 70"/>
                <a:gd name="T23" fmla="*/ 25 h 60"/>
                <a:gd name="T24" fmla="*/ 20 w 70"/>
                <a:gd name="T25" fmla="*/ 20 h 60"/>
                <a:gd name="T26" fmla="*/ 35 w 70"/>
                <a:gd name="T27" fmla="*/ 5 h 60"/>
                <a:gd name="T28" fmla="*/ 40 w 70"/>
                <a:gd name="T29" fmla="*/ 0 h 60"/>
                <a:gd name="T30" fmla="*/ 40 w 70"/>
                <a:gd name="T31" fmla="*/ 0 h 60"/>
                <a:gd name="T32" fmla="*/ 45 w 70"/>
                <a:gd name="T33" fmla="*/ 0 h 60"/>
                <a:gd name="T34" fmla="*/ 50 w 70"/>
                <a:gd name="T35" fmla="*/ 0 h 60"/>
                <a:gd name="T36" fmla="*/ 50 w 70"/>
                <a:gd name="T37" fmla="*/ 0 h 60"/>
                <a:gd name="T38" fmla="*/ 50 w 70"/>
                <a:gd name="T39" fmla="*/ 0 h 60"/>
                <a:gd name="T40" fmla="*/ 55 w 70"/>
                <a:gd name="T41" fmla="*/ 5 h 60"/>
                <a:gd name="T42" fmla="*/ 60 w 70"/>
                <a:gd name="T43" fmla="*/ 5 h 60"/>
                <a:gd name="T44" fmla="*/ 60 w 70"/>
                <a:gd name="T45" fmla="*/ 5 h 60"/>
                <a:gd name="T46" fmla="*/ 65 w 70"/>
                <a:gd name="T47" fmla="*/ 10 h 60"/>
                <a:gd name="T48" fmla="*/ 70 w 70"/>
                <a:gd name="T49" fmla="*/ 15 h 60"/>
                <a:gd name="T50" fmla="*/ 70 w 70"/>
                <a:gd name="T51" fmla="*/ 20 h 60"/>
                <a:gd name="T52" fmla="*/ 70 w 70"/>
                <a:gd name="T53" fmla="*/ 20 h 60"/>
                <a:gd name="T54" fmla="*/ 70 w 70"/>
                <a:gd name="T55" fmla="*/ 25 h 60"/>
                <a:gd name="T56" fmla="*/ 70 w 70"/>
                <a:gd name="T57" fmla="*/ 30 h 60"/>
                <a:gd name="T58" fmla="*/ 65 w 70"/>
                <a:gd name="T59" fmla="*/ 35 h 60"/>
                <a:gd name="T60" fmla="*/ 65 w 70"/>
                <a:gd name="T61" fmla="*/ 35 h 60"/>
                <a:gd name="T62" fmla="*/ 65 w 70"/>
                <a:gd name="T63" fmla="*/ 40 h 60"/>
                <a:gd name="T64" fmla="*/ 65 w 70"/>
                <a:gd name="T65" fmla="*/ 45 h 60"/>
                <a:gd name="T66" fmla="*/ 60 w 70"/>
                <a:gd name="T67" fmla="*/ 45 h 60"/>
                <a:gd name="T68" fmla="*/ 60 w 70"/>
                <a:gd name="T69" fmla="*/ 45 h 60"/>
                <a:gd name="T70" fmla="*/ 55 w 70"/>
                <a:gd name="T71" fmla="*/ 45 h 60"/>
                <a:gd name="T72" fmla="*/ 55 w 70"/>
                <a:gd name="T73" fmla="*/ 40 h 60"/>
                <a:gd name="T74" fmla="*/ 55 w 70"/>
                <a:gd name="T75" fmla="*/ 40 h 60"/>
                <a:gd name="T76" fmla="*/ 50 w 70"/>
                <a:gd name="T77" fmla="*/ 45 h 60"/>
                <a:gd name="T78" fmla="*/ 50 w 70"/>
                <a:gd name="T79" fmla="*/ 50 h 60"/>
                <a:gd name="T80" fmla="*/ 50 w 70"/>
                <a:gd name="T81" fmla="*/ 50 h 60"/>
                <a:gd name="T82" fmla="*/ 50 w 70"/>
                <a:gd name="T83" fmla="*/ 50 h 60"/>
                <a:gd name="T84" fmla="*/ 35 w 70"/>
                <a:gd name="T85" fmla="*/ 50 h 60"/>
                <a:gd name="T86" fmla="*/ 30 w 70"/>
                <a:gd name="T87" fmla="*/ 50 h 60"/>
                <a:gd name="T88" fmla="*/ 35 w 70"/>
                <a:gd name="T89" fmla="*/ 50 h 60"/>
                <a:gd name="T90" fmla="*/ 35 w 70"/>
                <a:gd name="T91" fmla="*/ 55 h 60"/>
                <a:gd name="T92" fmla="*/ 40 w 70"/>
                <a:gd name="T93" fmla="*/ 55 h 60"/>
                <a:gd name="T94" fmla="*/ 35 w 70"/>
                <a:gd name="T95" fmla="*/ 55 h 60"/>
                <a:gd name="T96" fmla="*/ 30 w 70"/>
                <a:gd name="T97" fmla="*/ 60 h 60"/>
                <a:gd name="T98" fmla="*/ 20 w 70"/>
                <a:gd name="T99" fmla="*/ 55 h 60"/>
                <a:gd name="T100" fmla="*/ 20 w 70"/>
                <a:gd name="T101" fmla="*/ 60 h 60"/>
                <a:gd name="T102" fmla="*/ 20 w 70"/>
                <a:gd name="T103" fmla="*/ 60 h 60"/>
                <a:gd name="T104" fmla="*/ 10 w 70"/>
                <a:gd name="T105" fmla="*/ 55 h 60"/>
                <a:gd name="T106" fmla="*/ 5 w 70"/>
                <a:gd name="T107" fmla="*/ 60 h 60"/>
                <a:gd name="T108" fmla="*/ 0 w 70"/>
                <a:gd name="T109" fmla="*/ 55 h 60"/>
                <a:gd name="T110" fmla="*/ 0 w 70"/>
                <a:gd name="T111" fmla="*/ 50 h 60"/>
                <a:gd name="T112" fmla="*/ 0 w 70"/>
                <a:gd name="T113" fmla="*/ 50 h 60"/>
                <a:gd name="T114" fmla="*/ 0 w 70"/>
                <a:gd name="T115" fmla="*/ 50 h 60"/>
                <a:gd name="T116" fmla="*/ 0 w 70"/>
                <a:gd name="T117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" h="60">
                  <a:moveTo>
                    <a:pt x="0" y="5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3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5" y="10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25"/>
                  </a:lnTo>
                  <a:lnTo>
                    <a:pt x="70" y="30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65" y="40"/>
                  </a:lnTo>
                  <a:lnTo>
                    <a:pt x="65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5" y="45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0" y="45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40" y="55"/>
                  </a:lnTo>
                  <a:lnTo>
                    <a:pt x="35" y="55"/>
                  </a:lnTo>
                  <a:lnTo>
                    <a:pt x="30" y="60"/>
                  </a:lnTo>
                  <a:lnTo>
                    <a:pt x="20" y="55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0" y="55"/>
                  </a:lnTo>
                  <a:lnTo>
                    <a:pt x="5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4" name="Freeform 88">
              <a:extLst>
                <a:ext uri="{FF2B5EF4-FFF2-40B4-BE49-F238E27FC236}">
                  <a16:creationId xmlns:a16="http://schemas.microsoft.com/office/drawing/2014/main" id="{5D004DED-04F7-365C-2472-8708F8D4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9" y="4348163"/>
              <a:ext cx="128588" cy="136525"/>
            </a:xfrm>
            <a:custGeom>
              <a:avLst/>
              <a:gdLst>
                <a:gd name="T0" fmla="*/ 5 w 81"/>
                <a:gd name="T1" fmla="*/ 45 h 86"/>
                <a:gd name="T2" fmla="*/ 5 w 81"/>
                <a:gd name="T3" fmla="*/ 45 h 86"/>
                <a:gd name="T4" fmla="*/ 0 w 81"/>
                <a:gd name="T5" fmla="*/ 45 h 86"/>
                <a:gd name="T6" fmla="*/ 0 w 81"/>
                <a:gd name="T7" fmla="*/ 45 h 86"/>
                <a:gd name="T8" fmla="*/ 16 w 81"/>
                <a:gd name="T9" fmla="*/ 20 h 86"/>
                <a:gd name="T10" fmla="*/ 16 w 81"/>
                <a:gd name="T11" fmla="*/ 20 h 86"/>
                <a:gd name="T12" fmla="*/ 21 w 81"/>
                <a:gd name="T13" fmla="*/ 20 h 86"/>
                <a:gd name="T14" fmla="*/ 21 w 81"/>
                <a:gd name="T15" fmla="*/ 15 h 86"/>
                <a:gd name="T16" fmla="*/ 21 w 81"/>
                <a:gd name="T17" fmla="*/ 15 h 86"/>
                <a:gd name="T18" fmla="*/ 21 w 81"/>
                <a:gd name="T19" fmla="*/ 10 h 86"/>
                <a:gd name="T20" fmla="*/ 21 w 81"/>
                <a:gd name="T21" fmla="*/ 10 h 86"/>
                <a:gd name="T22" fmla="*/ 26 w 81"/>
                <a:gd name="T23" fmla="*/ 5 h 86"/>
                <a:gd name="T24" fmla="*/ 26 w 81"/>
                <a:gd name="T25" fmla="*/ 5 h 86"/>
                <a:gd name="T26" fmla="*/ 31 w 81"/>
                <a:gd name="T27" fmla="*/ 0 h 86"/>
                <a:gd name="T28" fmla="*/ 31 w 81"/>
                <a:gd name="T29" fmla="*/ 0 h 86"/>
                <a:gd name="T30" fmla="*/ 41 w 81"/>
                <a:gd name="T31" fmla="*/ 5 h 86"/>
                <a:gd name="T32" fmla="*/ 41 w 81"/>
                <a:gd name="T33" fmla="*/ 10 h 86"/>
                <a:gd name="T34" fmla="*/ 46 w 81"/>
                <a:gd name="T35" fmla="*/ 10 h 86"/>
                <a:gd name="T36" fmla="*/ 61 w 81"/>
                <a:gd name="T37" fmla="*/ 15 h 86"/>
                <a:gd name="T38" fmla="*/ 61 w 81"/>
                <a:gd name="T39" fmla="*/ 15 h 86"/>
                <a:gd name="T40" fmla="*/ 61 w 81"/>
                <a:gd name="T41" fmla="*/ 20 h 86"/>
                <a:gd name="T42" fmla="*/ 56 w 81"/>
                <a:gd name="T43" fmla="*/ 25 h 86"/>
                <a:gd name="T44" fmla="*/ 61 w 81"/>
                <a:gd name="T45" fmla="*/ 25 h 86"/>
                <a:gd name="T46" fmla="*/ 61 w 81"/>
                <a:gd name="T47" fmla="*/ 25 h 86"/>
                <a:gd name="T48" fmla="*/ 66 w 81"/>
                <a:gd name="T49" fmla="*/ 20 h 86"/>
                <a:gd name="T50" fmla="*/ 71 w 81"/>
                <a:gd name="T51" fmla="*/ 20 h 86"/>
                <a:gd name="T52" fmla="*/ 71 w 81"/>
                <a:gd name="T53" fmla="*/ 15 h 86"/>
                <a:gd name="T54" fmla="*/ 76 w 81"/>
                <a:gd name="T55" fmla="*/ 20 h 86"/>
                <a:gd name="T56" fmla="*/ 76 w 81"/>
                <a:gd name="T57" fmla="*/ 20 h 86"/>
                <a:gd name="T58" fmla="*/ 76 w 81"/>
                <a:gd name="T59" fmla="*/ 25 h 86"/>
                <a:gd name="T60" fmla="*/ 76 w 81"/>
                <a:gd name="T61" fmla="*/ 30 h 86"/>
                <a:gd name="T62" fmla="*/ 76 w 81"/>
                <a:gd name="T63" fmla="*/ 30 h 86"/>
                <a:gd name="T64" fmla="*/ 81 w 81"/>
                <a:gd name="T65" fmla="*/ 35 h 86"/>
                <a:gd name="T66" fmla="*/ 81 w 81"/>
                <a:gd name="T67" fmla="*/ 40 h 86"/>
                <a:gd name="T68" fmla="*/ 81 w 81"/>
                <a:gd name="T69" fmla="*/ 51 h 86"/>
                <a:gd name="T70" fmla="*/ 76 w 81"/>
                <a:gd name="T71" fmla="*/ 51 h 86"/>
                <a:gd name="T72" fmla="*/ 71 w 81"/>
                <a:gd name="T73" fmla="*/ 56 h 86"/>
                <a:gd name="T74" fmla="*/ 66 w 81"/>
                <a:gd name="T75" fmla="*/ 61 h 86"/>
                <a:gd name="T76" fmla="*/ 71 w 81"/>
                <a:gd name="T77" fmla="*/ 61 h 86"/>
                <a:gd name="T78" fmla="*/ 76 w 81"/>
                <a:gd name="T79" fmla="*/ 61 h 86"/>
                <a:gd name="T80" fmla="*/ 76 w 81"/>
                <a:gd name="T81" fmla="*/ 61 h 86"/>
                <a:gd name="T82" fmla="*/ 76 w 81"/>
                <a:gd name="T83" fmla="*/ 66 h 86"/>
                <a:gd name="T84" fmla="*/ 76 w 81"/>
                <a:gd name="T85" fmla="*/ 81 h 86"/>
                <a:gd name="T86" fmla="*/ 66 w 81"/>
                <a:gd name="T87" fmla="*/ 81 h 86"/>
                <a:gd name="T88" fmla="*/ 51 w 81"/>
                <a:gd name="T89" fmla="*/ 86 h 86"/>
                <a:gd name="T90" fmla="*/ 46 w 81"/>
                <a:gd name="T91" fmla="*/ 81 h 86"/>
                <a:gd name="T92" fmla="*/ 41 w 81"/>
                <a:gd name="T93" fmla="*/ 81 h 86"/>
                <a:gd name="T94" fmla="*/ 31 w 81"/>
                <a:gd name="T95" fmla="*/ 81 h 86"/>
                <a:gd name="T96" fmla="*/ 31 w 81"/>
                <a:gd name="T97" fmla="*/ 76 h 86"/>
                <a:gd name="T98" fmla="*/ 31 w 81"/>
                <a:gd name="T99" fmla="*/ 76 h 86"/>
                <a:gd name="T100" fmla="*/ 31 w 81"/>
                <a:gd name="T101" fmla="*/ 71 h 86"/>
                <a:gd name="T102" fmla="*/ 31 w 81"/>
                <a:gd name="T103" fmla="*/ 66 h 86"/>
                <a:gd name="T104" fmla="*/ 31 w 81"/>
                <a:gd name="T105" fmla="*/ 61 h 86"/>
                <a:gd name="T106" fmla="*/ 31 w 81"/>
                <a:gd name="T107" fmla="*/ 61 h 86"/>
                <a:gd name="T108" fmla="*/ 26 w 81"/>
                <a:gd name="T109" fmla="*/ 61 h 86"/>
                <a:gd name="T110" fmla="*/ 21 w 81"/>
                <a:gd name="T111" fmla="*/ 56 h 86"/>
                <a:gd name="T112" fmla="*/ 16 w 81"/>
                <a:gd name="T113" fmla="*/ 56 h 86"/>
                <a:gd name="T114" fmla="*/ 10 w 81"/>
                <a:gd name="T115" fmla="*/ 51 h 86"/>
                <a:gd name="T116" fmla="*/ 5 w 81"/>
                <a:gd name="T117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86">
                  <a:moveTo>
                    <a:pt x="5" y="45"/>
                  </a:moveTo>
                  <a:lnTo>
                    <a:pt x="5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6" y="20"/>
                  </a:lnTo>
                  <a:lnTo>
                    <a:pt x="71" y="20"/>
                  </a:lnTo>
                  <a:lnTo>
                    <a:pt x="71" y="15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1" y="35"/>
                  </a:lnTo>
                  <a:lnTo>
                    <a:pt x="81" y="40"/>
                  </a:lnTo>
                  <a:lnTo>
                    <a:pt x="81" y="51"/>
                  </a:lnTo>
                  <a:lnTo>
                    <a:pt x="76" y="51"/>
                  </a:lnTo>
                  <a:lnTo>
                    <a:pt x="71" y="56"/>
                  </a:lnTo>
                  <a:lnTo>
                    <a:pt x="66" y="61"/>
                  </a:lnTo>
                  <a:lnTo>
                    <a:pt x="71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6"/>
                  </a:lnTo>
                  <a:lnTo>
                    <a:pt x="76" y="81"/>
                  </a:lnTo>
                  <a:lnTo>
                    <a:pt x="66" y="81"/>
                  </a:lnTo>
                  <a:lnTo>
                    <a:pt x="51" y="86"/>
                  </a:lnTo>
                  <a:lnTo>
                    <a:pt x="46" y="81"/>
                  </a:lnTo>
                  <a:lnTo>
                    <a:pt x="41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31" y="6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6" y="61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0" y="51"/>
                  </a:lnTo>
                  <a:lnTo>
                    <a:pt x="5" y="4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5" name="Freeform 89">
              <a:extLst>
                <a:ext uri="{FF2B5EF4-FFF2-40B4-BE49-F238E27FC236}">
                  <a16:creationId xmlns:a16="http://schemas.microsoft.com/office/drawing/2014/main" id="{938A782F-6857-7B1D-7634-648C259F8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4" y="4516438"/>
              <a:ext cx="481013" cy="241300"/>
            </a:xfrm>
            <a:custGeom>
              <a:avLst/>
              <a:gdLst>
                <a:gd name="T0" fmla="*/ 25 w 303"/>
                <a:gd name="T1" fmla="*/ 20 h 152"/>
                <a:gd name="T2" fmla="*/ 50 w 303"/>
                <a:gd name="T3" fmla="*/ 20 h 152"/>
                <a:gd name="T4" fmla="*/ 86 w 303"/>
                <a:gd name="T5" fmla="*/ 36 h 152"/>
                <a:gd name="T6" fmla="*/ 126 w 303"/>
                <a:gd name="T7" fmla="*/ 31 h 152"/>
                <a:gd name="T8" fmla="*/ 151 w 303"/>
                <a:gd name="T9" fmla="*/ 31 h 152"/>
                <a:gd name="T10" fmla="*/ 151 w 303"/>
                <a:gd name="T11" fmla="*/ 36 h 152"/>
                <a:gd name="T12" fmla="*/ 157 w 303"/>
                <a:gd name="T13" fmla="*/ 26 h 152"/>
                <a:gd name="T14" fmla="*/ 157 w 303"/>
                <a:gd name="T15" fmla="*/ 20 h 152"/>
                <a:gd name="T16" fmla="*/ 157 w 303"/>
                <a:gd name="T17" fmla="*/ 0 h 152"/>
                <a:gd name="T18" fmla="*/ 162 w 303"/>
                <a:gd name="T19" fmla="*/ 0 h 152"/>
                <a:gd name="T20" fmla="*/ 162 w 303"/>
                <a:gd name="T21" fmla="*/ 0 h 152"/>
                <a:gd name="T22" fmla="*/ 162 w 303"/>
                <a:gd name="T23" fmla="*/ 5 h 152"/>
                <a:gd name="T24" fmla="*/ 182 w 303"/>
                <a:gd name="T25" fmla="*/ 10 h 152"/>
                <a:gd name="T26" fmla="*/ 192 w 303"/>
                <a:gd name="T27" fmla="*/ 10 h 152"/>
                <a:gd name="T28" fmla="*/ 197 w 303"/>
                <a:gd name="T29" fmla="*/ 5 h 152"/>
                <a:gd name="T30" fmla="*/ 197 w 303"/>
                <a:gd name="T31" fmla="*/ 0 h 152"/>
                <a:gd name="T32" fmla="*/ 222 w 303"/>
                <a:gd name="T33" fmla="*/ 5 h 152"/>
                <a:gd name="T34" fmla="*/ 227 w 303"/>
                <a:gd name="T35" fmla="*/ 10 h 152"/>
                <a:gd name="T36" fmla="*/ 243 w 303"/>
                <a:gd name="T37" fmla="*/ 10 h 152"/>
                <a:gd name="T38" fmla="*/ 258 w 303"/>
                <a:gd name="T39" fmla="*/ 15 h 152"/>
                <a:gd name="T40" fmla="*/ 273 w 303"/>
                <a:gd name="T41" fmla="*/ 10 h 152"/>
                <a:gd name="T42" fmla="*/ 298 w 303"/>
                <a:gd name="T43" fmla="*/ 0 h 152"/>
                <a:gd name="T44" fmla="*/ 298 w 303"/>
                <a:gd name="T45" fmla="*/ 10 h 152"/>
                <a:gd name="T46" fmla="*/ 303 w 303"/>
                <a:gd name="T47" fmla="*/ 26 h 152"/>
                <a:gd name="T48" fmla="*/ 283 w 303"/>
                <a:gd name="T49" fmla="*/ 66 h 152"/>
                <a:gd name="T50" fmla="*/ 283 w 303"/>
                <a:gd name="T51" fmla="*/ 81 h 152"/>
                <a:gd name="T52" fmla="*/ 278 w 303"/>
                <a:gd name="T53" fmla="*/ 96 h 152"/>
                <a:gd name="T54" fmla="*/ 283 w 303"/>
                <a:gd name="T55" fmla="*/ 107 h 152"/>
                <a:gd name="T56" fmla="*/ 263 w 303"/>
                <a:gd name="T57" fmla="*/ 107 h 152"/>
                <a:gd name="T58" fmla="*/ 258 w 303"/>
                <a:gd name="T59" fmla="*/ 112 h 152"/>
                <a:gd name="T60" fmla="*/ 243 w 303"/>
                <a:gd name="T61" fmla="*/ 101 h 152"/>
                <a:gd name="T62" fmla="*/ 238 w 303"/>
                <a:gd name="T63" fmla="*/ 107 h 152"/>
                <a:gd name="T64" fmla="*/ 232 w 303"/>
                <a:gd name="T65" fmla="*/ 112 h 152"/>
                <a:gd name="T66" fmla="*/ 227 w 303"/>
                <a:gd name="T67" fmla="*/ 127 h 152"/>
                <a:gd name="T68" fmla="*/ 222 w 303"/>
                <a:gd name="T69" fmla="*/ 132 h 152"/>
                <a:gd name="T70" fmla="*/ 192 w 303"/>
                <a:gd name="T71" fmla="*/ 142 h 152"/>
                <a:gd name="T72" fmla="*/ 167 w 303"/>
                <a:gd name="T73" fmla="*/ 147 h 152"/>
                <a:gd name="T74" fmla="*/ 157 w 303"/>
                <a:gd name="T75" fmla="*/ 137 h 152"/>
                <a:gd name="T76" fmla="*/ 146 w 303"/>
                <a:gd name="T77" fmla="*/ 142 h 152"/>
                <a:gd name="T78" fmla="*/ 146 w 303"/>
                <a:gd name="T79" fmla="*/ 127 h 152"/>
                <a:gd name="T80" fmla="*/ 126 w 303"/>
                <a:gd name="T81" fmla="*/ 127 h 152"/>
                <a:gd name="T82" fmla="*/ 111 w 303"/>
                <a:gd name="T83" fmla="*/ 112 h 152"/>
                <a:gd name="T84" fmla="*/ 86 w 303"/>
                <a:gd name="T85" fmla="*/ 96 h 152"/>
                <a:gd name="T86" fmla="*/ 81 w 303"/>
                <a:gd name="T87" fmla="*/ 86 h 152"/>
                <a:gd name="T88" fmla="*/ 65 w 303"/>
                <a:gd name="T89" fmla="*/ 81 h 152"/>
                <a:gd name="T90" fmla="*/ 55 w 303"/>
                <a:gd name="T91" fmla="*/ 86 h 152"/>
                <a:gd name="T92" fmla="*/ 40 w 303"/>
                <a:gd name="T93" fmla="*/ 81 h 152"/>
                <a:gd name="T94" fmla="*/ 40 w 303"/>
                <a:gd name="T95" fmla="*/ 71 h 152"/>
                <a:gd name="T96" fmla="*/ 20 w 303"/>
                <a:gd name="T97" fmla="*/ 66 h 152"/>
                <a:gd name="T98" fmla="*/ 0 w 303"/>
                <a:gd name="T99" fmla="*/ 51 h 152"/>
                <a:gd name="T100" fmla="*/ 0 w 303"/>
                <a:gd name="T101" fmla="*/ 36 h 152"/>
                <a:gd name="T102" fmla="*/ 20 w 303"/>
                <a:gd name="T103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152">
                  <a:moveTo>
                    <a:pt x="20" y="20"/>
                  </a:moveTo>
                  <a:lnTo>
                    <a:pt x="20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5" y="20"/>
                  </a:lnTo>
                  <a:lnTo>
                    <a:pt x="50" y="20"/>
                  </a:lnTo>
                  <a:lnTo>
                    <a:pt x="75" y="31"/>
                  </a:lnTo>
                  <a:lnTo>
                    <a:pt x="81" y="36"/>
                  </a:lnTo>
                  <a:lnTo>
                    <a:pt x="86" y="36"/>
                  </a:lnTo>
                  <a:lnTo>
                    <a:pt x="106" y="36"/>
                  </a:lnTo>
                  <a:lnTo>
                    <a:pt x="121" y="31"/>
                  </a:lnTo>
                  <a:lnTo>
                    <a:pt x="126" y="31"/>
                  </a:lnTo>
                  <a:lnTo>
                    <a:pt x="141" y="36"/>
                  </a:lnTo>
                  <a:lnTo>
                    <a:pt x="146" y="31"/>
                  </a:lnTo>
                  <a:lnTo>
                    <a:pt x="151" y="31"/>
                  </a:lnTo>
                  <a:lnTo>
                    <a:pt x="157" y="3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5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5"/>
                  </a:lnTo>
                  <a:lnTo>
                    <a:pt x="167" y="10"/>
                  </a:lnTo>
                  <a:lnTo>
                    <a:pt x="172" y="5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5"/>
                  </a:lnTo>
                  <a:lnTo>
                    <a:pt x="192" y="10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197" y="5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32" y="10"/>
                  </a:lnTo>
                  <a:lnTo>
                    <a:pt x="238" y="10"/>
                  </a:lnTo>
                  <a:lnTo>
                    <a:pt x="243" y="10"/>
                  </a:lnTo>
                  <a:lnTo>
                    <a:pt x="248" y="10"/>
                  </a:lnTo>
                  <a:lnTo>
                    <a:pt x="258" y="10"/>
                  </a:lnTo>
                  <a:lnTo>
                    <a:pt x="258" y="15"/>
                  </a:lnTo>
                  <a:lnTo>
                    <a:pt x="263" y="15"/>
                  </a:lnTo>
                  <a:lnTo>
                    <a:pt x="268" y="15"/>
                  </a:lnTo>
                  <a:lnTo>
                    <a:pt x="273" y="10"/>
                  </a:lnTo>
                  <a:lnTo>
                    <a:pt x="283" y="10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10"/>
                  </a:lnTo>
                  <a:lnTo>
                    <a:pt x="303" y="15"/>
                  </a:lnTo>
                  <a:lnTo>
                    <a:pt x="303" y="20"/>
                  </a:lnTo>
                  <a:lnTo>
                    <a:pt x="303" y="26"/>
                  </a:lnTo>
                  <a:lnTo>
                    <a:pt x="298" y="36"/>
                  </a:lnTo>
                  <a:lnTo>
                    <a:pt x="283" y="66"/>
                  </a:lnTo>
                  <a:lnTo>
                    <a:pt x="283" y="66"/>
                  </a:lnTo>
                  <a:lnTo>
                    <a:pt x="283" y="71"/>
                  </a:lnTo>
                  <a:lnTo>
                    <a:pt x="288" y="76"/>
                  </a:lnTo>
                  <a:lnTo>
                    <a:pt x="283" y="81"/>
                  </a:lnTo>
                  <a:lnTo>
                    <a:pt x="283" y="8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101"/>
                  </a:lnTo>
                  <a:lnTo>
                    <a:pt x="283" y="101"/>
                  </a:lnTo>
                  <a:lnTo>
                    <a:pt x="283" y="107"/>
                  </a:lnTo>
                  <a:lnTo>
                    <a:pt x="268" y="112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263" y="112"/>
                  </a:lnTo>
                  <a:lnTo>
                    <a:pt x="258" y="117"/>
                  </a:lnTo>
                  <a:lnTo>
                    <a:pt x="258" y="112"/>
                  </a:lnTo>
                  <a:lnTo>
                    <a:pt x="253" y="101"/>
                  </a:lnTo>
                  <a:lnTo>
                    <a:pt x="243" y="96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7"/>
                  </a:lnTo>
                  <a:lnTo>
                    <a:pt x="238" y="107"/>
                  </a:lnTo>
                  <a:lnTo>
                    <a:pt x="238" y="101"/>
                  </a:lnTo>
                  <a:lnTo>
                    <a:pt x="232" y="107"/>
                  </a:lnTo>
                  <a:lnTo>
                    <a:pt x="232" y="112"/>
                  </a:lnTo>
                  <a:lnTo>
                    <a:pt x="232" y="117"/>
                  </a:lnTo>
                  <a:lnTo>
                    <a:pt x="232" y="122"/>
                  </a:lnTo>
                  <a:lnTo>
                    <a:pt x="227" y="127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2" y="132"/>
                  </a:lnTo>
                  <a:lnTo>
                    <a:pt x="207" y="137"/>
                  </a:lnTo>
                  <a:lnTo>
                    <a:pt x="202" y="137"/>
                  </a:lnTo>
                  <a:lnTo>
                    <a:pt x="192" y="142"/>
                  </a:lnTo>
                  <a:lnTo>
                    <a:pt x="192" y="137"/>
                  </a:lnTo>
                  <a:lnTo>
                    <a:pt x="187" y="142"/>
                  </a:lnTo>
                  <a:lnTo>
                    <a:pt x="167" y="147"/>
                  </a:lnTo>
                  <a:lnTo>
                    <a:pt x="162" y="152"/>
                  </a:lnTo>
                  <a:lnTo>
                    <a:pt x="162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51" y="137"/>
                  </a:lnTo>
                  <a:lnTo>
                    <a:pt x="146" y="142"/>
                  </a:lnTo>
                  <a:lnTo>
                    <a:pt x="146" y="137"/>
                  </a:lnTo>
                  <a:lnTo>
                    <a:pt x="146" y="132"/>
                  </a:lnTo>
                  <a:lnTo>
                    <a:pt x="146" y="127"/>
                  </a:lnTo>
                  <a:lnTo>
                    <a:pt x="146" y="122"/>
                  </a:lnTo>
                  <a:lnTo>
                    <a:pt x="136" y="122"/>
                  </a:lnTo>
                  <a:lnTo>
                    <a:pt x="126" y="127"/>
                  </a:lnTo>
                  <a:lnTo>
                    <a:pt x="121" y="122"/>
                  </a:lnTo>
                  <a:lnTo>
                    <a:pt x="126" y="112"/>
                  </a:lnTo>
                  <a:lnTo>
                    <a:pt x="111" y="112"/>
                  </a:lnTo>
                  <a:lnTo>
                    <a:pt x="106" y="112"/>
                  </a:lnTo>
                  <a:lnTo>
                    <a:pt x="96" y="101"/>
                  </a:lnTo>
                  <a:lnTo>
                    <a:pt x="86" y="96"/>
                  </a:lnTo>
                  <a:lnTo>
                    <a:pt x="86" y="91"/>
                  </a:lnTo>
                  <a:lnTo>
                    <a:pt x="81" y="86"/>
                  </a:lnTo>
                  <a:lnTo>
                    <a:pt x="81" y="86"/>
                  </a:lnTo>
                  <a:lnTo>
                    <a:pt x="75" y="86"/>
                  </a:lnTo>
                  <a:lnTo>
                    <a:pt x="70" y="86"/>
                  </a:lnTo>
                  <a:lnTo>
                    <a:pt x="65" y="81"/>
                  </a:lnTo>
                  <a:lnTo>
                    <a:pt x="60" y="81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91"/>
                  </a:lnTo>
                  <a:lnTo>
                    <a:pt x="40" y="86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5" y="76"/>
                  </a:lnTo>
                  <a:lnTo>
                    <a:pt x="40" y="71"/>
                  </a:lnTo>
                  <a:lnTo>
                    <a:pt x="35" y="71"/>
                  </a:lnTo>
                  <a:lnTo>
                    <a:pt x="25" y="66"/>
                  </a:lnTo>
                  <a:lnTo>
                    <a:pt x="20" y="66"/>
                  </a:lnTo>
                  <a:lnTo>
                    <a:pt x="15" y="56"/>
                  </a:lnTo>
                  <a:lnTo>
                    <a:pt x="10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6" name="Freeform 90">
              <a:extLst>
                <a:ext uri="{FF2B5EF4-FFF2-40B4-BE49-F238E27FC236}">
                  <a16:creationId xmlns:a16="http://schemas.microsoft.com/office/drawing/2014/main" id="{78F10075-23AE-43A3-F06B-3BC677FE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9" y="4540250"/>
              <a:ext cx="506413" cy="498475"/>
            </a:xfrm>
            <a:custGeom>
              <a:avLst/>
              <a:gdLst>
                <a:gd name="T0" fmla="*/ 304 w 319"/>
                <a:gd name="T1" fmla="*/ 167 h 314"/>
                <a:gd name="T2" fmla="*/ 273 w 319"/>
                <a:gd name="T3" fmla="*/ 173 h 314"/>
                <a:gd name="T4" fmla="*/ 263 w 319"/>
                <a:gd name="T5" fmla="*/ 173 h 314"/>
                <a:gd name="T6" fmla="*/ 243 w 319"/>
                <a:gd name="T7" fmla="*/ 183 h 314"/>
                <a:gd name="T8" fmla="*/ 212 w 319"/>
                <a:gd name="T9" fmla="*/ 193 h 314"/>
                <a:gd name="T10" fmla="*/ 207 w 319"/>
                <a:gd name="T11" fmla="*/ 178 h 314"/>
                <a:gd name="T12" fmla="*/ 202 w 319"/>
                <a:gd name="T13" fmla="*/ 178 h 314"/>
                <a:gd name="T14" fmla="*/ 207 w 319"/>
                <a:gd name="T15" fmla="*/ 198 h 314"/>
                <a:gd name="T16" fmla="*/ 192 w 319"/>
                <a:gd name="T17" fmla="*/ 228 h 314"/>
                <a:gd name="T18" fmla="*/ 172 w 319"/>
                <a:gd name="T19" fmla="*/ 228 h 314"/>
                <a:gd name="T20" fmla="*/ 167 w 319"/>
                <a:gd name="T21" fmla="*/ 254 h 314"/>
                <a:gd name="T22" fmla="*/ 187 w 319"/>
                <a:gd name="T23" fmla="*/ 264 h 314"/>
                <a:gd name="T24" fmla="*/ 177 w 319"/>
                <a:gd name="T25" fmla="*/ 274 h 314"/>
                <a:gd name="T26" fmla="*/ 167 w 319"/>
                <a:gd name="T27" fmla="*/ 289 h 314"/>
                <a:gd name="T28" fmla="*/ 152 w 319"/>
                <a:gd name="T29" fmla="*/ 314 h 314"/>
                <a:gd name="T30" fmla="*/ 136 w 319"/>
                <a:gd name="T31" fmla="*/ 314 h 314"/>
                <a:gd name="T32" fmla="*/ 101 w 319"/>
                <a:gd name="T33" fmla="*/ 279 h 314"/>
                <a:gd name="T34" fmla="*/ 86 w 319"/>
                <a:gd name="T35" fmla="*/ 284 h 314"/>
                <a:gd name="T36" fmla="*/ 81 w 319"/>
                <a:gd name="T37" fmla="*/ 279 h 314"/>
                <a:gd name="T38" fmla="*/ 81 w 319"/>
                <a:gd name="T39" fmla="*/ 264 h 314"/>
                <a:gd name="T40" fmla="*/ 86 w 319"/>
                <a:gd name="T41" fmla="*/ 254 h 314"/>
                <a:gd name="T42" fmla="*/ 71 w 319"/>
                <a:gd name="T43" fmla="*/ 243 h 314"/>
                <a:gd name="T44" fmla="*/ 60 w 319"/>
                <a:gd name="T45" fmla="*/ 243 h 314"/>
                <a:gd name="T46" fmla="*/ 60 w 319"/>
                <a:gd name="T47" fmla="*/ 238 h 314"/>
                <a:gd name="T48" fmla="*/ 50 w 319"/>
                <a:gd name="T49" fmla="*/ 233 h 314"/>
                <a:gd name="T50" fmla="*/ 60 w 319"/>
                <a:gd name="T51" fmla="*/ 223 h 314"/>
                <a:gd name="T52" fmla="*/ 55 w 319"/>
                <a:gd name="T53" fmla="*/ 213 h 314"/>
                <a:gd name="T54" fmla="*/ 40 w 319"/>
                <a:gd name="T55" fmla="*/ 183 h 314"/>
                <a:gd name="T56" fmla="*/ 30 w 319"/>
                <a:gd name="T57" fmla="*/ 147 h 314"/>
                <a:gd name="T58" fmla="*/ 20 w 319"/>
                <a:gd name="T59" fmla="*/ 137 h 314"/>
                <a:gd name="T60" fmla="*/ 20 w 319"/>
                <a:gd name="T61" fmla="*/ 122 h 314"/>
                <a:gd name="T62" fmla="*/ 15 w 319"/>
                <a:gd name="T63" fmla="*/ 97 h 314"/>
                <a:gd name="T64" fmla="*/ 5 w 319"/>
                <a:gd name="T65" fmla="*/ 81 h 314"/>
                <a:gd name="T66" fmla="*/ 5 w 319"/>
                <a:gd name="T67" fmla="*/ 61 h 314"/>
                <a:gd name="T68" fmla="*/ 40 w 319"/>
                <a:gd name="T69" fmla="*/ 71 h 314"/>
                <a:gd name="T70" fmla="*/ 66 w 319"/>
                <a:gd name="T71" fmla="*/ 51 h 314"/>
                <a:gd name="T72" fmla="*/ 66 w 319"/>
                <a:gd name="T73" fmla="*/ 36 h 314"/>
                <a:gd name="T74" fmla="*/ 66 w 319"/>
                <a:gd name="T75" fmla="*/ 26 h 314"/>
                <a:gd name="T76" fmla="*/ 66 w 319"/>
                <a:gd name="T77" fmla="*/ 11 h 314"/>
                <a:gd name="T78" fmla="*/ 142 w 319"/>
                <a:gd name="T79" fmla="*/ 5 h 314"/>
                <a:gd name="T80" fmla="*/ 167 w 319"/>
                <a:gd name="T81" fmla="*/ 5 h 314"/>
                <a:gd name="T82" fmla="*/ 152 w 319"/>
                <a:gd name="T83" fmla="*/ 21 h 314"/>
                <a:gd name="T84" fmla="*/ 152 w 319"/>
                <a:gd name="T85" fmla="*/ 41 h 314"/>
                <a:gd name="T86" fmla="*/ 182 w 319"/>
                <a:gd name="T87" fmla="*/ 56 h 314"/>
                <a:gd name="T88" fmla="*/ 197 w 319"/>
                <a:gd name="T89" fmla="*/ 76 h 314"/>
                <a:gd name="T90" fmla="*/ 212 w 319"/>
                <a:gd name="T91" fmla="*/ 71 h 314"/>
                <a:gd name="T92" fmla="*/ 228 w 319"/>
                <a:gd name="T93" fmla="*/ 81 h 314"/>
                <a:gd name="T94" fmla="*/ 263 w 319"/>
                <a:gd name="T95" fmla="*/ 107 h 314"/>
                <a:gd name="T96" fmla="*/ 288 w 319"/>
                <a:gd name="T97" fmla="*/ 117 h 314"/>
                <a:gd name="T98" fmla="*/ 299 w 319"/>
                <a:gd name="T99" fmla="*/ 122 h 314"/>
                <a:gd name="T100" fmla="*/ 319 w 319"/>
                <a:gd name="T101" fmla="*/ 14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9" h="314">
                  <a:moveTo>
                    <a:pt x="309" y="152"/>
                  </a:moveTo>
                  <a:lnTo>
                    <a:pt x="309" y="152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4" y="167"/>
                  </a:lnTo>
                  <a:lnTo>
                    <a:pt x="293" y="167"/>
                  </a:lnTo>
                  <a:lnTo>
                    <a:pt x="288" y="167"/>
                  </a:lnTo>
                  <a:lnTo>
                    <a:pt x="283" y="167"/>
                  </a:lnTo>
                  <a:lnTo>
                    <a:pt x="278" y="167"/>
                  </a:lnTo>
                  <a:lnTo>
                    <a:pt x="273" y="173"/>
                  </a:lnTo>
                  <a:lnTo>
                    <a:pt x="273" y="173"/>
                  </a:lnTo>
                  <a:lnTo>
                    <a:pt x="273" y="173"/>
                  </a:lnTo>
                  <a:lnTo>
                    <a:pt x="268" y="178"/>
                  </a:lnTo>
                  <a:lnTo>
                    <a:pt x="268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58" y="173"/>
                  </a:lnTo>
                  <a:lnTo>
                    <a:pt x="253" y="178"/>
                  </a:lnTo>
                  <a:lnTo>
                    <a:pt x="243" y="178"/>
                  </a:lnTo>
                  <a:lnTo>
                    <a:pt x="243" y="183"/>
                  </a:lnTo>
                  <a:lnTo>
                    <a:pt x="238" y="183"/>
                  </a:lnTo>
                  <a:lnTo>
                    <a:pt x="238" y="188"/>
                  </a:lnTo>
                  <a:lnTo>
                    <a:pt x="223" y="193"/>
                  </a:lnTo>
                  <a:lnTo>
                    <a:pt x="217" y="193"/>
                  </a:lnTo>
                  <a:lnTo>
                    <a:pt x="212" y="193"/>
                  </a:lnTo>
                  <a:lnTo>
                    <a:pt x="212" y="188"/>
                  </a:lnTo>
                  <a:lnTo>
                    <a:pt x="207" y="18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3"/>
                  </a:lnTo>
                  <a:lnTo>
                    <a:pt x="202" y="173"/>
                  </a:lnTo>
                  <a:lnTo>
                    <a:pt x="202" y="178"/>
                  </a:lnTo>
                  <a:lnTo>
                    <a:pt x="202" y="178"/>
                  </a:lnTo>
                  <a:lnTo>
                    <a:pt x="202" y="178"/>
                  </a:lnTo>
                  <a:lnTo>
                    <a:pt x="207" y="183"/>
                  </a:lnTo>
                  <a:lnTo>
                    <a:pt x="207" y="193"/>
                  </a:lnTo>
                  <a:lnTo>
                    <a:pt x="207" y="198"/>
                  </a:lnTo>
                  <a:lnTo>
                    <a:pt x="207" y="198"/>
                  </a:lnTo>
                  <a:lnTo>
                    <a:pt x="202" y="203"/>
                  </a:lnTo>
                  <a:lnTo>
                    <a:pt x="197" y="208"/>
                  </a:lnTo>
                  <a:lnTo>
                    <a:pt x="197" y="213"/>
                  </a:lnTo>
                  <a:lnTo>
                    <a:pt x="192" y="223"/>
                  </a:lnTo>
                  <a:lnTo>
                    <a:pt x="192" y="228"/>
                  </a:lnTo>
                  <a:lnTo>
                    <a:pt x="192" y="228"/>
                  </a:lnTo>
                  <a:lnTo>
                    <a:pt x="187" y="223"/>
                  </a:lnTo>
                  <a:lnTo>
                    <a:pt x="182" y="223"/>
                  </a:lnTo>
                  <a:lnTo>
                    <a:pt x="177" y="223"/>
                  </a:lnTo>
                  <a:lnTo>
                    <a:pt x="172" y="228"/>
                  </a:lnTo>
                  <a:lnTo>
                    <a:pt x="172" y="233"/>
                  </a:lnTo>
                  <a:lnTo>
                    <a:pt x="167" y="238"/>
                  </a:lnTo>
                  <a:lnTo>
                    <a:pt x="167" y="243"/>
                  </a:lnTo>
                  <a:lnTo>
                    <a:pt x="167" y="248"/>
                  </a:lnTo>
                  <a:lnTo>
                    <a:pt x="167" y="254"/>
                  </a:lnTo>
                  <a:lnTo>
                    <a:pt x="172" y="254"/>
                  </a:lnTo>
                  <a:lnTo>
                    <a:pt x="177" y="259"/>
                  </a:lnTo>
                  <a:lnTo>
                    <a:pt x="182" y="264"/>
                  </a:lnTo>
                  <a:lnTo>
                    <a:pt x="187" y="264"/>
                  </a:lnTo>
                  <a:lnTo>
                    <a:pt x="187" y="264"/>
                  </a:lnTo>
                  <a:lnTo>
                    <a:pt x="187" y="269"/>
                  </a:lnTo>
                  <a:lnTo>
                    <a:pt x="187" y="274"/>
                  </a:lnTo>
                  <a:lnTo>
                    <a:pt x="187" y="274"/>
                  </a:lnTo>
                  <a:lnTo>
                    <a:pt x="182" y="274"/>
                  </a:lnTo>
                  <a:lnTo>
                    <a:pt x="177" y="274"/>
                  </a:lnTo>
                  <a:lnTo>
                    <a:pt x="177" y="279"/>
                  </a:lnTo>
                  <a:lnTo>
                    <a:pt x="172" y="279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9"/>
                  </a:lnTo>
                  <a:lnTo>
                    <a:pt x="162" y="294"/>
                  </a:lnTo>
                  <a:lnTo>
                    <a:pt x="162" y="304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52" y="314"/>
                  </a:lnTo>
                  <a:lnTo>
                    <a:pt x="147" y="314"/>
                  </a:lnTo>
                  <a:lnTo>
                    <a:pt x="142" y="314"/>
                  </a:lnTo>
                  <a:lnTo>
                    <a:pt x="142" y="309"/>
                  </a:lnTo>
                  <a:lnTo>
                    <a:pt x="136" y="309"/>
                  </a:lnTo>
                  <a:lnTo>
                    <a:pt x="136" y="314"/>
                  </a:lnTo>
                  <a:lnTo>
                    <a:pt x="126" y="304"/>
                  </a:lnTo>
                  <a:lnTo>
                    <a:pt x="116" y="294"/>
                  </a:lnTo>
                  <a:lnTo>
                    <a:pt x="106" y="279"/>
                  </a:lnTo>
                  <a:lnTo>
                    <a:pt x="101" y="279"/>
                  </a:lnTo>
                  <a:lnTo>
                    <a:pt x="101" y="279"/>
                  </a:lnTo>
                  <a:lnTo>
                    <a:pt x="96" y="279"/>
                  </a:lnTo>
                  <a:lnTo>
                    <a:pt x="96" y="284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86" y="284"/>
                  </a:lnTo>
                  <a:lnTo>
                    <a:pt x="86" y="284"/>
                  </a:lnTo>
                  <a:lnTo>
                    <a:pt x="86" y="284"/>
                  </a:lnTo>
                  <a:lnTo>
                    <a:pt x="81" y="279"/>
                  </a:lnTo>
                  <a:lnTo>
                    <a:pt x="81" y="279"/>
                  </a:lnTo>
                  <a:lnTo>
                    <a:pt x="81" y="279"/>
                  </a:lnTo>
                  <a:lnTo>
                    <a:pt x="81" y="274"/>
                  </a:lnTo>
                  <a:lnTo>
                    <a:pt x="76" y="274"/>
                  </a:lnTo>
                  <a:lnTo>
                    <a:pt x="71" y="269"/>
                  </a:lnTo>
                  <a:lnTo>
                    <a:pt x="76" y="264"/>
                  </a:lnTo>
                  <a:lnTo>
                    <a:pt x="81" y="264"/>
                  </a:lnTo>
                  <a:lnTo>
                    <a:pt x="86" y="264"/>
                  </a:lnTo>
                  <a:lnTo>
                    <a:pt x="86" y="259"/>
                  </a:lnTo>
                  <a:lnTo>
                    <a:pt x="91" y="259"/>
                  </a:lnTo>
                  <a:lnTo>
                    <a:pt x="91" y="259"/>
                  </a:lnTo>
                  <a:lnTo>
                    <a:pt x="86" y="254"/>
                  </a:lnTo>
                  <a:lnTo>
                    <a:pt x="86" y="248"/>
                  </a:lnTo>
                  <a:lnTo>
                    <a:pt x="81" y="248"/>
                  </a:lnTo>
                  <a:lnTo>
                    <a:pt x="76" y="243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6" y="238"/>
                  </a:lnTo>
                  <a:lnTo>
                    <a:pt x="66" y="233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3"/>
                  </a:lnTo>
                  <a:lnTo>
                    <a:pt x="55" y="238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28"/>
                  </a:lnTo>
                  <a:lnTo>
                    <a:pt x="55" y="228"/>
                  </a:lnTo>
                  <a:lnTo>
                    <a:pt x="55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45" y="208"/>
                  </a:lnTo>
                  <a:lnTo>
                    <a:pt x="45" y="203"/>
                  </a:lnTo>
                  <a:lnTo>
                    <a:pt x="45" y="198"/>
                  </a:lnTo>
                  <a:lnTo>
                    <a:pt x="40" y="193"/>
                  </a:lnTo>
                  <a:lnTo>
                    <a:pt x="40" y="183"/>
                  </a:lnTo>
                  <a:lnTo>
                    <a:pt x="35" y="178"/>
                  </a:lnTo>
                  <a:lnTo>
                    <a:pt x="35" y="167"/>
                  </a:lnTo>
                  <a:lnTo>
                    <a:pt x="30" y="162"/>
                  </a:lnTo>
                  <a:lnTo>
                    <a:pt x="30" y="152"/>
                  </a:lnTo>
                  <a:lnTo>
                    <a:pt x="30" y="147"/>
                  </a:lnTo>
                  <a:lnTo>
                    <a:pt x="30" y="142"/>
                  </a:lnTo>
                  <a:lnTo>
                    <a:pt x="25" y="137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0" y="137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5" y="127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5" y="112"/>
                  </a:lnTo>
                  <a:lnTo>
                    <a:pt x="20" y="102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40" y="71"/>
                  </a:lnTo>
                  <a:lnTo>
                    <a:pt x="45" y="71"/>
                  </a:lnTo>
                  <a:lnTo>
                    <a:pt x="50" y="66"/>
                  </a:lnTo>
                  <a:lnTo>
                    <a:pt x="60" y="56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1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1"/>
                  </a:lnTo>
                  <a:lnTo>
                    <a:pt x="81" y="5"/>
                  </a:lnTo>
                  <a:lnTo>
                    <a:pt x="116" y="5"/>
                  </a:lnTo>
                  <a:lnTo>
                    <a:pt x="121" y="5"/>
                  </a:lnTo>
                  <a:lnTo>
                    <a:pt x="126" y="0"/>
                  </a:lnTo>
                  <a:lnTo>
                    <a:pt x="142" y="5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2" y="5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2" y="21"/>
                  </a:lnTo>
                  <a:lnTo>
                    <a:pt x="15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31"/>
                  </a:lnTo>
                  <a:lnTo>
                    <a:pt x="142" y="36"/>
                  </a:lnTo>
                  <a:lnTo>
                    <a:pt x="152" y="41"/>
                  </a:lnTo>
                  <a:lnTo>
                    <a:pt x="157" y="41"/>
                  </a:lnTo>
                  <a:lnTo>
                    <a:pt x="162" y="51"/>
                  </a:lnTo>
                  <a:lnTo>
                    <a:pt x="167" y="51"/>
                  </a:lnTo>
                  <a:lnTo>
                    <a:pt x="177" y="56"/>
                  </a:lnTo>
                  <a:lnTo>
                    <a:pt x="182" y="56"/>
                  </a:lnTo>
                  <a:lnTo>
                    <a:pt x="187" y="61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71"/>
                  </a:lnTo>
                  <a:lnTo>
                    <a:pt x="197" y="76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202" y="66"/>
                  </a:lnTo>
                  <a:lnTo>
                    <a:pt x="207" y="66"/>
                  </a:lnTo>
                  <a:lnTo>
                    <a:pt x="212" y="71"/>
                  </a:lnTo>
                  <a:lnTo>
                    <a:pt x="217" y="71"/>
                  </a:lnTo>
                  <a:lnTo>
                    <a:pt x="223" y="71"/>
                  </a:lnTo>
                  <a:lnTo>
                    <a:pt x="223" y="71"/>
                  </a:lnTo>
                  <a:lnTo>
                    <a:pt x="228" y="76"/>
                  </a:lnTo>
                  <a:lnTo>
                    <a:pt x="228" y="81"/>
                  </a:lnTo>
                  <a:lnTo>
                    <a:pt x="238" y="86"/>
                  </a:lnTo>
                  <a:lnTo>
                    <a:pt x="248" y="97"/>
                  </a:lnTo>
                  <a:lnTo>
                    <a:pt x="253" y="97"/>
                  </a:lnTo>
                  <a:lnTo>
                    <a:pt x="268" y="97"/>
                  </a:lnTo>
                  <a:lnTo>
                    <a:pt x="263" y="107"/>
                  </a:lnTo>
                  <a:lnTo>
                    <a:pt x="268" y="112"/>
                  </a:lnTo>
                  <a:lnTo>
                    <a:pt x="278" y="107"/>
                  </a:lnTo>
                  <a:lnTo>
                    <a:pt x="288" y="107"/>
                  </a:lnTo>
                  <a:lnTo>
                    <a:pt x="288" y="112"/>
                  </a:lnTo>
                  <a:lnTo>
                    <a:pt x="288" y="117"/>
                  </a:lnTo>
                  <a:lnTo>
                    <a:pt x="288" y="122"/>
                  </a:lnTo>
                  <a:lnTo>
                    <a:pt x="288" y="127"/>
                  </a:lnTo>
                  <a:lnTo>
                    <a:pt x="293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4" y="127"/>
                  </a:lnTo>
                  <a:lnTo>
                    <a:pt x="304" y="137"/>
                  </a:lnTo>
                  <a:lnTo>
                    <a:pt x="309" y="137"/>
                  </a:lnTo>
                  <a:lnTo>
                    <a:pt x="319" y="142"/>
                  </a:lnTo>
                  <a:lnTo>
                    <a:pt x="319" y="142"/>
                  </a:lnTo>
                  <a:lnTo>
                    <a:pt x="304" y="152"/>
                  </a:lnTo>
                  <a:lnTo>
                    <a:pt x="309" y="15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7" name="Freeform 91">
              <a:extLst>
                <a:ext uri="{FF2B5EF4-FFF2-40B4-BE49-F238E27FC236}">
                  <a16:creationId xmlns:a16="http://schemas.microsoft.com/office/drawing/2014/main" id="{2EC32704-A359-A06C-3617-4F8BE581C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9" y="4411663"/>
              <a:ext cx="322263" cy="112713"/>
            </a:xfrm>
            <a:custGeom>
              <a:avLst/>
              <a:gdLst>
                <a:gd name="T0" fmla="*/ 167 w 203"/>
                <a:gd name="T1" fmla="*/ 61 h 71"/>
                <a:gd name="T2" fmla="*/ 157 w 203"/>
                <a:gd name="T3" fmla="*/ 71 h 71"/>
                <a:gd name="T4" fmla="*/ 147 w 203"/>
                <a:gd name="T5" fmla="*/ 66 h 71"/>
                <a:gd name="T6" fmla="*/ 127 w 203"/>
                <a:gd name="T7" fmla="*/ 61 h 71"/>
                <a:gd name="T8" fmla="*/ 111 w 203"/>
                <a:gd name="T9" fmla="*/ 61 h 71"/>
                <a:gd name="T10" fmla="*/ 101 w 203"/>
                <a:gd name="T11" fmla="*/ 61 h 71"/>
                <a:gd name="T12" fmla="*/ 96 w 203"/>
                <a:gd name="T13" fmla="*/ 56 h 71"/>
                <a:gd name="T14" fmla="*/ 91 w 203"/>
                <a:gd name="T15" fmla="*/ 61 h 71"/>
                <a:gd name="T16" fmla="*/ 66 w 203"/>
                <a:gd name="T17" fmla="*/ 61 h 71"/>
                <a:gd name="T18" fmla="*/ 25 w 203"/>
                <a:gd name="T19" fmla="*/ 61 h 71"/>
                <a:gd name="T20" fmla="*/ 30 w 203"/>
                <a:gd name="T21" fmla="*/ 66 h 71"/>
                <a:gd name="T22" fmla="*/ 20 w 203"/>
                <a:gd name="T23" fmla="*/ 66 h 71"/>
                <a:gd name="T24" fmla="*/ 15 w 203"/>
                <a:gd name="T25" fmla="*/ 61 h 71"/>
                <a:gd name="T26" fmla="*/ 5 w 203"/>
                <a:gd name="T27" fmla="*/ 46 h 71"/>
                <a:gd name="T28" fmla="*/ 10 w 203"/>
                <a:gd name="T29" fmla="*/ 41 h 71"/>
                <a:gd name="T30" fmla="*/ 10 w 203"/>
                <a:gd name="T31" fmla="*/ 31 h 71"/>
                <a:gd name="T32" fmla="*/ 0 w 203"/>
                <a:gd name="T33" fmla="*/ 21 h 71"/>
                <a:gd name="T34" fmla="*/ 0 w 203"/>
                <a:gd name="T35" fmla="*/ 11 h 71"/>
                <a:gd name="T36" fmla="*/ 5 w 203"/>
                <a:gd name="T37" fmla="*/ 5 h 71"/>
                <a:gd name="T38" fmla="*/ 20 w 203"/>
                <a:gd name="T39" fmla="*/ 5 h 71"/>
                <a:gd name="T40" fmla="*/ 30 w 203"/>
                <a:gd name="T41" fmla="*/ 5 h 71"/>
                <a:gd name="T42" fmla="*/ 40 w 203"/>
                <a:gd name="T43" fmla="*/ 5 h 71"/>
                <a:gd name="T44" fmla="*/ 51 w 203"/>
                <a:gd name="T45" fmla="*/ 5 h 71"/>
                <a:gd name="T46" fmla="*/ 56 w 203"/>
                <a:gd name="T47" fmla="*/ 5 h 71"/>
                <a:gd name="T48" fmla="*/ 66 w 203"/>
                <a:gd name="T49" fmla="*/ 11 h 71"/>
                <a:gd name="T50" fmla="*/ 76 w 203"/>
                <a:gd name="T51" fmla="*/ 11 h 71"/>
                <a:gd name="T52" fmla="*/ 86 w 203"/>
                <a:gd name="T53" fmla="*/ 16 h 71"/>
                <a:gd name="T54" fmla="*/ 91 w 203"/>
                <a:gd name="T55" fmla="*/ 21 h 71"/>
                <a:gd name="T56" fmla="*/ 101 w 203"/>
                <a:gd name="T57" fmla="*/ 26 h 71"/>
                <a:gd name="T58" fmla="*/ 111 w 203"/>
                <a:gd name="T59" fmla="*/ 31 h 71"/>
                <a:gd name="T60" fmla="*/ 116 w 203"/>
                <a:gd name="T61" fmla="*/ 36 h 71"/>
                <a:gd name="T62" fmla="*/ 127 w 203"/>
                <a:gd name="T63" fmla="*/ 26 h 71"/>
                <a:gd name="T64" fmla="*/ 132 w 203"/>
                <a:gd name="T65" fmla="*/ 21 h 71"/>
                <a:gd name="T66" fmla="*/ 137 w 203"/>
                <a:gd name="T67" fmla="*/ 16 h 71"/>
                <a:gd name="T68" fmla="*/ 132 w 203"/>
                <a:gd name="T69" fmla="*/ 11 h 71"/>
                <a:gd name="T70" fmla="*/ 132 w 203"/>
                <a:gd name="T71" fmla="*/ 5 h 71"/>
                <a:gd name="T72" fmla="*/ 142 w 203"/>
                <a:gd name="T73" fmla="*/ 5 h 71"/>
                <a:gd name="T74" fmla="*/ 157 w 203"/>
                <a:gd name="T75" fmla="*/ 5 h 71"/>
                <a:gd name="T76" fmla="*/ 162 w 203"/>
                <a:gd name="T77" fmla="*/ 0 h 71"/>
                <a:gd name="T78" fmla="*/ 172 w 203"/>
                <a:gd name="T79" fmla="*/ 5 h 71"/>
                <a:gd name="T80" fmla="*/ 167 w 203"/>
                <a:gd name="T81" fmla="*/ 16 h 71"/>
                <a:gd name="T82" fmla="*/ 172 w 203"/>
                <a:gd name="T83" fmla="*/ 21 h 71"/>
                <a:gd name="T84" fmla="*/ 182 w 203"/>
                <a:gd name="T85" fmla="*/ 21 h 71"/>
                <a:gd name="T86" fmla="*/ 177 w 203"/>
                <a:gd name="T87" fmla="*/ 16 h 71"/>
                <a:gd name="T88" fmla="*/ 182 w 203"/>
                <a:gd name="T89" fmla="*/ 11 h 71"/>
                <a:gd name="T90" fmla="*/ 192 w 203"/>
                <a:gd name="T91" fmla="*/ 11 h 71"/>
                <a:gd name="T92" fmla="*/ 192 w 203"/>
                <a:gd name="T93" fmla="*/ 16 h 71"/>
                <a:gd name="T94" fmla="*/ 203 w 203"/>
                <a:gd name="T95" fmla="*/ 21 h 71"/>
                <a:gd name="T96" fmla="*/ 203 w 203"/>
                <a:gd name="T97" fmla="*/ 26 h 71"/>
                <a:gd name="T98" fmla="*/ 203 w 203"/>
                <a:gd name="T99" fmla="*/ 36 h 71"/>
                <a:gd name="T100" fmla="*/ 197 w 203"/>
                <a:gd name="T101" fmla="*/ 41 h 71"/>
                <a:gd name="T102" fmla="*/ 187 w 203"/>
                <a:gd name="T103" fmla="*/ 41 h 71"/>
                <a:gd name="T104" fmla="*/ 182 w 203"/>
                <a:gd name="T105" fmla="*/ 56 h 71"/>
                <a:gd name="T106" fmla="*/ 167 w 203"/>
                <a:gd name="T107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71">
                  <a:moveTo>
                    <a:pt x="167" y="61"/>
                  </a:moveTo>
                  <a:lnTo>
                    <a:pt x="167" y="61"/>
                  </a:lnTo>
                  <a:lnTo>
                    <a:pt x="162" y="61"/>
                  </a:lnTo>
                  <a:lnTo>
                    <a:pt x="157" y="71"/>
                  </a:lnTo>
                  <a:lnTo>
                    <a:pt x="147" y="71"/>
                  </a:lnTo>
                  <a:lnTo>
                    <a:pt x="147" y="66"/>
                  </a:lnTo>
                  <a:lnTo>
                    <a:pt x="132" y="66"/>
                  </a:lnTo>
                  <a:lnTo>
                    <a:pt x="127" y="61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6" y="66"/>
                  </a:lnTo>
                  <a:lnTo>
                    <a:pt x="101" y="61"/>
                  </a:lnTo>
                  <a:lnTo>
                    <a:pt x="101" y="56"/>
                  </a:lnTo>
                  <a:lnTo>
                    <a:pt x="96" y="56"/>
                  </a:lnTo>
                  <a:lnTo>
                    <a:pt x="91" y="56"/>
                  </a:lnTo>
                  <a:lnTo>
                    <a:pt x="91" y="61"/>
                  </a:lnTo>
                  <a:lnTo>
                    <a:pt x="86" y="61"/>
                  </a:lnTo>
                  <a:lnTo>
                    <a:pt x="66" y="61"/>
                  </a:lnTo>
                  <a:lnTo>
                    <a:pt x="35" y="56"/>
                  </a:lnTo>
                  <a:lnTo>
                    <a:pt x="25" y="61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15" y="71"/>
                  </a:lnTo>
                  <a:lnTo>
                    <a:pt x="20" y="66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5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5" y="11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56" y="5"/>
                  </a:lnTo>
                  <a:lnTo>
                    <a:pt x="61" y="11"/>
                  </a:lnTo>
                  <a:lnTo>
                    <a:pt x="66" y="11"/>
                  </a:lnTo>
                  <a:lnTo>
                    <a:pt x="71" y="11"/>
                  </a:lnTo>
                  <a:lnTo>
                    <a:pt x="76" y="11"/>
                  </a:lnTo>
                  <a:lnTo>
                    <a:pt x="81" y="11"/>
                  </a:lnTo>
                  <a:lnTo>
                    <a:pt x="86" y="16"/>
                  </a:lnTo>
                  <a:lnTo>
                    <a:pt x="86" y="21"/>
                  </a:lnTo>
                  <a:lnTo>
                    <a:pt x="91" y="21"/>
                  </a:lnTo>
                  <a:lnTo>
                    <a:pt x="96" y="2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11" y="31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22" y="31"/>
                  </a:lnTo>
                  <a:lnTo>
                    <a:pt x="127" y="26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32" y="16"/>
                  </a:lnTo>
                  <a:lnTo>
                    <a:pt x="132" y="11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52" y="5"/>
                  </a:lnTo>
                  <a:lnTo>
                    <a:pt x="157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5"/>
                  </a:lnTo>
                  <a:lnTo>
                    <a:pt x="172" y="11"/>
                  </a:lnTo>
                  <a:lnTo>
                    <a:pt x="167" y="16"/>
                  </a:lnTo>
                  <a:lnTo>
                    <a:pt x="167" y="21"/>
                  </a:lnTo>
                  <a:lnTo>
                    <a:pt x="172" y="21"/>
                  </a:lnTo>
                  <a:lnTo>
                    <a:pt x="177" y="21"/>
                  </a:lnTo>
                  <a:lnTo>
                    <a:pt x="182" y="21"/>
                  </a:lnTo>
                  <a:lnTo>
                    <a:pt x="177" y="21"/>
                  </a:lnTo>
                  <a:lnTo>
                    <a:pt x="177" y="16"/>
                  </a:lnTo>
                  <a:lnTo>
                    <a:pt x="177" y="11"/>
                  </a:lnTo>
                  <a:lnTo>
                    <a:pt x="182" y="11"/>
                  </a:lnTo>
                  <a:lnTo>
                    <a:pt x="187" y="16"/>
                  </a:lnTo>
                  <a:lnTo>
                    <a:pt x="192" y="11"/>
                  </a:lnTo>
                  <a:lnTo>
                    <a:pt x="192" y="11"/>
                  </a:lnTo>
                  <a:lnTo>
                    <a:pt x="192" y="16"/>
                  </a:lnTo>
                  <a:lnTo>
                    <a:pt x="197" y="21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3" y="26"/>
                  </a:lnTo>
                  <a:lnTo>
                    <a:pt x="203" y="26"/>
                  </a:lnTo>
                  <a:lnTo>
                    <a:pt x="203" y="36"/>
                  </a:lnTo>
                  <a:lnTo>
                    <a:pt x="203" y="41"/>
                  </a:lnTo>
                  <a:lnTo>
                    <a:pt x="197" y="41"/>
                  </a:lnTo>
                  <a:lnTo>
                    <a:pt x="192" y="36"/>
                  </a:lnTo>
                  <a:lnTo>
                    <a:pt x="187" y="41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7" y="56"/>
                  </a:lnTo>
                  <a:lnTo>
                    <a:pt x="167" y="6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8" name="Freeform 92">
              <a:extLst>
                <a:ext uri="{FF2B5EF4-FFF2-40B4-BE49-F238E27FC236}">
                  <a16:creationId xmlns:a16="http://schemas.microsoft.com/office/drawing/2014/main" id="{D17D70B8-3054-0222-39F2-64A40997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6" y="4797425"/>
              <a:ext cx="39688" cy="17463"/>
            </a:xfrm>
            <a:custGeom>
              <a:avLst/>
              <a:gdLst>
                <a:gd name="T0" fmla="*/ 15 w 25"/>
                <a:gd name="T1" fmla="*/ 0 h 11"/>
                <a:gd name="T2" fmla="*/ 15 w 25"/>
                <a:gd name="T3" fmla="*/ 0 h 11"/>
                <a:gd name="T4" fmla="*/ 20 w 25"/>
                <a:gd name="T5" fmla="*/ 5 h 11"/>
                <a:gd name="T6" fmla="*/ 25 w 25"/>
                <a:gd name="T7" fmla="*/ 11 h 11"/>
                <a:gd name="T8" fmla="*/ 15 w 25"/>
                <a:gd name="T9" fmla="*/ 11 h 11"/>
                <a:gd name="T10" fmla="*/ 15 w 25"/>
                <a:gd name="T11" fmla="*/ 11 h 11"/>
                <a:gd name="T12" fmla="*/ 10 w 25"/>
                <a:gd name="T13" fmla="*/ 11 h 11"/>
                <a:gd name="T14" fmla="*/ 5 w 25"/>
                <a:gd name="T15" fmla="*/ 11 h 11"/>
                <a:gd name="T16" fmla="*/ 5 w 25"/>
                <a:gd name="T17" fmla="*/ 11 h 11"/>
                <a:gd name="T18" fmla="*/ 5 w 25"/>
                <a:gd name="T19" fmla="*/ 11 h 11"/>
                <a:gd name="T20" fmla="*/ 0 w 25"/>
                <a:gd name="T21" fmla="*/ 11 h 11"/>
                <a:gd name="T22" fmla="*/ 0 w 25"/>
                <a:gd name="T23" fmla="*/ 5 h 11"/>
                <a:gd name="T24" fmla="*/ 0 w 25"/>
                <a:gd name="T25" fmla="*/ 5 h 11"/>
                <a:gd name="T26" fmla="*/ 0 w 25"/>
                <a:gd name="T27" fmla="*/ 0 h 11"/>
                <a:gd name="T28" fmla="*/ 0 w 25"/>
                <a:gd name="T29" fmla="*/ 0 h 11"/>
                <a:gd name="T30" fmla="*/ 0 w 25"/>
                <a:gd name="T31" fmla="*/ 0 h 11"/>
                <a:gd name="T32" fmla="*/ 5 w 25"/>
                <a:gd name="T33" fmla="*/ 0 h 11"/>
                <a:gd name="T34" fmla="*/ 5 w 25"/>
                <a:gd name="T35" fmla="*/ 0 h 11"/>
                <a:gd name="T36" fmla="*/ 10 w 25"/>
                <a:gd name="T37" fmla="*/ 0 h 11"/>
                <a:gd name="T38" fmla="*/ 15 w 25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1">
                  <a:moveTo>
                    <a:pt x="15" y="0"/>
                  </a:moveTo>
                  <a:lnTo>
                    <a:pt x="15" y="0"/>
                  </a:lnTo>
                  <a:lnTo>
                    <a:pt x="20" y="5"/>
                  </a:lnTo>
                  <a:lnTo>
                    <a:pt x="2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9" name="Freeform 93">
              <a:extLst>
                <a:ext uri="{FF2B5EF4-FFF2-40B4-BE49-F238E27FC236}">
                  <a16:creationId xmlns:a16="http://schemas.microsoft.com/office/drawing/2014/main" id="{3986F701-71E7-A340-F36A-4E37018CF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9" y="4637088"/>
              <a:ext cx="393700" cy="265113"/>
            </a:xfrm>
            <a:custGeom>
              <a:avLst/>
              <a:gdLst>
                <a:gd name="T0" fmla="*/ 248 w 248"/>
                <a:gd name="T1" fmla="*/ 101 h 167"/>
                <a:gd name="T2" fmla="*/ 238 w 248"/>
                <a:gd name="T3" fmla="*/ 106 h 167"/>
                <a:gd name="T4" fmla="*/ 222 w 248"/>
                <a:gd name="T5" fmla="*/ 112 h 167"/>
                <a:gd name="T6" fmla="*/ 207 w 248"/>
                <a:gd name="T7" fmla="*/ 101 h 167"/>
                <a:gd name="T8" fmla="*/ 197 w 248"/>
                <a:gd name="T9" fmla="*/ 101 h 167"/>
                <a:gd name="T10" fmla="*/ 192 w 248"/>
                <a:gd name="T11" fmla="*/ 96 h 167"/>
                <a:gd name="T12" fmla="*/ 182 w 248"/>
                <a:gd name="T13" fmla="*/ 96 h 167"/>
                <a:gd name="T14" fmla="*/ 182 w 248"/>
                <a:gd name="T15" fmla="*/ 106 h 167"/>
                <a:gd name="T16" fmla="*/ 177 w 248"/>
                <a:gd name="T17" fmla="*/ 106 h 167"/>
                <a:gd name="T18" fmla="*/ 167 w 248"/>
                <a:gd name="T19" fmla="*/ 117 h 167"/>
                <a:gd name="T20" fmla="*/ 172 w 248"/>
                <a:gd name="T21" fmla="*/ 117 h 167"/>
                <a:gd name="T22" fmla="*/ 182 w 248"/>
                <a:gd name="T23" fmla="*/ 122 h 167"/>
                <a:gd name="T24" fmla="*/ 192 w 248"/>
                <a:gd name="T25" fmla="*/ 122 h 167"/>
                <a:gd name="T26" fmla="*/ 192 w 248"/>
                <a:gd name="T27" fmla="*/ 132 h 167"/>
                <a:gd name="T28" fmla="*/ 187 w 248"/>
                <a:gd name="T29" fmla="*/ 147 h 167"/>
                <a:gd name="T30" fmla="*/ 167 w 248"/>
                <a:gd name="T31" fmla="*/ 147 h 167"/>
                <a:gd name="T32" fmla="*/ 111 w 248"/>
                <a:gd name="T33" fmla="*/ 132 h 167"/>
                <a:gd name="T34" fmla="*/ 96 w 248"/>
                <a:gd name="T35" fmla="*/ 137 h 167"/>
                <a:gd name="T36" fmla="*/ 96 w 248"/>
                <a:gd name="T37" fmla="*/ 152 h 167"/>
                <a:gd name="T38" fmla="*/ 96 w 248"/>
                <a:gd name="T39" fmla="*/ 162 h 167"/>
                <a:gd name="T40" fmla="*/ 91 w 248"/>
                <a:gd name="T41" fmla="*/ 157 h 167"/>
                <a:gd name="T42" fmla="*/ 15 w 248"/>
                <a:gd name="T43" fmla="*/ 101 h 167"/>
                <a:gd name="T44" fmla="*/ 0 w 248"/>
                <a:gd name="T45" fmla="*/ 101 h 167"/>
                <a:gd name="T46" fmla="*/ 15 w 248"/>
                <a:gd name="T47" fmla="*/ 81 h 167"/>
                <a:gd name="T48" fmla="*/ 0 w 248"/>
                <a:gd name="T49" fmla="*/ 76 h 167"/>
                <a:gd name="T50" fmla="*/ 30 w 248"/>
                <a:gd name="T51" fmla="*/ 61 h 167"/>
                <a:gd name="T52" fmla="*/ 45 w 248"/>
                <a:gd name="T53" fmla="*/ 61 h 167"/>
                <a:gd name="T54" fmla="*/ 65 w 248"/>
                <a:gd name="T55" fmla="*/ 56 h 167"/>
                <a:gd name="T56" fmla="*/ 70 w 248"/>
                <a:gd name="T57" fmla="*/ 41 h 167"/>
                <a:gd name="T58" fmla="*/ 76 w 248"/>
                <a:gd name="T59" fmla="*/ 25 h 167"/>
                <a:gd name="T60" fmla="*/ 81 w 248"/>
                <a:gd name="T61" fmla="*/ 25 h 167"/>
                <a:gd name="T62" fmla="*/ 91 w 248"/>
                <a:gd name="T63" fmla="*/ 25 h 167"/>
                <a:gd name="T64" fmla="*/ 101 w 248"/>
                <a:gd name="T65" fmla="*/ 36 h 167"/>
                <a:gd name="T66" fmla="*/ 106 w 248"/>
                <a:gd name="T67" fmla="*/ 36 h 167"/>
                <a:gd name="T68" fmla="*/ 116 w 248"/>
                <a:gd name="T69" fmla="*/ 25 h 167"/>
                <a:gd name="T70" fmla="*/ 121 w 248"/>
                <a:gd name="T71" fmla="*/ 10 h 167"/>
                <a:gd name="T72" fmla="*/ 131 w 248"/>
                <a:gd name="T73" fmla="*/ 0 h 167"/>
                <a:gd name="T74" fmla="*/ 141 w 248"/>
                <a:gd name="T75" fmla="*/ 5 h 167"/>
                <a:gd name="T76" fmla="*/ 162 w 248"/>
                <a:gd name="T77" fmla="*/ 31 h 167"/>
                <a:gd name="T78" fmla="*/ 172 w 248"/>
                <a:gd name="T79" fmla="*/ 36 h 167"/>
                <a:gd name="T80" fmla="*/ 192 w 248"/>
                <a:gd name="T81" fmla="*/ 31 h 167"/>
                <a:gd name="T82" fmla="*/ 207 w 248"/>
                <a:gd name="T83" fmla="*/ 51 h 167"/>
                <a:gd name="T84" fmla="*/ 222 w 248"/>
                <a:gd name="T85" fmla="*/ 46 h 167"/>
                <a:gd name="T86" fmla="*/ 217 w 248"/>
                <a:gd name="T87" fmla="*/ 66 h 167"/>
                <a:gd name="T88" fmla="*/ 222 w 248"/>
                <a:gd name="T89" fmla="*/ 81 h 167"/>
                <a:gd name="T90" fmla="*/ 222 w 248"/>
                <a:gd name="T91" fmla="*/ 96 h 167"/>
                <a:gd name="T92" fmla="*/ 233 w 248"/>
                <a:gd name="T93" fmla="*/ 10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8" h="167">
                  <a:moveTo>
                    <a:pt x="233" y="101"/>
                  </a:moveTo>
                  <a:lnTo>
                    <a:pt x="233" y="101"/>
                  </a:lnTo>
                  <a:lnTo>
                    <a:pt x="248" y="101"/>
                  </a:lnTo>
                  <a:lnTo>
                    <a:pt x="248" y="106"/>
                  </a:lnTo>
                  <a:lnTo>
                    <a:pt x="243" y="106"/>
                  </a:lnTo>
                  <a:lnTo>
                    <a:pt x="238" y="106"/>
                  </a:lnTo>
                  <a:lnTo>
                    <a:pt x="233" y="112"/>
                  </a:lnTo>
                  <a:lnTo>
                    <a:pt x="227" y="112"/>
                  </a:lnTo>
                  <a:lnTo>
                    <a:pt x="222" y="112"/>
                  </a:lnTo>
                  <a:lnTo>
                    <a:pt x="217" y="106"/>
                  </a:lnTo>
                  <a:lnTo>
                    <a:pt x="212" y="101"/>
                  </a:lnTo>
                  <a:lnTo>
                    <a:pt x="207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87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2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2" y="106"/>
                  </a:lnTo>
                  <a:lnTo>
                    <a:pt x="167" y="117"/>
                  </a:lnTo>
                  <a:lnTo>
                    <a:pt x="172" y="117"/>
                  </a:lnTo>
                  <a:lnTo>
                    <a:pt x="172" y="117"/>
                  </a:lnTo>
                  <a:lnTo>
                    <a:pt x="172" y="117"/>
                  </a:lnTo>
                  <a:lnTo>
                    <a:pt x="177" y="112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92" y="122"/>
                  </a:lnTo>
                  <a:lnTo>
                    <a:pt x="192" y="127"/>
                  </a:lnTo>
                  <a:lnTo>
                    <a:pt x="192" y="132"/>
                  </a:lnTo>
                  <a:lnTo>
                    <a:pt x="192" y="132"/>
                  </a:lnTo>
                  <a:lnTo>
                    <a:pt x="197" y="132"/>
                  </a:lnTo>
                  <a:lnTo>
                    <a:pt x="187" y="142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72" y="147"/>
                  </a:lnTo>
                  <a:lnTo>
                    <a:pt x="167" y="147"/>
                  </a:lnTo>
                  <a:lnTo>
                    <a:pt x="151" y="142"/>
                  </a:lnTo>
                  <a:lnTo>
                    <a:pt x="116" y="137"/>
                  </a:lnTo>
                  <a:lnTo>
                    <a:pt x="111" y="132"/>
                  </a:lnTo>
                  <a:lnTo>
                    <a:pt x="106" y="132"/>
                  </a:lnTo>
                  <a:lnTo>
                    <a:pt x="96" y="132"/>
                  </a:lnTo>
                  <a:lnTo>
                    <a:pt x="96" y="137"/>
                  </a:lnTo>
                  <a:lnTo>
                    <a:pt x="91" y="142"/>
                  </a:lnTo>
                  <a:lnTo>
                    <a:pt x="91" y="147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101" y="157"/>
                  </a:lnTo>
                  <a:lnTo>
                    <a:pt x="96" y="162"/>
                  </a:lnTo>
                  <a:lnTo>
                    <a:pt x="96" y="167"/>
                  </a:lnTo>
                  <a:lnTo>
                    <a:pt x="91" y="167"/>
                  </a:lnTo>
                  <a:lnTo>
                    <a:pt x="91" y="157"/>
                  </a:lnTo>
                  <a:lnTo>
                    <a:pt x="91" y="147"/>
                  </a:lnTo>
                  <a:lnTo>
                    <a:pt x="50" y="117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91"/>
                  </a:lnTo>
                  <a:lnTo>
                    <a:pt x="0" y="9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5" y="76"/>
                  </a:lnTo>
                  <a:lnTo>
                    <a:pt x="0" y="76"/>
                  </a:lnTo>
                  <a:lnTo>
                    <a:pt x="5" y="71"/>
                  </a:lnTo>
                  <a:lnTo>
                    <a:pt x="25" y="66"/>
                  </a:lnTo>
                  <a:lnTo>
                    <a:pt x="30" y="61"/>
                  </a:lnTo>
                  <a:lnTo>
                    <a:pt x="30" y="66"/>
                  </a:lnTo>
                  <a:lnTo>
                    <a:pt x="40" y="61"/>
                  </a:lnTo>
                  <a:lnTo>
                    <a:pt x="45" y="61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1"/>
                  </a:lnTo>
                  <a:lnTo>
                    <a:pt x="70" y="46"/>
                  </a:lnTo>
                  <a:lnTo>
                    <a:pt x="70" y="41"/>
                  </a:lnTo>
                  <a:lnTo>
                    <a:pt x="70" y="36"/>
                  </a:lnTo>
                  <a:lnTo>
                    <a:pt x="70" y="31"/>
                  </a:lnTo>
                  <a:lnTo>
                    <a:pt x="76" y="25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0"/>
                  </a:lnTo>
                  <a:lnTo>
                    <a:pt x="91" y="25"/>
                  </a:lnTo>
                  <a:lnTo>
                    <a:pt x="96" y="3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6" y="36"/>
                  </a:lnTo>
                  <a:lnTo>
                    <a:pt x="121" y="31"/>
                  </a:lnTo>
                  <a:lnTo>
                    <a:pt x="121" y="25"/>
                  </a:lnTo>
                  <a:lnTo>
                    <a:pt x="116" y="2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21" y="10"/>
                  </a:lnTo>
                  <a:lnTo>
                    <a:pt x="121" y="5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6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6" y="10"/>
                  </a:lnTo>
                  <a:lnTo>
                    <a:pt x="157" y="31"/>
                  </a:lnTo>
                  <a:lnTo>
                    <a:pt x="162" y="31"/>
                  </a:lnTo>
                  <a:lnTo>
                    <a:pt x="162" y="36"/>
                  </a:lnTo>
                  <a:lnTo>
                    <a:pt x="167" y="41"/>
                  </a:lnTo>
                  <a:lnTo>
                    <a:pt x="172" y="36"/>
                  </a:lnTo>
                  <a:lnTo>
                    <a:pt x="177" y="36"/>
                  </a:lnTo>
                  <a:lnTo>
                    <a:pt x="187" y="31"/>
                  </a:lnTo>
                  <a:lnTo>
                    <a:pt x="192" y="31"/>
                  </a:lnTo>
                  <a:lnTo>
                    <a:pt x="197" y="31"/>
                  </a:lnTo>
                  <a:lnTo>
                    <a:pt x="202" y="46"/>
                  </a:lnTo>
                  <a:lnTo>
                    <a:pt x="207" y="51"/>
                  </a:lnTo>
                  <a:lnTo>
                    <a:pt x="212" y="51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2" y="56"/>
                  </a:lnTo>
                  <a:lnTo>
                    <a:pt x="217" y="61"/>
                  </a:lnTo>
                  <a:lnTo>
                    <a:pt x="217" y="66"/>
                  </a:lnTo>
                  <a:lnTo>
                    <a:pt x="222" y="66"/>
                  </a:lnTo>
                  <a:lnTo>
                    <a:pt x="222" y="76"/>
                  </a:lnTo>
                  <a:lnTo>
                    <a:pt x="222" y="81"/>
                  </a:lnTo>
                  <a:lnTo>
                    <a:pt x="222" y="86"/>
                  </a:lnTo>
                  <a:lnTo>
                    <a:pt x="222" y="91"/>
                  </a:lnTo>
                  <a:lnTo>
                    <a:pt x="222" y="96"/>
                  </a:lnTo>
                  <a:lnTo>
                    <a:pt x="233" y="96"/>
                  </a:lnTo>
                  <a:lnTo>
                    <a:pt x="238" y="96"/>
                  </a:lnTo>
                  <a:lnTo>
                    <a:pt x="233" y="10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0" name="Freeform 94">
              <a:extLst>
                <a:ext uri="{FF2B5EF4-FFF2-40B4-BE49-F238E27FC236}">
                  <a16:creationId xmlns:a16="http://schemas.microsoft.com/office/drawing/2014/main" id="{D8160105-828B-F30C-5B21-DA55F523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576" y="4789488"/>
              <a:ext cx="39688" cy="41275"/>
            </a:xfrm>
            <a:custGeom>
              <a:avLst/>
              <a:gdLst>
                <a:gd name="T0" fmla="*/ 20 w 25"/>
                <a:gd name="T1" fmla="*/ 16 h 26"/>
                <a:gd name="T2" fmla="*/ 20 w 25"/>
                <a:gd name="T3" fmla="*/ 16 h 26"/>
                <a:gd name="T4" fmla="*/ 25 w 25"/>
                <a:gd name="T5" fmla="*/ 16 h 26"/>
                <a:gd name="T6" fmla="*/ 25 w 25"/>
                <a:gd name="T7" fmla="*/ 16 h 26"/>
                <a:gd name="T8" fmla="*/ 20 w 25"/>
                <a:gd name="T9" fmla="*/ 21 h 26"/>
                <a:gd name="T10" fmla="*/ 20 w 25"/>
                <a:gd name="T11" fmla="*/ 21 h 26"/>
                <a:gd name="T12" fmla="*/ 15 w 25"/>
                <a:gd name="T13" fmla="*/ 26 h 26"/>
                <a:gd name="T14" fmla="*/ 15 w 25"/>
                <a:gd name="T15" fmla="*/ 21 h 26"/>
                <a:gd name="T16" fmla="*/ 15 w 25"/>
                <a:gd name="T17" fmla="*/ 21 h 26"/>
                <a:gd name="T18" fmla="*/ 15 w 25"/>
                <a:gd name="T19" fmla="*/ 16 h 26"/>
                <a:gd name="T20" fmla="*/ 10 w 25"/>
                <a:gd name="T21" fmla="*/ 16 h 26"/>
                <a:gd name="T22" fmla="*/ 5 w 25"/>
                <a:gd name="T23" fmla="*/ 16 h 26"/>
                <a:gd name="T24" fmla="*/ 0 w 25"/>
                <a:gd name="T25" fmla="*/ 16 h 26"/>
                <a:gd name="T26" fmla="*/ 0 w 25"/>
                <a:gd name="T27" fmla="*/ 16 h 26"/>
                <a:gd name="T28" fmla="*/ 0 w 25"/>
                <a:gd name="T29" fmla="*/ 10 h 26"/>
                <a:gd name="T30" fmla="*/ 0 w 25"/>
                <a:gd name="T31" fmla="*/ 10 h 26"/>
                <a:gd name="T32" fmla="*/ 5 w 25"/>
                <a:gd name="T33" fmla="*/ 10 h 26"/>
                <a:gd name="T34" fmla="*/ 5 w 25"/>
                <a:gd name="T35" fmla="*/ 5 h 26"/>
                <a:gd name="T36" fmla="*/ 5 w 25"/>
                <a:gd name="T37" fmla="*/ 0 h 26"/>
                <a:gd name="T38" fmla="*/ 5 w 25"/>
                <a:gd name="T39" fmla="*/ 0 h 26"/>
                <a:gd name="T40" fmla="*/ 10 w 25"/>
                <a:gd name="T41" fmla="*/ 0 h 26"/>
                <a:gd name="T42" fmla="*/ 15 w 25"/>
                <a:gd name="T43" fmla="*/ 0 h 26"/>
                <a:gd name="T44" fmla="*/ 15 w 25"/>
                <a:gd name="T45" fmla="*/ 0 h 26"/>
                <a:gd name="T46" fmla="*/ 20 w 25"/>
                <a:gd name="T47" fmla="*/ 5 h 26"/>
                <a:gd name="T48" fmla="*/ 20 w 25"/>
                <a:gd name="T49" fmla="*/ 5 h 26"/>
                <a:gd name="T50" fmla="*/ 20 w 25"/>
                <a:gd name="T51" fmla="*/ 5 h 26"/>
                <a:gd name="T52" fmla="*/ 20 w 25"/>
                <a:gd name="T53" fmla="*/ 10 h 26"/>
                <a:gd name="T54" fmla="*/ 20 w 25"/>
                <a:gd name="T55" fmla="*/ 10 h 26"/>
                <a:gd name="T56" fmla="*/ 20 w 25"/>
                <a:gd name="T5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26">
                  <a:moveTo>
                    <a:pt x="20" y="16"/>
                  </a:moveTo>
                  <a:lnTo>
                    <a:pt x="20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1" name="Freeform 95">
              <a:extLst>
                <a:ext uri="{FF2B5EF4-FFF2-40B4-BE49-F238E27FC236}">
                  <a16:creationId xmlns:a16="http://schemas.microsoft.com/office/drawing/2014/main" id="{94CD01E9-ED7E-A34D-A1A4-65FB8A89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6" y="3857625"/>
              <a:ext cx="288925" cy="346075"/>
            </a:xfrm>
            <a:custGeom>
              <a:avLst/>
              <a:gdLst>
                <a:gd name="T0" fmla="*/ 162 w 182"/>
                <a:gd name="T1" fmla="*/ 81 h 218"/>
                <a:gd name="T2" fmla="*/ 162 w 182"/>
                <a:gd name="T3" fmla="*/ 96 h 218"/>
                <a:gd name="T4" fmla="*/ 172 w 182"/>
                <a:gd name="T5" fmla="*/ 117 h 218"/>
                <a:gd name="T6" fmla="*/ 167 w 182"/>
                <a:gd name="T7" fmla="*/ 127 h 218"/>
                <a:gd name="T8" fmla="*/ 182 w 182"/>
                <a:gd name="T9" fmla="*/ 137 h 218"/>
                <a:gd name="T10" fmla="*/ 157 w 182"/>
                <a:gd name="T11" fmla="*/ 137 h 218"/>
                <a:gd name="T12" fmla="*/ 152 w 182"/>
                <a:gd name="T13" fmla="*/ 142 h 218"/>
                <a:gd name="T14" fmla="*/ 167 w 182"/>
                <a:gd name="T15" fmla="*/ 147 h 218"/>
                <a:gd name="T16" fmla="*/ 177 w 182"/>
                <a:gd name="T17" fmla="*/ 152 h 218"/>
                <a:gd name="T18" fmla="*/ 182 w 182"/>
                <a:gd name="T19" fmla="*/ 157 h 218"/>
                <a:gd name="T20" fmla="*/ 177 w 182"/>
                <a:gd name="T21" fmla="*/ 172 h 218"/>
                <a:gd name="T22" fmla="*/ 167 w 182"/>
                <a:gd name="T23" fmla="*/ 172 h 218"/>
                <a:gd name="T24" fmla="*/ 167 w 182"/>
                <a:gd name="T25" fmla="*/ 203 h 218"/>
                <a:gd name="T26" fmla="*/ 162 w 182"/>
                <a:gd name="T27" fmla="*/ 208 h 218"/>
                <a:gd name="T28" fmla="*/ 147 w 182"/>
                <a:gd name="T29" fmla="*/ 192 h 218"/>
                <a:gd name="T30" fmla="*/ 126 w 182"/>
                <a:gd name="T31" fmla="*/ 192 h 218"/>
                <a:gd name="T32" fmla="*/ 121 w 182"/>
                <a:gd name="T33" fmla="*/ 203 h 218"/>
                <a:gd name="T34" fmla="*/ 106 w 182"/>
                <a:gd name="T35" fmla="*/ 203 h 218"/>
                <a:gd name="T36" fmla="*/ 96 w 182"/>
                <a:gd name="T37" fmla="*/ 208 h 218"/>
                <a:gd name="T38" fmla="*/ 81 w 182"/>
                <a:gd name="T39" fmla="*/ 208 h 218"/>
                <a:gd name="T40" fmla="*/ 65 w 182"/>
                <a:gd name="T41" fmla="*/ 213 h 218"/>
                <a:gd name="T42" fmla="*/ 65 w 182"/>
                <a:gd name="T43" fmla="*/ 203 h 218"/>
                <a:gd name="T44" fmla="*/ 65 w 182"/>
                <a:gd name="T45" fmla="*/ 182 h 218"/>
                <a:gd name="T46" fmla="*/ 45 w 182"/>
                <a:gd name="T47" fmla="*/ 177 h 218"/>
                <a:gd name="T48" fmla="*/ 40 w 182"/>
                <a:gd name="T49" fmla="*/ 172 h 218"/>
                <a:gd name="T50" fmla="*/ 45 w 182"/>
                <a:gd name="T51" fmla="*/ 162 h 218"/>
                <a:gd name="T52" fmla="*/ 35 w 182"/>
                <a:gd name="T53" fmla="*/ 152 h 218"/>
                <a:gd name="T54" fmla="*/ 20 w 182"/>
                <a:gd name="T55" fmla="*/ 152 h 218"/>
                <a:gd name="T56" fmla="*/ 10 w 182"/>
                <a:gd name="T57" fmla="*/ 137 h 218"/>
                <a:gd name="T58" fmla="*/ 0 w 182"/>
                <a:gd name="T59" fmla="*/ 122 h 218"/>
                <a:gd name="T60" fmla="*/ 10 w 182"/>
                <a:gd name="T61" fmla="*/ 101 h 218"/>
                <a:gd name="T62" fmla="*/ 25 w 182"/>
                <a:gd name="T63" fmla="*/ 81 h 218"/>
                <a:gd name="T64" fmla="*/ 10 w 182"/>
                <a:gd name="T65" fmla="*/ 66 h 218"/>
                <a:gd name="T66" fmla="*/ 10 w 182"/>
                <a:gd name="T67" fmla="*/ 51 h 218"/>
                <a:gd name="T68" fmla="*/ 20 w 182"/>
                <a:gd name="T69" fmla="*/ 61 h 218"/>
                <a:gd name="T70" fmla="*/ 35 w 182"/>
                <a:gd name="T71" fmla="*/ 61 h 218"/>
                <a:gd name="T72" fmla="*/ 50 w 182"/>
                <a:gd name="T73" fmla="*/ 51 h 218"/>
                <a:gd name="T74" fmla="*/ 76 w 182"/>
                <a:gd name="T75" fmla="*/ 41 h 218"/>
                <a:gd name="T76" fmla="*/ 81 w 182"/>
                <a:gd name="T77" fmla="*/ 30 h 218"/>
                <a:gd name="T78" fmla="*/ 96 w 182"/>
                <a:gd name="T79" fmla="*/ 25 h 218"/>
                <a:gd name="T80" fmla="*/ 96 w 182"/>
                <a:gd name="T81" fmla="*/ 5 h 218"/>
                <a:gd name="T82" fmla="*/ 116 w 182"/>
                <a:gd name="T83" fmla="*/ 0 h 218"/>
                <a:gd name="T84" fmla="*/ 126 w 182"/>
                <a:gd name="T85" fmla="*/ 20 h 218"/>
                <a:gd name="T86" fmla="*/ 121 w 182"/>
                <a:gd name="T87" fmla="*/ 30 h 218"/>
                <a:gd name="T88" fmla="*/ 126 w 182"/>
                <a:gd name="T89" fmla="*/ 41 h 218"/>
                <a:gd name="T90" fmla="*/ 126 w 182"/>
                <a:gd name="T91" fmla="*/ 56 h 218"/>
                <a:gd name="T92" fmla="*/ 131 w 182"/>
                <a:gd name="T93" fmla="*/ 66 h 218"/>
                <a:gd name="T94" fmla="*/ 141 w 182"/>
                <a:gd name="T95" fmla="*/ 66 h 218"/>
                <a:gd name="T96" fmla="*/ 157 w 182"/>
                <a:gd name="T97" fmla="*/ 7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" h="218">
                  <a:moveTo>
                    <a:pt x="157" y="71"/>
                  </a:moveTo>
                  <a:lnTo>
                    <a:pt x="157" y="71"/>
                  </a:lnTo>
                  <a:lnTo>
                    <a:pt x="162" y="81"/>
                  </a:lnTo>
                  <a:lnTo>
                    <a:pt x="172" y="86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2" y="101"/>
                  </a:lnTo>
                  <a:lnTo>
                    <a:pt x="167" y="111"/>
                  </a:lnTo>
                  <a:lnTo>
                    <a:pt x="172" y="117"/>
                  </a:lnTo>
                  <a:lnTo>
                    <a:pt x="172" y="117"/>
                  </a:lnTo>
                  <a:lnTo>
                    <a:pt x="167" y="122"/>
                  </a:lnTo>
                  <a:lnTo>
                    <a:pt x="167" y="127"/>
                  </a:lnTo>
                  <a:lnTo>
                    <a:pt x="177" y="127"/>
                  </a:lnTo>
                  <a:lnTo>
                    <a:pt x="182" y="13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67" y="142"/>
                  </a:lnTo>
                  <a:lnTo>
                    <a:pt x="157" y="137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2" y="142"/>
                  </a:lnTo>
                  <a:lnTo>
                    <a:pt x="162" y="152"/>
                  </a:lnTo>
                  <a:lnTo>
                    <a:pt x="167" y="152"/>
                  </a:lnTo>
                  <a:lnTo>
                    <a:pt x="167" y="147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77" y="152"/>
                  </a:lnTo>
                  <a:lnTo>
                    <a:pt x="182" y="147"/>
                  </a:lnTo>
                  <a:lnTo>
                    <a:pt x="182" y="152"/>
                  </a:lnTo>
                  <a:lnTo>
                    <a:pt x="182" y="157"/>
                  </a:lnTo>
                  <a:lnTo>
                    <a:pt x="182" y="167"/>
                  </a:lnTo>
                  <a:lnTo>
                    <a:pt x="182" y="172"/>
                  </a:lnTo>
                  <a:lnTo>
                    <a:pt x="177" y="172"/>
                  </a:lnTo>
                  <a:lnTo>
                    <a:pt x="172" y="167"/>
                  </a:lnTo>
                  <a:lnTo>
                    <a:pt x="172" y="172"/>
                  </a:lnTo>
                  <a:lnTo>
                    <a:pt x="167" y="172"/>
                  </a:lnTo>
                  <a:lnTo>
                    <a:pt x="167" y="177"/>
                  </a:lnTo>
                  <a:lnTo>
                    <a:pt x="162" y="187"/>
                  </a:lnTo>
                  <a:lnTo>
                    <a:pt x="167" y="203"/>
                  </a:lnTo>
                  <a:lnTo>
                    <a:pt x="162" y="203"/>
                  </a:lnTo>
                  <a:lnTo>
                    <a:pt x="162" y="208"/>
                  </a:lnTo>
                  <a:lnTo>
                    <a:pt x="162" y="208"/>
                  </a:lnTo>
                  <a:lnTo>
                    <a:pt x="157" y="208"/>
                  </a:lnTo>
                  <a:lnTo>
                    <a:pt x="147" y="198"/>
                  </a:lnTo>
                  <a:lnTo>
                    <a:pt x="147" y="192"/>
                  </a:lnTo>
                  <a:lnTo>
                    <a:pt x="141" y="192"/>
                  </a:lnTo>
                  <a:lnTo>
                    <a:pt x="13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203"/>
                  </a:lnTo>
                  <a:lnTo>
                    <a:pt x="121" y="203"/>
                  </a:lnTo>
                  <a:lnTo>
                    <a:pt x="116" y="208"/>
                  </a:lnTo>
                  <a:lnTo>
                    <a:pt x="111" y="203"/>
                  </a:lnTo>
                  <a:lnTo>
                    <a:pt x="106" y="203"/>
                  </a:lnTo>
                  <a:lnTo>
                    <a:pt x="106" y="213"/>
                  </a:lnTo>
                  <a:lnTo>
                    <a:pt x="101" y="218"/>
                  </a:lnTo>
                  <a:lnTo>
                    <a:pt x="96" y="208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1" y="208"/>
                  </a:lnTo>
                  <a:lnTo>
                    <a:pt x="76" y="208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08"/>
                  </a:lnTo>
                  <a:lnTo>
                    <a:pt x="60" y="208"/>
                  </a:lnTo>
                  <a:lnTo>
                    <a:pt x="65" y="203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5" y="182"/>
                  </a:lnTo>
                  <a:lnTo>
                    <a:pt x="65" y="177"/>
                  </a:lnTo>
                  <a:lnTo>
                    <a:pt x="5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50" y="172"/>
                  </a:lnTo>
                  <a:lnTo>
                    <a:pt x="40" y="172"/>
                  </a:lnTo>
                  <a:lnTo>
                    <a:pt x="40" y="167"/>
                  </a:lnTo>
                  <a:lnTo>
                    <a:pt x="45" y="167"/>
                  </a:lnTo>
                  <a:lnTo>
                    <a:pt x="45" y="162"/>
                  </a:lnTo>
                  <a:lnTo>
                    <a:pt x="40" y="162"/>
                  </a:lnTo>
                  <a:lnTo>
                    <a:pt x="35" y="157"/>
                  </a:lnTo>
                  <a:lnTo>
                    <a:pt x="35" y="152"/>
                  </a:lnTo>
                  <a:lnTo>
                    <a:pt x="25" y="147"/>
                  </a:lnTo>
                  <a:lnTo>
                    <a:pt x="25" y="152"/>
                  </a:lnTo>
                  <a:lnTo>
                    <a:pt x="20" y="152"/>
                  </a:lnTo>
                  <a:lnTo>
                    <a:pt x="20" y="147"/>
                  </a:lnTo>
                  <a:lnTo>
                    <a:pt x="20" y="137"/>
                  </a:lnTo>
                  <a:lnTo>
                    <a:pt x="10" y="137"/>
                  </a:lnTo>
                  <a:lnTo>
                    <a:pt x="10" y="127"/>
                  </a:lnTo>
                  <a:lnTo>
                    <a:pt x="5" y="127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5" y="96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71"/>
                  </a:lnTo>
                  <a:lnTo>
                    <a:pt x="10" y="66"/>
                  </a:lnTo>
                  <a:lnTo>
                    <a:pt x="15" y="56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5" y="51"/>
                  </a:lnTo>
                  <a:lnTo>
                    <a:pt x="15" y="56"/>
                  </a:lnTo>
                  <a:lnTo>
                    <a:pt x="20" y="61"/>
                  </a:lnTo>
                  <a:lnTo>
                    <a:pt x="25" y="66"/>
                  </a:lnTo>
                  <a:lnTo>
                    <a:pt x="35" y="66"/>
                  </a:lnTo>
                  <a:lnTo>
                    <a:pt x="35" y="61"/>
                  </a:lnTo>
                  <a:lnTo>
                    <a:pt x="45" y="56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0" y="46"/>
                  </a:lnTo>
                  <a:lnTo>
                    <a:pt x="71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81" y="36"/>
                  </a:lnTo>
                  <a:lnTo>
                    <a:pt x="81" y="30"/>
                  </a:lnTo>
                  <a:lnTo>
                    <a:pt x="81" y="20"/>
                  </a:lnTo>
                  <a:lnTo>
                    <a:pt x="86" y="25"/>
                  </a:lnTo>
                  <a:lnTo>
                    <a:pt x="96" y="25"/>
                  </a:lnTo>
                  <a:lnTo>
                    <a:pt x="96" y="20"/>
                  </a:lnTo>
                  <a:lnTo>
                    <a:pt x="96" y="15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16" y="15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1" y="25"/>
                  </a:lnTo>
                  <a:lnTo>
                    <a:pt x="121" y="30"/>
                  </a:lnTo>
                  <a:lnTo>
                    <a:pt x="131" y="36"/>
                  </a:lnTo>
                  <a:lnTo>
                    <a:pt x="131" y="41"/>
                  </a:lnTo>
                  <a:lnTo>
                    <a:pt x="126" y="41"/>
                  </a:lnTo>
                  <a:lnTo>
                    <a:pt x="126" y="46"/>
                  </a:lnTo>
                  <a:lnTo>
                    <a:pt x="131" y="51"/>
                  </a:lnTo>
                  <a:lnTo>
                    <a:pt x="126" y="56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1" y="66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41" y="66"/>
                  </a:lnTo>
                  <a:lnTo>
                    <a:pt x="147" y="66"/>
                  </a:lnTo>
                  <a:lnTo>
                    <a:pt x="157" y="71"/>
                  </a:lnTo>
                  <a:lnTo>
                    <a:pt x="157" y="7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2" name="Freeform 96">
              <a:extLst>
                <a:ext uri="{FF2B5EF4-FFF2-40B4-BE49-F238E27FC236}">
                  <a16:creationId xmlns:a16="http://schemas.microsoft.com/office/drawing/2014/main" id="{7B9B5B16-2B00-0644-BF0C-0A7797946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5914" y="3744913"/>
              <a:ext cx="273050" cy="273050"/>
            </a:xfrm>
            <a:custGeom>
              <a:avLst/>
              <a:gdLst>
                <a:gd name="T0" fmla="*/ 142 w 172"/>
                <a:gd name="T1" fmla="*/ 5 h 172"/>
                <a:gd name="T2" fmla="*/ 152 w 172"/>
                <a:gd name="T3" fmla="*/ 0 h 172"/>
                <a:gd name="T4" fmla="*/ 152 w 172"/>
                <a:gd name="T5" fmla="*/ 5 h 172"/>
                <a:gd name="T6" fmla="*/ 152 w 172"/>
                <a:gd name="T7" fmla="*/ 20 h 172"/>
                <a:gd name="T8" fmla="*/ 152 w 172"/>
                <a:gd name="T9" fmla="*/ 26 h 172"/>
                <a:gd name="T10" fmla="*/ 162 w 172"/>
                <a:gd name="T11" fmla="*/ 31 h 172"/>
                <a:gd name="T12" fmla="*/ 167 w 172"/>
                <a:gd name="T13" fmla="*/ 46 h 172"/>
                <a:gd name="T14" fmla="*/ 172 w 172"/>
                <a:gd name="T15" fmla="*/ 61 h 172"/>
                <a:gd name="T16" fmla="*/ 157 w 172"/>
                <a:gd name="T17" fmla="*/ 71 h 172"/>
                <a:gd name="T18" fmla="*/ 142 w 172"/>
                <a:gd name="T19" fmla="*/ 76 h 172"/>
                <a:gd name="T20" fmla="*/ 142 w 172"/>
                <a:gd name="T21" fmla="*/ 86 h 172"/>
                <a:gd name="T22" fmla="*/ 142 w 172"/>
                <a:gd name="T23" fmla="*/ 101 h 172"/>
                <a:gd name="T24" fmla="*/ 147 w 172"/>
                <a:gd name="T25" fmla="*/ 117 h 172"/>
                <a:gd name="T26" fmla="*/ 152 w 172"/>
                <a:gd name="T27" fmla="*/ 132 h 172"/>
                <a:gd name="T28" fmla="*/ 152 w 172"/>
                <a:gd name="T29" fmla="*/ 137 h 172"/>
                <a:gd name="T30" fmla="*/ 142 w 172"/>
                <a:gd name="T31" fmla="*/ 137 h 172"/>
                <a:gd name="T32" fmla="*/ 132 w 172"/>
                <a:gd name="T33" fmla="*/ 137 h 172"/>
                <a:gd name="T34" fmla="*/ 127 w 172"/>
                <a:gd name="T35" fmla="*/ 147 h 172"/>
                <a:gd name="T36" fmla="*/ 127 w 172"/>
                <a:gd name="T37" fmla="*/ 152 h 172"/>
                <a:gd name="T38" fmla="*/ 117 w 172"/>
                <a:gd name="T39" fmla="*/ 147 h 172"/>
                <a:gd name="T40" fmla="*/ 96 w 172"/>
                <a:gd name="T41" fmla="*/ 152 h 172"/>
                <a:gd name="T42" fmla="*/ 96 w 172"/>
                <a:gd name="T43" fmla="*/ 157 h 172"/>
                <a:gd name="T44" fmla="*/ 96 w 172"/>
                <a:gd name="T45" fmla="*/ 167 h 172"/>
                <a:gd name="T46" fmla="*/ 81 w 172"/>
                <a:gd name="T47" fmla="*/ 167 h 172"/>
                <a:gd name="T48" fmla="*/ 71 w 172"/>
                <a:gd name="T49" fmla="*/ 172 h 172"/>
                <a:gd name="T50" fmla="*/ 61 w 172"/>
                <a:gd name="T51" fmla="*/ 157 h 172"/>
                <a:gd name="T52" fmla="*/ 30 w 172"/>
                <a:gd name="T53" fmla="*/ 132 h 172"/>
                <a:gd name="T54" fmla="*/ 30 w 172"/>
                <a:gd name="T55" fmla="*/ 127 h 172"/>
                <a:gd name="T56" fmla="*/ 10 w 172"/>
                <a:gd name="T57" fmla="*/ 112 h 172"/>
                <a:gd name="T58" fmla="*/ 5 w 172"/>
                <a:gd name="T59" fmla="*/ 107 h 172"/>
                <a:gd name="T60" fmla="*/ 5 w 172"/>
                <a:gd name="T61" fmla="*/ 96 h 172"/>
                <a:gd name="T62" fmla="*/ 0 w 172"/>
                <a:gd name="T63" fmla="*/ 81 h 172"/>
                <a:gd name="T64" fmla="*/ 5 w 172"/>
                <a:gd name="T65" fmla="*/ 76 h 172"/>
                <a:gd name="T66" fmla="*/ 5 w 172"/>
                <a:gd name="T67" fmla="*/ 66 h 172"/>
                <a:gd name="T68" fmla="*/ 10 w 172"/>
                <a:gd name="T69" fmla="*/ 61 h 172"/>
                <a:gd name="T70" fmla="*/ 20 w 172"/>
                <a:gd name="T71" fmla="*/ 61 h 172"/>
                <a:gd name="T72" fmla="*/ 20 w 172"/>
                <a:gd name="T73" fmla="*/ 56 h 172"/>
                <a:gd name="T74" fmla="*/ 36 w 172"/>
                <a:gd name="T75" fmla="*/ 51 h 172"/>
                <a:gd name="T76" fmla="*/ 41 w 172"/>
                <a:gd name="T77" fmla="*/ 36 h 172"/>
                <a:gd name="T78" fmla="*/ 46 w 172"/>
                <a:gd name="T79" fmla="*/ 31 h 172"/>
                <a:gd name="T80" fmla="*/ 61 w 172"/>
                <a:gd name="T81" fmla="*/ 26 h 172"/>
                <a:gd name="T82" fmla="*/ 61 w 172"/>
                <a:gd name="T83" fmla="*/ 46 h 172"/>
                <a:gd name="T84" fmla="*/ 71 w 172"/>
                <a:gd name="T85" fmla="*/ 56 h 172"/>
                <a:gd name="T86" fmla="*/ 81 w 172"/>
                <a:gd name="T87" fmla="*/ 51 h 172"/>
                <a:gd name="T88" fmla="*/ 91 w 172"/>
                <a:gd name="T89" fmla="*/ 41 h 172"/>
                <a:gd name="T90" fmla="*/ 112 w 172"/>
                <a:gd name="T91" fmla="*/ 46 h 172"/>
                <a:gd name="T92" fmla="*/ 112 w 172"/>
                <a:gd name="T93" fmla="*/ 41 h 172"/>
                <a:gd name="T94" fmla="*/ 122 w 172"/>
                <a:gd name="T95" fmla="*/ 31 h 172"/>
                <a:gd name="T96" fmla="*/ 122 w 172"/>
                <a:gd name="T97" fmla="*/ 31 h 172"/>
                <a:gd name="T98" fmla="*/ 137 w 172"/>
                <a:gd name="T99" fmla="*/ 20 h 172"/>
                <a:gd name="T100" fmla="*/ 142 w 172"/>
                <a:gd name="T101" fmla="*/ 5 h 172"/>
                <a:gd name="T102" fmla="*/ 91 w 172"/>
                <a:gd name="T103" fmla="*/ 107 h 172"/>
                <a:gd name="T104" fmla="*/ 91 w 172"/>
                <a:gd name="T105" fmla="*/ 91 h 172"/>
                <a:gd name="T106" fmla="*/ 76 w 172"/>
                <a:gd name="T107" fmla="*/ 91 h 172"/>
                <a:gd name="T108" fmla="*/ 71 w 172"/>
                <a:gd name="T109" fmla="*/ 101 h 172"/>
                <a:gd name="T110" fmla="*/ 81 w 172"/>
                <a:gd name="T111" fmla="*/ 11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172">
                  <a:moveTo>
                    <a:pt x="142" y="5"/>
                  </a:moveTo>
                  <a:lnTo>
                    <a:pt x="142" y="5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10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2" y="26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2" y="41"/>
                  </a:lnTo>
                  <a:lnTo>
                    <a:pt x="167" y="46"/>
                  </a:lnTo>
                  <a:lnTo>
                    <a:pt x="167" y="56"/>
                  </a:lnTo>
                  <a:lnTo>
                    <a:pt x="172" y="61"/>
                  </a:lnTo>
                  <a:lnTo>
                    <a:pt x="167" y="66"/>
                  </a:lnTo>
                  <a:lnTo>
                    <a:pt x="157" y="71"/>
                  </a:lnTo>
                  <a:lnTo>
                    <a:pt x="147" y="71"/>
                  </a:lnTo>
                  <a:lnTo>
                    <a:pt x="142" y="76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2" y="91"/>
                  </a:lnTo>
                  <a:lnTo>
                    <a:pt x="142" y="101"/>
                  </a:lnTo>
                  <a:lnTo>
                    <a:pt x="142" y="107"/>
                  </a:lnTo>
                  <a:lnTo>
                    <a:pt x="147" y="117"/>
                  </a:lnTo>
                  <a:lnTo>
                    <a:pt x="147" y="127"/>
                  </a:lnTo>
                  <a:lnTo>
                    <a:pt x="152" y="132"/>
                  </a:lnTo>
                  <a:lnTo>
                    <a:pt x="157" y="137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42" y="137"/>
                  </a:lnTo>
                  <a:lnTo>
                    <a:pt x="137" y="137"/>
                  </a:lnTo>
                  <a:lnTo>
                    <a:pt x="132" y="137"/>
                  </a:lnTo>
                  <a:lnTo>
                    <a:pt x="127" y="137"/>
                  </a:lnTo>
                  <a:lnTo>
                    <a:pt x="127" y="147"/>
                  </a:lnTo>
                  <a:lnTo>
                    <a:pt x="127" y="147"/>
                  </a:lnTo>
                  <a:lnTo>
                    <a:pt x="127" y="152"/>
                  </a:lnTo>
                  <a:lnTo>
                    <a:pt x="122" y="152"/>
                  </a:lnTo>
                  <a:lnTo>
                    <a:pt x="117" y="147"/>
                  </a:lnTo>
                  <a:lnTo>
                    <a:pt x="112" y="147"/>
                  </a:lnTo>
                  <a:lnTo>
                    <a:pt x="96" y="152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101" y="157"/>
                  </a:lnTo>
                  <a:lnTo>
                    <a:pt x="96" y="167"/>
                  </a:lnTo>
                  <a:lnTo>
                    <a:pt x="86" y="162"/>
                  </a:lnTo>
                  <a:lnTo>
                    <a:pt x="81" y="167"/>
                  </a:lnTo>
                  <a:lnTo>
                    <a:pt x="76" y="172"/>
                  </a:lnTo>
                  <a:lnTo>
                    <a:pt x="71" y="172"/>
                  </a:lnTo>
                  <a:lnTo>
                    <a:pt x="66" y="162"/>
                  </a:lnTo>
                  <a:lnTo>
                    <a:pt x="61" y="157"/>
                  </a:lnTo>
                  <a:lnTo>
                    <a:pt x="51" y="142"/>
                  </a:lnTo>
                  <a:lnTo>
                    <a:pt x="30" y="132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15" y="117"/>
                  </a:lnTo>
                  <a:lnTo>
                    <a:pt x="10" y="112"/>
                  </a:lnTo>
                  <a:lnTo>
                    <a:pt x="5" y="112"/>
                  </a:lnTo>
                  <a:lnTo>
                    <a:pt x="5" y="107"/>
                  </a:lnTo>
                  <a:lnTo>
                    <a:pt x="0" y="101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20" y="56"/>
                  </a:lnTo>
                  <a:lnTo>
                    <a:pt x="25" y="51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6" y="31"/>
                  </a:lnTo>
                  <a:lnTo>
                    <a:pt x="51" y="26"/>
                  </a:lnTo>
                  <a:lnTo>
                    <a:pt x="61" y="26"/>
                  </a:lnTo>
                  <a:lnTo>
                    <a:pt x="56" y="41"/>
                  </a:lnTo>
                  <a:lnTo>
                    <a:pt x="61" y="46"/>
                  </a:lnTo>
                  <a:lnTo>
                    <a:pt x="66" y="51"/>
                  </a:lnTo>
                  <a:lnTo>
                    <a:pt x="71" y="56"/>
                  </a:lnTo>
                  <a:lnTo>
                    <a:pt x="76" y="51"/>
                  </a:lnTo>
                  <a:lnTo>
                    <a:pt x="81" y="51"/>
                  </a:lnTo>
                  <a:lnTo>
                    <a:pt x="86" y="46"/>
                  </a:lnTo>
                  <a:lnTo>
                    <a:pt x="91" y="41"/>
                  </a:lnTo>
                  <a:lnTo>
                    <a:pt x="96" y="46"/>
                  </a:lnTo>
                  <a:lnTo>
                    <a:pt x="112" y="46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7" y="26"/>
                  </a:lnTo>
                  <a:lnTo>
                    <a:pt x="137" y="20"/>
                  </a:lnTo>
                  <a:lnTo>
                    <a:pt x="142" y="10"/>
                  </a:lnTo>
                  <a:lnTo>
                    <a:pt x="142" y="5"/>
                  </a:lnTo>
                  <a:moveTo>
                    <a:pt x="91" y="107"/>
                  </a:moveTo>
                  <a:lnTo>
                    <a:pt x="91" y="107"/>
                  </a:lnTo>
                  <a:lnTo>
                    <a:pt x="96" y="101"/>
                  </a:lnTo>
                  <a:lnTo>
                    <a:pt x="91" y="91"/>
                  </a:lnTo>
                  <a:lnTo>
                    <a:pt x="86" y="91"/>
                  </a:lnTo>
                  <a:lnTo>
                    <a:pt x="76" y="91"/>
                  </a:lnTo>
                  <a:lnTo>
                    <a:pt x="71" y="96"/>
                  </a:lnTo>
                  <a:lnTo>
                    <a:pt x="71" y="101"/>
                  </a:lnTo>
                  <a:lnTo>
                    <a:pt x="76" y="117"/>
                  </a:lnTo>
                  <a:lnTo>
                    <a:pt x="81" y="117"/>
                  </a:lnTo>
                  <a:lnTo>
                    <a:pt x="91" y="1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3" name="Freeform 97">
              <a:extLst>
                <a:ext uri="{FF2B5EF4-FFF2-40B4-BE49-F238E27FC236}">
                  <a16:creationId xmlns:a16="http://schemas.microsoft.com/office/drawing/2014/main" id="{26EA4006-1896-4795-C8EC-9B613C68D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4" y="3343275"/>
              <a:ext cx="47625" cy="39688"/>
            </a:xfrm>
            <a:custGeom>
              <a:avLst/>
              <a:gdLst>
                <a:gd name="T0" fmla="*/ 30 w 30"/>
                <a:gd name="T1" fmla="*/ 15 h 25"/>
                <a:gd name="T2" fmla="*/ 30 w 30"/>
                <a:gd name="T3" fmla="*/ 15 h 25"/>
                <a:gd name="T4" fmla="*/ 30 w 30"/>
                <a:gd name="T5" fmla="*/ 15 h 25"/>
                <a:gd name="T6" fmla="*/ 30 w 30"/>
                <a:gd name="T7" fmla="*/ 15 h 25"/>
                <a:gd name="T8" fmla="*/ 30 w 30"/>
                <a:gd name="T9" fmla="*/ 15 h 25"/>
                <a:gd name="T10" fmla="*/ 5 w 30"/>
                <a:gd name="T11" fmla="*/ 25 h 25"/>
                <a:gd name="T12" fmla="*/ 0 w 30"/>
                <a:gd name="T13" fmla="*/ 25 h 25"/>
                <a:gd name="T14" fmla="*/ 0 w 30"/>
                <a:gd name="T15" fmla="*/ 20 h 25"/>
                <a:gd name="T16" fmla="*/ 5 w 30"/>
                <a:gd name="T17" fmla="*/ 15 h 25"/>
                <a:gd name="T18" fmla="*/ 5 w 30"/>
                <a:gd name="T19" fmla="*/ 5 h 25"/>
                <a:gd name="T20" fmla="*/ 10 w 30"/>
                <a:gd name="T21" fmla="*/ 5 h 25"/>
                <a:gd name="T22" fmla="*/ 15 w 30"/>
                <a:gd name="T23" fmla="*/ 5 h 25"/>
                <a:gd name="T24" fmla="*/ 20 w 30"/>
                <a:gd name="T25" fmla="*/ 0 h 25"/>
                <a:gd name="T26" fmla="*/ 20 w 30"/>
                <a:gd name="T27" fmla="*/ 5 h 25"/>
                <a:gd name="T28" fmla="*/ 25 w 30"/>
                <a:gd name="T29" fmla="*/ 5 h 25"/>
                <a:gd name="T30" fmla="*/ 25 w 30"/>
                <a:gd name="T31" fmla="*/ 10 h 25"/>
                <a:gd name="T32" fmla="*/ 30 w 30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5">
                  <a:moveTo>
                    <a:pt x="30" y="15"/>
                  </a:move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30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4" name="Freeform 98">
              <a:extLst>
                <a:ext uri="{FF2B5EF4-FFF2-40B4-BE49-F238E27FC236}">
                  <a16:creationId xmlns:a16="http://schemas.microsoft.com/office/drawing/2014/main" id="{95B8638E-415B-8C2F-D21E-B0E80F6D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9" y="3424238"/>
              <a:ext cx="88900" cy="95250"/>
            </a:xfrm>
            <a:custGeom>
              <a:avLst/>
              <a:gdLst>
                <a:gd name="T0" fmla="*/ 10 w 56"/>
                <a:gd name="T1" fmla="*/ 5 h 60"/>
                <a:gd name="T2" fmla="*/ 10 w 56"/>
                <a:gd name="T3" fmla="*/ 5 h 60"/>
                <a:gd name="T4" fmla="*/ 15 w 56"/>
                <a:gd name="T5" fmla="*/ 0 h 60"/>
                <a:gd name="T6" fmla="*/ 15 w 56"/>
                <a:gd name="T7" fmla="*/ 0 h 60"/>
                <a:gd name="T8" fmla="*/ 20 w 56"/>
                <a:gd name="T9" fmla="*/ 5 h 60"/>
                <a:gd name="T10" fmla="*/ 25 w 56"/>
                <a:gd name="T11" fmla="*/ 5 h 60"/>
                <a:gd name="T12" fmla="*/ 30 w 56"/>
                <a:gd name="T13" fmla="*/ 15 h 60"/>
                <a:gd name="T14" fmla="*/ 36 w 56"/>
                <a:gd name="T15" fmla="*/ 15 h 60"/>
                <a:gd name="T16" fmla="*/ 41 w 56"/>
                <a:gd name="T17" fmla="*/ 15 h 60"/>
                <a:gd name="T18" fmla="*/ 46 w 56"/>
                <a:gd name="T19" fmla="*/ 20 h 60"/>
                <a:gd name="T20" fmla="*/ 51 w 56"/>
                <a:gd name="T21" fmla="*/ 30 h 60"/>
                <a:gd name="T22" fmla="*/ 56 w 56"/>
                <a:gd name="T23" fmla="*/ 30 h 60"/>
                <a:gd name="T24" fmla="*/ 56 w 56"/>
                <a:gd name="T25" fmla="*/ 30 h 60"/>
                <a:gd name="T26" fmla="*/ 56 w 56"/>
                <a:gd name="T27" fmla="*/ 30 h 60"/>
                <a:gd name="T28" fmla="*/ 51 w 56"/>
                <a:gd name="T29" fmla="*/ 35 h 60"/>
                <a:gd name="T30" fmla="*/ 51 w 56"/>
                <a:gd name="T31" fmla="*/ 35 h 60"/>
                <a:gd name="T32" fmla="*/ 46 w 56"/>
                <a:gd name="T33" fmla="*/ 35 h 60"/>
                <a:gd name="T34" fmla="*/ 41 w 56"/>
                <a:gd name="T35" fmla="*/ 35 h 60"/>
                <a:gd name="T36" fmla="*/ 36 w 56"/>
                <a:gd name="T37" fmla="*/ 50 h 60"/>
                <a:gd name="T38" fmla="*/ 36 w 56"/>
                <a:gd name="T39" fmla="*/ 50 h 60"/>
                <a:gd name="T40" fmla="*/ 41 w 56"/>
                <a:gd name="T41" fmla="*/ 55 h 60"/>
                <a:gd name="T42" fmla="*/ 36 w 56"/>
                <a:gd name="T43" fmla="*/ 60 h 60"/>
                <a:gd name="T44" fmla="*/ 30 w 56"/>
                <a:gd name="T45" fmla="*/ 60 h 60"/>
                <a:gd name="T46" fmla="*/ 25 w 56"/>
                <a:gd name="T47" fmla="*/ 55 h 60"/>
                <a:gd name="T48" fmla="*/ 25 w 56"/>
                <a:gd name="T49" fmla="*/ 55 h 60"/>
                <a:gd name="T50" fmla="*/ 25 w 56"/>
                <a:gd name="T51" fmla="*/ 50 h 60"/>
                <a:gd name="T52" fmla="*/ 20 w 56"/>
                <a:gd name="T53" fmla="*/ 50 h 60"/>
                <a:gd name="T54" fmla="*/ 20 w 56"/>
                <a:gd name="T55" fmla="*/ 45 h 60"/>
                <a:gd name="T56" fmla="*/ 20 w 56"/>
                <a:gd name="T57" fmla="*/ 40 h 60"/>
                <a:gd name="T58" fmla="*/ 15 w 56"/>
                <a:gd name="T59" fmla="*/ 30 h 60"/>
                <a:gd name="T60" fmla="*/ 20 w 56"/>
                <a:gd name="T61" fmla="*/ 20 h 60"/>
                <a:gd name="T62" fmla="*/ 20 w 56"/>
                <a:gd name="T63" fmla="*/ 20 h 60"/>
                <a:gd name="T64" fmla="*/ 15 w 56"/>
                <a:gd name="T65" fmla="*/ 20 h 60"/>
                <a:gd name="T66" fmla="*/ 10 w 56"/>
                <a:gd name="T67" fmla="*/ 10 h 60"/>
                <a:gd name="T68" fmla="*/ 0 w 56"/>
                <a:gd name="T69" fmla="*/ 5 h 60"/>
                <a:gd name="T70" fmla="*/ 5 w 56"/>
                <a:gd name="T71" fmla="*/ 5 h 60"/>
                <a:gd name="T72" fmla="*/ 10 w 56"/>
                <a:gd name="T73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0">
                  <a:moveTo>
                    <a:pt x="10" y="5"/>
                  </a:move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15"/>
                  </a:lnTo>
                  <a:lnTo>
                    <a:pt x="36" y="15"/>
                  </a:lnTo>
                  <a:lnTo>
                    <a:pt x="41" y="15"/>
                  </a:lnTo>
                  <a:lnTo>
                    <a:pt x="46" y="20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1" y="55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15" y="3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0" y="1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5" name="Freeform 99">
              <a:extLst>
                <a:ext uri="{FF2B5EF4-FFF2-40B4-BE49-F238E27FC236}">
                  <a16:creationId xmlns:a16="http://schemas.microsoft.com/office/drawing/2014/main" id="{1F377DC9-4BC4-26AF-4EC6-AFFED245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589" y="3382963"/>
              <a:ext cx="207963" cy="128588"/>
            </a:xfrm>
            <a:custGeom>
              <a:avLst/>
              <a:gdLst>
                <a:gd name="T0" fmla="*/ 40 w 131"/>
                <a:gd name="T1" fmla="*/ 5 h 81"/>
                <a:gd name="T2" fmla="*/ 40 w 131"/>
                <a:gd name="T3" fmla="*/ 5 h 81"/>
                <a:gd name="T4" fmla="*/ 45 w 131"/>
                <a:gd name="T5" fmla="*/ 5 h 81"/>
                <a:gd name="T6" fmla="*/ 55 w 131"/>
                <a:gd name="T7" fmla="*/ 0 h 81"/>
                <a:gd name="T8" fmla="*/ 71 w 131"/>
                <a:gd name="T9" fmla="*/ 5 h 81"/>
                <a:gd name="T10" fmla="*/ 76 w 131"/>
                <a:gd name="T11" fmla="*/ 11 h 81"/>
                <a:gd name="T12" fmla="*/ 81 w 131"/>
                <a:gd name="T13" fmla="*/ 5 h 81"/>
                <a:gd name="T14" fmla="*/ 116 w 131"/>
                <a:gd name="T15" fmla="*/ 0 h 81"/>
                <a:gd name="T16" fmla="*/ 131 w 131"/>
                <a:gd name="T17" fmla="*/ 26 h 81"/>
                <a:gd name="T18" fmla="*/ 126 w 131"/>
                <a:gd name="T19" fmla="*/ 31 h 81"/>
                <a:gd name="T20" fmla="*/ 116 w 131"/>
                <a:gd name="T21" fmla="*/ 31 h 81"/>
                <a:gd name="T22" fmla="*/ 116 w 131"/>
                <a:gd name="T23" fmla="*/ 36 h 81"/>
                <a:gd name="T24" fmla="*/ 111 w 131"/>
                <a:gd name="T25" fmla="*/ 46 h 81"/>
                <a:gd name="T26" fmla="*/ 91 w 131"/>
                <a:gd name="T27" fmla="*/ 46 h 81"/>
                <a:gd name="T28" fmla="*/ 81 w 131"/>
                <a:gd name="T29" fmla="*/ 56 h 81"/>
                <a:gd name="T30" fmla="*/ 96 w 131"/>
                <a:gd name="T31" fmla="*/ 56 h 81"/>
                <a:gd name="T32" fmla="*/ 96 w 131"/>
                <a:gd name="T33" fmla="*/ 61 h 81"/>
                <a:gd name="T34" fmla="*/ 86 w 131"/>
                <a:gd name="T35" fmla="*/ 66 h 81"/>
                <a:gd name="T36" fmla="*/ 86 w 131"/>
                <a:gd name="T37" fmla="*/ 71 h 81"/>
                <a:gd name="T38" fmla="*/ 65 w 131"/>
                <a:gd name="T39" fmla="*/ 81 h 81"/>
                <a:gd name="T40" fmla="*/ 55 w 131"/>
                <a:gd name="T41" fmla="*/ 76 h 81"/>
                <a:gd name="T42" fmla="*/ 60 w 131"/>
                <a:gd name="T43" fmla="*/ 66 h 81"/>
                <a:gd name="T44" fmla="*/ 55 w 131"/>
                <a:gd name="T45" fmla="*/ 61 h 81"/>
                <a:gd name="T46" fmla="*/ 35 w 131"/>
                <a:gd name="T47" fmla="*/ 66 h 81"/>
                <a:gd name="T48" fmla="*/ 25 w 131"/>
                <a:gd name="T49" fmla="*/ 76 h 81"/>
                <a:gd name="T50" fmla="*/ 5 w 131"/>
                <a:gd name="T51" fmla="*/ 76 h 81"/>
                <a:gd name="T52" fmla="*/ 5 w 131"/>
                <a:gd name="T53" fmla="*/ 71 h 81"/>
                <a:gd name="T54" fmla="*/ 0 w 131"/>
                <a:gd name="T55" fmla="*/ 56 h 81"/>
                <a:gd name="T56" fmla="*/ 10 w 131"/>
                <a:gd name="T57" fmla="*/ 56 h 81"/>
                <a:gd name="T58" fmla="*/ 10 w 131"/>
                <a:gd name="T59" fmla="*/ 51 h 81"/>
                <a:gd name="T60" fmla="*/ 5 w 131"/>
                <a:gd name="T61" fmla="*/ 46 h 81"/>
                <a:gd name="T62" fmla="*/ 10 w 131"/>
                <a:gd name="T63" fmla="*/ 41 h 81"/>
                <a:gd name="T64" fmla="*/ 15 w 131"/>
                <a:gd name="T65" fmla="*/ 41 h 81"/>
                <a:gd name="T66" fmla="*/ 15 w 131"/>
                <a:gd name="T67" fmla="*/ 31 h 81"/>
                <a:gd name="T68" fmla="*/ 25 w 131"/>
                <a:gd name="T69" fmla="*/ 26 h 81"/>
                <a:gd name="T70" fmla="*/ 40 w 131"/>
                <a:gd name="T7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81">
                  <a:moveTo>
                    <a:pt x="40" y="5"/>
                  </a:move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5"/>
                  </a:lnTo>
                  <a:lnTo>
                    <a:pt x="71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81" y="5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1" y="11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26" y="31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6"/>
                  </a:lnTo>
                  <a:lnTo>
                    <a:pt x="116" y="41"/>
                  </a:lnTo>
                  <a:lnTo>
                    <a:pt x="111" y="46"/>
                  </a:lnTo>
                  <a:lnTo>
                    <a:pt x="106" y="46"/>
                  </a:lnTo>
                  <a:lnTo>
                    <a:pt x="91" y="46"/>
                  </a:lnTo>
                  <a:lnTo>
                    <a:pt x="81" y="51"/>
                  </a:lnTo>
                  <a:lnTo>
                    <a:pt x="81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86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76" y="76"/>
                  </a:lnTo>
                  <a:lnTo>
                    <a:pt x="65" y="81"/>
                  </a:lnTo>
                  <a:lnTo>
                    <a:pt x="60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5" y="61"/>
                  </a:lnTo>
                  <a:lnTo>
                    <a:pt x="35" y="61"/>
                  </a:lnTo>
                  <a:lnTo>
                    <a:pt x="35" y="66"/>
                  </a:lnTo>
                  <a:lnTo>
                    <a:pt x="30" y="71"/>
                  </a:lnTo>
                  <a:lnTo>
                    <a:pt x="2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5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5" y="41"/>
                  </a:lnTo>
                  <a:lnTo>
                    <a:pt x="15" y="36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25" y="26"/>
                  </a:lnTo>
                  <a:lnTo>
                    <a:pt x="30" y="16"/>
                  </a:lnTo>
                  <a:lnTo>
                    <a:pt x="40" y="11"/>
                  </a:lnTo>
                  <a:lnTo>
                    <a:pt x="4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6" name="Freeform 100">
              <a:extLst>
                <a:ext uri="{FF2B5EF4-FFF2-40B4-BE49-F238E27FC236}">
                  <a16:creationId xmlns:a16="http://schemas.microsoft.com/office/drawing/2014/main" id="{6191674C-97CD-1310-6854-B203E9C4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1" y="3752850"/>
              <a:ext cx="49213" cy="41275"/>
            </a:xfrm>
            <a:custGeom>
              <a:avLst/>
              <a:gdLst>
                <a:gd name="T0" fmla="*/ 15 w 31"/>
                <a:gd name="T1" fmla="*/ 26 h 26"/>
                <a:gd name="T2" fmla="*/ 15 w 31"/>
                <a:gd name="T3" fmla="*/ 26 h 26"/>
                <a:gd name="T4" fmla="*/ 10 w 31"/>
                <a:gd name="T5" fmla="*/ 26 h 26"/>
                <a:gd name="T6" fmla="*/ 0 w 31"/>
                <a:gd name="T7" fmla="*/ 15 h 26"/>
                <a:gd name="T8" fmla="*/ 5 w 31"/>
                <a:gd name="T9" fmla="*/ 10 h 26"/>
                <a:gd name="T10" fmla="*/ 5 w 31"/>
                <a:gd name="T11" fmla="*/ 5 h 26"/>
                <a:gd name="T12" fmla="*/ 10 w 31"/>
                <a:gd name="T13" fmla="*/ 0 h 26"/>
                <a:gd name="T14" fmla="*/ 10 w 31"/>
                <a:gd name="T15" fmla="*/ 0 h 26"/>
                <a:gd name="T16" fmla="*/ 20 w 31"/>
                <a:gd name="T17" fmla="*/ 0 h 26"/>
                <a:gd name="T18" fmla="*/ 25 w 31"/>
                <a:gd name="T19" fmla="*/ 5 h 26"/>
                <a:gd name="T20" fmla="*/ 31 w 31"/>
                <a:gd name="T21" fmla="*/ 5 h 26"/>
                <a:gd name="T22" fmla="*/ 31 w 31"/>
                <a:gd name="T23" fmla="*/ 10 h 26"/>
                <a:gd name="T24" fmla="*/ 25 w 31"/>
                <a:gd name="T25" fmla="*/ 21 h 26"/>
                <a:gd name="T26" fmla="*/ 25 w 31"/>
                <a:gd name="T27" fmla="*/ 26 h 26"/>
                <a:gd name="T28" fmla="*/ 20 w 31"/>
                <a:gd name="T29" fmla="*/ 26 h 26"/>
                <a:gd name="T30" fmla="*/ 15 w 31"/>
                <a:gd name="T3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26">
                  <a:moveTo>
                    <a:pt x="15" y="26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25" y="21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15" y="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7" name="Freeform 101">
              <a:extLst>
                <a:ext uri="{FF2B5EF4-FFF2-40B4-BE49-F238E27FC236}">
                  <a16:creationId xmlns:a16="http://schemas.microsoft.com/office/drawing/2014/main" id="{963827E6-3AE9-2C49-59B8-16BA0C2DE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264" y="3463925"/>
              <a:ext cx="249238" cy="409575"/>
            </a:xfrm>
            <a:custGeom>
              <a:avLst/>
              <a:gdLst>
                <a:gd name="T0" fmla="*/ 10 w 157"/>
                <a:gd name="T1" fmla="*/ 96 h 258"/>
                <a:gd name="T2" fmla="*/ 5 w 157"/>
                <a:gd name="T3" fmla="*/ 86 h 258"/>
                <a:gd name="T4" fmla="*/ 5 w 157"/>
                <a:gd name="T5" fmla="*/ 56 h 258"/>
                <a:gd name="T6" fmla="*/ 0 w 157"/>
                <a:gd name="T7" fmla="*/ 46 h 258"/>
                <a:gd name="T8" fmla="*/ 0 w 157"/>
                <a:gd name="T9" fmla="*/ 35 h 258"/>
                <a:gd name="T10" fmla="*/ 5 w 157"/>
                <a:gd name="T11" fmla="*/ 25 h 258"/>
                <a:gd name="T12" fmla="*/ 15 w 157"/>
                <a:gd name="T13" fmla="*/ 10 h 258"/>
                <a:gd name="T14" fmla="*/ 25 w 157"/>
                <a:gd name="T15" fmla="*/ 0 h 258"/>
                <a:gd name="T16" fmla="*/ 41 w 157"/>
                <a:gd name="T17" fmla="*/ 10 h 258"/>
                <a:gd name="T18" fmla="*/ 51 w 157"/>
                <a:gd name="T19" fmla="*/ 30 h 258"/>
                <a:gd name="T20" fmla="*/ 56 w 157"/>
                <a:gd name="T21" fmla="*/ 41 h 258"/>
                <a:gd name="T22" fmla="*/ 66 w 157"/>
                <a:gd name="T23" fmla="*/ 46 h 258"/>
                <a:gd name="T24" fmla="*/ 66 w 157"/>
                <a:gd name="T25" fmla="*/ 56 h 258"/>
                <a:gd name="T26" fmla="*/ 76 w 157"/>
                <a:gd name="T27" fmla="*/ 66 h 258"/>
                <a:gd name="T28" fmla="*/ 71 w 157"/>
                <a:gd name="T29" fmla="*/ 71 h 258"/>
                <a:gd name="T30" fmla="*/ 86 w 157"/>
                <a:gd name="T31" fmla="*/ 76 h 258"/>
                <a:gd name="T32" fmla="*/ 112 w 157"/>
                <a:gd name="T33" fmla="*/ 66 h 258"/>
                <a:gd name="T34" fmla="*/ 122 w 157"/>
                <a:gd name="T35" fmla="*/ 71 h 258"/>
                <a:gd name="T36" fmla="*/ 127 w 157"/>
                <a:gd name="T37" fmla="*/ 66 h 258"/>
                <a:gd name="T38" fmla="*/ 132 w 157"/>
                <a:gd name="T39" fmla="*/ 71 h 258"/>
                <a:gd name="T40" fmla="*/ 152 w 157"/>
                <a:gd name="T41" fmla="*/ 76 h 258"/>
                <a:gd name="T42" fmla="*/ 157 w 157"/>
                <a:gd name="T43" fmla="*/ 86 h 258"/>
                <a:gd name="T44" fmla="*/ 147 w 157"/>
                <a:gd name="T45" fmla="*/ 91 h 258"/>
                <a:gd name="T46" fmla="*/ 152 w 157"/>
                <a:gd name="T47" fmla="*/ 111 h 258"/>
                <a:gd name="T48" fmla="*/ 137 w 157"/>
                <a:gd name="T49" fmla="*/ 116 h 258"/>
                <a:gd name="T50" fmla="*/ 127 w 157"/>
                <a:gd name="T51" fmla="*/ 122 h 258"/>
                <a:gd name="T52" fmla="*/ 127 w 157"/>
                <a:gd name="T53" fmla="*/ 142 h 258"/>
                <a:gd name="T54" fmla="*/ 127 w 157"/>
                <a:gd name="T55" fmla="*/ 157 h 258"/>
                <a:gd name="T56" fmla="*/ 132 w 157"/>
                <a:gd name="T57" fmla="*/ 187 h 258"/>
                <a:gd name="T58" fmla="*/ 137 w 157"/>
                <a:gd name="T59" fmla="*/ 203 h 258"/>
                <a:gd name="T60" fmla="*/ 122 w 157"/>
                <a:gd name="T61" fmla="*/ 208 h 258"/>
                <a:gd name="T62" fmla="*/ 112 w 157"/>
                <a:gd name="T63" fmla="*/ 223 h 258"/>
                <a:gd name="T64" fmla="*/ 96 w 157"/>
                <a:gd name="T65" fmla="*/ 233 h 258"/>
                <a:gd name="T66" fmla="*/ 96 w 157"/>
                <a:gd name="T67" fmla="*/ 238 h 258"/>
                <a:gd name="T68" fmla="*/ 81 w 157"/>
                <a:gd name="T69" fmla="*/ 243 h 258"/>
                <a:gd name="T70" fmla="*/ 76 w 157"/>
                <a:gd name="T71" fmla="*/ 258 h 258"/>
                <a:gd name="T72" fmla="*/ 66 w 157"/>
                <a:gd name="T73" fmla="*/ 258 h 258"/>
                <a:gd name="T74" fmla="*/ 56 w 157"/>
                <a:gd name="T75" fmla="*/ 248 h 258"/>
                <a:gd name="T76" fmla="*/ 66 w 157"/>
                <a:gd name="T77" fmla="*/ 228 h 258"/>
                <a:gd name="T78" fmla="*/ 71 w 157"/>
                <a:gd name="T79" fmla="*/ 213 h 258"/>
                <a:gd name="T80" fmla="*/ 46 w 157"/>
                <a:gd name="T81" fmla="*/ 208 h 258"/>
                <a:gd name="T82" fmla="*/ 36 w 157"/>
                <a:gd name="T83" fmla="*/ 197 h 258"/>
                <a:gd name="T84" fmla="*/ 31 w 157"/>
                <a:gd name="T85" fmla="*/ 187 h 258"/>
                <a:gd name="T86" fmla="*/ 31 w 157"/>
                <a:gd name="T87" fmla="*/ 182 h 258"/>
                <a:gd name="T88" fmla="*/ 46 w 157"/>
                <a:gd name="T89" fmla="*/ 167 h 258"/>
                <a:gd name="T90" fmla="*/ 46 w 157"/>
                <a:gd name="T91" fmla="*/ 152 h 258"/>
                <a:gd name="T92" fmla="*/ 41 w 157"/>
                <a:gd name="T93" fmla="*/ 132 h 258"/>
                <a:gd name="T94" fmla="*/ 36 w 157"/>
                <a:gd name="T95" fmla="*/ 116 h 258"/>
                <a:gd name="T96" fmla="*/ 15 w 157"/>
                <a:gd name="T97" fmla="*/ 101 h 258"/>
                <a:gd name="T98" fmla="*/ 81 w 157"/>
                <a:gd name="T99" fmla="*/ 197 h 258"/>
                <a:gd name="T100" fmla="*/ 101 w 157"/>
                <a:gd name="T101" fmla="*/ 208 h 258"/>
                <a:gd name="T102" fmla="*/ 112 w 157"/>
                <a:gd name="T103" fmla="*/ 192 h 258"/>
                <a:gd name="T104" fmla="*/ 101 w 157"/>
                <a:gd name="T105" fmla="*/ 182 h 258"/>
                <a:gd name="T106" fmla="*/ 86 w 157"/>
                <a:gd name="T107" fmla="*/ 18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258">
                  <a:moveTo>
                    <a:pt x="15" y="101"/>
                  </a:moveTo>
                  <a:lnTo>
                    <a:pt x="15" y="101"/>
                  </a:lnTo>
                  <a:lnTo>
                    <a:pt x="10" y="96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5" y="41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1" y="20"/>
                  </a:lnTo>
                  <a:lnTo>
                    <a:pt x="51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6" y="41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76" y="61"/>
                  </a:lnTo>
                  <a:lnTo>
                    <a:pt x="81" y="61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6" y="71"/>
                  </a:lnTo>
                  <a:lnTo>
                    <a:pt x="81" y="71"/>
                  </a:lnTo>
                  <a:lnTo>
                    <a:pt x="86" y="76"/>
                  </a:lnTo>
                  <a:lnTo>
                    <a:pt x="101" y="71"/>
                  </a:lnTo>
                  <a:lnTo>
                    <a:pt x="106" y="66"/>
                  </a:lnTo>
                  <a:lnTo>
                    <a:pt x="112" y="66"/>
                  </a:lnTo>
                  <a:lnTo>
                    <a:pt x="117" y="66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7" y="71"/>
                  </a:lnTo>
                  <a:lnTo>
                    <a:pt x="127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71"/>
                  </a:lnTo>
                  <a:lnTo>
                    <a:pt x="137" y="71"/>
                  </a:lnTo>
                  <a:lnTo>
                    <a:pt x="142" y="7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52" y="81"/>
                  </a:lnTo>
                  <a:lnTo>
                    <a:pt x="157" y="8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47" y="91"/>
                  </a:lnTo>
                  <a:lnTo>
                    <a:pt x="152" y="101"/>
                  </a:lnTo>
                  <a:lnTo>
                    <a:pt x="147" y="106"/>
                  </a:lnTo>
                  <a:lnTo>
                    <a:pt x="152" y="111"/>
                  </a:lnTo>
                  <a:lnTo>
                    <a:pt x="147" y="111"/>
                  </a:lnTo>
                  <a:lnTo>
                    <a:pt x="142" y="111"/>
                  </a:lnTo>
                  <a:lnTo>
                    <a:pt x="137" y="116"/>
                  </a:lnTo>
                  <a:lnTo>
                    <a:pt x="132" y="116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2" y="137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22" y="147"/>
                  </a:lnTo>
                  <a:lnTo>
                    <a:pt x="127" y="152"/>
                  </a:lnTo>
                  <a:lnTo>
                    <a:pt x="127" y="157"/>
                  </a:lnTo>
                  <a:lnTo>
                    <a:pt x="132" y="167"/>
                  </a:lnTo>
                  <a:lnTo>
                    <a:pt x="132" y="177"/>
                  </a:lnTo>
                  <a:lnTo>
                    <a:pt x="132" y="187"/>
                  </a:lnTo>
                  <a:lnTo>
                    <a:pt x="132" y="192"/>
                  </a:lnTo>
                  <a:lnTo>
                    <a:pt x="142" y="197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7" y="203"/>
                  </a:lnTo>
                  <a:lnTo>
                    <a:pt x="122" y="208"/>
                  </a:lnTo>
                  <a:lnTo>
                    <a:pt x="117" y="213"/>
                  </a:lnTo>
                  <a:lnTo>
                    <a:pt x="117" y="213"/>
                  </a:lnTo>
                  <a:lnTo>
                    <a:pt x="112" y="223"/>
                  </a:lnTo>
                  <a:lnTo>
                    <a:pt x="112" y="228"/>
                  </a:lnTo>
                  <a:lnTo>
                    <a:pt x="101" y="228"/>
                  </a:lnTo>
                  <a:lnTo>
                    <a:pt x="96" y="233"/>
                  </a:lnTo>
                  <a:lnTo>
                    <a:pt x="101" y="238"/>
                  </a:lnTo>
                  <a:lnTo>
                    <a:pt x="96" y="238"/>
                  </a:lnTo>
                  <a:lnTo>
                    <a:pt x="96" y="238"/>
                  </a:lnTo>
                  <a:lnTo>
                    <a:pt x="86" y="238"/>
                  </a:lnTo>
                  <a:lnTo>
                    <a:pt x="81" y="238"/>
                  </a:lnTo>
                  <a:lnTo>
                    <a:pt x="81" y="243"/>
                  </a:lnTo>
                  <a:lnTo>
                    <a:pt x="86" y="248"/>
                  </a:lnTo>
                  <a:lnTo>
                    <a:pt x="81" y="253"/>
                  </a:lnTo>
                  <a:lnTo>
                    <a:pt x="76" y="258"/>
                  </a:lnTo>
                  <a:lnTo>
                    <a:pt x="71" y="258"/>
                  </a:lnTo>
                  <a:lnTo>
                    <a:pt x="71" y="253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1" y="248"/>
                  </a:lnTo>
                  <a:lnTo>
                    <a:pt x="56" y="248"/>
                  </a:lnTo>
                  <a:lnTo>
                    <a:pt x="51" y="243"/>
                  </a:lnTo>
                  <a:lnTo>
                    <a:pt x="56" y="233"/>
                  </a:lnTo>
                  <a:lnTo>
                    <a:pt x="66" y="228"/>
                  </a:lnTo>
                  <a:lnTo>
                    <a:pt x="71" y="223"/>
                  </a:lnTo>
                  <a:lnTo>
                    <a:pt x="76" y="218"/>
                  </a:lnTo>
                  <a:lnTo>
                    <a:pt x="71" y="213"/>
                  </a:lnTo>
                  <a:lnTo>
                    <a:pt x="66" y="208"/>
                  </a:lnTo>
                  <a:lnTo>
                    <a:pt x="51" y="208"/>
                  </a:lnTo>
                  <a:lnTo>
                    <a:pt x="46" y="208"/>
                  </a:lnTo>
                  <a:lnTo>
                    <a:pt x="46" y="203"/>
                  </a:lnTo>
                  <a:lnTo>
                    <a:pt x="36" y="203"/>
                  </a:lnTo>
                  <a:lnTo>
                    <a:pt x="36" y="197"/>
                  </a:lnTo>
                  <a:lnTo>
                    <a:pt x="31" y="197"/>
                  </a:lnTo>
                  <a:lnTo>
                    <a:pt x="31" y="192"/>
                  </a:lnTo>
                  <a:lnTo>
                    <a:pt x="31" y="187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6" y="177"/>
                  </a:lnTo>
                  <a:lnTo>
                    <a:pt x="36" y="172"/>
                  </a:lnTo>
                  <a:lnTo>
                    <a:pt x="46" y="167"/>
                  </a:lnTo>
                  <a:lnTo>
                    <a:pt x="46" y="162"/>
                  </a:lnTo>
                  <a:lnTo>
                    <a:pt x="46" y="157"/>
                  </a:lnTo>
                  <a:lnTo>
                    <a:pt x="46" y="152"/>
                  </a:lnTo>
                  <a:lnTo>
                    <a:pt x="41" y="147"/>
                  </a:lnTo>
                  <a:lnTo>
                    <a:pt x="41" y="142"/>
                  </a:lnTo>
                  <a:lnTo>
                    <a:pt x="41" y="132"/>
                  </a:lnTo>
                  <a:lnTo>
                    <a:pt x="36" y="127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1"/>
                  </a:lnTo>
                  <a:lnTo>
                    <a:pt x="25" y="106"/>
                  </a:lnTo>
                  <a:lnTo>
                    <a:pt x="15" y="101"/>
                  </a:lnTo>
                  <a:moveTo>
                    <a:pt x="86" y="192"/>
                  </a:moveTo>
                  <a:lnTo>
                    <a:pt x="86" y="192"/>
                  </a:lnTo>
                  <a:lnTo>
                    <a:pt x="81" y="197"/>
                  </a:lnTo>
                  <a:lnTo>
                    <a:pt x="91" y="208"/>
                  </a:lnTo>
                  <a:lnTo>
                    <a:pt x="96" y="208"/>
                  </a:lnTo>
                  <a:lnTo>
                    <a:pt x="101" y="208"/>
                  </a:lnTo>
                  <a:lnTo>
                    <a:pt x="106" y="208"/>
                  </a:lnTo>
                  <a:lnTo>
                    <a:pt x="106" y="203"/>
                  </a:lnTo>
                  <a:lnTo>
                    <a:pt x="112" y="192"/>
                  </a:lnTo>
                  <a:lnTo>
                    <a:pt x="112" y="187"/>
                  </a:lnTo>
                  <a:lnTo>
                    <a:pt x="106" y="187"/>
                  </a:lnTo>
                  <a:lnTo>
                    <a:pt x="101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86" y="187"/>
                  </a:lnTo>
                  <a:lnTo>
                    <a:pt x="86" y="19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8" name="Freeform 102">
              <a:extLst>
                <a:ext uri="{FF2B5EF4-FFF2-40B4-BE49-F238E27FC236}">
                  <a16:creationId xmlns:a16="http://schemas.microsoft.com/office/drawing/2014/main" id="{0B2F6350-728B-81C2-C0A7-98C70356B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514" y="4395788"/>
              <a:ext cx="39688" cy="49213"/>
            </a:xfrm>
            <a:custGeom>
              <a:avLst/>
              <a:gdLst>
                <a:gd name="T0" fmla="*/ 25 w 25"/>
                <a:gd name="T1" fmla="*/ 15 h 31"/>
                <a:gd name="T2" fmla="*/ 25 w 25"/>
                <a:gd name="T3" fmla="*/ 15 h 31"/>
                <a:gd name="T4" fmla="*/ 20 w 25"/>
                <a:gd name="T5" fmla="*/ 26 h 31"/>
                <a:gd name="T6" fmla="*/ 20 w 25"/>
                <a:gd name="T7" fmla="*/ 26 h 31"/>
                <a:gd name="T8" fmla="*/ 20 w 25"/>
                <a:gd name="T9" fmla="*/ 31 h 31"/>
                <a:gd name="T10" fmla="*/ 10 w 25"/>
                <a:gd name="T11" fmla="*/ 31 h 31"/>
                <a:gd name="T12" fmla="*/ 5 w 25"/>
                <a:gd name="T13" fmla="*/ 31 h 31"/>
                <a:gd name="T14" fmla="*/ 5 w 25"/>
                <a:gd name="T15" fmla="*/ 26 h 31"/>
                <a:gd name="T16" fmla="*/ 5 w 25"/>
                <a:gd name="T17" fmla="*/ 26 h 31"/>
                <a:gd name="T18" fmla="*/ 5 w 25"/>
                <a:gd name="T19" fmla="*/ 26 h 31"/>
                <a:gd name="T20" fmla="*/ 0 w 25"/>
                <a:gd name="T21" fmla="*/ 21 h 31"/>
                <a:gd name="T22" fmla="*/ 0 w 25"/>
                <a:gd name="T23" fmla="*/ 21 h 31"/>
                <a:gd name="T24" fmla="*/ 5 w 25"/>
                <a:gd name="T25" fmla="*/ 15 h 31"/>
                <a:gd name="T26" fmla="*/ 5 w 25"/>
                <a:gd name="T27" fmla="*/ 15 h 31"/>
                <a:gd name="T28" fmla="*/ 5 w 25"/>
                <a:gd name="T29" fmla="*/ 15 h 31"/>
                <a:gd name="T30" fmla="*/ 5 w 25"/>
                <a:gd name="T31" fmla="*/ 15 h 31"/>
                <a:gd name="T32" fmla="*/ 10 w 25"/>
                <a:gd name="T33" fmla="*/ 15 h 31"/>
                <a:gd name="T34" fmla="*/ 10 w 25"/>
                <a:gd name="T35" fmla="*/ 15 h 31"/>
                <a:gd name="T36" fmla="*/ 10 w 25"/>
                <a:gd name="T37" fmla="*/ 15 h 31"/>
                <a:gd name="T38" fmla="*/ 10 w 25"/>
                <a:gd name="T39" fmla="*/ 15 h 31"/>
                <a:gd name="T40" fmla="*/ 10 w 25"/>
                <a:gd name="T41" fmla="*/ 10 h 31"/>
                <a:gd name="T42" fmla="*/ 15 w 25"/>
                <a:gd name="T43" fmla="*/ 5 h 31"/>
                <a:gd name="T44" fmla="*/ 15 w 25"/>
                <a:gd name="T45" fmla="*/ 0 h 31"/>
                <a:gd name="T46" fmla="*/ 15 w 25"/>
                <a:gd name="T47" fmla="*/ 5 h 31"/>
                <a:gd name="T48" fmla="*/ 15 w 25"/>
                <a:gd name="T49" fmla="*/ 5 h 31"/>
                <a:gd name="T50" fmla="*/ 15 w 25"/>
                <a:gd name="T51" fmla="*/ 5 h 31"/>
                <a:gd name="T52" fmla="*/ 15 w 25"/>
                <a:gd name="T53" fmla="*/ 10 h 31"/>
                <a:gd name="T54" fmla="*/ 15 w 25"/>
                <a:gd name="T55" fmla="*/ 10 h 31"/>
                <a:gd name="T56" fmla="*/ 20 w 25"/>
                <a:gd name="T57" fmla="*/ 10 h 31"/>
                <a:gd name="T58" fmla="*/ 20 w 25"/>
                <a:gd name="T59" fmla="*/ 10 h 31"/>
                <a:gd name="T60" fmla="*/ 20 w 25"/>
                <a:gd name="T61" fmla="*/ 10 h 31"/>
                <a:gd name="T62" fmla="*/ 20 w 25"/>
                <a:gd name="T63" fmla="*/ 10 h 31"/>
                <a:gd name="T64" fmla="*/ 20 w 25"/>
                <a:gd name="T65" fmla="*/ 10 h 31"/>
                <a:gd name="T66" fmla="*/ 25 w 25"/>
                <a:gd name="T6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31"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15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2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9" name="Freeform 103">
              <a:extLst>
                <a:ext uri="{FF2B5EF4-FFF2-40B4-BE49-F238E27FC236}">
                  <a16:creationId xmlns:a16="http://schemas.microsoft.com/office/drawing/2014/main" id="{641BE54C-8F90-C5FF-0AF9-476A5D99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514" y="4445000"/>
              <a:ext cx="47625" cy="47625"/>
            </a:xfrm>
            <a:custGeom>
              <a:avLst/>
              <a:gdLst>
                <a:gd name="T0" fmla="*/ 30 w 30"/>
                <a:gd name="T1" fmla="*/ 5 h 30"/>
                <a:gd name="T2" fmla="*/ 30 w 30"/>
                <a:gd name="T3" fmla="*/ 5 h 30"/>
                <a:gd name="T4" fmla="*/ 30 w 30"/>
                <a:gd name="T5" fmla="*/ 5 h 30"/>
                <a:gd name="T6" fmla="*/ 30 w 30"/>
                <a:gd name="T7" fmla="*/ 10 h 30"/>
                <a:gd name="T8" fmla="*/ 25 w 30"/>
                <a:gd name="T9" fmla="*/ 15 h 30"/>
                <a:gd name="T10" fmla="*/ 20 w 30"/>
                <a:gd name="T11" fmla="*/ 20 h 30"/>
                <a:gd name="T12" fmla="*/ 15 w 30"/>
                <a:gd name="T13" fmla="*/ 25 h 30"/>
                <a:gd name="T14" fmla="*/ 20 w 30"/>
                <a:gd name="T15" fmla="*/ 30 h 30"/>
                <a:gd name="T16" fmla="*/ 15 w 30"/>
                <a:gd name="T17" fmla="*/ 25 h 30"/>
                <a:gd name="T18" fmla="*/ 5 w 30"/>
                <a:gd name="T19" fmla="*/ 25 h 30"/>
                <a:gd name="T20" fmla="*/ 5 w 30"/>
                <a:gd name="T21" fmla="*/ 25 h 30"/>
                <a:gd name="T22" fmla="*/ 0 w 30"/>
                <a:gd name="T23" fmla="*/ 20 h 30"/>
                <a:gd name="T24" fmla="*/ 0 w 30"/>
                <a:gd name="T25" fmla="*/ 20 h 30"/>
                <a:gd name="T26" fmla="*/ 5 w 30"/>
                <a:gd name="T27" fmla="*/ 15 h 30"/>
                <a:gd name="T28" fmla="*/ 5 w 30"/>
                <a:gd name="T29" fmla="*/ 15 h 30"/>
                <a:gd name="T30" fmla="*/ 5 w 30"/>
                <a:gd name="T31" fmla="*/ 15 h 30"/>
                <a:gd name="T32" fmla="*/ 5 w 30"/>
                <a:gd name="T33" fmla="*/ 10 h 30"/>
                <a:gd name="T34" fmla="*/ 5 w 30"/>
                <a:gd name="T35" fmla="*/ 10 h 30"/>
                <a:gd name="T36" fmla="*/ 5 w 30"/>
                <a:gd name="T37" fmla="*/ 10 h 30"/>
                <a:gd name="T38" fmla="*/ 5 w 30"/>
                <a:gd name="T39" fmla="*/ 10 h 30"/>
                <a:gd name="T40" fmla="*/ 5 w 30"/>
                <a:gd name="T41" fmla="*/ 10 h 30"/>
                <a:gd name="T42" fmla="*/ 5 w 30"/>
                <a:gd name="T43" fmla="*/ 10 h 30"/>
                <a:gd name="T44" fmla="*/ 10 w 30"/>
                <a:gd name="T45" fmla="*/ 10 h 30"/>
                <a:gd name="T46" fmla="*/ 10 w 30"/>
                <a:gd name="T47" fmla="*/ 10 h 30"/>
                <a:gd name="T48" fmla="*/ 10 w 30"/>
                <a:gd name="T49" fmla="*/ 5 h 30"/>
                <a:gd name="T50" fmla="*/ 10 w 30"/>
                <a:gd name="T51" fmla="*/ 5 h 30"/>
                <a:gd name="T52" fmla="*/ 10 w 30"/>
                <a:gd name="T53" fmla="*/ 5 h 30"/>
                <a:gd name="T54" fmla="*/ 10 w 30"/>
                <a:gd name="T55" fmla="*/ 5 h 30"/>
                <a:gd name="T56" fmla="*/ 10 w 30"/>
                <a:gd name="T57" fmla="*/ 0 h 30"/>
                <a:gd name="T58" fmla="*/ 10 w 30"/>
                <a:gd name="T59" fmla="*/ 0 h 30"/>
                <a:gd name="T60" fmla="*/ 10 w 30"/>
                <a:gd name="T61" fmla="*/ 0 h 30"/>
                <a:gd name="T62" fmla="*/ 15 w 30"/>
                <a:gd name="T63" fmla="*/ 0 h 30"/>
                <a:gd name="T64" fmla="*/ 20 w 30"/>
                <a:gd name="T65" fmla="*/ 0 h 30"/>
                <a:gd name="T66" fmla="*/ 20 w 30"/>
                <a:gd name="T67" fmla="*/ 0 h 30"/>
                <a:gd name="T68" fmla="*/ 20 w 30"/>
                <a:gd name="T69" fmla="*/ 5 h 30"/>
                <a:gd name="T70" fmla="*/ 25 w 30"/>
                <a:gd name="T71" fmla="*/ 5 h 30"/>
                <a:gd name="T72" fmla="*/ 25 w 30"/>
                <a:gd name="T73" fmla="*/ 5 h 30"/>
                <a:gd name="T74" fmla="*/ 30 w 30"/>
                <a:gd name="T75" fmla="*/ 5 h 30"/>
                <a:gd name="T76" fmla="*/ 30 w 30"/>
                <a:gd name="T7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30">
                  <a:moveTo>
                    <a:pt x="30" y="5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5" y="25"/>
                  </a:lnTo>
                  <a:lnTo>
                    <a:pt x="20" y="30"/>
                  </a:lnTo>
                  <a:lnTo>
                    <a:pt x="1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0" name="Freeform 104">
              <a:extLst>
                <a:ext uri="{FF2B5EF4-FFF2-40B4-BE49-F238E27FC236}">
                  <a16:creationId xmlns:a16="http://schemas.microsoft.com/office/drawing/2014/main" id="{9CC462BF-32BF-F71C-58A3-8B10973A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4" y="4395788"/>
              <a:ext cx="47625" cy="41275"/>
            </a:xfrm>
            <a:custGeom>
              <a:avLst/>
              <a:gdLst>
                <a:gd name="T0" fmla="*/ 10 w 30"/>
                <a:gd name="T1" fmla="*/ 5 h 26"/>
                <a:gd name="T2" fmla="*/ 10 w 30"/>
                <a:gd name="T3" fmla="*/ 0 h 26"/>
                <a:gd name="T4" fmla="*/ 15 w 30"/>
                <a:gd name="T5" fmla="*/ 5 h 26"/>
                <a:gd name="T6" fmla="*/ 15 w 30"/>
                <a:gd name="T7" fmla="*/ 5 h 26"/>
                <a:gd name="T8" fmla="*/ 15 w 30"/>
                <a:gd name="T9" fmla="*/ 10 h 26"/>
                <a:gd name="T10" fmla="*/ 20 w 30"/>
                <a:gd name="T11" fmla="*/ 10 h 26"/>
                <a:gd name="T12" fmla="*/ 20 w 30"/>
                <a:gd name="T13" fmla="*/ 10 h 26"/>
                <a:gd name="T14" fmla="*/ 20 w 30"/>
                <a:gd name="T15" fmla="*/ 10 h 26"/>
                <a:gd name="T16" fmla="*/ 25 w 30"/>
                <a:gd name="T17" fmla="*/ 15 h 26"/>
                <a:gd name="T18" fmla="*/ 30 w 30"/>
                <a:gd name="T19" fmla="*/ 21 h 26"/>
                <a:gd name="T20" fmla="*/ 25 w 30"/>
                <a:gd name="T21" fmla="*/ 26 h 26"/>
                <a:gd name="T22" fmla="*/ 25 w 30"/>
                <a:gd name="T23" fmla="*/ 26 h 26"/>
                <a:gd name="T24" fmla="*/ 25 w 30"/>
                <a:gd name="T25" fmla="*/ 21 h 26"/>
                <a:gd name="T26" fmla="*/ 25 w 30"/>
                <a:gd name="T27" fmla="*/ 21 h 26"/>
                <a:gd name="T28" fmla="*/ 25 w 30"/>
                <a:gd name="T29" fmla="*/ 21 h 26"/>
                <a:gd name="T30" fmla="*/ 20 w 30"/>
                <a:gd name="T31" fmla="*/ 26 h 26"/>
                <a:gd name="T32" fmla="*/ 20 w 30"/>
                <a:gd name="T33" fmla="*/ 26 h 26"/>
                <a:gd name="T34" fmla="*/ 20 w 30"/>
                <a:gd name="T35" fmla="*/ 26 h 26"/>
                <a:gd name="T36" fmla="*/ 10 w 30"/>
                <a:gd name="T37" fmla="*/ 21 h 26"/>
                <a:gd name="T38" fmla="*/ 10 w 30"/>
                <a:gd name="T39" fmla="*/ 21 h 26"/>
                <a:gd name="T40" fmla="*/ 10 w 30"/>
                <a:gd name="T41" fmla="*/ 21 h 26"/>
                <a:gd name="T42" fmla="*/ 10 w 30"/>
                <a:gd name="T43" fmla="*/ 21 h 26"/>
                <a:gd name="T44" fmla="*/ 5 w 30"/>
                <a:gd name="T45" fmla="*/ 21 h 26"/>
                <a:gd name="T46" fmla="*/ 5 w 30"/>
                <a:gd name="T47" fmla="*/ 21 h 26"/>
                <a:gd name="T48" fmla="*/ 5 w 30"/>
                <a:gd name="T49" fmla="*/ 21 h 26"/>
                <a:gd name="T50" fmla="*/ 5 w 30"/>
                <a:gd name="T51" fmla="*/ 21 h 26"/>
                <a:gd name="T52" fmla="*/ 0 w 30"/>
                <a:gd name="T53" fmla="*/ 15 h 26"/>
                <a:gd name="T54" fmla="*/ 0 w 30"/>
                <a:gd name="T55" fmla="*/ 15 h 26"/>
                <a:gd name="T56" fmla="*/ 0 w 30"/>
                <a:gd name="T57" fmla="*/ 10 h 26"/>
                <a:gd name="T58" fmla="*/ 5 w 30"/>
                <a:gd name="T59" fmla="*/ 10 h 26"/>
                <a:gd name="T60" fmla="*/ 5 w 30"/>
                <a:gd name="T61" fmla="*/ 10 h 26"/>
                <a:gd name="T62" fmla="*/ 5 w 30"/>
                <a:gd name="T63" fmla="*/ 10 h 26"/>
                <a:gd name="T64" fmla="*/ 5 w 30"/>
                <a:gd name="T65" fmla="*/ 10 h 26"/>
                <a:gd name="T66" fmla="*/ 5 w 30"/>
                <a:gd name="T67" fmla="*/ 10 h 26"/>
                <a:gd name="T68" fmla="*/ 10 w 30"/>
                <a:gd name="T69" fmla="*/ 5 h 26"/>
                <a:gd name="T70" fmla="*/ 10 w 30"/>
                <a:gd name="T71" fmla="*/ 5 h 26"/>
                <a:gd name="T72" fmla="*/ 10 w 30"/>
                <a:gd name="T73" fmla="*/ 5 h 26"/>
                <a:gd name="T74" fmla="*/ 10 w 30"/>
                <a:gd name="T7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26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1" name="Freeform 105">
              <a:extLst>
                <a:ext uri="{FF2B5EF4-FFF2-40B4-BE49-F238E27FC236}">
                  <a16:creationId xmlns:a16="http://schemas.microsoft.com/office/drawing/2014/main" id="{69563792-27F2-BC28-9139-25909045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4476750"/>
              <a:ext cx="71438" cy="71438"/>
            </a:xfrm>
            <a:custGeom>
              <a:avLst/>
              <a:gdLst>
                <a:gd name="T0" fmla="*/ 30 w 45"/>
                <a:gd name="T1" fmla="*/ 5 h 45"/>
                <a:gd name="T2" fmla="*/ 45 w 45"/>
                <a:gd name="T3" fmla="*/ 10 h 45"/>
                <a:gd name="T4" fmla="*/ 40 w 45"/>
                <a:gd name="T5" fmla="*/ 25 h 45"/>
                <a:gd name="T6" fmla="*/ 35 w 45"/>
                <a:gd name="T7" fmla="*/ 35 h 45"/>
                <a:gd name="T8" fmla="*/ 30 w 45"/>
                <a:gd name="T9" fmla="*/ 45 h 45"/>
                <a:gd name="T10" fmla="*/ 20 w 45"/>
                <a:gd name="T11" fmla="*/ 45 h 45"/>
                <a:gd name="T12" fmla="*/ 15 w 45"/>
                <a:gd name="T13" fmla="*/ 45 h 45"/>
                <a:gd name="T14" fmla="*/ 15 w 45"/>
                <a:gd name="T15" fmla="*/ 35 h 45"/>
                <a:gd name="T16" fmla="*/ 5 w 45"/>
                <a:gd name="T17" fmla="*/ 15 h 45"/>
                <a:gd name="T18" fmla="*/ 0 w 45"/>
                <a:gd name="T19" fmla="*/ 5 h 45"/>
                <a:gd name="T20" fmla="*/ 0 w 45"/>
                <a:gd name="T21" fmla="*/ 5 h 45"/>
                <a:gd name="T22" fmla="*/ 0 w 45"/>
                <a:gd name="T23" fmla="*/ 5 h 45"/>
                <a:gd name="T24" fmla="*/ 0 w 45"/>
                <a:gd name="T25" fmla="*/ 5 h 45"/>
                <a:gd name="T26" fmla="*/ 0 w 45"/>
                <a:gd name="T27" fmla="*/ 5 h 45"/>
                <a:gd name="T28" fmla="*/ 0 w 45"/>
                <a:gd name="T29" fmla="*/ 5 h 45"/>
                <a:gd name="T30" fmla="*/ 0 w 45"/>
                <a:gd name="T31" fmla="*/ 5 h 45"/>
                <a:gd name="T32" fmla="*/ 0 w 45"/>
                <a:gd name="T33" fmla="*/ 5 h 45"/>
                <a:gd name="T34" fmla="*/ 0 w 45"/>
                <a:gd name="T35" fmla="*/ 5 h 45"/>
                <a:gd name="T36" fmla="*/ 0 w 45"/>
                <a:gd name="T37" fmla="*/ 5 h 45"/>
                <a:gd name="T38" fmla="*/ 0 w 45"/>
                <a:gd name="T39" fmla="*/ 5 h 45"/>
                <a:gd name="T40" fmla="*/ 0 w 45"/>
                <a:gd name="T41" fmla="*/ 5 h 45"/>
                <a:gd name="T42" fmla="*/ 0 w 45"/>
                <a:gd name="T43" fmla="*/ 5 h 45"/>
                <a:gd name="T44" fmla="*/ 10 w 45"/>
                <a:gd name="T45" fmla="*/ 5 h 45"/>
                <a:gd name="T46" fmla="*/ 15 w 45"/>
                <a:gd name="T47" fmla="*/ 5 h 45"/>
                <a:gd name="T48" fmla="*/ 15 w 45"/>
                <a:gd name="T49" fmla="*/ 5 h 45"/>
                <a:gd name="T50" fmla="*/ 15 w 45"/>
                <a:gd name="T51" fmla="*/ 5 h 45"/>
                <a:gd name="T52" fmla="*/ 20 w 45"/>
                <a:gd name="T53" fmla="*/ 5 h 45"/>
                <a:gd name="T54" fmla="*/ 20 w 45"/>
                <a:gd name="T55" fmla="*/ 5 h 45"/>
                <a:gd name="T56" fmla="*/ 20 w 45"/>
                <a:gd name="T57" fmla="*/ 5 h 45"/>
                <a:gd name="T58" fmla="*/ 20 w 45"/>
                <a:gd name="T59" fmla="*/ 5 h 45"/>
                <a:gd name="T60" fmla="*/ 15 w 45"/>
                <a:gd name="T61" fmla="*/ 0 h 45"/>
                <a:gd name="T62" fmla="*/ 20 w 45"/>
                <a:gd name="T63" fmla="*/ 0 h 45"/>
                <a:gd name="T64" fmla="*/ 25 w 45"/>
                <a:gd name="T65" fmla="*/ 5 h 45"/>
                <a:gd name="T66" fmla="*/ 25 w 45"/>
                <a:gd name="T67" fmla="*/ 5 h 45"/>
                <a:gd name="T68" fmla="*/ 25 w 45"/>
                <a:gd name="T69" fmla="*/ 5 h 45"/>
                <a:gd name="T70" fmla="*/ 25 w 45"/>
                <a:gd name="T71" fmla="*/ 0 h 45"/>
                <a:gd name="T72" fmla="*/ 30 w 45"/>
                <a:gd name="T7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5">
                  <a:moveTo>
                    <a:pt x="30" y="5"/>
                  </a:moveTo>
                  <a:lnTo>
                    <a:pt x="30" y="5"/>
                  </a:lnTo>
                  <a:lnTo>
                    <a:pt x="40" y="5"/>
                  </a:lnTo>
                  <a:lnTo>
                    <a:pt x="45" y="10"/>
                  </a:lnTo>
                  <a:lnTo>
                    <a:pt x="45" y="15"/>
                  </a:lnTo>
                  <a:lnTo>
                    <a:pt x="40" y="25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30" y="35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15" y="4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0" y="2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2" name="Freeform 106">
              <a:extLst>
                <a:ext uri="{FF2B5EF4-FFF2-40B4-BE49-F238E27FC236}">
                  <a16:creationId xmlns:a16="http://schemas.microsoft.com/office/drawing/2014/main" id="{D705086F-003F-F2CB-8DAF-06C8D5B11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1" y="4411663"/>
              <a:ext cx="33338" cy="33338"/>
            </a:xfrm>
            <a:custGeom>
              <a:avLst/>
              <a:gdLst>
                <a:gd name="T0" fmla="*/ 21 w 21"/>
                <a:gd name="T1" fmla="*/ 16 h 21"/>
                <a:gd name="T2" fmla="*/ 21 w 21"/>
                <a:gd name="T3" fmla="*/ 16 h 21"/>
                <a:gd name="T4" fmla="*/ 21 w 21"/>
                <a:gd name="T5" fmla="*/ 16 h 21"/>
                <a:gd name="T6" fmla="*/ 21 w 21"/>
                <a:gd name="T7" fmla="*/ 16 h 21"/>
                <a:gd name="T8" fmla="*/ 21 w 21"/>
                <a:gd name="T9" fmla="*/ 21 h 21"/>
                <a:gd name="T10" fmla="*/ 15 w 21"/>
                <a:gd name="T11" fmla="*/ 21 h 21"/>
                <a:gd name="T12" fmla="*/ 15 w 21"/>
                <a:gd name="T13" fmla="*/ 21 h 21"/>
                <a:gd name="T14" fmla="*/ 15 w 21"/>
                <a:gd name="T15" fmla="*/ 21 h 21"/>
                <a:gd name="T16" fmla="*/ 15 w 21"/>
                <a:gd name="T17" fmla="*/ 21 h 21"/>
                <a:gd name="T18" fmla="*/ 15 w 21"/>
                <a:gd name="T19" fmla="*/ 21 h 21"/>
                <a:gd name="T20" fmla="*/ 10 w 21"/>
                <a:gd name="T21" fmla="*/ 16 h 21"/>
                <a:gd name="T22" fmla="*/ 10 w 21"/>
                <a:gd name="T23" fmla="*/ 11 h 21"/>
                <a:gd name="T24" fmla="*/ 10 w 21"/>
                <a:gd name="T25" fmla="*/ 11 h 21"/>
                <a:gd name="T26" fmla="*/ 10 w 21"/>
                <a:gd name="T27" fmla="*/ 11 h 21"/>
                <a:gd name="T28" fmla="*/ 10 w 21"/>
                <a:gd name="T29" fmla="*/ 11 h 21"/>
                <a:gd name="T30" fmla="*/ 5 w 21"/>
                <a:gd name="T31" fmla="*/ 11 h 21"/>
                <a:gd name="T32" fmla="*/ 5 w 21"/>
                <a:gd name="T33" fmla="*/ 11 h 21"/>
                <a:gd name="T34" fmla="*/ 5 w 21"/>
                <a:gd name="T35" fmla="*/ 11 h 21"/>
                <a:gd name="T36" fmla="*/ 0 w 21"/>
                <a:gd name="T37" fmla="*/ 5 h 21"/>
                <a:gd name="T38" fmla="*/ 0 w 21"/>
                <a:gd name="T39" fmla="*/ 5 h 21"/>
                <a:gd name="T40" fmla="*/ 5 w 21"/>
                <a:gd name="T41" fmla="*/ 5 h 21"/>
                <a:gd name="T42" fmla="*/ 5 w 21"/>
                <a:gd name="T43" fmla="*/ 0 h 21"/>
                <a:gd name="T44" fmla="*/ 5 w 21"/>
                <a:gd name="T45" fmla="*/ 0 h 21"/>
                <a:gd name="T46" fmla="*/ 5 w 21"/>
                <a:gd name="T47" fmla="*/ 0 h 21"/>
                <a:gd name="T48" fmla="*/ 10 w 21"/>
                <a:gd name="T49" fmla="*/ 0 h 21"/>
                <a:gd name="T50" fmla="*/ 10 w 21"/>
                <a:gd name="T51" fmla="*/ 0 h 21"/>
                <a:gd name="T52" fmla="*/ 15 w 21"/>
                <a:gd name="T53" fmla="*/ 0 h 21"/>
                <a:gd name="T54" fmla="*/ 15 w 21"/>
                <a:gd name="T55" fmla="*/ 5 h 21"/>
                <a:gd name="T56" fmla="*/ 15 w 21"/>
                <a:gd name="T57" fmla="*/ 5 h 21"/>
                <a:gd name="T58" fmla="*/ 15 w 21"/>
                <a:gd name="T59" fmla="*/ 5 h 21"/>
                <a:gd name="T60" fmla="*/ 15 w 21"/>
                <a:gd name="T61" fmla="*/ 11 h 21"/>
                <a:gd name="T62" fmla="*/ 15 w 21"/>
                <a:gd name="T63" fmla="*/ 11 h 21"/>
                <a:gd name="T64" fmla="*/ 15 w 21"/>
                <a:gd name="T65" fmla="*/ 11 h 21"/>
                <a:gd name="T66" fmla="*/ 15 w 21"/>
                <a:gd name="T67" fmla="*/ 11 h 21"/>
                <a:gd name="T68" fmla="*/ 15 w 21"/>
                <a:gd name="T69" fmla="*/ 11 h 21"/>
                <a:gd name="T70" fmla="*/ 15 w 21"/>
                <a:gd name="T71" fmla="*/ 11 h 21"/>
                <a:gd name="T72" fmla="*/ 15 w 21"/>
                <a:gd name="T73" fmla="*/ 11 h 21"/>
                <a:gd name="T74" fmla="*/ 15 w 21"/>
                <a:gd name="T75" fmla="*/ 11 h 21"/>
                <a:gd name="T76" fmla="*/ 21 w 21"/>
                <a:gd name="T77" fmla="*/ 16 h 21"/>
                <a:gd name="T78" fmla="*/ 21 w 21"/>
                <a:gd name="T79" fmla="*/ 16 h 21"/>
                <a:gd name="T80" fmla="*/ 21 w 21"/>
                <a:gd name="T81" fmla="*/ 16 h 21"/>
                <a:gd name="T82" fmla="*/ 21 w 21"/>
                <a:gd name="T83" fmla="*/ 16 h 21"/>
                <a:gd name="T84" fmla="*/ 21 w 21"/>
                <a:gd name="T8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1">
                  <a:moveTo>
                    <a:pt x="21" y="16"/>
                  </a:move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3" name="Freeform 107">
              <a:extLst>
                <a:ext uri="{FF2B5EF4-FFF2-40B4-BE49-F238E27FC236}">
                  <a16:creationId xmlns:a16="http://schemas.microsoft.com/office/drawing/2014/main" id="{97F394A2-9AC1-6DC2-B9B1-A1E3E2AF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9" y="4484688"/>
              <a:ext cx="57150" cy="63500"/>
            </a:xfrm>
            <a:custGeom>
              <a:avLst/>
              <a:gdLst>
                <a:gd name="T0" fmla="*/ 10 w 36"/>
                <a:gd name="T1" fmla="*/ 0 h 40"/>
                <a:gd name="T2" fmla="*/ 10 w 36"/>
                <a:gd name="T3" fmla="*/ 0 h 40"/>
                <a:gd name="T4" fmla="*/ 16 w 36"/>
                <a:gd name="T5" fmla="*/ 0 h 40"/>
                <a:gd name="T6" fmla="*/ 21 w 36"/>
                <a:gd name="T7" fmla="*/ 0 h 40"/>
                <a:gd name="T8" fmla="*/ 21 w 36"/>
                <a:gd name="T9" fmla="*/ 0 h 40"/>
                <a:gd name="T10" fmla="*/ 21 w 36"/>
                <a:gd name="T11" fmla="*/ 5 h 40"/>
                <a:gd name="T12" fmla="*/ 26 w 36"/>
                <a:gd name="T13" fmla="*/ 10 h 40"/>
                <a:gd name="T14" fmla="*/ 31 w 36"/>
                <a:gd name="T15" fmla="*/ 15 h 40"/>
                <a:gd name="T16" fmla="*/ 36 w 36"/>
                <a:gd name="T17" fmla="*/ 30 h 40"/>
                <a:gd name="T18" fmla="*/ 31 w 36"/>
                <a:gd name="T19" fmla="*/ 25 h 40"/>
                <a:gd name="T20" fmla="*/ 26 w 36"/>
                <a:gd name="T21" fmla="*/ 25 h 40"/>
                <a:gd name="T22" fmla="*/ 26 w 36"/>
                <a:gd name="T23" fmla="*/ 30 h 40"/>
                <a:gd name="T24" fmla="*/ 21 w 36"/>
                <a:gd name="T25" fmla="*/ 30 h 40"/>
                <a:gd name="T26" fmla="*/ 16 w 36"/>
                <a:gd name="T27" fmla="*/ 30 h 40"/>
                <a:gd name="T28" fmla="*/ 16 w 36"/>
                <a:gd name="T29" fmla="*/ 35 h 40"/>
                <a:gd name="T30" fmla="*/ 10 w 36"/>
                <a:gd name="T31" fmla="*/ 40 h 40"/>
                <a:gd name="T32" fmla="*/ 5 w 36"/>
                <a:gd name="T33" fmla="*/ 35 h 40"/>
                <a:gd name="T34" fmla="*/ 0 w 36"/>
                <a:gd name="T35" fmla="*/ 30 h 40"/>
                <a:gd name="T36" fmla="*/ 5 w 36"/>
                <a:gd name="T37" fmla="*/ 30 h 40"/>
                <a:gd name="T38" fmla="*/ 5 w 36"/>
                <a:gd name="T39" fmla="*/ 30 h 40"/>
                <a:gd name="T40" fmla="*/ 5 w 36"/>
                <a:gd name="T41" fmla="*/ 30 h 40"/>
                <a:gd name="T42" fmla="*/ 5 w 36"/>
                <a:gd name="T43" fmla="*/ 30 h 40"/>
                <a:gd name="T44" fmla="*/ 5 w 36"/>
                <a:gd name="T45" fmla="*/ 30 h 40"/>
                <a:gd name="T46" fmla="*/ 5 w 36"/>
                <a:gd name="T47" fmla="*/ 25 h 40"/>
                <a:gd name="T48" fmla="*/ 5 w 36"/>
                <a:gd name="T49" fmla="*/ 25 h 40"/>
                <a:gd name="T50" fmla="*/ 5 w 36"/>
                <a:gd name="T51" fmla="*/ 25 h 40"/>
                <a:gd name="T52" fmla="*/ 10 w 36"/>
                <a:gd name="T53" fmla="*/ 20 h 40"/>
                <a:gd name="T54" fmla="*/ 10 w 36"/>
                <a:gd name="T55" fmla="*/ 20 h 40"/>
                <a:gd name="T56" fmla="*/ 10 w 36"/>
                <a:gd name="T57" fmla="*/ 20 h 40"/>
                <a:gd name="T58" fmla="*/ 10 w 36"/>
                <a:gd name="T59" fmla="*/ 20 h 40"/>
                <a:gd name="T60" fmla="*/ 10 w 36"/>
                <a:gd name="T61" fmla="*/ 20 h 40"/>
                <a:gd name="T62" fmla="*/ 10 w 36"/>
                <a:gd name="T63" fmla="*/ 20 h 40"/>
                <a:gd name="T64" fmla="*/ 10 w 36"/>
                <a:gd name="T65" fmla="*/ 20 h 40"/>
                <a:gd name="T66" fmla="*/ 10 w 36"/>
                <a:gd name="T67" fmla="*/ 20 h 40"/>
                <a:gd name="T68" fmla="*/ 10 w 36"/>
                <a:gd name="T69" fmla="*/ 15 h 40"/>
                <a:gd name="T70" fmla="*/ 10 w 36"/>
                <a:gd name="T71" fmla="*/ 15 h 40"/>
                <a:gd name="T72" fmla="*/ 10 w 36"/>
                <a:gd name="T73" fmla="*/ 15 h 40"/>
                <a:gd name="T74" fmla="*/ 10 w 36"/>
                <a:gd name="T75" fmla="*/ 15 h 40"/>
                <a:gd name="T76" fmla="*/ 10 w 36"/>
                <a:gd name="T77" fmla="*/ 10 h 40"/>
                <a:gd name="T78" fmla="*/ 5 w 36"/>
                <a:gd name="T79" fmla="*/ 10 h 40"/>
                <a:gd name="T80" fmla="*/ 10 w 36"/>
                <a:gd name="T81" fmla="*/ 10 h 40"/>
                <a:gd name="T82" fmla="*/ 10 w 36"/>
                <a:gd name="T83" fmla="*/ 10 h 40"/>
                <a:gd name="T84" fmla="*/ 10 w 36"/>
                <a:gd name="T85" fmla="*/ 10 h 40"/>
                <a:gd name="T86" fmla="*/ 10 w 36"/>
                <a:gd name="T87" fmla="*/ 5 h 40"/>
                <a:gd name="T88" fmla="*/ 10 w 36"/>
                <a:gd name="T89" fmla="*/ 5 h 40"/>
                <a:gd name="T90" fmla="*/ 10 w 36"/>
                <a:gd name="T91" fmla="*/ 5 h 40"/>
                <a:gd name="T92" fmla="*/ 10 w 36"/>
                <a:gd name="T93" fmla="*/ 5 h 40"/>
                <a:gd name="T94" fmla="*/ 10 w 36"/>
                <a:gd name="T95" fmla="*/ 5 h 40"/>
                <a:gd name="T96" fmla="*/ 10 w 36"/>
                <a:gd name="T97" fmla="*/ 5 h 40"/>
                <a:gd name="T98" fmla="*/ 10 w 36"/>
                <a:gd name="T99" fmla="*/ 5 h 40"/>
                <a:gd name="T100" fmla="*/ 10 w 36"/>
                <a:gd name="T101" fmla="*/ 5 h 40"/>
                <a:gd name="T102" fmla="*/ 10 w 36"/>
                <a:gd name="T10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4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1" y="15"/>
                  </a:lnTo>
                  <a:lnTo>
                    <a:pt x="36" y="30"/>
                  </a:lnTo>
                  <a:lnTo>
                    <a:pt x="31" y="25"/>
                  </a:lnTo>
                  <a:lnTo>
                    <a:pt x="26" y="25"/>
                  </a:lnTo>
                  <a:lnTo>
                    <a:pt x="26" y="30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4" name="Freeform 108">
              <a:extLst>
                <a:ext uri="{FF2B5EF4-FFF2-40B4-BE49-F238E27FC236}">
                  <a16:creationId xmlns:a16="http://schemas.microsoft.com/office/drawing/2014/main" id="{28403694-B261-6F56-6831-F444A2A5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4419600"/>
              <a:ext cx="55563" cy="33338"/>
            </a:xfrm>
            <a:custGeom>
              <a:avLst/>
              <a:gdLst>
                <a:gd name="T0" fmla="*/ 15 w 35"/>
                <a:gd name="T1" fmla="*/ 16 h 21"/>
                <a:gd name="T2" fmla="*/ 15 w 35"/>
                <a:gd name="T3" fmla="*/ 16 h 21"/>
                <a:gd name="T4" fmla="*/ 10 w 35"/>
                <a:gd name="T5" fmla="*/ 21 h 21"/>
                <a:gd name="T6" fmla="*/ 5 w 35"/>
                <a:gd name="T7" fmla="*/ 16 h 21"/>
                <a:gd name="T8" fmla="*/ 5 w 35"/>
                <a:gd name="T9" fmla="*/ 11 h 21"/>
                <a:gd name="T10" fmla="*/ 10 w 35"/>
                <a:gd name="T11" fmla="*/ 11 h 21"/>
                <a:gd name="T12" fmla="*/ 10 w 35"/>
                <a:gd name="T13" fmla="*/ 11 h 21"/>
                <a:gd name="T14" fmla="*/ 10 w 35"/>
                <a:gd name="T15" fmla="*/ 11 h 21"/>
                <a:gd name="T16" fmla="*/ 5 w 35"/>
                <a:gd name="T17" fmla="*/ 11 h 21"/>
                <a:gd name="T18" fmla="*/ 5 w 35"/>
                <a:gd name="T19" fmla="*/ 11 h 21"/>
                <a:gd name="T20" fmla="*/ 5 w 35"/>
                <a:gd name="T21" fmla="*/ 11 h 21"/>
                <a:gd name="T22" fmla="*/ 5 w 35"/>
                <a:gd name="T23" fmla="*/ 11 h 21"/>
                <a:gd name="T24" fmla="*/ 0 w 35"/>
                <a:gd name="T25" fmla="*/ 11 h 21"/>
                <a:gd name="T26" fmla="*/ 0 w 35"/>
                <a:gd name="T27" fmla="*/ 6 h 21"/>
                <a:gd name="T28" fmla="*/ 0 w 35"/>
                <a:gd name="T29" fmla="*/ 6 h 21"/>
                <a:gd name="T30" fmla="*/ 0 w 35"/>
                <a:gd name="T31" fmla="*/ 6 h 21"/>
                <a:gd name="T32" fmla="*/ 0 w 35"/>
                <a:gd name="T33" fmla="*/ 6 h 21"/>
                <a:gd name="T34" fmla="*/ 0 w 35"/>
                <a:gd name="T35" fmla="*/ 6 h 21"/>
                <a:gd name="T36" fmla="*/ 0 w 35"/>
                <a:gd name="T37" fmla="*/ 6 h 21"/>
                <a:gd name="T38" fmla="*/ 0 w 35"/>
                <a:gd name="T39" fmla="*/ 6 h 21"/>
                <a:gd name="T40" fmla="*/ 0 w 35"/>
                <a:gd name="T41" fmla="*/ 6 h 21"/>
                <a:gd name="T42" fmla="*/ 0 w 35"/>
                <a:gd name="T43" fmla="*/ 6 h 21"/>
                <a:gd name="T44" fmla="*/ 0 w 35"/>
                <a:gd name="T45" fmla="*/ 6 h 21"/>
                <a:gd name="T46" fmla="*/ 5 w 35"/>
                <a:gd name="T47" fmla="*/ 6 h 21"/>
                <a:gd name="T48" fmla="*/ 10 w 35"/>
                <a:gd name="T49" fmla="*/ 0 h 21"/>
                <a:gd name="T50" fmla="*/ 15 w 35"/>
                <a:gd name="T51" fmla="*/ 0 h 21"/>
                <a:gd name="T52" fmla="*/ 20 w 35"/>
                <a:gd name="T53" fmla="*/ 0 h 21"/>
                <a:gd name="T54" fmla="*/ 20 w 35"/>
                <a:gd name="T55" fmla="*/ 6 h 21"/>
                <a:gd name="T56" fmla="*/ 20 w 35"/>
                <a:gd name="T57" fmla="*/ 6 h 21"/>
                <a:gd name="T58" fmla="*/ 20 w 35"/>
                <a:gd name="T59" fmla="*/ 6 h 21"/>
                <a:gd name="T60" fmla="*/ 20 w 35"/>
                <a:gd name="T61" fmla="*/ 6 h 21"/>
                <a:gd name="T62" fmla="*/ 20 w 35"/>
                <a:gd name="T63" fmla="*/ 6 h 21"/>
                <a:gd name="T64" fmla="*/ 20 w 35"/>
                <a:gd name="T65" fmla="*/ 6 h 21"/>
                <a:gd name="T66" fmla="*/ 20 w 35"/>
                <a:gd name="T67" fmla="*/ 6 h 21"/>
                <a:gd name="T68" fmla="*/ 20 w 35"/>
                <a:gd name="T69" fmla="*/ 6 h 21"/>
                <a:gd name="T70" fmla="*/ 25 w 35"/>
                <a:gd name="T71" fmla="*/ 6 h 21"/>
                <a:gd name="T72" fmla="*/ 25 w 35"/>
                <a:gd name="T73" fmla="*/ 6 h 21"/>
                <a:gd name="T74" fmla="*/ 25 w 35"/>
                <a:gd name="T75" fmla="*/ 6 h 21"/>
                <a:gd name="T76" fmla="*/ 25 w 35"/>
                <a:gd name="T77" fmla="*/ 6 h 21"/>
                <a:gd name="T78" fmla="*/ 25 w 35"/>
                <a:gd name="T79" fmla="*/ 6 h 21"/>
                <a:gd name="T80" fmla="*/ 25 w 35"/>
                <a:gd name="T81" fmla="*/ 6 h 21"/>
                <a:gd name="T82" fmla="*/ 25 w 35"/>
                <a:gd name="T83" fmla="*/ 6 h 21"/>
                <a:gd name="T84" fmla="*/ 35 w 35"/>
                <a:gd name="T85" fmla="*/ 6 h 21"/>
                <a:gd name="T86" fmla="*/ 35 w 35"/>
                <a:gd name="T87" fmla="*/ 11 h 21"/>
                <a:gd name="T88" fmla="*/ 35 w 35"/>
                <a:gd name="T89" fmla="*/ 16 h 21"/>
                <a:gd name="T90" fmla="*/ 30 w 35"/>
                <a:gd name="T91" fmla="*/ 16 h 21"/>
                <a:gd name="T92" fmla="*/ 30 w 35"/>
                <a:gd name="T93" fmla="*/ 16 h 21"/>
                <a:gd name="T94" fmla="*/ 30 w 35"/>
                <a:gd name="T95" fmla="*/ 21 h 21"/>
                <a:gd name="T96" fmla="*/ 30 w 35"/>
                <a:gd name="T97" fmla="*/ 21 h 21"/>
                <a:gd name="T98" fmla="*/ 25 w 35"/>
                <a:gd name="T99" fmla="*/ 16 h 21"/>
                <a:gd name="T100" fmla="*/ 25 w 35"/>
                <a:gd name="T101" fmla="*/ 16 h 21"/>
                <a:gd name="T102" fmla="*/ 20 w 35"/>
                <a:gd name="T103" fmla="*/ 21 h 21"/>
                <a:gd name="T104" fmla="*/ 20 w 35"/>
                <a:gd name="T105" fmla="*/ 21 h 21"/>
                <a:gd name="T106" fmla="*/ 15 w 35"/>
                <a:gd name="T10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" h="21">
                  <a:moveTo>
                    <a:pt x="15" y="16"/>
                  </a:moveTo>
                  <a:lnTo>
                    <a:pt x="15" y="16"/>
                  </a:lnTo>
                  <a:lnTo>
                    <a:pt x="10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6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5" name="Freeform 109">
              <a:extLst>
                <a:ext uri="{FF2B5EF4-FFF2-40B4-BE49-F238E27FC236}">
                  <a16:creationId xmlns:a16="http://schemas.microsoft.com/office/drawing/2014/main" id="{312001F0-E8DE-178E-97C3-622064B0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1" y="4356100"/>
              <a:ext cx="88900" cy="63500"/>
            </a:xfrm>
            <a:custGeom>
              <a:avLst/>
              <a:gdLst>
                <a:gd name="T0" fmla="*/ 25 w 56"/>
                <a:gd name="T1" fmla="*/ 5 h 40"/>
                <a:gd name="T2" fmla="*/ 56 w 56"/>
                <a:gd name="T3" fmla="*/ 0 h 40"/>
                <a:gd name="T4" fmla="*/ 56 w 56"/>
                <a:gd name="T5" fmla="*/ 10 h 40"/>
                <a:gd name="T6" fmla="*/ 56 w 56"/>
                <a:gd name="T7" fmla="*/ 15 h 40"/>
                <a:gd name="T8" fmla="*/ 56 w 56"/>
                <a:gd name="T9" fmla="*/ 15 h 40"/>
                <a:gd name="T10" fmla="*/ 56 w 56"/>
                <a:gd name="T11" fmla="*/ 15 h 40"/>
                <a:gd name="T12" fmla="*/ 56 w 56"/>
                <a:gd name="T13" fmla="*/ 15 h 40"/>
                <a:gd name="T14" fmla="*/ 56 w 56"/>
                <a:gd name="T15" fmla="*/ 20 h 40"/>
                <a:gd name="T16" fmla="*/ 56 w 56"/>
                <a:gd name="T17" fmla="*/ 20 h 40"/>
                <a:gd name="T18" fmla="*/ 56 w 56"/>
                <a:gd name="T19" fmla="*/ 20 h 40"/>
                <a:gd name="T20" fmla="*/ 56 w 56"/>
                <a:gd name="T21" fmla="*/ 20 h 40"/>
                <a:gd name="T22" fmla="*/ 51 w 56"/>
                <a:gd name="T23" fmla="*/ 20 h 40"/>
                <a:gd name="T24" fmla="*/ 51 w 56"/>
                <a:gd name="T25" fmla="*/ 20 h 40"/>
                <a:gd name="T26" fmla="*/ 51 w 56"/>
                <a:gd name="T27" fmla="*/ 20 h 40"/>
                <a:gd name="T28" fmla="*/ 51 w 56"/>
                <a:gd name="T29" fmla="*/ 20 h 40"/>
                <a:gd name="T30" fmla="*/ 51 w 56"/>
                <a:gd name="T31" fmla="*/ 20 h 40"/>
                <a:gd name="T32" fmla="*/ 51 w 56"/>
                <a:gd name="T33" fmla="*/ 25 h 40"/>
                <a:gd name="T34" fmla="*/ 51 w 56"/>
                <a:gd name="T35" fmla="*/ 25 h 40"/>
                <a:gd name="T36" fmla="*/ 51 w 56"/>
                <a:gd name="T37" fmla="*/ 25 h 40"/>
                <a:gd name="T38" fmla="*/ 51 w 56"/>
                <a:gd name="T39" fmla="*/ 25 h 40"/>
                <a:gd name="T40" fmla="*/ 51 w 56"/>
                <a:gd name="T41" fmla="*/ 25 h 40"/>
                <a:gd name="T42" fmla="*/ 30 w 56"/>
                <a:gd name="T43" fmla="*/ 25 h 40"/>
                <a:gd name="T44" fmla="*/ 30 w 56"/>
                <a:gd name="T45" fmla="*/ 25 h 40"/>
                <a:gd name="T46" fmla="*/ 30 w 56"/>
                <a:gd name="T47" fmla="*/ 25 h 40"/>
                <a:gd name="T48" fmla="*/ 30 w 56"/>
                <a:gd name="T49" fmla="*/ 25 h 40"/>
                <a:gd name="T50" fmla="*/ 30 w 56"/>
                <a:gd name="T51" fmla="*/ 25 h 40"/>
                <a:gd name="T52" fmla="*/ 30 w 56"/>
                <a:gd name="T53" fmla="*/ 25 h 40"/>
                <a:gd name="T54" fmla="*/ 30 w 56"/>
                <a:gd name="T55" fmla="*/ 25 h 40"/>
                <a:gd name="T56" fmla="*/ 30 w 56"/>
                <a:gd name="T57" fmla="*/ 25 h 40"/>
                <a:gd name="T58" fmla="*/ 30 w 56"/>
                <a:gd name="T59" fmla="*/ 25 h 40"/>
                <a:gd name="T60" fmla="*/ 30 w 56"/>
                <a:gd name="T61" fmla="*/ 25 h 40"/>
                <a:gd name="T62" fmla="*/ 30 w 56"/>
                <a:gd name="T63" fmla="*/ 30 h 40"/>
                <a:gd name="T64" fmla="*/ 30 w 56"/>
                <a:gd name="T65" fmla="*/ 30 h 40"/>
                <a:gd name="T66" fmla="*/ 30 w 56"/>
                <a:gd name="T67" fmla="*/ 30 h 40"/>
                <a:gd name="T68" fmla="*/ 25 w 56"/>
                <a:gd name="T69" fmla="*/ 30 h 40"/>
                <a:gd name="T70" fmla="*/ 25 w 56"/>
                <a:gd name="T71" fmla="*/ 35 h 40"/>
                <a:gd name="T72" fmla="*/ 25 w 56"/>
                <a:gd name="T73" fmla="*/ 35 h 40"/>
                <a:gd name="T74" fmla="*/ 20 w 56"/>
                <a:gd name="T75" fmla="*/ 40 h 40"/>
                <a:gd name="T76" fmla="*/ 15 w 56"/>
                <a:gd name="T77" fmla="*/ 35 h 40"/>
                <a:gd name="T78" fmla="*/ 15 w 56"/>
                <a:gd name="T79" fmla="*/ 35 h 40"/>
                <a:gd name="T80" fmla="*/ 15 w 56"/>
                <a:gd name="T81" fmla="*/ 35 h 40"/>
                <a:gd name="T82" fmla="*/ 15 w 56"/>
                <a:gd name="T83" fmla="*/ 35 h 40"/>
                <a:gd name="T84" fmla="*/ 10 w 56"/>
                <a:gd name="T85" fmla="*/ 35 h 40"/>
                <a:gd name="T86" fmla="*/ 10 w 56"/>
                <a:gd name="T87" fmla="*/ 30 h 40"/>
                <a:gd name="T88" fmla="*/ 10 w 56"/>
                <a:gd name="T89" fmla="*/ 30 h 40"/>
                <a:gd name="T90" fmla="*/ 0 w 56"/>
                <a:gd name="T91" fmla="*/ 15 h 40"/>
                <a:gd name="T92" fmla="*/ 10 w 56"/>
                <a:gd name="T93" fmla="*/ 10 h 40"/>
                <a:gd name="T94" fmla="*/ 10 w 56"/>
                <a:gd name="T95" fmla="*/ 5 h 40"/>
                <a:gd name="T96" fmla="*/ 15 w 56"/>
                <a:gd name="T97" fmla="*/ 10 h 40"/>
                <a:gd name="T98" fmla="*/ 25 w 56"/>
                <a:gd name="T9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40">
                  <a:moveTo>
                    <a:pt x="25" y="5"/>
                  </a:moveTo>
                  <a:lnTo>
                    <a:pt x="25" y="5"/>
                  </a:lnTo>
                  <a:lnTo>
                    <a:pt x="30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35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6" name="Freeform 110">
              <a:extLst>
                <a:ext uri="{FF2B5EF4-FFF2-40B4-BE49-F238E27FC236}">
                  <a16:creationId xmlns:a16="http://schemas.microsoft.com/office/drawing/2014/main" id="{CC6037C1-A8F9-5527-BBB0-DF00B102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4" y="4445000"/>
              <a:ext cx="47625" cy="39688"/>
            </a:xfrm>
            <a:custGeom>
              <a:avLst/>
              <a:gdLst>
                <a:gd name="T0" fmla="*/ 30 w 30"/>
                <a:gd name="T1" fmla="*/ 5 h 25"/>
                <a:gd name="T2" fmla="*/ 30 w 30"/>
                <a:gd name="T3" fmla="*/ 5 h 25"/>
                <a:gd name="T4" fmla="*/ 30 w 30"/>
                <a:gd name="T5" fmla="*/ 10 h 25"/>
                <a:gd name="T6" fmla="*/ 25 w 30"/>
                <a:gd name="T7" fmla="*/ 10 h 25"/>
                <a:gd name="T8" fmla="*/ 25 w 30"/>
                <a:gd name="T9" fmla="*/ 10 h 25"/>
                <a:gd name="T10" fmla="*/ 25 w 30"/>
                <a:gd name="T11" fmla="*/ 10 h 25"/>
                <a:gd name="T12" fmla="*/ 25 w 30"/>
                <a:gd name="T13" fmla="*/ 15 h 25"/>
                <a:gd name="T14" fmla="*/ 25 w 30"/>
                <a:gd name="T15" fmla="*/ 15 h 25"/>
                <a:gd name="T16" fmla="*/ 20 w 30"/>
                <a:gd name="T17" fmla="*/ 20 h 25"/>
                <a:gd name="T18" fmla="*/ 20 w 30"/>
                <a:gd name="T19" fmla="*/ 25 h 25"/>
                <a:gd name="T20" fmla="*/ 20 w 30"/>
                <a:gd name="T21" fmla="*/ 25 h 25"/>
                <a:gd name="T22" fmla="*/ 20 w 30"/>
                <a:gd name="T23" fmla="*/ 25 h 25"/>
                <a:gd name="T24" fmla="*/ 15 w 30"/>
                <a:gd name="T25" fmla="*/ 20 h 25"/>
                <a:gd name="T26" fmla="*/ 10 w 30"/>
                <a:gd name="T27" fmla="*/ 20 h 25"/>
                <a:gd name="T28" fmla="*/ 10 w 30"/>
                <a:gd name="T29" fmla="*/ 20 h 25"/>
                <a:gd name="T30" fmla="*/ 10 w 30"/>
                <a:gd name="T31" fmla="*/ 20 h 25"/>
                <a:gd name="T32" fmla="*/ 10 w 30"/>
                <a:gd name="T33" fmla="*/ 15 h 25"/>
                <a:gd name="T34" fmla="*/ 10 w 30"/>
                <a:gd name="T35" fmla="*/ 15 h 25"/>
                <a:gd name="T36" fmla="*/ 10 w 30"/>
                <a:gd name="T37" fmla="*/ 15 h 25"/>
                <a:gd name="T38" fmla="*/ 10 w 30"/>
                <a:gd name="T39" fmla="*/ 15 h 25"/>
                <a:gd name="T40" fmla="*/ 10 w 30"/>
                <a:gd name="T41" fmla="*/ 15 h 25"/>
                <a:gd name="T42" fmla="*/ 10 w 30"/>
                <a:gd name="T43" fmla="*/ 10 h 25"/>
                <a:gd name="T44" fmla="*/ 10 w 30"/>
                <a:gd name="T45" fmla="*/ 10 h 25"/>
                <a:gd name="T46" fmla="*/ 10 w 30"/>
                <a:gd name="T47" fmla="*/ 10 h 25"/>
                <a:gd name="T48" fmla="*/ 10 w 30"/>
                <a:gd name="T49" fmla="*/ 10 h 25"/>
                <a:gd name="T50" fmla="*/ 5 w 30"/>
                <a:gd name="T51" fmla="*/ 10 h 25"/>
                <a:gd name="T52" fmla="*/ 5 w 30"/>
                <a:gd name="T53" fmla="*/ 10 h 25"/>
                <a:gd name="T54" fmla="*/ 5 w 30"/>
                <a:gd name="T55" fmla="*/ 10 h 25"/>
                <a:gd name="T56" fmla="*/ 5 w 30"/>
                <a:gd name="T57" fmla="*/ 10 h 25"/>
                <a:gd name="T58" fmla="*/ 5 w 30"/>
                <a:gd name="T59" fmla="*/ 10 h 25"/>
                <a:gd name="T60" fmla="*/ 5 w 30"/>
                <a:gd name="T61" fmla="*/ 10 h 25"/>
                <a:gd name="T62" fmla="*/ 5 w 30"/>
                <a:gd name="T63" fmla="*/ 5 h 25"/>
                <a:gd name="T64" fmla="*/ 0 w 30"/>
                <a:gd name="T65" fmla="*/ 5 h 25"/>
                <a:gd name="T66" fmla="*/ 0 w 30"/>
                <a:gd name="T67" fmla="*/ 5 h 25"/>
                <a:gd name="T68" fmla="*/ 5 w 30"/>
                <a:gd name="T69" fmla="*/ 5 h 25"/>
                <a:gd name="T70" fmla="*/ 5 w 30"/>
                <a:gd name="T71" fmla="*/ 5 h 25"/>
                <a:gd name="T72" fmla="*/ 5 w 30"/>
                <a:gd name="T73" fmla="*/ 5 h 25"/>
                <a:gd name="T74" fmla="*/ 5 w 30"/>
                <a:gd name="T75" fmla="*/ 5 h 25"/>
                <a:gd name="T76" fmla="*/ 10 w 30"/>
                <a:gd name="T77" fmla="*/ 5 h 25"/>
                <a:gd name="T78" fmla="*/ 10 w 30"/>
                <a:gd name="T79" fmla="*/ 5 h 25"/>
                <a:gd name="T80" fmla="*/ 10 w 30"/>
                <a:gd name="T81" fmla="*/ 0 h 25"/>
                <a:gd name="T82" fmla="*/ 10 w 30"/>
                <a:gd name="T83" fmla="*/ 0 h 25"/>
                <a:gd name="T84" fmla="*/ 15 w 30"/>
                <a:gd name="T85" fmla="*/ 5 h 25"/>
                <a:gd name="T86" fmla="*/ 25 w 30"/>
                <a:gd name="T87" fmla="*/ 0 h 25"/>
                <a:gd name="T88" fmla="*/ 30 w 30"/>
                <a:gd name="T8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25">
                  <a:moveTo>
                    <a:pt x="30" y="5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7" name="Freeform 111">
              <a:extLst>
                <a:ext uri="{FF2B5EF4-FFF2-40B4-BE49-F238E27FC236}">
                  <a16:creationId xmlns:a16="http://schemas.microsoft.com/office/drawing/2014/main" id="{3F0EC5A2-2990-5246-7212-8FDF44D0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6" y="4429125"/>
              <a:ext cx="23813" cy="31750"/>
            </a:xfrm>
            <a:custGeom>
              <a:avLst/>
              <a:gdLst>
                <a:gd name="T0" fmla="*/ 10 w 15"/>
                <a:gd name="T1" fmla="*/ 15 h 20"/>
                <a:gd name="T2" fmla="*/ 10 w 15"/>
                <a:gd name="T3" fmla="*/ 15 h 20"/>
                <a:gd name="T4" fmla="*/ 15 w 15"/>
                <a:gd name="T5" fmla="*/ 20 h 20"/>
                <a:gd name="T6" fmla="*/ 15 w 15"/>
                <a:gd name="T7" fmla="*/ 20 h 20"/>
                <a:gd name="T8" fmla="*/ 10 w 15"/>
                <a:gd name="T9" fmla="*/ 20 h 20"/>
                <a:gd name="T10" fmla="*/ 10 w 15"/>
                <a:gd name="T11" fmla="*/ 20 h 20"/>
                <a:gd name="T12" fmla="*/ 5 w 15"/>
                <a:gd name="T13" fmla="*/ 20 h 20"/>
                <a:gd name="T14" fmla="*/ 5 w 15"/>
                <a:gd name="T15" fmla="*/ 15 h 20"/>
                <a:gd name="T16" fmla="*/ 5 w 15"/>
                <a:gd name="T17" fmla="*/ 15 h 20"/>
                <a:gd name="T18" fmla="*/ 5 w 15"/>
                <a:gd name="T19" fmla="*/ 15 h 20"/>
                <a:gd name="T20" fmla="*/ 5 w 15"/>
                <a:gd name="T21" fmla="*/ 15 h 20"/>
                <a:gd name="T22" fmla="*/ 0 w 15"/>
                <a:gd name="T23" fmla="*/ 15 h 20"/>
                <a:gd name="T24" fmla="*/ 0 w 15"/>
                <a:gd name="T25" fmla="*/ 15 h 20"/>
                <a:gd name="T26" fmla="*/ 0 w 15"/>
                <a:gd name="T27" fmla="*/ 15 h 20"/>
                <a:gd name="T28" fmla="*/ 0 w 15"/>
                <a:gd name="T29" fmla="*/ 10 h 20"/>
                <a:gd name="T30" fmla="*/ 0 w 15"/>
                <a:gd name="T31" fmla="*/ 10 h 20"/>
                <a:gd name="T32" fmla="*/ 0 w 15"/>
                <a:gd name="T33" fmla="*/ 10 h 20"/>
                <a:gd name="T34" fmla="*/ 5 w 15"/>
                <a:gd name="T35" fmla="*/ 10 h 20"/>
                <a:gd name="T36" fmla="*/ 5 w 15"/>
                <a:gd name="T37" fmla="*/ 5 h 20"/>
                <a:gd name="T38" fmla="*/ 5 w 15"/>
                <a:gd name="T39" fmla="*/ 0 h 20"/>
                <a:gd name="T40" fmla="*/ 5 w 15"/>
                <a:gd name="T41" fmla="*/ 5 h 20"/>
                <a:gd name="T42" fmla="*/ 5 w 15"/>
                <a:gd name="T43" fmla="*/ 5 h 20"/>
                <a:gd name="T44" fmla="*/ 5 w 15"/>
                <a:gd name="T45" fmla="*/ 5 h 20"/>
                <a:gd name="T46" fmla="*/ 5 w 15"/>
                <a:gd name="T47" fmla="*/ 5 h 20"/>
                <a:gd name="T48" fmla="*/ 5 w 15"/>
                <a:gd name="T49" fmla="*/ 5 h 20"/>
                <a:gd name="T50" fmla="*/ 5 w 15"/>
                <a:gd name="T51" fmla="*/ 5 h 20"/>
                <a:gd name="T52" fmla="*/ 5 w 15"/>
                <a:gd name="T53" fmla="*/ 5 h 20"/>
                <a:gd name="T54" fmla="*/ 5 w 15"/>
                <a:gd name="T55" fmla="*/ 5 h 20"/>
                <a:gd name="T56" fmla="*/ 5 w 15"/>
                <a:gd name="T57" fmla="*/ 5 h 20"/>
                <a:gd name="T58" fmla="*/ 5 w 15"/>
                <a:gd name="T59" fmla="*/ 5 h 20"/>
                <a:gd name="T60" fmla="*/ 5 w 15"/>
                <a:gd name="T61" fmla="*/ 5 h 20"/>
                <a:gd name="T62" fmla="*/ 10 w 15"/>
                <a:gd name="T63" fmla="*/ 10 h 20"/>
                <a:gd name="T64" fmla="*/ 10 w 15"/>
                <a:gd name="T65" fmla="*/ 10 h 20"/>
                <a:gd name="T66" fmla="*/ 10 w 15"/>
                <a:gd name="T67" fmla="*/ 10 h 20"/>
                <a:gd name="T68" fmla="*/ 10 w 15"/>
                <a:gd name="T69" fmla="*/ 10 h 20"/>
                <a:gd name="T70" fmla="*/ 10 w 15"/>
                <a:gd name="T71" fmla="*/ 10 h 20"/>
                <a:gd name="T72" fmla="*/ 10 w 15"/>
                <a:gd name="T73" fmla="*/ 10 h 20"/>
                <a:gd name="T74" fmla="*/ 10 w 15"/>
                <a:gd name="T7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20">
                  <a:moveTo>
                    <a:pt x="10" y="15"/>
                  </a:moveTo>
                  <a:lnTo>
                    <a:pt x="10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8" name="Freeform 112">
              <a:extLst>
                <a:ext uri="{FF2B5EF4-FFF2-40B4-BE49-F238E27FC236}">
                  <a16:creationId xmlns:a16="http://schemas.microsoft.com/office/drawing/2014/main" id="{2A45A65F-A167-7ACF-3956-27241BFA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4" y="4445000"/>
              <a:ext cx="63500" cy="39688"/>
            </a:xfrm>
            <a:custGeom>
              <a:avLst/>
              <a:gdLst>
                <a:gd name="T0" fmla="*/ 10 w 40"/>
                <a:gd name="T1" fmla="*/ 25 h 25"/>
                <a:gd name="T2" fmla="*/ 10 w 40"/>
                <a:gd name="T3" fmla="*/ 25 h 25"/>
                <a:gd name="T4" fmla="*/ 10 w 40"/>
                <a:gd name="T5" fmla="*/ 25 h 25"/>
                <a:gd name="T6" fmla="*/ 10 w 40"/>
                <a:gd name="T7" fmla="*/ 25 h 25"/>
                <a:gd name="T8" fmla="*/ 5 w 40"/>
                <a:gd name="T9" fmla="*/ 25 h 25"/>
                <a:gd name="T10" fmla="*/ 0 w 40"/>
                <a:gd name="T11" fmla="*/ 20 h 25"/>
                <a:gd name="T12" fmla="*/ 0 w 40"/>
                <a:gd name="T13" fmla="*/ 20 h 25"/>
                <a:gd name="T14" fmla="*/ 0 w 40"/>
                <a:gd name="T15" fmla="*/ 15 h 25"/>
                <a:gd name="T16" fmla="*/ 0 w 40"/>
                <a:gd name="T17" fmla="*/ 15 h 25"/>
                <a:gd name="T18" fmla="*/ 0 w 40"/>
                <a:gd name="T19" fmla="*/ 15 h 25"/>
                <a:gd name="T20" fmla="*/ 5 w 40"/>
                <a:gd name="T21" fmla="*/ 15 h 25"/>
                <a:gd name="T22" fmla="*/ 5 w 40"/>
                <a:gd name="T23" fmla="*/ 15 h 25"/>
                <a:gd name="T24" fmla="*/ 5 w 40"/>
                <a:gd name="T25" fmla="*/ 15 h 25"/>
                <a:gd name="T26" fmla="*/ 5 w 40"/>
                <a:gd name="T27" fmla="*/ 10 h 25"/>
                <a:gd name="T28" fmla="*/ 5 w 40"/>
                <a:gd name="T29" fmla="*/ 10 h 25"/>
                <a:gd name="T30" fmla="*/ 5 w 40"/>
                <a:gd name="T31" fmla="*/ 10 h 25"/>
                <a:gd name="T32" fmla="*/ 5 w 40"/>
                <a:gd name="T33" fmla="*/ 5 h 25"/>
                <a:gd name="T34" fmla="*/ 10 w 40"/>
                <a:gd name="T35" fmla="*/ 0 h 25"/>
                <a:gd name="T36" fmla="*/ 15 w 40"/>
                <a:gd name="T37" fmla="*/ 5 h 25"/>
                <a:gd name="T38" fmla="*/ 20 w 40"/>
                <a:gd name="T39" fmla="*/ 0 h 25"/>
                <a:gd name="T40" fmla="*/ 25 w 40"/>
                <a:gd name="T41" fmla="*/ 5 h 25"/>
                <a:gd name="T42" fmla="*/ 25 w 40"/>
                <a:gd name="T43" fmla="*/ 5 h 25"/>
                <a:gd name="T44" fmla="*/ 30 w 40"/>
                <a:gd name="T45" fmla="*/ 0 h 25"/>
                <a:gd name="T46" fmla="*/ 30 w 40"/>
                <a:gd name="T47" fmla="*/ 0 h 25"/>
                <a:gd name="T48" fmla="*/ 35 w 40"/>
                <a:gd name="T49" fmla="*/ 5 h 25"/>
                <a:gd name="T50" fmla="*/ 35 w 40"/>
                <a:gd name="T51" fmla="*/ 5 h 25"/>
                <a:gd name="T52" fmla="*/ 35 w 40"/>
                <a:gd name="T53" fmla="*/ 0 h 25"/>
                <a:gd name="T54" fmla="*/ 35 w 40"/>
                <a:gd name="T55" fmla="*/ 0 h 25"/>
                <a:gd name="T56" fmla="*/ 35 w 40"/>
                <a:gd name="T57" fmla="*/ 5 h 25"/>
                <a:gd name="T58" fmla="*/ 35 w 40"/>
                <a:gd name="T59" fmla="*/ 5 h 25"/>
                <a:gd name="T60" fmla="*/ 35 w 40"/>
                <a:gd name="T61" fmla="*/ 5 h 25"/>
                <a:gd name="T62" fmla="*/ 40 w 40"/>
                <a:gd name="T63" fmla="*/ 5 h 25"/>
                <a:gd name="T64" fmla="*/ 40 w 40"/>
                <a:gd name="T65" fmla="*/ 5 h 25"/>
                <a:gd name="T66" fmla="*/ 35 w 40"/>
                <a:gd name="T67" fmla="*/ 5 h 25"/>
                <a:gd name="T68" fmla="*/ 35 w 40"/>
                <a:gd name="T69" fmla="*/ 10 h 25"/>
                <a:gd name="T70" fmla="*/ 30 w 40"/>
                <a:gd name="T71" fmla="*/ 10 h 25"/>
                <a:gd name="T72" fmla="*/ 25 w 40"/>
                <a:gd name="T73" fmla="*/ 10 h 25"/>
                <a:gd name="T74" fmla="*/ 20 w 40"/>
                <a:gd name="T75" fmla="*/ 10 h 25"/>
                <a:gd name="T76" fmla="*/ 25 w 40"/>
                <a:gd name="T77" fmla="*/ 15 h 25"/>
                <a:gd name="T78" fmla="*/ 15 w 40"/>
                <a:gd name="T79" fmla="*/ 15 h 25"/>
                <a:gd name="T80" fmla="*/ 15 w 40"/>
                <a:gd name="T81" fmla="*/ 15 h 25"/>
                <a:gd name="T82" fmla="*/ 10 w 40"/>
                <a:gd name="T83" fmla="*/ 15 h 25"/>
                <a:gd name="T84" fmla="*/ 10 w 40"/>
                <a:gd name="T85" fmla="*/ 20 h 25"/>
                <a:gd name="T86" fmla="*/ 10 w 40"/>
                <a:gd name="T87" fmla="*/ 20 h 25"/>
                <a:gd name="T88" fmla="*/ 10 w 40"/>
                <a:gd name="T89" fmla="*/ 20 h 25"/>
                <a:gd name="T90" fmla="*/ 10 w 40"/>
                <a:gd name="T91" fmla="*/ 20 h 25"/>
                <a:gd name="T92" fmla="*/ 10 w 40"/>
                <a:gd name="T93" fmla="*/ 20 h 25"/>
                <a:gd name="T94" fmla="*/ 10 w 40"/>
                <a:gd name="T95" fmla="*/ 20 h 25"/>
                <a:gd name="T96" fmla="*/ 10 w 40"/>
                <a:gd name="T97" fmla="*/ 20 h 25"/>
                <a:gd name="T98" fmla="*/ 10 w 40"/>
                <a:gd name="T99" fmla="*/ 20 h 25"/>
                <a:gd name="T100" fmla="*/ 15 w 40"/>
                <a:gd name="T101" fmla="*/ 20 h 25"/>
                <a:gd name="T102" fmla="*/ 15 w 40"/>
                <a:gd name="T103" fmla="*/ 20 h 25"/>
                <a:gd name="T104" fmla="*/ 15 w 40"/>
                <a:gd name="T105" fmla="*/ 20 h 25"/>
                <a:gd name="T106" fmla="*/ 15 w 40"/>
                <a:gd name="T107" fmla="*/ 20 h 25"/>
                <a:gd name="T108" fmla="*/ 15 w 40"/>
                <a:gd name="T109" fmla="*/ 20 h 25"/>
                <a:gd name="T110" fmla="*/ 15 w 40"/>
                <a:gd name="T111" fmla="*/ 20 h 25"/>
                <a:gd name="T112" fmla="*/ 10 w 40"/>
                <a:gd name="T1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" h="25">
                  <a:moveTo>
                    <a:pt x="10" y="25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9" name="Freeform 113">
              <a:extLst>
                <a:ext uri="{FF2B5EF4-FFF2-40B4-BE49-F238E27FC236}">
                  <a16:creationId xmlns:a16="http://schemas.microsoft.com/office/drawing/2014/main" id="{8ACEDC9F-01B8-12B4-6647-7443E414A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4411663"/>
              <a:ext cx="25400" cy="33338"/>
            </a:xfrm>
            <a:custGeom>
              <a:avLst/>
              <a:gdLst>
                <a:gd name="T0" fmla="*/ 16 w 16"/>
                <a:gd name="T1" fmla="*/ 21 h 21"/>
                <a:gd name="T2" fmla="*/ 11 w 16"/>
                <a:gd name="T3" fmla="*/ 16 h 21"/>
                <a:gd name="T4" fmla="*/ 11 w 16"/>
                <a:gd name="T5" fmla="*/ 16 h 21"/>
                <a:gd name="T6" fmla="*/ 11 w 16"/>
                <a:gd name="T7" fmla="*/ 16 h 21"/>
                <a:gd name="T8" fmla="*/ 11 w 16"/>
                <a:gd name="T9" fmla="*/ 16 h 21"/>
                <a:gd name="T10" fmla="*/ 5 w 16"/>
                <a:gd name="T11" fmla="*/ 11 h 21"/>
                <a:gd name="T12" fmla="*/ 5 w 16"/>
                <a:gd name="T13" fmla="*/ 11 h 21"/>
                <a:gd name="T14" fmla="*/ 5 w 16"/>
                <a:gd name="T15" fmla="*/ 11 h 21"/>
                <a:gd name="T16" fmla="*/ 5 w 16"/>
                <a:gd name="T17" fmla="*/ 11 h 21"/>
                <a:gd name="T18" fmla="*/ 5 w 16"/>
                <a:gd name="T19" fmla="*/ 5 h 21"/>
                <a:gd name="T20" fmla="*/ 5 w 16"/>
                <a:gd name="T21" fmla="*/ 0 h 21"/>
                <a:gd name="T22" fmla="*/ 5 w 16"/>
                <a:gd name="T23" fmla="*/ 0 h 21"/>
                <a:gd name="T24" fmla="*/ 5 w 16"/>
                <a:gd name="T25" fmla="*/ 0 h 21"/>
                <a:gd name="T26" fmla="*/ 5 w 16"/>
                <a:gd name="T27" fmla="*/ 0 h 21"/>
                <a:gd name="T28" fmla="*/ 11 w 16"/>
                <a:gd name="T29" fmla="*/ 0 h 21"/>
                <a:gd name="T30" fmla="*/ 11 w 16"/>
                <a:gd name="T31" fmla="*/ 0 h 21"/>
                <a:gd name="T32" fmla="*/ 11 w 16"/>
                <a:gd name="T33" fmla="*/ 5 h 21"/>
                <a:gd name="T34" fmla="*/ 11 w 16"/>
                <a:gd name="T35" fmla="*/ 5 h 21"/>
                <a:gd name="T36" fmla="*/ 11 w 16"/>
                <a:gd name="T37" fmla="*/ 5 h 21"/>
                <a:gd name="T38" fmla="*/ 11 w 16"/>
                <a:gd name="T39" fmla="*/ 5 h 21"/>
                <a:gd name="T40" fmla="*/ 16 w 16"/>
                <a:gd name="T41" fmla="*/ 5 h 21"/>
                <a:gd name="T42" fmla="*/ 16 w 16"/>
                <a:gd name="T43" fmla="*/ 5 h 21"/>
                <a:gd name="T44" fmla="*/ 16 w 16"/>
                <a:gd name="T45" fmla="*/ 5 h 21"/>
                <a:gd name="T46" fmla="*/ 11 w 16"/>
                <a:gd name="T47" fmla="*/ 11 h 21"/>
                <a:gd name="T48" fmla="*/ 11 w 16"/>
                <a:gd name="T49" fmla="*/ 11 h 21"/>
                <a:gd name="T50" fmla="*/ 11 w 16"/>
                <a:gd name="T51" fmla="*/ 16 h 21"/>
                <a:gd name="T52" fmla="*/ 16 w 16"/>
                <a:gd name="T53" fmla="*/ 16 h 21"/>
                <a:gd name="T54" fmla="*/ 16 w 16"/>
                <a:gd name="T55" fmla="*/ 16 h 21"/>
                <a:gd name="T56" fmla="*/ 16 w 16"/>
                <a:gd name="T57" fmla="*/ 16 h 21"/>
                <a:gd name="T58" fmla="*/ 16 w 16"/>
                <a:gd name="T59" fmla="*/ 16 h 21"/>
                <a:gd name="T60" fmla="*/ 16 w 16"/>
                <a:gd name="T61" fmla="*/ 16 h 21"/>
                <a:gd name="T62" fmla="*/ 16 w 16"/>
                <a:gd name="T63" fmla="*/ 21 h 21"/>
                <a:gd name="T64" fmla="*/ 16 w 16"/>
                <a:gd name="T65" fmla="*/ 21 h 21"/>
                <a:gd name="T66" fmla="*/ 16 w 16"/>
                <a:gd name="T6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lnTo>
                    <a:pt x="16" y="21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0" name="Freeform 114">
              <a:extLst>
                <a:ext uri="{FF2B5EF4-FFF2-40B4-BE49-F238E27FC236}">
                  <a16:creationId xmlns:a16="http://schemas.microsoft.com/office/drawing/2014/main" id="{AE0C1BF5-3B69-695B-E5BC-A85CE46D6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4" y="4437063"/>
              <a:ext cx="23813" cy="2381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5 w 15"/>
                <a:gd name="T9" fmla="*/ 0 h 15"/>
                <a:gd name="T10" fmla="*/ 5 w 15"/>
                <a:gd name="T11" fmla="*/ 0 h 15"/>
                <a:gd name="T12" fmla="*/ 5 w 15"/>
                <a:gd name="T13" fmla="*/ 0 h 15"/>
                <a:gd name="T14" fmla="*/ 5 w 15"/>
                <a:gd name="T15" fmla="*/ 0 h 15"/>
                <a:gd name="T16" fmla="*/ 5 w 15"/>
                <a:gd name="T17" fmla="*/ 0 h 15"/>
                <a:gd name="T18" fmla="*/ 5 w 15"/>
                <a:gd name="T19" fmla="*/ 0 h 15"/>
                <a:gd name="T20" fmla="*/ 5 w 15"/>
                <a:gd name="T21" fmla="*/ 0 h 15"/>
                <a:gd name="T22" fmla="*/ 5 w 15"/>
                <a:gd name="T23" fmla="*/ 0 h 15"/>
                <a:gd name="T24" fmla="*/ 10 w 15"/>
                <a:gd name="T25" fmla="*/ 5 h 15"/>
                <a:gd name="T26" fmla="*/ 10 w 15"/>
                <a:gd name="T27" fmla="*/ 5 h 15"/>
                <a:gd name="T28" fmla="*/ 10 w 15"/>
                <a:gd name="T29" fmla="*/ 5 h 15"/>
                <a:gd name="T30" fmla="*/ 10 w 15"/>
                <a:gd name="T31" fmla="*/ 10 h 15"/>
                <a:gd name="T32" fmla="*/ 10 w 15"/>
                <a:gd name="T33" fmla="*/ 10 h 15"/>
                <a:gd name="T34" fmla="*/ 10 w 15"/>
                <a:gd name="T35" fmla="*/ 10 h 15"/>
                <a:gd name="T36" fmla="*/ 15 w 15"/>
                <a:gd name="T37" fmla="*/ 5 h 15"/>
                <a:gd name="T38" fmla="*/ 15 w 15"/>
                <a:gd name="T39" fmla="*/ 5 h 15"/>
                <a:gd name="T40" fmla="*/ 15 w 15"/>
                <a:gd name="T41" fmla="*/ 5 h 15"/>
                <a:gd name="T42" fmla="*/ 15 w 15"/>
                <a:gd name="T43" fmla="*/ 10 h 15"/>
                <a:gd name="T44" fmla="*/ 15 w 15"/>
                <a:gd name="T45" fmla="*/ 10 h 15"/>
                <a:gd name="T46" fmla="*/ 15 w 15"/>
                <a:gd name="T47" fmla="*/ 10 h 15"/>
                <a:gd name="T48" fmla="*/ 15 w 15"/>
                <a:gd name="T49" fmla="*/ 10 h 15"/>
                <a:gd name="T50" fmla="*/ 10 w 15"/>
                <a:gd name="T51" fmla="*/ 15 h 15"/>
                <a:gd name="T52" fmla="*/ 5 w 15"/>
                <a:gd name="T53" fmla="*/ 10 h 15"/>
                <a:gd name="T54" fmla="*/ 5 w 15"/>
                <a:gd name="T55" fmla="*/ 5 h 15"/>
                <a:gd name="T56" fmla="*/ 5 w 15"/>
                <a:gd name="T57" fmla="*/ 5 h 15"/>
                <a:gd name="T58" fmla="*/ 5 w 15"/>
                <a:gd name="T59" fmla="*/ 5 h 15"/>
                <a:gd name="T60" fmla="*/ 5 w 15"/>
                <a:gd name="T61" fmla="*/ 5 h 15"/>
                <a:gd name="T62" fmla="*/ 5 w 15"/>
                <a:gd name="T63" fmla="*/ 5 h 15"/>
                <a:gd name="T64" fmla="*/ 5 w 15"/>
                <a:gd name="T65" fmla="*/ 5 h 15"/>
                <a:gd name="T66" fmla="*/ 0 w 15"/>
                <a:gd name="T67" fmla="*/ 0 h 15"/>
                <a:gd name="T68" fmla="*/ 0 w 15"/>
                <a:gd name="T69" fmla="*/ 0 h 15"/>
                <a:gd name="T70" fmla="*/ 0 w 15"/>
                <a:gd name="T71" fmla="*/ 0 h 15"/>
                <a:gd name="T72" fmla="*/ 0 w 15"/>
                <a:gd name="T73" fmla="*/ 0 h 15"/>
                <a:gd name="T74" fmla="*/ 0 w 15"/>
                <a:gd name="T7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1" name="Freeform 115">
              <a:extLst>
                <a:ext uri="{FF2B5EF4-FFF2-40B4-BE49-F238E27FC236}">
                  <a16:creationId xmlns:a16="http://schemas.microsoft.com/office/drawing/2014/main" id="{2BCB339E-2819-8313-C0EB-0628C8D48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6" y="4476750"/>
              <a:ext cx="39688" cy="23813"/>
            </a:xfrm>
            <a:custGeom>
              <a:avLst/>
              <a:gdLst>
                <a:gd name="T0" fmla="*/ 15 w 25"/>
                <a:gd name="T1" fmla="*/ 0 h 15"/>
                <a:gd name="T2" fmla="*/ 15 w 25"/>
                <a:gd name="T3" fmla="*/ 0 h 15"/>
                <a:gd name="T4" fmla="*/ 20 w 25"/>
                <a:gd name="T5" fmla="*/ 5 h 15"/>
                <a:gd name="T6" fmla="*/ 20 w 25"/>
                <a:gd name="T7" fmla="*/ 5 h 15"/>
                <a:gd name="T8" fmla="*/ 20 w 25"/>
                <a:gd name="T9" fmla="*/ 5 h 15"/>
                <a:gd name="T10" fmla="*/ 20 w 25"/>
                <a:gd name="T11" fmla="*/ 5 h 15"/>
                <a:gd name="T12" fmla="*/ 20 w 25"/>
                <a:gd name="T13" fmla="*/ 5 h 15"/>
                <a:gd name="T14" fmla="*/ 20 w 25"/>
                <a:gd name="T15" fmla="*/ 5 h 15"/>
                <a:gd name="T16" fmla="*/ 20 w 25"/>
                <a:gd name="T17" fmla="*/ 5 h 15"/>
                <a:gd name="T18" fmla="*/ 25 w 25"/>
                <a:gd name="T19" fmla="*/ 10 h 15"/>
                <a:gd name="T20" fmla="*/ 25 w 25"/>
                <a:gd name="T21" fmla="*/ 10 h 15"/>
                <a:gd name="T22" fmla="*/ 25 w 25"/>
                <a:gd name="T23" fmla="*/ 10 h 15"/>
                <a:gd name="T24" fmla="*/ 25 w 25"/>
                <a:gd name="T25" fmla="*/ 10 h 15"/>
                <a:gd name="T26" fmla="*/ 25 w 25"/>
                <a:gd name="T27" fmla="*/ 10 h 15"/>
                <a:gd name="T28" fmla="*/ 25 w 25"/>
                <a:gd name="T29" fmla="*/ 10 h 15"/>
                <a:gd name="T30" fmla="*/ 25 w 25"/>
                <a:gd name="T31" fmla="*/ 10 h 15"/>
                <a:gd name="T32" fmla="*/ 25 w 25"/>
                <a:gd name="T33" fmla="*/ 10 h 15"/>
                <a:gd name="T34" fmla="*/ 25 w 25"/>
                <a:gd name="T35" fmla="*/ 15 h 15"/>
                <a:gd name="T36" fmla="*/ 25 w 25"/>
                <a:gd name="T37" fmla="*/ 15 h 15"/>
                <a:gd name="T38" fmla="*/ 25 w 25"/>
                <a:gd name="T39" fmla="*/ 15 h 15"/>
                <a:gd name="T40" fmla="*/ 20 w 25"/>
                <a:gd name="T41" fmla="*/ 15 h 15"/>
                <a:gd name="T42" fmla="*/ 20 w 25"/>
                <a:gd name="T43" fmla="*/ 15 h 15"/>
                <a:gd name="T44" fmla="*/ 20 w 25"/>
                <a:gd name="T45" fmla="*/ 15 h 15"/>
                <a:gd name="T46" fmla="*/ 20 w 25"/>
                <a:gd name="T47" fmla="*/ 15 h 15"/>
                <a:gd name="T48" fmla="*/ 20 w 25"/>
                <a:gd name="T49" fmla="*/ 15 h 15"/>
                <a:gd name="T50" fmla="*/ 20 w 25"/>
                <a:gd name="T51" fmla="*/ 15 h 15"/>
                <a:gd name="T52" fmla="*/ 15 w 25"/>
                <a:gd name="T53" fmla="*/ 15 h 15"/>
                <a:gd name="T54" fmla="*/ 15 w 25"/>
                <a:gd name="T55" fmla="*/ 15 h 15"/>
                <a:gd name="T56" fmla="*/ 10 w 25"/>
                <a:gd name="T57" fmla="*/ 15 h 15"/>
                <a:gd name="T58" fmla="*/ 10 w 25"/>
                <a:gd name="T59" fmla="*/ 15 h 15"/>
                <a:gd name="T60" fmla="*/ 10 w 25"/>
                <a:gd name="T61" fmla="*/ 15 h 15"/>
                <a:gd name="T62" fmla="*/ 10 w 25"/>
                <a:gd name="T63" fmla="*/ 15 h 15"/>
                <a:gd name="T64" fmla="*/ 10 w 25"/>
                <a:gd name="T65" fmla="*/ 15 h 15"/>
                <a:gd name="T66" fmla="*/ 10 w 25"/>
                <a:gd name="T67" fmla="*/ 15 h 15"/>
                <a:gd name="T68" fmla="*/ 10 w 25"/>
                <a:gd name="T69" fmla="*/ 15 h 15"/>
                <a:gd name="T70" fmla="*/ 10 w 25"/>
                <a:gd name="T71" fmla="*/ 15 h 15"/>
                <a:gd name="T72" fmla="*/ 5 w 25"/>
                <a:gd name="T73" fmla="*/ 15 h 15"/>
                <a:gd name="T74" fmla="*/ 5 w 25"/>
                <a:gd name="T75" fmla="*/ 15 h 15"/>
                <a:gd name="T76" fmla="*/ 5 w 25"/>
                <a:gd name="T77" fmla="*/ 15 h 15"/>
                <a:gd name="T78" fmla="*/ 5 w 25"/>
                <a:gd name="T79" fmla="*/ 15 h 15"/>
                <a:gd name="T80" fmla="*/ 5 w 25"/>
                <a:gd name="T81" fmla="*/ 15 h 15"/>
                <a:gd name="T82" fmla="*/ 5 w 25"/>
                <a:gd name="T83" fmla="*/ 15 h 15"/>
                <a:gd name="T84" fmla="*/ 5 w 25"/>
                <a:gd name="T85" fmla="*/ 10 h 15"/>
                <a:gd name="T86" fmla="*/ 5 w 25"/>
                <a:gd name="T87" fmla="*/ 10 h 15"/>
                <a:gd name="T88" fmla="*/ 0 w 25"/>
                <a:gd name="T89" fmla="*/ 10 h 15"/>
                <a:gd name="T90" fmla="*/ 0 w 25"/>
                <a:gd name="T91" fmla="*/ 5 h 15"/>
                <a:gd name="T92" fmla="*/ 0 w 25"/>
                <a:gd name="T93" fmla="*/ 5 h 15"/>
                <a:gd name="T94" fmla="*/ 0 w 25"/>
                <a:gd name="T95" fmla="*/ 5 h 15"/>
                <a:gd name="T96" fmla="*/ 0 w 25"/>
                <a:gd name="T97" fmla="*/ 5 h 15"/>
                <a:gd name="T98" fmla="*/ 0 w 25"/>
                <a:gd name="T99" fmla="*/ 0 h 15"/>
                <a:gd name="T100" fmla="*/ 0 w 25"/>
                <a:gd name="T101" fmla="*/ 0 h 15"/>
                <a:gd name="T102" fmla="*/ 0 w 25"/>
                <a:gd name="T103" fmla="*/ 0 h 15"/>
                <a:gd name="T104" fmla="*/ 10 w 25"/>
                <a:gd name="T105" fmla="*/ 0 h 15"/>
                <a:gd name="T106" fmla="*/ 10 w 25"/>
                <a:gd name="T107" fmla="*/ 0 h 15"/>
                <a:gd name="T108" fmla="*/ 15 w 25"/>
                <a:gd name="T109" fmla="*/ 0 h 15"/>
                <a:gd name="T110" fmla="*/ 15 w 25"/>
                <a:gd name="T111" fmla="*/ 0 h 15"/>
                <a:gd name="T112" fmla="*/ 15 w 25"/>
                <a:gd name="T1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" h="15">
                  <a:moveTo>
                    <a:pt x="15" y="0"/>
                  </a:moveTo>
                  <a:lnTo>
                    <a:pt x="15" y="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2" name="Freeform 116">
              <a:extLst>
                <a:ext uri="{FF2B5EF4-FFF2-40B4-BE49-F238E27FC236}">
                  <a16:creationId xmlns:a16="http://schemas.microsoft.com/office/drawing/2014/main" id="{950D4385-373D-D233-12F6-FD757202B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9" y="4387850"/>
              <a:ext cx="39688" cy="4127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5 w 25"/>
                <a:gd name="T9" fmla="*/ 0 h 26"/>
                <a:gd name="T10" fmla="*/ 15 w 25"/>
                <a:gd name="T11" fmla="*/ 5 h 26"/>
                <a:gd name="T12" fmla="*/ 15 w 25"/>
                <a:gd name="T13" fmla="*/ 5 h 26"/>
                <a:gd name="T14" fmla="*/ 20 w 25"/>
                <a:gd name="T15" fmla="*/ 0 h 26"/>
                <a:gd name="T16" fmla="*/ 25 w 25"/>
                <a:gd name="T17" fmla="*/ 0 h 26"/>
                <a:gd name="T18" fmla="*/ 25 w 25"/>
                <a:gd name="T19" fmla="*/ 0 h 26"/>
                <a:gd name="T20" fmla="*/ 25 w 25"/>
                <a:gd name="T21" fmla="*/ 5 h 26"/>
                <a:gd name="T22" fmla="*/ 25 w 25"/>
                <a:gd name="T23" fmla="*/ 5 h 26"/>
                <a:gd name="T24" fmla="*/ 25 w 25"/>
                <a:gd name="T25" fmla="*/ 5 h 26"/>
                <a:gd name="T26" fmla="*/ 25 w 25"/>
                <a:gd name="T27" fmla="*/ 10 h 26"/>
                <a:gd name="T28" fmla="*/ 25 w 25"/>
                <a:gd name="T29" fmla="*/ 10 h 26"/>
                <a:gd name="T30" fmla="*/ 20 w 25"/>
                <a:gd name="T31" fmla="*/ 15 h 26"/>
                <a:gd name="T32" fmla="*/ 20 w 25"/>
                <a:gd name="T33" fmla="*/ 20 h 26"/>
                <a:gd name="T34" fmla="*/ 20 w 25"/>
                <a:gd name="T35" fmla="*/ 20 h 26"/>
                <a:gd name="T36" fmla="*/ 20 w 25"/>
                <a:gd name="T37" fmla="*/ 20 h 26"/>
                <a:gd name="T38" fmla="*/ 20 w 25"/>
                <a:gd name="T39" fmla="*/ 20 h 26"/>
                <a:gd name="T40" fmla="*/ 20 w 25"/>
                <a:gd name="T41" fmla="*/ 20 h 26"/>
                <a:gd name="T42" fmla="*/ 20 w 25"/>
                <a:gd name="T43" fmla="*/ 20 h 26"/>
                <a:gd name="T44" fmla="*/ 20 w 25"/>
                <a:gd name="T45" fmla="*/ 20 h 26"/>
                <a:gd name="T46" fmla="*/ 20 w 25"/>
                <a:gd name="T47" fmla="*/ 20 h 26"/>
                <a:gd name="T48" fmla="*/ 15 w 25"/>
                <a:gd name="T49" fmla="*/ 20 h 26"/>
                <a:gd name="T50" fmla="*/ 15 w 25"/>
                <a:gd name="T51" fmla="*/ 20 h 26"/>
                <a:gd name="T52" fmla="*/ 15 w 25"/>
                <a:gd name="T53" fmla="*/ 20 h 26"/>
                <a:gd name="T54" fmla="*/ 15 w 25"/>
                <a:gd name="T55" fmla="*/ 20 h 26"/>
                <a:gd name="T56" fmla="*/ 15 w 25"/>
                <a:gd name="T57" fmla="*/ 20 h 26"/>
                <a:gd name="T58" fmla="*/ 15 w 25"/>
                <a:gd name="T59" fmla="*/ 20 h 26"/>
                <a:gd name="T60" fmla="*/ 15 w 25"/>
                <a:gd name="T61" fmla="*/ 20 h 26"/>
                <a:gd name="T62" fmla="*/ 15 w 25"/>
                <a:gd name="T63" fmla="*/ 20 h 26"/>
                <a:gd name="T64" fmla="*/ 10 w 25"/>
                <a:gd name="T65" fmla="*/ 26 h 26"/>
                <a:gd name="T66" fmla="*/ 10 w 25"/>
                <a:gd name="T67" fmla="*/ 20 h 26"/>
                <a:gd name="T68" fmla="*/ 10 w 25"/>
                <a:gd name="T69" fmla="*/ 20 h 26"/>
                <a:gd name="T70" fmla="*/ 10 w 25"/>
                <a:gd name="T71" fmla="*/ 20 h 26"/>
                <a:gd name="T72" fmla="*/ 10 w 25"/>
                <a:gd name="T73" fmla="*/ 20 h 26"/>
                <a:gd name="T74" fmla="*/ 10 w 25"/>
                <a:gd name="T75" fmla="*/ 20 h 26"/>
                <a:gd name="T76" fmla="*/ 5 w 25"/>
                <a:gd name="T77" fmla="*/ 15 h 26"/>
                <a:gd name="T78" fmla="*/ 5 w 25"/>
                <a:gd name="T79" fmla="*/ 15 h 26"/>
                <a:gd name="T80" fmla="*/ 5 w 25"/>
                <a:gd name="T81" fmla="*/ 15 h 26"/>
                <a:gd name="T82" fmla="*/ 5 w 25"/>
                <a:gd name="T83" fmla="*/ 15 h 26"/>
                <a:gd name="T84" fmla="*/ 5 w 25"/>
                <a:gd name="T85" fmla="*/ 15 h 26"/>
                <a:gd name="T86" fmla="*/ 5 w 25"/>
                <a:gd name="T87" fmla="*/ 15 h 26"/>
                <a:gd name="T88" fmla="*/ 5 w 25"/>
                <a:gd name="T89" fmla="*/ 20 h 26"/>
                <a:gd name="T90" fmla="*/ 5 w 25"/>
                <a:gd name="T91" fmla="*/ 20 h 26"/>
                <a:gd name="T92" fmla="*/ 0 w 25"/>
                <a:gd name="T93" fmla="*/ 20 h 26"/>
                <a:gd name="T94" fmla="*/ 0 w 25"/>
                <a:gd name="T95" fmla="*/ 15 h 26"/>
                <a:gd name="T96" fmla="*/ 0 w 25"/>
                <a:gd name="T97" fmla="*/ 10 h 26"/>
                <a:gd name="T98" fmla="*/ 0 w 25"/>
                <a:gd name="T99" fmla="*/ 5 h 26"/>
                <a:gd name="T100" fmla="*/ 0 w 25"/>
                <a:gd name="T101" fmla="*/ 5 h 26"/>
                <a:gd name="T102" fmla="*/ 0 w 25"/>
                <a:gd name="T103" fmla="*/ 5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2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3" name="Freeform 117">
              <a:extLst>
                <a:ext uri="{FF2B5EF4-FFF2-40B4-BE49-F238E27FC236}">
                  <a16:creationId xmlns:a16="http://schemas.microsoft.com/office/drawing/2014/main" id="{53F433CB-8B6A-7DA9-5F43-ED7B66504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989" y="4452938"/>
              <a:ext cx="47625" cy="47625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5 h 30"/>
                <a:gd name="T4" fmla="*/ 30 w 30"/>
                <a:gd name="T5" fmla="*/ 5 h 30"/>
                <a:gd name="T6" fmla="*/ 25 w 30"/>
                <a:gd name="T7" fmla="*/ 5 h 30"/>
                <a:gd name="T8" fmla="*/ 25 w 30"/>
                <a:gd name="T9" fmla="*/ 5 h 30"/>
                <a:gd name="T10" fmla="*/ 25 w 30"/>
                <a:gd name="T11" fmla="*/ 10 h 30"/>
                <a:gd name="T12" fmla="*/ 25 w 30"/>
                <a:gd name="T13" fmla="*/ 10 h 30"/>
                <a:gd name="T14" fmla="*/ 25 w 30"/>
                <a:gd name="T15" fmla="*/ 15 h 30"/>
                <a:gd name="T16" fmla="*/ 25 w 30"/>
                <a:gd name="T17" fmla="*/ 15 h 30"/>
                <a:gd name="T18" fmla="*/ 20 w 30"/>
                <a:gd name="T19" fmla="*/ 15 h 30"/>
                <a:gd name="T20" fmla="*/ 20 w 30"/>
                <a:gd name="T21" fmla="*/ 20 h 30"/>
                <a:gd name="T22" fmla="*/ 15 w 30"/>
                <a:gd name="T23" fmla="*/ 15 h 30"/>
                <a:gd name="T24" fmla="*/ 15 w 30"/>
                <a:gd name="T25" fmla="*/ 15 h 30"/>
                <a:gd name="T26" fmla="*/ 15 w 30"/>
                <a:gd name="T27" fmla="*/ 15 h 30"/>
                <a:gd name="T28" fmla="*/ 15 w 30"/>
                <a:gd name="T29" fmla="*/ 20 h 30"/>
                <a:gd name="T30" fmla="*/ 15 w 30"/>
                <a:gd name="T31" fmla="*/ 25 h 30"/>
                <a:gd name="T32" fmla="*/ 15 w 30"/>
                <a:gd name="T33" fmla="*/ 30 h 30"/>
                <a:gd name="T34" fmla="*/ 15 w 30"/>
                <a:gd name="T35" fmla="*/ 25 h 30"/>
                <a:gd name="T36" fmla="*/ 5 w 30"/>
                <a:gd name="T37" fmla="*/ 25 h 30"/>
                <a:gd name="T38" fmla="*/ 0 w 30"/>
                <a:gd name="T39" fmla="*/ 20 h 30"/>
                <a:gd name="T40" fmla="*/ 0 w 30"/>
                <a:gd name="T41" fmla="*/ 20 h 30"/>
                <a:gd name="T42" fmla="*/ 5 w 30"/>
                <a:gd name="T43" fmla="*/ 15 h 30"/>
                <a:gd name="T44" fmla="*/ 5 w 30"/>
                <a:gd name="T45" fmla="*/ 15 h 30"/>
                <a:gd name="T46" fmla="*/ 5 w 30"/>
                <a:gd name="T47" fmla="*/ 15 h 30"/>
                <a:gd name="T48" fmla="*/ 0 w 30"/>
                <a:gd name="T49" fmla="*/ 15 h 30"/>
                <a:gd name="T50" fmla="*/ 0 w 30"/>
                <a:gd name="T51" fmla="*/ 15 h 30"/>
                <a:gd name="T52" fmla="*/ 0 w 30"/>
                <a:gd name="T53" fmla="*/ 15 h 30"/>
                <a:gd name="T54" fmla="*/ 0 w 30"/>
                <a:gd name="T55" fmla="*/ 15 h 30"/>
                <a:gd name="T56" fmla="*/ 0 w 30"/>
                <a:gd name="T57" fmla="*/ 10 h 30"/>
                <a:gd name="T58" fmla="*/ 5 w 30"/>
                <a:gd name="T59" fmla="*/ 10 h 30"/>
                <a:gd name="T60" fmla="*/ 10 w 30"/>
                <a:gd name="T61" fmla="*/ 5 h 30"/>
                <a:gd name="T62" fmla="*/ 20 w 30"/>
                <a:gd name="T63" fmla="*/ 5 h 30"/>
                <a:gd name="T64" fmla="*/ 25 w 30"/>
                <a:gd name="T65" fmla="*/ 0 h 30"/>
                <a:gd name="T66" fmla="*/ 30 w 3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4" name="Freeform 118">
              <a:extLst>
                <a:ext uri="{FF2B5EF4-FFF2-40B4-BE49-F238E27FC236}">
                  <a16:creationId xmlns:a16="http://schemas.microsoft.com/office/drawing/2014/main" id="{278E24A6-3F2D-37CD-8F59-5236663EB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6" y="4500563"/>
              <a:ext cx="39688" cy="31750"/>
            </a:xfrm>
            <a:custGeom>
              <a:avLst/>
              <a:gdLst>
                <a:gd name="T0" fmla="*/ 20 w 25"/>
                <a:gd name="T1" fmla="*/ 20 h 20"/>
                <a:gd name="T2" fmla="*/ 20 w 25"/>
                <a:gd name="T3" fmla="*/ 20 h 20"/>
                <a:gd name="T4" fmla="*/ 20 w 25"/>
                <a:gd name="T5" fmla="*/ 20 h 20"/>
                <a:gd name="T6" fmla="*/ 15 w 25"/>
                <a:gd name="T7" fmla="*/ 20 h 20"/>
                <a:gd name="T8" fmla="*/ 15 w 25"/>
                <a:gd name="T9" fmla="*/ 15 h 20"/>
                <a:gd name="T10" fmla="*/ 10 w 25"/>
                <a:gd name="T11" fmla="*/ 15 h 20"/>
                <a:gd name="T12" fmla="*/ 5 w 25"/>
                <a:gd name="T13" fmla="*/ 15 h 20"/>
                <a:gd name="T14" fmla="*/ 5 w 25"/>
                <a:gd name="T15" fmla="*/ 10 h 20"/>
                <a:gd name="T16" fmla="*/ 0 w 25"/>
                <a:gd name="T17" fmla="*/ 5 h 20"/>
                <a:gd name="T18" fmla="*/ 0 w 25"/>
                <a:gd name="T19" fmla="*/ 0 h 20"/>
                <a:gd name="T20" fmla="*/ 5 w 25"/>
                <a:gd name="T21" fmla="*/ 0 h 20"/>
                <a:gd name="T22" fmla="*/ 5 w 25"/>
                <a:gd name="T23" fmla="*/ 0 h 20"/>
                <a:gd name="T24" fmla="*/ 5 w 25"/>
                <a:gd name="T25" fmla="*/ 0 h 20"/>
                <a:gd name="T26" fmla="*/ 5 w 25"/>
                <a:gd name="T27" fmla="*/ 0 h 20"/>
                <a:gd name="T28" fmla="*/ 5 w 25"/>
                <a:gd name="T29" fmla="*/ 0 h 20"/>
                <a:gd name="T30" fmla="*/ 5 w 25"/>
                <a:gd name="T31" fmla="*/ 0 h 20"/>
                <a:gd name="T32" fmla="*/ 5 w 25"/>
                <a:gd name="T33" fmla="*/ 0 h 20"/>
                <a:gd name="T34" fmla="*/ 5 w 25"/>
                <a:gd name="T35" fmla="*/ 0 h 20"/>
                <a:gd name="T36" fmla="*/ 5 w 25"/>
                <a:gd name="T37" fmla="*/ 0 h 20"/>
                <a:gd name="T38" fmla="*/ 10 w 25"/>
                <a:gd name="T39" fmla="*/ 0 h 20"/>
                <a:gd name="T40" fmla="*/ 10 w 25"/>
                <a:gd name="T41" fmla="*/ 0 h 20"/>
                <a:gd name="T42" fmla="*/ 10 w 25"/>
                <a:gd name="T43" fmla="*/ 0 h 20"/>
                <a:gd name="T44" fmla="*/ 10 w 25"/>
                <a:gd name="T45" fmla="*/ 0 h 20"/>
                <a:gd name="T46" fmla="*/ 10 w 25"/>
                <a:gd name="T47" fmla="*/ 0 h 20"/>
                <a:gd name="T48" fmla="*/ 10 w 25"/>
                <a:gd name="T49" fmla="*/ 0 h 20"/>
                <a:gd name="T50" fmla="*/ 10 w 25"/>
                <a:gd name="T51" fmla="*/ 0 h 20"/>
                <a:gd name="T52" fmla="*/ 10 w 25"/>
                <a:gd name="T53" fmla="*/ 0 h 20"/>
                <a:gd name="T54" fmla="*/ 15 w 25"/>
                <a:gd name="T55" fmla="*/ 0 h 20"/>
                <a:gd name="T56" fmla="*/ 15 w 25"/>
                <a:gd name="T57" fmla="*/ 0 h 20"/>
                <a:gd name="T58" fmla="*/ 20 w 25"/>
                <a:gd name="T59" fmla="*/ 0 h 20"/>
                <a:gd name="T60" fmla="*/ 20 w 25"/>
                <a:gd name="T61" fmla="*/ 0 h 20"/>
                <a:gd name="T62" fmla="*/ 20 w 25"/>
                <a:gd name="T63" fmla="*/ 0 h 20"/>
                <a:gd name="T64" fmla="*/ 20 w 25"/>
                <a:gd name="T65" fmla="*/ 0 h 20"/>
                <a:gd name="T66" fmla="*/ 20 w 25"/>
                <a:gd name="T67" fmla="*/ 0 h 20"/>
                <a:gd name="T68" fmla="*/ 20 w 25"/>
                <a:gd name="T69" fmla="*/ 0 h 20"/>
                <a:gd name="T70" fmla="*/ 25 w 25"/>
                <a:gd name="T71" fmla="*/ 0 h 20"/>
                <a:gd name="T72" fmla="*/ 25 w 25"/>
                <a:gd name="T73" fmla="*/ 5 h 20"/>
                <a:gd name="T74" fmla="*/ 25 w 25"/>
                <a:gd name="T75" fmla="*/ 5 h 20"/>
                <a:gd name="T76" fmla="*/ 25 w 25"/>
                <a:gd name="T77" fmla="*/ 5 h 20"/>
                <a:gd name="T78" fmla="*/ 25 w 25"/>
                <a:gd name="T79" fmla="*/ 5 h 20"/>
                <a:gd name="T80" fmla="*/ 25 w 25"/>
                <a:gd name="T81" fmla="*/ 10 h 20"/>
                <a:gd name="T82" fmla="*/ 25 w 25"/>
                <a:gd name="T83" fmla="*/ 10 h 20"/>
                <a:gd name="T84" fmla="*/ 25 w 25"/>
                <a:gd name="T85" fmla="*/ 10 h 20"/>
                <a:gd name="T86" fmla="*/ 25 w 25"/>
                <a:gd name="T87" fmla="*/ 10 h 20"/>
                <a:gd name="T88" fmla="*/ 25 w 25"/>
                <a:gd name="T89" fmla="*/ 10 h 20"/>
                <a:gd name="T90" fmla="*/ 25 w 25"/>
                <a:gd name="T91" fmla="*/ 10 h 20"/>
                <a:gd name="T92" fmla="*/ 25 w 25"/>
                <a:gd name="T93" fmla="*/ 10 h 20"/>
                <a:gd name="T94" fmla="*/ 25 w 25"/>
                <a:gd name="T95" fmla="*/ 10 h 20"/>
                <a:gd name="T96" fmla="*/ 20 w 25"/>
                <a:gd name="T97" fmla="*/ 15 h 20"/>
                <a:gd name="T98" fmla="*/ 20 w 25"/>
                <a:gd name="T99" fmla="*/ 15 h 20"/>
                <a:gd name="T100" fmla="*/ 20 w 25"/>
                <a:gd name="T101" fmla="*/ 15 h 20"/>
                <a:gd name="T102" fmla="*/ 20 w 25"/>
                <a:gd name="T103" fmla="*/ 20 h 20"/>
                <a:gd name="T104" fmla="*/ 20 w 25"/>
                <a:gd name="T105" fmla="*/ 20 h 20"/>
                <a:gd name="T106" fmla="*/ 20 w 25"/>
                <a:gd name="T107" fmla="*/ 20 h 20"/>
                <a:gd name="T108" fmla="*/ 20 w 25"/>
                <a:gd name="T10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0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5" name="Freeform 119">
              <a:extLst>
                <a:ext uri="{FF2B5EF4-FFF2-40B4-BE49-F238E27FC236}">
                  <a16:creationId xmlns:a16="http://schemas.microsoft.com/office/drawing/2014/main" id="{60C491DE-F0FD-838A-13E8-0EEF9A90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4419600"/>
              <a:ext cx="23813" cy="33338"/>
            </a:xfrm>
            <a:custGeom>
              <a:avLst/>
              <a:gdLst>
                <a:gd name="T0" fmla="*/ 0 w 15"/>
                <a:gd name="T1" fmla="*/ 11 h 21"/>
                <a:gd name="T2" fmla="*/ 0 w 15"/>
                <a:gd name="T3" fmla="*/ 11 h 21"/>
                <a:gd name="T4" fmla="*/ 0 w 15"/>
                <a:gd name="T5" fmla="*/ 11 h 21"/>
                <a:gd name="T6" fmla="*/ 0 w 15"/>
                <a:gd name="T7" fmla="*/ 11 h 21"/>
                <a:gd name="T8" fmla="*/ 0 w 15"/>
                <a:gd name="T9" fmla="*/ 11 h 21"/>
                <a:gd name="T10" fmla="*/ 0 w 15"/>
                <a:gd name="T11" fmla="*/ 11 h 21"/>
                <a:gd name="T12" fmla="*/ 0 w 15"/>
                <a:gd name="T13" fmla="*/ 6 h 21"/>
                <a:gd name="T14" fmla="*/ 0 w 15"/>
                <a:gd name="T15" fmla="*/ 6 h 21"/>
                <a:gd name="T16" fmla="*/ 0 w 15"/>
                <a:gd name="T17" fmla="*/ 6 h 21"/>
                <a:gd name="T18" fmla="*/ 0 w 15"/>
                <a:gd name="T19" fmla="*/ 6 h 21"/>
                <a:gd name="T20" fmla="*/ 5 w 15"/>
                <a:gd name="T21" fmla="*/ 6 h 21"/>
                <a:gd name="T22" fmla="*/ 5 w 15"/>
                <a:gd name="T23" fmla="*/ 6 h 21"/>
                <a:gd name="T24" fmla="*/ 5 w 15"/>
                <a:gd name="T25" fmla="*/ 6 h 21"/>
                <a:gd name="T26" fmla="*/ 10 w 15"/>
                <a:gd name="T27" fmla="*/ 6 h 21"/>
                <a:gd name="T28" fmla="*/ 10 w 15"/>
                <a:gd name="T29" fmla="*/ 0 h 21"/>
                <a:gd name="T30" fmla="*/ 10 w 15"/>
                <a:gd name="T31" fmla="*/ 6 h 21"/>
                <a:gd name="T32" fmla="*/ 15 w 15"/>
                <a:gd name="T33" fmla="*/ 11 h 21"/>
                <a:gd name="T34" fmla="*/ 15 w 15"/>
                <a:gd name="T35" fmla="*/ 11 h 21"/>
                <a:gd name="T36" fmla="*/ 15 w 15"/>
                <a:gd name="T37" fmla="*/ 11 h 21"/>
                <a:gd name="T38" fmla="*/ 15 w 15"/>
                <a:gd name="T39" fmla="*/ 16 h 21"/>
                <a:gd name="T40" fmla="*/ 15 w 15"/>
                <a:gd name="T41" fmla="*/ 16 h 21"/>
                <a:gd name="T42" fmla="*/ 15 w 15"/>
                <a:gd name="T43" fmla="*/ 16 h 21"/>
                <a:gd name="T44" fmla="*/ 15 w 15"/>
                <a:gd name="T45" fmla="*/ 16 h 21"/>
                <a:gd name="T46" fmla="*/ 15 w 15"/>
                <a:gd name="T47" fmla="*/ 16 h 21"/>
                <a:gd name="T48" fmla="*/ 15 w 15"/>
                <a:gd name="T49" fmla="*/ 16 h 21"/>
                <a:gd name="T50" fmla="*/ 15 w 15"/>
                <a:gd name="T51" fmla="*/ 16 h 21"/>
                <a:gd name="T52" fmla="*/ 15 w 15"/>
                <a:gd name="T53" fmla="*/ 21 h 21"/>
                <a:gd name="T54" fmla="*/ 15 w 15"/>
                <a:gd name="T55" fmla="*/ 21 h 21"/>
                <a:gd name="T56" fmla="*/ 15 w 15"/>
                <a:gd name="T57" fmla="*/ 21 h 21"/>
                <a:gd name="T58" fmla="*/ 15 w 15"/>
                <a:gd name="T59" fmla="*/ 21 h 21"/>
                <a:gd name="T60" fmla="*/ 10 w 15"/>
                <a:gd name="T61" fmla="*/ 21 h 21"/>
                <a:gd name="T62" fmla="*/ 10 w 15"/>
                <a:gd name="T63" fmla="*/ 21 h 21"/>
                <a:gd name="T64" fmla="*/ 10 w 15"/>
                <a:gd name="T65" fmla="*/ 21 h 21"/>
                <a:gd name="T66" fmla="*/ 10 w 15"/>
                <a:gd name="T67" fmla="*/ 21 h 21"/>
                <a:gd name="T68" fmla="*/ 10 w 15"/>
                <a:gd name="T69" fmla="*/ 21 h 21"/>
                <a:gd name="T70" fmla="*/ 10 w 15"/>
                <a:gd name="T71" fmla="*/ 21 h 21"/>
                <a:gd name="T72" fmla="*/ 10 w 15"/>
                <a:gd name="T73" fmla="*/ 21 h 21"/>
                <a:gd name="T74" fmla="*/ 10 w 15"/>
                <a:gd name="T75" fmla="*/ 16 h 21"/>
                <a:gd name="T76" fmla="*/ 5 w 15"/>
                <a:gd name="T77" fmla="*/ 16 h 21"/>
                <a:gd name="T78" fmla="*/ 5 w 15"/>
                <a:gd name="T79" fmla="*/ 16 h 21"/>
                <a:gd name="T80" fmla="*/ 0 w 15"/>
                <a:gd name="T81" fmla="*/ 16 h 21"/>
                <a:gd name="T82" fmla="*/ 0 w 15"/>
                <a:gd name="T83" fmla="*/ 16 h 21"/>
                <a:gd name="T84" fmla="*/ 0 w 15"/>
                <a:gd name="T85" fmla="*/ 16 h 21"/>
                <a:gd name="T86" fmla="*/ 0 w 15"/>
                <a:gd name="T87" fmla="*/ 16 h 21"/>
                <a:gd name="T88" fmla="*/ 0 w 15"/>
                <a:gd name="T89" fmla="*/ 16 h 21"/>
                <a:gd name="T90" fmla="*/ 0 w 15"/>
                <a:gd name="T91" fmla="*/ 16 h 21"/>
                <a:gd name="T92" fmla="*/ 0 w 15"/>
                <a:gd name="T93" fmla="*/ 11 h 21"/>
                <a:gd name="T94" fmla="*/ 0 w 15"/>
                <a:gd name="T95" fmla="*/ 11 h 21"/>
                <a:gd name="T96" fmla="*/ 0 w 15"/>
                <a:gd name="T97" fmla="*/ 11 h 21"/>
                <a:gd name="T98" fmla="*/ 0 w 15"/>
                <a:gd name="T99" fmla="*/ 11 h 21"/>
                <a:gd name="T100" fmla="*/ 0 w 15"/>
                <a:gd name="T10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1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6" name="Freeform 120">
              <a:extLst>
                <a:ext uri="{FF2B5EF4-FFF2-40B4-BE49-F238E27FC236}">
                  <a16:creationId xmlns:a16="http://schemas.microsoft.com/office/drawing/2014/main" id="{F0B17F92-2128-56C9-EAC3-48B3F5754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4371975"/>
              <a:ext cx="23813" cy="47625"/>
            </a:xfrm>
            <a:custGeom>
              <a:avLst/>
              <a:gdLst>
                <a:gd name="T0" fmla="*/ 10 w 15"/>
                <a:gd name="T1" fmla="*/ 5 h 30"/>
                <a:gd name="T2" fmla="*/ 10 w 15"/>
                <a:gd name="T3" fmla="*/ 0 h 30"/>
                <a:gd name="T4" fmla="*/ 15 w 15"/>
                <a:gd name="T5" fmla="*/ 5 h 30"/>
                <a:gd name="T6" fmla="*/ 15 w 15"/>
                <a:gd name="T7" fmla="*/ 10 h 30"/>
                <a:gd name="T8" fmla="*/ 15 w 15"/>
                <a:gd name="T9" fmla="*/ 10 h 30"/>
                <a:gd name="T10" fmla="*/ 15 w 15"/>
                <a:gd name="T11" fmla="*/ 10 h 30"/>
                <a:gd name="T12" fmla="*/ 15 w 15"/>
                <a:gd name="T13" fmla="*/ 10 h 30"/>
                <a:gd name="T14" fmla="*/ 15 w 15"/>
                <a:gd name="T15" fmla="*/ 15 h 30"/>
                <a:gd name="T16" fmla="*/ 15 w 15"/>
                <a:gd name="T17" fmla="*/ 15 h 30"/>
                <a:gd name="T18" fmla="*/ 15 w 15"/>
                <a:gd name="T19" fmla="*/ 25 h 30"/>
                <a:gd name="T20" fmla="*/ 10 w 15"/>
                <a:gd name="T21" fmla="*/ 30 h 30"/>
                <a:gd name="T22" fmla="*/ 5 w 15"/>
                <a:gd name="T23" fmla="*/ 25 h 30"/>
                <a:gd name="T24" fmla="*/ 5 w 15"/>
                <a:gd name="T25" fmla="*/ 25 h 30"/>
                <a:gd name="T26" fmla="*/ 0 w 15"/>
                <a:gd name="T27" fmla="*/ 25 h 30"/>
                <a:gd name="T28" fmla="*/ 5 w 15"/>
                <a:gd name="T29" fmla="*/ 20 h 30"/>
                <a:gd name="T30" fmla="*/ 5 w 15"/>
                <a:gd name="T31" fmla="*/ 20 h 30"/>
                <a:gd name="T32" fmla="*/ 5 w 15"/>
                <a:gd name="T33" fmla="*/ 20 h 30"/>
                <a:gd name="T34" fmla="*/ 5 w 15"/>
                <a:gd name="T35" fmla="*/ 20 h 30"/>
                <a:gd name="T36" fmla="*/ 5 w 15"/>
                <a:gd name="T37" fmla="*/ 20 h 30"/>
                <a:gd name="T38" fmla="*/ 5 w 15"/>
                <a:gd name="T39" fmla="*/ 20 h 30"/>
                <a:gd name="T40" fmla="*/ 5 w 15"/>
                <a:gd name="T41" fmla="*/ 15 h 30"/>
                <a:gd name="T42" fmla="*/ 5 w 15"/>
                <a:gd name="T43" fmla="*/ 15 h 30"/>
                <a:gd name="T44" fmla="*/ 5 w 15"/>
                <a:gd name="T45" fmla="*/ 15 h 30"/>
                <a:gd name="T46" fmla="*/ 5 w 15"/>
                <a:gd name="T47" fmla="*/ 15 h 30"/>
                <a:gd name="T48" fmla="*/ 5 w 15"/>
                <a:gd name="T49" fmla="*/ 15 h 30"/>
                <a:gd name="T50" fmla="*/ 5 w 15"/>
                <a:gd name="T51" fmla="*/ 15 h 30"/>
                <a:gd name="T52" fmla="*/ 5 w 15"/>
                <a:gd name="T53" fmla="*/ 10 h 30"/>
                <a:gd name="T54" fmla="*/ 5 w 15"/>
                <a:gd name="T55" fmla="*/ 10 h 30"/>
                <a:gd name="T56" fmla="*/ 5 w 15"/>
                <a:gd name="T57" fmla="*/ 10 h 30"/>
                <a:gd name="T58" fmla="*/ 5 w 15"/>
                <a:gd name="T59" fmla="*/ 10 h 30"/>
                <a:gd name="T60" fmla="*/ 5 w 15"/>
                <a:gd name="T61" fmla="*/ 10 h 30"/>
                <a:gd name="T62" fmla="*/ 10 w 15"/>
                <a:gd name="T63" fmla="*/ 10 h 30"/>
                <a:gd name="T64" fmla="*/ 10 w 15"/>
                <a:gd name="T65" fmla="*/ 10 h 30"/>
                <a:gd name="T66" fmla="*/ 10 w 15"/>
                <a:gd name="T67" fmla="*/ 10 h 30"/>
                <a:gd name="T68" fmla="*/ 10 w 15"/>
                <a:gd name="T69" fmla="*/ 10 h 30"/>
                <a:gd name="T70" fmla="*/ 10 w 15"/>
                <a:gd name="T71" fmla="*/ 5 h 30"/>
                <a:gd name="T72" fmla="*/ 10 w 15"/>
                <a:gd name="T73" fmla="*/ 5 h 30"/>
                <a:gd name="T74" fmla="*/ 10 w 15"/>
                <a:gd name="T75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0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7" name="Freeform 121">
              <a:extLst>
                <a:ext uri="{FF2B5EF4-FFF2-40B4-BE49-F238E27FC236}">
                  <a16:creationId xmlns:a16="http://schemas.microsoft.com/office/drawing/2014/main" id="{3D0EB458-8484-DC66-19D7-29BF86D1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6" y="4452938"/>
              <a:ext cx="39688" cy="31750"/>
            </a:xfrm>
            <a:custGeom>
              <a:avLst/>
              <a:gdLst>
                <a:gd name="T0" fmla="*/ 25 w 25"/>
                <a:gd name="T1" fmla="*/ 0 h 20"/>
                <a:gd name="T2" fmla="*/ 25 w 25"/>
                <a:gd name="T3" fmla="*/ 0 h 20"/>
                <a:gd name="T4" fmla="*/ 25 w 25"/>
                <a:gd name="T5" fmla="*/ 5 h 20"/>
                <a:gd name="T6" fmla="*/ 25 w 25"/>
                <a:gd name="T7" fmla="*/ 5 h 20"/>
                <a:gd name="T8" fmla="*/ 25 w 25"/>
                <a:gd name="T9" fmla="*/ 5 h 20"/>
                <a:gd name="T10" fmla="*/ 20 w 25"/>
                <a:gd name="T11" fmla="*/ 5 h 20"/>
                <a:gd name="T12" fmla="*/ 20 w 25"/>
                <a:gd name="T13" fmla="*/ 10 h 20"/>
                <a:gd name="T14" fmla="*/ 20 w 25"/>
                <a:gd name="T15" fmla="*/ 10 h 20"/>
                <a:gd name="T16" fmla="*/ 20 w 25"/>
                <a:gd name="T17" fmla="*/ 10 h 20"/>
                <a:gd name="T18" fmla="*/ 20 w 25"/>
                <a:gd name="T19" fmla="*/ 10 h 20"/>
                <a:gd name="T20" fmla="*/ 20 w 25"/>
                <a:gd name="T21" fmla="*/ 10 h 20"/>
                <a:gd name="T22" fmla="*/ 20 w 25"/>
                <a:gd name="T23" fmla="*/ 10 h 20"/>
                <a:gd name="T24" fmla="*/ 20 w 25"/>
                <a:gd name="T25" fmla="*/ 10 h 20"/>
                <a:gd name="T26" fmla="*/ 20 w 25"/>
                <a:gd name="T27" fmla="*/ 10 h 20"/>
                <a:gd name="T28" fmla="*/ 20 w 25"/>
                <a:gd name="T29" fmla="*/ 10 h 20"/>
                <a:gd name="T30" fmla="*/ 20 w 25"/>
                <a:gd name="T31" fmla="*/ 10 h 20"/>
                <a:gd name="T32" fmla="*/ 20 w 25"/>
                <a:gd name="T33" fmla="*/ 20 h 20"/>
                <a:gd name="T34" fmla="*/ 20 w 25"/>
                <a:gd name="T35" fmla="*/ 20 h 20"/>
                <a:gd name="T36" fmla="*/ 20 w 25"/>
                <a:gd name="T37" fmla="*/ 20 h 20"/>
                <a:gd name="T38" fmla="*/ 15 w 25"/>
                <a:gd name="T39" fmla="*/ 15 h 20"/>
                <a:gd name="T40" fmla="*/ 15 w 25"/>
                <a:gd name="T41" fmla="*/ 15 h 20"/>
                <a:gd name="T42" fmla="*/ 15 w 25"/>
                <a:gd name="T43" fmla="*/ 15 h 20"/>
                <a:gd name="T44" fmla="*/ 10 w 25"/>
                <a:gd name="T45" fmla="*/ 15 h 20"/>
                <a:gd name="T46" fmla="*/ 10 w 25"/>
                <a:gd name="T47" fmla="*/ 15 h 20"/>
                <a:gd name="T48" fmla="*/ 0 w 25"/>
                <a:gd name="T49" fmla="*/ 15 h 20"/>
                <a:gd name="T50" fmla="*/ 0 w 25"/>
                <a:gd name="T51" fmla="*/ 15 h 20"/>
                <a:gd name="T52" fmla="*/ 0 w 25"/>
                <a:gd name="T53" fmla="*/ 10 h 20"/>
                <a:gd name="T54" fmla="*/ 0 w 25"/>
                <a:gd name="T55" fmla="*/ 10 h 20"/>
                <a:gd name="T56" fmla="*/ 0 w 25"/>
                <a:gd name="T57" fmla="*/ 10 h 20"/>
                <a:gd name="T58" fmla="*/ 0 w 25"/>
                <a:gd name="T59" fmla="*/ 10 h 20"/>
                <a:gd name="T60" fmla="*/ 0 w 25"/>
                <a:gd name="T61" fmla="*/ 10 h 20"/>
                <a:gd name="T62" fmla="*/ 0 w 25"/>
                <a:gd name="T63" fmla="*/ 5 h 20"/>
                <a:gd name="T64" fmla="*/ 0 w 25"/>
                <a:gd name="T65" fmla="*/ 5 h 20"/>
                <a:gd name="T66" fmla="*/ 0 w 25"/>
                <a:gd name="T67" fmla="*/ 5 h 20"/>
                <a:gd name="T68" fmla="*/ 5 w 25"/>
                <a:gd name="T69" fmla="*/ 5 h 20"/>
                <a:gd name="T70" fmla="*/ 5 w 25"/>
                <a:gd name="T71" fmla="*/ 5 h 20"/>
                <a:gd name="T72" fmla="*/ 5 w 25"/>
                <a:gd name="T73" fmla="*/ 5 h 20"/>
                <a:gd name="T74" fmla="*/ 5 w 25"/>
                <a:gd name="T75" fmla="*/ 5 h 20"/>
                <a:gd name="T76" fmla="*/ 5 w 25"/>
                <a:gd name="T77" fmla="*/ 5 h 20"/>
                <a:gd name="T78" fmla="*/ 10 w 25"/>
                <a:gd name="T79" fmla="*/ 5 h 20"/>
                <a:gd name="T80" fmla="*/ 10 w 25"/>
                <a:gd name="T81" fmla="*/ 5 h 20"/>
                <a:gd name="T82" fmla="*/ 15 w 25"/>
                <a:gd name="T83" fmla="*/ 5 h 20"/>
                <a:gd name="T84" fmla="*/ 15 w 25"/>
                <a:gd name="T85" fmla="*/ 5 h 20"/>
                <a:gd name="T86" fmla="*/ 20 w 25"/>
                <a:gd name="T87" fmla="*/ 0 h 20"/>
                <a:gd name="T88" fmla="*/ 20 w 25"/>
                <a:gd name="T89" fmla="*/ 0 h 20"/>
                <a:gd name="T90" fmla="*/ 20 w 25"/>
                <a:gd name="T91" fmla="*/ 0 h 20"/>
                <a:gd name="T92" fmla="*/ 25 w 25"/>
                <a:gd name="T9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" h="20">
                  <a:moveTo>
                    <a:pt x="25" y="0"/>
                  </a:moveTo>
                  <a:lnTo>
                    <a:pt x="25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8" name="Freeform 122">
              <a:extLst>
                <a:ext uri="{FF2B5EF4-FFF2-40B4-BE49-F238E27FC236}">
                  <a16:creationId xmlns:a16="http://schemas.microsoft.com/office/drawing/2014/main" id="{75A1BCF6-7EB3-A6A2-25A5-BE16D047F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4" y="4429125"/>
              <a:ext cx="31750" cy="23813"/>
            </a:xfrm>
            <a:custGeom>
              <a:avLst/>
              <a:gdLst>
                <a:gd name="T0" fmla="*/ 20 w 20"/>
                <a:gd name="T1" fmla="*/ 10 h 15"/>
                <a:gd name="T2" fmla="*/ 20 w 20"/>
                <a:gd name="T3" fmla="*/ 10 h 15"/>
                <a:gd name="T4" fmla="*/ 20 w 20"/>
                <a:gd name="T5" fmla="*/ 15 h 15"/>
                <a:gd name="T6" fmla="*/ 20 w 20"/>
                <a:gd name="T7" fmla="*/ 15 h 15"/>
                <a:gd name="T8" fmla="*/ 15 w 20"/>
                <a:gd name="T9" fmla="*/ 15 h 15"/>
                <a:gd name="T10" fmla="*/ 15 w 20"/>
                <a:gd name="T11" fmla="*/ 15 h 15"/>
                <a:gd name="T12" fmla="*/ 15 w 20"/>
                <a:gd name="T13" fmla="*/ 15 h 15"/>
                <a:gd name="T14" fmla="*/ 15 w 20"/>
                <a:gd name="T15" fmla="*/ 15 h 15"/>
                <a:gd name="T16" fmla="*/ 15 w 20"/>
                <a:gd name="T17" fmla="*/ 10 h 15"/>
                <a:gd name="T18" fmla="*/ 15 w 20"/>
                <a:gd name="T19" fmla="*/ 10 h 15"/>
                <a:gd name="T20" fmla="*/ 15 w 20"/>
                <a:gd name="T21" fmla="*/ 10 h 15"/>
                <a:gd name="T22" fmla="*/ 10 w 20"/>
                <a:gd name="T23" fmla="*/ 15 h 15"/>
                <a:gd name="T24" fmla="*/ 10 w 20"/>
                <a:gd name="T25" fmla="*/ 15 h 15"/>
                <a:gd name="T26" fmla="*/ 10 w 20"/>
                <a:gd name="T27" fmla="*/ 15 h 15"/>
                <a:gd name="T28" fmla="*/ 10 w 20"/>
                <a:gd name="T29" fmla="*/ 10 h 15"/>
                <a:gd name="T30" fmla="*/ 10 w 20"/>
                <a:gd name="T31" fmla="*/ 10 h 15"/>
                <a:gd name="T32" fmla="*/ 10 w 20"/>
                <a:gd name="T33" fmla="*/ 10 h 15"/>
                <a:gd name="T34" fmla="*/ 5 w 20"/>
                <a:gd name="T35" fmla="*/ 5 h 15"/>
                <a:gd name="T36" fmla="*/ 5 w 20"/>
                <a:gd name="T37" fmla="*/ 5 h 15"/>
                <a:gd name="T38" fmla="*/ 5 w 20"/>
                <a:gd name="T39" fmla="*/ 5 h 15"/>
                <a:gd name="T40" fmla="*/ 5 w 20"/>
                <a:gd name="T41" fmla="*/ 5 h 15"/>
                <a:gd name="T42" fmla="*/ 5 w 20"/>
                <a:gd name="T43" fmla="*/ 5 h 15"/>
                <a:gd name="T44" fmla="*/ 5 w 20"/>
                <a:gd name="T45" fmla="*/ 5 h 15"/>
                <a:gd name="T46" fmla="*/ 5 w 20"/>
                <a:gd name="T47" fmla="*/ 5 h 15"/>
                <a:gd name="T48" fmla="*/ 5 w 20"/>
                <a:gd name="T49" fmla="*/ 5 h 15"/>
                <a:gd name="T50" fmla="*/ 0 w 20"/>
                <a:gd name="T51" fmla="*/ 5 h 15"/>
                <a:gd name="T52" fmla="*/ 5 w 20"/>
                <a:gd name="T53" fmla="*/ 5 h 15"/>
                <a:gd name="T54" fmla="*/ 5 w 20"/>
                <a:gd name="T55" fmla="*/ 0 h 15"/>
                <a:gd name="T56" fmla="*/ 5 w 20"/>
                <a:gd name="T57" fmla="*/ 0 h 15"/>
                <a:gd name="T58" fmla="*/ 5 w 20"/>
                <a:gd name="T59" fmla="*/ 0 h 15"/>
                <a:gd name="T60" fmla="*/ 5 w 20"/>
                <a:gd name="T61" fmla="*/ 0 h 15"/>
                <a:gd name="T62" fmla="*/ 5 w 20"/>
                <a:gd name="T63" fmla="*/ 0 h 15"/>
                <a:gd name="T64" fmla="*/ 5 w 20"/>
                <a:gd name="T65" fmla="*/ 5 h 15"/>
                <a:gd name="T66" fmla="*/ 5 w 20"/>
                <a:gd name="T67" fmla="*/ 5 h 15"/>
                <a:gd name="T68" fmla="*/ 5 w 20"/>
                <a:gd name="T69" fmla="*/ 5 h 15"/>
                <a:gd name="T70" fmla="*/ 5 w 20"/>
                <a:gd name="T71" fmla="*/ 5 h 15"/>
                <a:gd name="T72" fmla="*/ 10 w 20"/>
                <a:gd name="T73" fmla="*/ 5 h 15"/>
                <a:gd name="T74" fmla="*/ 10 w 20"/>
                <a:gd name="T75" fmla="*/ 0 h 15"/>
                <a:gd name="T76" fmla="*/ 10 w 20"/>
                <a:gd name="T77" fmla="*/ 0 h 15"/>
                <a:gd name="T78" fmla="*/ 15 w 20"/>
                <a:gd name="T79" fmla="*/ 0 h 15"/>
                <a:gd name="T80" fmla="*/ 15 w 20"/>
                <a:gd name="T81" fmla="*/ 0 h 15"/>
                <a:gd name="T82" fmla="*/ 15 w 20"/>
                <a:gd name="T83" fmla="*/ 0 h 15"/>
                <a:gd name="T84" fmla="*/ 15 w 20"/>
                <a:gd name="T85" fmla="*/ 0 h 15"/>
                <a:gd name="T86" fmla="*/ 15 w 20"/>
                <a:gd name="T87" fmla="*/ 5 h 15"/>
                <a:gd name="T88" fmla="*/ 20 w 20"/>
                <a:gd name="T89" fmla="*/ 10 h 15"/>
                <a:gd name="T90" fmla="*/ 20 w 20"/>
                <a:gd name="T91" fmla="*/ 10 h 15"/>
                <a:gd name="T92" fmla="*/ 20 w 20"/>
                <a:gd name="T93" fmla="*/ 10 h 15"/>
                <a:gd name="T94" fmla="*/ 20 w 20"/>
                <a:gd name="T9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" h="15">
                  <a:moveTo>
                    <a:pt x="20" y="10"/>
                  </a:moveTo>
                  <a:lnTo>
                    <a:pt x="20" y="10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9" name="Freeform 123">
              <a:extLst>
                <a:ext uri="{FF2B5EF4-FFF2-40B4-BE49-F238E27FC236}">
                  <a16:creationId xmlns:a16="http://schemas.microsoft.com/office/drawing/2014/main" id="{E24569AC-831B-2BB0-CB1F-11BCA372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6" y="3432175"/>
              <a:ext cx="330200" cy="465138"/>
            </a:xfrm>
            <a:custGeom>
              <a:avLst/>
              <a:gdLst>
                <a:gd name="T0" fmla="*/ 147 w 208"/>
                <a:gd name="T1" fmla="*/ 25 h 293"/>
                <a:gd name="T2" fmla="*/ 172 w 208"/>
                <a:gd name="T3" fmla="*/ 40 h 293"/>
                <a:gd name="T4" fmla="*/ 177 w 208"/>
                <a:gd name="T5" fmla="*/ 50 h 293"/>
                <a:gd name="T6" fmla="*/ 182 w 208"/>
                <a:gd name="T7" fmla="*/ 61 h 293"/>
                <a:gd name="T8" fmla="*/ 192 w 208"/>
                <a:gd name="T9" fmla="*/ 76 h 293"/>
                <a:gd name="T10" fmla="*/ 208 w 208"/>
                <a:gd name="T11" fmla="*/ 157 h 293"/>
                <a:gd name="T12" fmla="*/ 197 w 208"/>
                <a:gd name="T13" fmla="*/ 162 h 293"/>
                <a:gd name="T14" fmla="*/ 157 w 208"/>
                <a:gd name="T15" fmla="*/ 202 h 293"/>
                <a:gd name="T16" fmla="*/ 147 w 208"/>
                <a:gd name="T17" fmla="*/ 217 h 293"/>
                <a:gd name="T18" fmla="*/ 162 w 208"/>
                <a:gd name="T19" fmla="*/ 217 h 293"/>
                <a:gd name="T20" fmla="*/ 182 w 208"/>
                <a:gd name="T21" fmla="*/ 243 h 293"/>
                <a:gd name="T22" fmla="*/ 192 w 208"/>
                <a:gd name="T23" fmla="*/ 243 h 293"/>
                <a:gd name="T24" fmla="*/ 182 w 208"/>
                <a:gd name="T25" fmla="*/ 268 h 293"/>
                <a:gd name="T26" fmla="*/ 157 w 208"/>
                <a:gd name="T27" fmla="*/ 273 h 293"/>
                <a:gd name="T28" fmla="*/ 152 w 208"/>
                <a:gd name="T29" fmla="*/ 293 h 293"/>
                <a:gd name="T30" fmla="*/ 127 w 208"/>
                <a:gd name="T31" fmla="*/ 288 h 293"/>
                <a:gd name="T32" fmla="*/ 111 w 208"/>
                <a:gd name="T33" fmla="*/ 293 h 293"/>
                <a:gd name="T34" fmla="*/ 71 w 208"/>
                <a:gd name="T35" fmla="*/ 293 h 293"/>
                <a:gd name="T36" fmla="*/ 51 w 208"/>
                <a:gd name="T37" fmla="*/ 293 h 293"/>
                <a:gd name="T38" fmla="*/ 66 w 208"/>
                <a:gd name="T39" fmla="*/ 283 h 293"/>
                <a:gd name="T40" fmla="*/ 40 w 208"/>
                <a:gd name="T41" fmla="*/ 263 h 293"/>
                <a:gd name="T42" fmla="*/ 25 w 208"/>
                <a:gd name="T43" fmla="*/ 258 h 293"/>
                <a:gd name="T44" fmla="*/ 15 w 208"/>
                <a:gd name="T45" fmla="*/ 228 h 293"/>
                <a:gd name="T46" fmla="*/ 5 w 208"/>
                <a:gd name="T47" fmla="*/ 217 h 293"/>
                <a:gd name="T48" fmla="*/ 5 w 208"/>
                <a:gd name="T49" fmla="*/ 197 h 293"/>
                <a:gd name="T50" fmla="*/ 10 w 208"/>
                <a:gd name="T51" fmla="*/ 172 h 293"/>
                <a:gd name="T52" fmla="*/ 15 w 208"/>
                <a:gd name="T53" fmla="*/ 157 h 293"/>
                <a:gd name="T54" fmla="*/ 15 w 208"/>
                <a:gd name="T55" fmla="*/ 136 h 293"/>
                <a:gd name="T56" fmla="*/ 10 w 208"/>
                <a:gd name="T57" fmla="*/ 126 h 293"/>
                <a:gd name="T58" fmla="*/ 25 w 208"/>
                <a:gd name="T59" fmla="*/ 116 h 293"/>
                <a:gd name="T60" fmla="*/ 25 w 208"/>
                <a:gd name="T61" fmla="*/ 116 h 293"/>
                <a:gd name="T62" fmla="*/ 0 w 208"/>
                <a:gd name="T63" fmla="*/ 111 h 293"/>
                <a:gd name="T64" fmla="*/ 10 w 208"/>
                <a:gd name="T65" fmla="*/ 86 h 293"/>
                <a:gd name="T66" fmla="*/ 0 w 208"/>
                <a:gd name="T67" fmla="*/ 71 h 293"/>
                <a:gd name="T68" fmla="*/ 5 w 208"/>
                <a:gd name="T69" fmla="*/ 61 h 293"/>
                <a:gd name="T70" fmla="*/ 0 w 208"/>
                <a:gd name="T71" fmla="*/ 45 h 293"/>
                <a:gd name="T72" fmla="*/ 30 w 208"/>
                <a:gd name="T73" fmla="*/ 30 h 293"/>
                <a:gd name="T74" fmla="*/ 30 w 208"/>
                <a:gd name="T75" fmla="*/ 45 h 293"/>
                <a:gd name="T76" fmla="*/ 61 w 208"/>
                <a:gd name="T77" fmla="*/ 40 h 293"/>
                <a:gd name="T78" fmla="*/ 71 w 208"/>
                <a:gd name="T79" fmla="*/ 30 h 293"/>
                <a:gd name="T80" fmla="*/ 56 w 208"/>
                <a:gd name="T81" fmla="*/ 25 h 293"/>
                <a:gd name="T82" fmla="*/ 86 w 208"/>
                <a:gd name="T83" fmla="*/ 15 h 293"/>
                <a:gd name="T84" fmla="*/ 91 w 208"/>
                <a:gd name="T85" fmla="*/ 0 h 293"/>
                <a:gd name="T86" fmla="*/ 111 w 208"/>
                <a:gd name="T87" fmla="*/ 15 h 293"/>
                <a:gd name="T88" fmla="*/ 111 w 208"/>
                <a:gd name="T89" fmla="*/ 45 h 293"/>
                <a:gd name="T90" fmla="*/ 121 w 208"/>
                <a:gd name="T91" fmla="*/ 55 h 293"/>
                <a:gd name="T92" fmla="*/ 127 w 208"/>
                <a:gd name="T93" fmla="*/ 45 h 293"/>
                <a:gd name="T94" fmla="*/ 142 w 208"/>
                <a:gd name="T95" fmla="*/ 3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293">
                  <a:moveTo>
                    <a:pt x="147" y="25"/>
                  </a:moveTo>
                  <a:lnTo>
                    <a:pt x="147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62" y="35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72" y="40"/>
                  </a:lnTo>
                  <a:lnTo>
                    <a:pt x="172" y="45"/>
                  </a:lnTo>
                  <a:lnTo>
                    <a:pt x="177" y="45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7" y="55"/>
                  </a:lnTo>
                  <a:lnTo>
                    <a:pt x="177" y="55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87" y="61"/>
                  </a:lnTo>
                  <a:lnTo>
                    <a:pt x="187" y="66"/>
                  </a:lnTo>
                  <a:lnTo>
                    <a:pt x="192" y="71"/>
                  </a:lnTo>
                  <a:lnTo>
                    <a:pt x="192" y="76"/>
                  </a:lnTo>
                  <a:lnTo>
                    <a:pt x="208" y="116"/>
                  </a:lnTo>
                  <a:lnTo>
                    <a:pt x="208" y="126"/>
                  </a:lnTo>
                  <a:lnTo>
                    <a:pt x="208" y="142"/>
                  </a:lnTo>
                  <a:lnTo>
                    <a:pt x="208" y="157"/>
                  </a:lnTo>
                  <a:lnTo>
                    <a:pt x="203" y="157"/>
                  </a:lnTo>
                  <a:lnTo>
                    <a:pt x="203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2" y="182"/>
                  </a:lnTo>
                  <a:lnTo>
                    <a:pt x="157" y="202"/>
                  </a:lnTo>
                  <a:lnTo>
                    <a:pt x="157" y="207"/>
                  </a:lnTo>
                  <a:lnTo>
                    <a:pt x="152" y="207"/>
                  </a:lnTo>
                  <a:lnTo>
                    <a:pt x="147" y="212"/>
                  </a:lnTo>
                  <a:lnTo>
                    <a:pt x="147" y="217"/>
                  </a:lnTo>
                  <a:lnTo>
                    <a:pt x="147" y="217"/>
                  </a:lnTo>
                  <a:lnTo>
                    <a:pt x="152" y="217"/>
                  </a:lnTo>
                  <a:lnTo>
                    <a:pt x="162" y="217"/>
                  </a:lnTo>
                  <a:lnTo>
                    <a:pt x="162" y="217"/>
                  </a:lnTo>
                  <a:lnTo>
                    <a:pt x="167" y="223"/>
                  </a:lnTo>
                  <a:lnTo>
                    <a:pt x="172" y="223"/>
                  </a:lnTo>
                  <a:lnTo>
                    <a:pt x="177" y="228"/>
                  </a:lnTo>
                  <a:lnTo>
                    <a:pt x="182" y="243"/>
                  </a:lnTo>
                  <a:lnTo>
                    <a:pt x="187" y="248"/>
                  </a:lnTo>
                  <a:lnTo>
                    <a:pt x="192" y="243"/>
                  </a:lnTo>
                  <a:lnTo>
                    <a:pt x="197" y="243"/>
                  </a:lnTo>
                  <a:lnTo>
                    <a:pt x="192" y="243"/>
                  </a:lnTo>
                  <a:lnTo>
                    <a:pt x="192" y="253"/>
                  </a:lnTo>
                  <a:lnTo>
                    <a:pt x="197" y="258"/>
                  </a:lnTo>
                  <a:lnTo>
                    <a:pt x="192" y="258"/>
                  </a:lnTo>
                  <a:lnTo>
                    <a:pt x="182" y="268"/>
                  </a:lnTo>
                  <a:lnTo>
                    <a:pt x="177" y="268"/>
                  </a:lnTo>
                  <a:lnTo>
                    <a:pt x="172" y="268"/>
                  </a:lnTo>
                  <a:lnTo>
                    <a:pt x="162" y="273"/>
                  </a:lnTo>
                  <a:lnTo>
                    <a:pt x="157" y="273"/>
                  </a:lnTo>
                  <a:lnTo>
                    <a:pt x="152" y="273"/>
                  </a:lnTo>
                  <a:lnTo>
                    <a:pt x="152" y="283"/>
                  </a:lnTo>
                  <a:lnTo>
                    <a:pt x="152" y="288"/>
                  </a:lnTo>
                  <a:lnTo>
                    <a:pt x="152" y="293"/>
                  </a:lnTo>
                  <a:lnTo>
                    <a:pt x="142" y="293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1" y="293"/>
                  </a:lnTo>
                  <a:lnTo>
                    <a:pt x="106" y="288"/>
                  </a:lnTo>
                  <a:lnTo>
                    <a:pt x="96" y="293"/>
                  </a:lnTo>
                  <a:lnTo>
                    <a:pt x="86" y="288"/>
                  </a:lnTo>
                  <a:lnTo>
                    <a:pt x="71" y="293"/>
                  </a:lnTo>
                  <a:lnTo>
                    <a:pt x="61" y="293"/>
                  </a:lnTo>
                  <a:lnTo>
                    <a:pt x="56" y="293"/>
                  </a:lnTo>
                  <a:lnTo>
                    <a:pt x="51" y="293"/>
                  </a:lnTo>
                  <a:lnTo>
                    <a:pt x="51" y="293"/>
                  </a:lnTo>
                  <a:lnTo>
                    <a:pt x="51" y="288"/>
                  </a:lnTo>
                  <a:lnTo>
                    <a:pt x="51" y="288"/>
                  </a:lnTo>
                  <a:lnTo>
                    <a:pt x="61" y="288"/>
                  </a:lnTo>
                  <a:lnTo>
                    <a:pt x="66" y="283"/>
                  </a:lnTo>
                  <a:lnTo>
                    <a:pt x="66" y="278"/>
                  </a:lnTo>
                  <a:lnTo>
                    <a:pt x="51" y="273"/>
                  </a:lnTo>
                  <a:lnTo>
                    <a:pt x="46" y="268"/>
                  </a:lnTo>
                  <a:lnTo>
                    <a:pt x="40" y="263"/>
                  </a:lnTo>
                  <a:lnTo>
                    <a:pt x="35" y="263"/>
                  </a:lnTo>
                  <a:lnTo>
                    <a:pt x="30" y="263"/>
                  </a:lnTo>
                  <a:lnTo>
                    <a:pt x="25" y="263"/>
                  </a:lnTo>
                  <a:lnTo>
                    <a:pt x="25" y="258"/>
                  </a:lnTo>
                  <a:lnTo>
                    <a:pt x="20" y="253"/>
                  </a:lnTo>
                  <a:lnTo>
                    <a:pt x="20" y="243"/>
                  </a:lnTo>
                  <a:lnTo>
                    <a:pt x="15" y="238"/>
                  </a:lnTo>
                  <a:lnTo>
                    <a:pt x="15" y="228"/>
                  </a:lnTo>
                  <a:lnTo>
                    <a:pt x="10" y="223"/>
                  </a:lnTo>
                  <a:lnTo>
                    <a:pt x="5" y="223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07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10" y="172"/>
                  </a:lnTo>
                  <a:lnTo>
                    <a:pt x="15" y="167"/>
                  </a:lnTo>
                  <a:lnTo>
                    <a:pt x="15" y="162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5" y="152"/>
                  </a:lnTo>
                  <a:lnTo>
                    <a:pt x="15" y="147"/>
                  </a:lnTo>
                  <a:lnTo>
                    <a:pt x="15" y="142"/>
                  </a:lnTo>
                  <a:lnTo>
                    <a:pt x="15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1"/>
                  </a:lnTo>
                  <a:lnTo>
                    <a:pt x="10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5" y="116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6"/>
                  </a:lnTo>
                  <a:lnTo>
                    <a:pt x="20" y="111"/>
                  </a:lnTo>
                  <a:lnTo>
                    <a:pt x="15" y="111"/>
                  </a:lnTo>
                  <a:lnTo>
                    <a:pt x="10" y="116"/>
                  </a:lnTo>
                  <a:lnTo>
                    <a:pt x="0" y="111"/>
                  </a:lnTo>
                  <a:lnTo>
                    <a:pt x="5" y="101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30" y="30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5" y="45"/>
                  </a:lnTo>
                  <a:lnTo>
                    <a:pt x="40" y="50"/>
                  </a:lnTo>
                  <a:lnTo>
                    <a:pt x="51" y="45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1" y="35"/>
                  </a:lnTo>
                  <a:lnTo>
                    <a:pt x="61" y="30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56" y="25"/>
                  </a:lnTo>
                  <a:lnTo>
                    <a:pt x="56" y="20"/>
                  </a:lnTo>
                  <a:lnTo>
                    <a:pt x="66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91" y="10"/>
                  </a:lnTo>
                  <a:lnTo>
                    <a:pt x="91" y="5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01" y="5"/>
                  </a:lnTo>
                  <a:lnTo>
                    <a:pt x="106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6" y="2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1" y="45"/>
                  </a:lnTo>
                  <a:lnTo>
                    <a:pt x="116" y="45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21" y="55"/>
                  </a:lnTo>
                  <a:lnTo>
                    <a:pt x="127" y="55"/>
                  </a:lnTo>
                  <a:lnTo>
                    <a:pt x="132" y="50"/>
                  </a:lnTo>
                  <a:lnTo>
                    <a:pt x="127" y="45"/>
                  </a:lnTo>
                  <a:lnTo>
                    <a:pt x="127" y="45"/>
                  </a:lnTo>
                  <a:lnTo>
                    <a:pt x="132" y="30"/>
                  </a:lnTo>
                  <a:lnTo>
                    <a:pt x="137" y="3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7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0" name="Freeform 124">
              <a:extLst>
                <a:ext uri="{FF2B5EF4-FFF2-40B4-BE49-F238E27FC236}">
                  <a16:creationId xmlns:a16="http://schemas.microsoft.com/office/drawing/2014/main" id="{769514A8-BFE6-2BFF-5913-144B80872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4" y="2868613"/>
              <a:ext cx="73025" cy="57150"/>
            </a:xfrm>
            <a:custGeom>
              <a:avLst/>
              <a:gdLst>
                <a:gd name="T0" fmla="*/ 20 w 46"/>
                <a:gd name="T1" fmla="*/ 5 h 36"/>
                <a:gd name="T2" fmla="*/ 20 w 46"/>
                <a:gd name="T3" fmla="*/ 5 h 36"/>
                <a:gd name="T4" fmla="*/ 26 w 46"/>
                <a:gd name="T5" fmla="*/ 0 h 36"/>
                <a:gd name="T6" fmla="*/ 31 w 46"/>
                <a:gd name="T7" fmla="*/ 5 h 36"/>
                <a:gd name="T8" fmla="*/ 26 w 46"/>
                <a:gd name="T9" fmla="*/ 11 h 36"/>
                <a:gd name="T10" fmla="*/ 31 w 46"/>
                <a:gd name="T11" fmla="*/ 11 h 36"/>
                <a:gd name="T12" fmla="*/ 31 w 46"/>
                <a:gd name="T13" fmla="*/ 16 h 36"/>
                <a:gd name="T14" fmla="*/ 31 w 46"/>
                <a:gd name="T15" fmla="*/ 16 h 36"/>
                <a:gd name="T16" fmla="*/ 31 w 46"/>
                <a:gd name="T17" fmla="*/ 21 h 36"/>
                <a:gd name="T18" fmla="*/ 31 w 46"/>
                <a:gd name="T19" fmla="*/ 21 h 36"/>
                <a:gd name="T20" fmla="*/ 36 w 46"/>
                <a:gd name="T21" fmla="*/ 16 h 36"/>
                <a:gd name="T22" fmla="*/ 36 w 46"/>
                <a:gd name="T23" fmla="*/ 16 h 36"/>
                <a:gd name="T24" fmla="*/ 36 w 46"/>
                <a:gd name="T25" fmla="*/ 16 h 36"/>
                <a:gd name="T26" fmla="*/ 36 w 46"/>
                <a:gd name="T27" fmla="*/ 16 h 36"/>
                <a:gd name="T28" fmla="*/ 36 w 46"/>
                <a:gd name="T29" fmla="*/ 16 h 36"/>
                <a:gd name="T30" fmla="*/ 36 w 46"/>
                <a:gd name="T31" fmla="*/ 16 h 36"/>
                <a:gd name="T32" fmla="*/ 46 w 46"/>
                <a:gd name="T33" fmla="*/ 16 h 36"/>
                <a:gd name="T34" fmla="*/ 46 w 46"/>
                <a:gd name="T35" fmla="*/ 21 h 36"/>
                <a:gd name="T36" fmla="*/ 41 w 46"/>
                <a:gd name="T37" fmla="*/ 21 h 36"/>
                <a:gd name="T38" fmla="*/ 36 w 46"/>
                <a:gd name="T39" fmla="*/ 26 h 36"/>
                <a:gd name="T40" fmla="*/ 31 w 46"/>
                <a:gd name="T41" fmla="*/ 26 h 36"/>
                <a:gd name="T42" fmla="*/ 31 w 46"/>
                <a:gd name="T43" fmla="*/ 26 h 36"/>
                <a:gd name="T44" fmla="*/ 20 w 46"/>
                <a:gd name="T45" fmla="*/ 31 h 36"/>
                <a:gd name="T46" fmla="*/ 20 w 46"/>
                <a:gd name="T47" fmla="*/ 31 h 36"/>
                <a:gd name="T48" fmla="*/ 20 w 46"/>
                <a:gd name="T49" fmla="*/ 36 h 36"/>
                <a:gd name="T50" fmla="*/ 15 w 46"/>
                <a:gd name="T51" fmla="*/ 36 h 36"/>
                <a:gd name="T52" fmla="*/ 15 w 46"/>
                <a:gd name="T53" fmla="*/ 36 h 36"/>
                <a:gd name="T54" fmla="*/ 15 w 46"/>
                <a:gd name="T55" fmla="*/ 31 h 36"/>
                <a:gd name="T56" fmla="*/ 5 w 46"/>
                <a:gd name="T57" fmla="*/ 26 h 36"/>
                <a:gd name="T58" fmla="*/ 5 w 46"/>
                <a:gd name="T59" fmla="*/ 21 h 36"/>
                <a:gd name="T60" fmla="*/ 5 w 46"/>
                <a:gd name="T61" fmla="*/ 16 h 36"/>
                <a:gd name="T62" fmla="*/ 0 w 46"/>
                <a:gd name="T63" fmla="*/ 11 h 36"/>
                <a:gd name="T64" fmla="*/ 5 w 46"/>
                <a:gd name="T65" fmla="*/ 11 h 36"/>
                <a:gd name="T66" fmla="*/ 5 w 46"/>
                <a:gd name="T67" fmla="*/ 5 h 36"/>
                <a:gd name="T68" fmla="*/ 5 w 46"/>
                <a:gd name="T69" fmla="*/ 0 h 36"/>
                <a:gd name="T70" fmla="*/ 10 w 46"/>
                <a:gd name="T71" fmla="*/ 0 h 36"/>
                <a:gd name="T72" fmla="*/ 10 w 46"/>
                <a:gd name="T73" fmla="*/ 0 h 36"/>
                <a:gd name="T74" fmla="*/ 15 w 46"/>
                <a:gd name="T75" fmla="*/ 0 h 36"/>
                <a:gd name="T76" fmla="*/ 20 w 46"/>
                <a:gd name="T7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36">
                  <a:moveTo>
                    <a:pt x="20" y="5"/>
                  </a:moveTo>
                  <a:lnTo>
                    <a:pt x="20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6" y="16"/>
                  </a:lnTo>
                  <a:lnTo>
                    <a:pt x="46" y="21"/>
                  </a:lnTo>
                  <a:lnTo>
                    <a:pt x="41" y="21"/>
                  </a:lnTo>
                  <a:lnTo>
                    <a:pt x="36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1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1" name="Freeform 125">
              <a:extLst>
                <a:ext uri="{FF2B5EF4-FFF2-40B4-BE49-F238E27FC236}">
                  <a16:creationId xmlns:a16="http://schemas.microsoft.com/office/drawing/2014/main" id="{19855474-70EE-E586-9F03-98E1177E2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1" y="2644775"/>
              <a:ext cx="104775" cy="128588"/>
            </a:xfrm>
            <a:custGeom>
              <a:avLst/>
              <a:gdLst>
                <a:gd name="T0" fmla="*/ 5 w 66"/>
                <a:gd name="T1" fmla="*/ 40 h 81"/>
                <a:gd name="T2" fmla="*/ 5 w 66"/>
                <a:gd name="T3" fmla="*/ 40 h 81"/>
                <a:gd name="T4" fmla="*/ 0 w 66"/>
                <a:gd name="T5" fmla="*/ 35 h 81"/>
                <a:gd name="T6" fmla="*/ 0 w 66"/>
                <a:gd name="T7" fmla="*/ 35 h 81"/>
                <a:gd name="T8" fmla="*/ 0 w 66"/>
                <a:gd name="T9" fmla="*/ 35 h 81"/>
                <a:gd name="T10" fmla="*/ 0 w 66"/>
                <a:gd name="T11" fmla="*/ 30 h 81"/>
                <a:gd name="T12" fmla="*/ 0 w 66"/>
                <a:gd name="T13" fmla="*/ 25 h 81"/>
                <a:gd name="T14" fmla="*/ 0 w 66"/>
                <a:gd name="T15" fmla="*/ 20 h 81"/>
                <a:gd name="T16" fmla="*/ 0 w 66"/>
                <a:gd name="T17" fmla="*/ 20 h 81"/>
                <a:gd name="T18" fmla="*/ 5 w 66"/>
                <a:gd name="T19" fmla="*/ 20 h 81"/>
                <a:gd name="T20" fmla="*/ 0 w 66"/>
                <a:gd name="T21" fmla="*/ 20 h 81"/>
                <a:gd name="T22" fmla="*/ 11 w 66"/>
                <a:gd name="T23" fmla="*/ 10 h 81"/>
                <a:gd name="T24" fmla="*/ 11 w 66"/>
                <a:gd name="T25" fmla="*/ 10 h 81"/>
                <a:gd name="T26" fmla="*/ 11 w 66"/>
                <a:gd name="T27" fmla="*/ 10 h 81"/>
                <a:gd name="T28" fmla="*/ 26 w 66"/>
                <a:gd name="T29" fmla="*/ 10 h 81"/>
                <a:gd name="T30" fmla="*/ 26 w 66"/>
                <a:gd name="T31" fmla="*/ 5 h 81"/>
                <a:gd name="T32" fmla="*/ 26 w 66"/>
                <a:gd name="T33" fmla="*/ 5 h 81"/>
                <a:gd name="T34" fmla="*/ 31 w 66"/>
                <a:gd name="T35" fmla="*/ 5 h 81"/>
                <a:gd name="T36" fmla="*/ 31 w 66"/>
                <a:gd name="T37" fmla="*/ 0 h 81"/>
                <a:gd name="T38" fmla="*/ 31 w 66"/>
                <a:gd name="T39" fmla="*/ 0 h 81"/>
                <a:gd name="T40" fmla="*/ 31 w 66"/>
                <a:gd name="T41" fmla="*/ 5 h 81"/>
                <a:gd name="T42" fmla="*/ 31 w 66"/>
                <a:gd name="T43" fmla="*/ 5 h 81"/>
                <a:gd name="T44" fmla="*/ 41 w 66"/>
                <a:gd name="T45" fmla="*/ 5 h 81"/>
                <a:gd name="T46" fmla="*/ 46 w 66"/>
                <a:gd name="T47" fmla="*/ 5 h 81"/>
                <a:gd name="T48" fmla="*/ 46 w 66"/>
                <a:gd name="T49" fmla="*/ 10 h 81"/>
                <a:gd name="T50" fmla="*/ 46 w 66"/>
                <a:gd name="T51" fmla="*/ 10 h 81"/>
                <a:gd name="T52" fmla="*/ 46 w 66"/>
                <a:gd name="T53" fmla="*/ 10 h 81"/>
                <a:gd name="T54" fmla="*/ 46 w 66"/>
                <a:gd name="T55" fmla="*/ 15 h 81"/>
                <a:gd name="T56" fmla="*/ 46 w 66"/>
                <a:gd name="T57" fmla="*/ 20 h 81"/>
                <a:gd name="T58" fmla="*/ 51 w 66"/>
                <a:gd name="T59" fmla="*/ 30 h 81"/>
                <a:gd name="T60" fmla="*/ 51 w 66"/>
                <a:gd name="T61" fmla="*/ 30 h 81"/>
                <a:gd name="T62" fmla="*/ 56 w 66"/>
                <a:gd name="T63" fmla="*/ 30 h 81"/>
                <a:gd name="T64" fmla="*/ 56 w 66"/>
                <a:gd name="T65" fmla="*/ 35 h 81"/>
                <a:gd name="T66" fmla="*/ 56 w 66"/>
                <a:gd name="T67" fmla="*/ 40 h 81"/>
                <a:gd name="T68" fmla="*/ 56 w 66"/>
                <a:gd name="T69" fmla="*/ 45 h 81"/>
                <a:gd name="T70" fmla="*/ 61 w 66"/>
                <a:gd name="T71" fmla="*/ 50 h 81"/>
                <a:gd name="T72" fmla="*/ 61 w 66"/>
                <a:gd name="T73" fmla="*/ 60 h 81"/>
                <a:gd name="T74" fmla="*/ 61 w 66"/>
                <a:gd name="T75" fmla="*/ 60 h 81"/>
                <a:gd name="T76" fmla="*/ 61 w 66"/>
                <a:gd name="T77" fmla="*/ 65 h 81"/>
                <a:gd name="T78" fmla="*/ 61 w 66"/>
                <a:gd name="T79" fmla="*/ 76 h 81"/>
                <a:gd name="T80" fmla="*/ 66 w 66"/>
                <a:gd name="T81" fmla="*/ 81 h 81"/>
                <a:gd name="T82" fmla="*/ 61 w 66"/>
                <a:gd name="T83" fmla="*/ 81 h 81"/>
                <a:gd name="T84" fmla="*/ 56 w 66"/>
                <a:gd name="T85" fmla="*/ 81 h 81"/>
                <a:gd name="T86" fmla="*/ 46 w 66"/>
                <a:gd name="T87" fmla="*/ 81 h 81"/>
                <a:gd name="T88" fmla="*/ 46 w 66"/>
                <a:gd name="T89" fmla="*/ 76 h 81"/>
                <a:gd name="T90" fmla="*/ 41 w 66"/>
                <a:gd name="T91" fmla="*/ 65 h 81"/>
                <a:gd name="T92" fmla="*/ 36 w 66"/>
                <a:gd name="T93" fmla="*/ 71 h 81"/>
                <a:gd name="T94" fmla="*/ 31 w 66"/>
                <a:gd name="T95" fmla="*/ 71 h 81"/>
                <a:gd name="T96" fmla="*/ 36 w 66"/>
                <a:gd name="T97" fmla="*/ 65 h 81"/>
                <a:gd name="T98" fmla="*/ 31 w 66"/>
                <a:gd name="T99" fmla="*/ 65 h 81"/>
                <a:gd name="T100" fmla="*/ 31 w 66"/>
                <a:gd name="T101" fmla="*/ 55 h 81"/>
                <a:gd name="T102" fmla="*/ 21 w 66"/>
                <a:gd name="T103" fmla="*/ 55 h 81"/>
                <a:gd name="T104" fmla="*/ 21 w 66"/>
                <a:gd name="T105" fmla="*/ 55 h 81"/>
                <a:gd name="T106" fmla="*/ 26 w 66"/>
                <a:gd name="T107" fmla="*/ 50 h 81"/>
                <a:gd name="T108" fmla="*/ 26 w 66"/>
                <a:gd name="T109" fmla="*/ 45 h 81"/>
                <a:gd name="T110" fmla="*/ 16 w 66"/>
                <a:gd name="T111" fmla="*/ 45 h 81"/>
                <a:gd name="T112" fmla="*/ 11 w 66"/>
                <a:gd name="T113" fmla="*/ 45 h 81"/>
                <a:gd name="T114" fmla="*/ 5 w 66"/>
                <a:gd name="T115" fmla="*/ 45 h 81"/>
                <a:gd name="T116" fmla="*/ 5 w 66"/>
                <a:gd name="T11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81">
                  <a:moveTo>
                    <a:pt x="5" y="40"/>
                  </a:moveTo>
                  <a:lnTo>
                    <a:pt x="5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46" y="2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6" y="45"/>
                  </a:lnTo>
                  <a:lnTo>
                    <a:pt x="61" y="50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1" y="65"/>
                  </a:lnTo>
                  <a:lnTo>
                    <a:pt x="61" y="76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56" y="81"/>
                  </a:lnTo>
                  <a:lnTo>
                    <a:pt x="46" y="81"/>
                  </a:lnTo>
                  <a:lnTo>
                    <a:pt x="46" y="76"/>
                  </a:lnTo>
                  <a:lnTo>
                    <a:pt x="41" y="65"/>
                  </a:lnTo>
                  <a:lnTo>
                    <a:pt x="36" y="71"/>
                  </a:lnTo>
                  <a:lnTo>
                    <a:pt x="31" y="71"/>
                  </a:lnTo>
                  <a:lnTo>
                    <a:pt x="36" y="65"/>
                  </a:lnTo>
                  <a:lnTo>
                    <a:pt x="31" y="65"/>
                  </a:lnTo>
                  <a:lnTo>
                    <a:pt x="3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6" y="50"/>
                  </a:lnTo>
                  <a:lnTo>
                    <a:pt x="26" y="45"/>
                  </a:lnTo>
                  <a:lnTo>
                    <a:pt x="16" y="45"/>
                  </a:lnTo>
                  <a:lnTo>
                    <a:pt x="11" y="45"/>
                  </a:lnTo>
                  <a:lnTo>
                    <a:pt x="5" y="45"/>
                  </a:lnTo>
                  <a:lnTo>
                    <a:pt x="5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2" name="Freeform 126">
              <a:extLst>
                <a:ext uri="{FF2B5EF4-FFF2-40B4-BE49-F238E27FC236}">
                  <a16:creationId xmlns:a16="http://schemas.microsoft.com/office/drawing/2014/main" id="{037FF0BF-C702-C3A3-2328-F848C0E7D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1" y="2789238"/>
              <a:ext cx="215900" cy="168275"/>
            </a:xfrm>
            <a:custGeom>
              <a:avLst/>
              <a:gdLst>
                <a:gd name="T0" fmla="*/ 126 w 136"/>
                <a:gd name="T1" fmla="*/ 40 h 106"/>
                <a:gd name="T2" fmla="*/ 126 w 136"/>
                <a:gd name="T3" fmla="*/ 61 h 106"/>
                <a:gd name="T4" fmla="*/ 126 w 136"/>
                <a:gd name="T5" fmla="*/ 71 h 106"/>
                <a:gd name="T6" fmla="*/ 116 w 136"/>
                <a:gd name="T7" fmla="*/ 76 h 106"/>
                <a:gd name="T8" fmla="*/ 111 w 136"/>
                <a:gd name="T9" fmla="*/ 81 h 106"/>
                <a:gd name="T10" fmla="*/ 101 w 136"/>
                <a:gd name="T11" fmla="*/ 86 h 106"/>
                <a:gd name="T12" fmla="*/ 96 w 136"/>
                <a:gd name="T13" fmla="*/ 91 h 106"/>
                <a:gd name="T14" fmla="*/ 91 w 136"/>
                <a:gd name="T15" fmla="*/ 91 h 106"/>
                <a:gd name="T16" fmla="*/ 86 w 136"/>
                <a:gd name="T17" fmla="*/ 91 h 106"/>
                <a:gd name="T18" fmla="*/ 76 w 136"/>
                <a:gd name="T19" fmla="*/ 96 h 106"/>
                <a:gd name="T20" fmla="*/ 71 w 136"/>
                <a:gd name="T21" fmla="*/ 96 h 106"/>
                <a:gd name="T22" fmla="*/ 55 w 136"/>
                <a:gd name="T23" fmla="*/ 96 h 106"/>
                <a:gd name="T24" fmla="*/ 40 w 136"/>
                <a:gd name="T25" fmla="*/ 96 h 106"/>
                <a:gd name="T26" fmla="*/ 35 w 136"/>
                <a:gd name="T27" fmla="*/ 101 h 106"/>
                <a:gd name="T28" fmla="*/ 20 w 136"/>
                <a:gd name="T29" fmla="*/ 101 h 106"/>
                <a:gd name="T30" fmla="*/ 15 w 136"/>
                <a:gd name="T31" fmla="*/ 96 h 106"/>
                <a:gd name="T32" fmla="*/ 15 w 136"/>
                <a:gd name="T33" fmla="*/ 81 h 106"/>
                <a:gd name="T34" fmla="*/ 15 w 136"/>
                <a:gd name="T35" fmla="*/ 76 h 106"/>
                <a:gd name="T36" fmla="*/ 25 w 136"/>
                <a:gd name="T37" fmla="*/ 61 h 106"/>
                <a:gd name="T38" fmla="*/ 25 w 136"/>
                <a:gd name="T39" fmla="*/ 55 h 106"/>
                <a:gd name="T40" fmla="*/ 10 w 136"/>
                <a:gd name="T41" fmla="*/ 50 h 106"/>
                <a:gd name="T42" fmla="*/ 0 w 136"/>
                <a:gd name="T43" fmla="*/ 45 h 106"/>
                <a:gd name="T44" fmla="*/ 15 w 136"/>
                <a:gd name="T45" fmla="*/ 35 h 106"/>
                <a:gd name="T46" fmla="*/ 25 w 136"/>
                <a:gd name="T47" fmla="*/ 35 h 106"/>
                <a:gd name="T48" fmla="*/ 35 w 136"/>
                <a:gd name="T49" fmla="*/ 30 h 106"/>
                <a:gd name="T50" fmla="*/ 40 w 136"/>
                <a:gd name="T51" fmla="*/ 35 h 106"/>
                <a:gd name="T52" fmla="*/ 45 w 136"/>
                <a:gd name="T53" fmla="*/ 30 h 106"/>
                <a:gd name="T54" fmla="*/ 55 w 136"/>
                <a:gd name="T55" fmla="*/ 20 h 106"/>
                <a:gd name="T56" fmla="*/ 71 w 136"/>
                <a:gd name="T57" fmla="*/ 10 h 106"/>
                <a:gd name="T58" fmla="*/ 76 w 136"/>
                <a:gd name="T59" fmla="*/ 10 h 106"/>
                <a:gd name="T60" fmla="*/ 91 w 136"/>
                <a:gd name="T61" fmla="*/ 5 h 106"/>
                <a:gd name="T62" fmla="*/ 111 w 136"/>
                <a:gd name="T63" fmla="*/ 5 h 106"/>
                <a:gd name="T64" fmla="*/ 126 w 136"/>
                <a:gd name="T65" fmla="*/ 0 h 106"/>
                <a:gd name="T66" fmla="*/ 136 w 136"/>
                <a:gd name="T67" fmla="*/ 5 h 106"/>
                <a:gd name="T68" fmla="*/ 136 w 136"/>
                <a:gd name="T69" fmla="*/ 10 h 106"/>
                <a:gd name="T70" fmla="*/ 126 w 136"/>
                <a:gd name="T71" fmla="*/ 15 h 106"/>
                <a:gd name="T72" fmla="*/ 121 w 136"/>
                <a:gd name="T73" fmla="*/ 30 h 106"/>
                <a:gd name="T74" fmla="*/ 126 w 136"/>
                <a:gd name="T75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06">
                  <a:moveTo>
                    <a:pt x="126" y="40"/>
                  </a:moveTo>
                  <a:lnTo>
                    <a:pt x="126" y="40"/>
                  </a:lnTo>
                  <a:lnTo>
                    <a:pt x="131" y="55"/>
                  </a:lnTo>
                  <a:lnTo>
                    <a:pt x="126" y="61"/>
                  </a:lnTo>
                  <a:lnTo>
                    <a:pt x="126" y="66"/>
                  </a:lnTo>
                  <a:lnTo>
                    <a:pt x="126" y="71"/>
                  </a:lnTo>
                  <a:lnTo>
                    <a:pt x="121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86" y="91"/>
                  </a:lnTo>
                  <a:lnTo>
                    <a:pt x="81" y="91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0" y="101"/>
                  </a:lnTo>
                  <a:lnTo>
                    <a:pt x="55" y="96"/>
                  </a:lnTo>
                  <a:lnTo>
                    <a:pt x="50" y="101"/>
                  </a:lnTo>
                  <a:lnTo>
                    <a:pt x="40" y="96"/>
                  </a:lnTo>
                  <a:lnTo>
                    <a:pt x="40" y="101"/>
                  </a:lnTo>
                  <a:lnTo>
                    <a:pt x="35" y="101"/>
                  </a:lnTo>
                  <a:lnTo>
                    <a:pt x="25" y="106"/>
                  </a:lnTo>
                  <a:lnTo>
                    <a:pt x="20" y="101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20" y="91"/>
                  </a:lnTo>
                  <a:lnTo>
                    <a:pt x="15" y="81"/>
                  </a:lnTo>
                  <a:lnTo>
                    <a:pt x="20" y="76"/>
                  </a:lnTo>
                  <a:lnTo>
                    <a:pt x="15" y="76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55"/>
                  </a:lnTo>
                  <a:lnTo>
                    <a:pt x="15" y="55"/>
                  </a:lnTo>
                  <a:lnTo>
                    <a:pt x="10" y="50"/>
                  </a:lnTo>
                  <a:lnTo>
                    <a:pt x="5" y="50"/>
                  </a:lnTo>
                  <a:lnTo>
                    <a:pt x="0" y="45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0" y="35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50" y="25"/>
                  </a:lnTo>
                  <a:lnTo>
                    <a:pt x="55" y="20"/>
                  </a:lnTo>
                  <a:lnTo>
                    <a:pt x="65" y="15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91" y="5"/>
                  </a:lnTo>
                  <a:lnTo>
                    <a:pt x="106" y="10"/>
                  </a:lnTo>
                  <a:lnTo>
                    <a:pt x="111" y="5"/>
                  </a:lnTo>
                  <a:lnTo>
                    <a:pt x="121" y="5"/>
                  </a:lnTo>
                  <a:lnTo>
                    <a:pt x="126" y="0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6" y="10"/>
                  </a:lnTo>
                  <a:lnTo>
                    <a:pt x="131" y="15"/>
                  </a:lnTo>
                  <a:lnTo>
                    <a:pt x="126" y="15"/>
                  </a:lnTo>
                  <a:lnTo>
                    <a:pt x="126" y="25"/>
                  </a:lnTo>
                  <a:lnTo>
                    <a:pt x="121" y="30"/>
                  </a:lnTo>
                  <a:lnTo>
                    <a:pt x="126" y="35"/>
                  </a:lnTo>
                  <a:lnTo>
                    <a:pt x="126" y="40"/>
                  </a:lnTo>
                  <a:lnTo>
                    <a:pt x="126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3" name="Freeform 127">
              <a:extLst>
                <a:ext uri="{FF2B5EF4-FFF2-40B4-BE49-F238E27FC236}">
                  <a16:creationId xmlns:a16="http://schemas.microsoft.com/office/drawing/2014/main" id="{F492D76F-7273-36BC-6FE8-CD36E4074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4" y="2949575"/>
              <a:ext cx="144463" cy="136525"/>
            </a:xfrm>
            <a:custGeom>
              <a:avLst/>
              <a:gdLst>
                <a:gd name="T0" fmla="*/ 41 w 91"/>
                <a:gd name="T1" fmla="*/ 81 h 86"/>
                <a:gd name="T2" fmla="*/ 41 w 91"/>
                <a:gd name="T3" fmla="*/ 86 h 86"/>
                <a:gd name="T4" fmla="*/ 36 w 91"/>
                <a:gd name="T5" fmla="*/ 81 h 86"/>
                <a:gd name="T6" fmla="*/ 31 w 91"/>
                <a:gd name="T7" fmla="*/ 76 h 86"/>
                <a:gd name="T8" fmla="*/ 26 w 91"/>
                <a:gd name="T9" fmla="*/ 81 h 86"/>
                <a:gd name="T10" fmla="*/ 21 w 91"/>
                <a:gd name="T11" fmla="*/ 81 h 86"/>
                <a:gd name="T12" fmla="*/ 15 w 91"/>
                <a:gd name="T13" fmla="*/ 76 h 86"/>
                <a:gd name="T14" fmla="*/ 10 w 91"/>
                <a:gd name="T15" fmla="*/ 66 h 86"/>
                <a:gd name="T16" fmla="*/ 10 w 91"/>
                <a:gd name="T17" fmla="*/ 61 h 86"/>
                <a:gd name="T18" fmla="*/ 5 w 91"/>
                <a:gd name="T19" fmla="*/ 56 h 86"/>
                <a:gd name="T20" fmla="*/ 5 w 91"/>
                <a:gd name="T21" fmla="*/ 51 h 86"/>
                <a:gd name="T22" fmla="*/ 5 w 91"/>
                <a:gd name="T23" fmla="*/ 46 h 86"/>
                <a:gd name="T24" fmla="*/ 5 w 91"/>
                <a:gd name="T25" fmla="*/ 35 h 86"/>
                <a:gd name="T26" fmla="*/ 10 w 91"/>
                <a:gd name="T27" fmla="*/ 35 h 86"/>
                <a:gd name="T28" fmla="*/ 10 w 91"/>
                <a:gd name="T29" fmla="*/ 30 h 86"/>
                <a:gd name="T30" fmla="*/ 15 w 91"/>
                <a:gd name="T31" fmla="*/ 20 h 86"/>
                <a:gd name="T32" fmla="*/ 21 w 91"/>
                <a:gd name="T33" fmla="*/ 10 h 86"/>
                <a:gd name="T34" fmla="*/ 36 w 91"/>
                <a:gd name="T35" fmla="*/ 15 h 86"/>
                <a:gd name="T36" fmla="*/ 36 w 91"/>
                <a:gd name="T37" fmla="*/ 10 h 86"/>
                <a:gd name="T38" fmla="*/ 36 w 91"/>
                <a:gd name="T39" fmla="*/ 5 h 86"/>
                <a:gd name="T40" fmla="*/ 46 w 91"/>
                <a:gd name="T41" fmla="*/ 0 h 86"/>
                <a:gd name="T42" fmla="*/ 56 w 91"/>
                <a:gd name="T43" fmla="*/ 0 h 86"/>
                <a:gd name="T44" fmla="*/ 66 w 91"/>
                <a:gd name="T45" fmla="*/ 0 h 86"/>
                <a:gd name="T46" fmla="*/ 76 w 91"/>
                <a:gd name="T47" fmla="*/ 15 h 86"/>
                <a:gd name="T48" fmla="*/ 76 w 91"/>
                <a:gd name="T49" fmla="*/ 25 h 86"/>
                <a:gd name="T50" fmla="*/ 86 w 91"/>
                <a:gd name="T51" fmla="*/ 25 h 86"/>
                <a:gd name="T52" fmla="*/ 91 w 91"/>
                <a:gd name="T53" fmla="*/ 30 h 86"/>
                <a:gd name="T54" fmla="*/ 91 w 91"/>
                <a:gd name="T55" fmla="*/ 41 h 86"/>
                <a:gd name="T56" fmla="*/ 91 w 91"/>
                <a:gd name="T57" fmla="*/ 61 h 86"/>
                <a:gd name="T58" fmla="*/ 86 w 91"/>
                <a:gd name="T59" fmla="*/ 61 h 86"/>
                <a:gd name="T60" fmla="*/ 76 w 91"/>
                <a:gd name="T61" fmla="*/ 61 h 86"/>
                <a:gd name="T62" fmla="*/ 71 w 91"/>
                <a:gd name="T63" fmla="*/ 66 h 86"/>
                <a:gd name="T64" fmla="*/ 66 w 91"/>
                <a:gd name="T65" fmla="*/ 71 h 86"/>
                <a:gd name="T66" fmla="*/ 61 w 91"/>
                <a:gd name="T67" fmla="*/ 71 h 86"/>
                <a:gd name="T68" fmla="*/ 51 w 91"/>
                <a:gd name="T69" fmla="*/ 76 h 86"/>
                <a:gd name="T70" fmla="*/ 41 w 91"/>
                <a:gd name="T71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86">
                  <a:moveTo>
                    <a:pt x="41" y="81"/>
                  </a:moveTo>
                  <a:lnTo>
                    <a:pt x="41" y="81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5" y="56"/>
                  </a:lnTo>
                  <a:lnTo>
                    <a:pt x="0" y="5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6" y="20"/>
                  </a:lnTo>
                  <a:lnTo>
                    <a:pt x="76" y="25"/>
                  </a:lnTo>
                  <a:lnTo>
                    <a:pt x="81" y="30"/>
                  </a:lnTo>
                  <a:lnTo>
                    <a:pt x="86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1" y="35"/>
                  </a:lnTo>
                  <a:lnTo>
                    <a:pt x="91" y="41"/>
                  </a:lnTo>
                  <a:lnTo>
                    <a:pt x="91" y="56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6" y="61"/>
                  </a:lnTo>
                  <a:lnTo>
                    <a:pt x="81" y="61"/>
                  </a:lnTo>
                  <a:lnTo>
                    <a:pt x="76" y="61"/>
                  </a:lnTo>
                  <a:lnTo>
                    <a:pt x="76" y="66"/>
                  </a:lnTo>
                  <a:lnTo>
                    <a:pt x="71" y="66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1" y="71"/>
                  </a:lnTo>
                  <a:lnTo>
                    <a:pt x="56" y="71"/>
                  </a:lnTo>
                  <a:lnTo>
                    <a:pt x="51" y="76"/>
                  </a:lnTo>
                  <a:lnTo>
                    <a:pt x="46" y="76"/>
                  </a:lnTo>
                  <a:lnTo>
                    <a:pt x="41" y="81"/>
                  </a:lnTo>
                  <a:lnTo>
                    <a:pt x="41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4" name="Freeform 128">
              <a:extLst>
                <a:ext uri="{FF2B5EF4-FFF2-40B4-BE49-F238E27FC236}">
                  <a16:creationId xmlns:a16="http://schemas.microsoft.com/office/drawing/2014/main" id="{FB2CA958-96E2-6BEB-4837-D088F230D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3046413"/>
              <a:ext cx="233363" cy="120650"/>
            </a:xfrm>
            <a:custGeom>
              <a:avLst/>
              <a:gdLst>
                <a:gd name="T0" fmla="*/ 141 w 147"/>
                <a:gd name="T1" fmla="*/ 30 h 76"/>
                <a:gd name="T2" fmla="*/ 147 w 147"/>
                <a:gd name="T3" fmla="*/ 35 h 76"/>
                <a:gd name="T4" fmla="*/ 147 w 147"/>
                <a:gd name="T5" fmla="*/ 40 h 76"/>
                <a:gd name="T6" fmla="*/ 141 w 147"/>
                <a:gd name="T7" fmla="*/ 50 h 76"/>
                <a:gd name="T8" fmla="*/ 136 w 147"/>
                <a:gd name="T9" fmla="*/ 61 h 76"/>
                <a:gd name="T10" fmla="*/ 121 w 147"/>
                <a:gd name="T11" fmla="*/ 71 h 76"/>
                <a:gd name="T12" fmla="*/ 111 w 147"/>
                <a:gd name="T13" fmla="*/ 76 h 76"/>
                <a:gd name="T14" fmla="*/ 101 w 147"/>
                <a:gd name="T15" fmla="*/ 76 h 76"/>
                <a:gd name="T16" fmla="*/ 101 w 147"/>
                <a:gd name="T17" fmla="*/ 71 h 76"/>
                <a:gd name="T18" fmla="*/ 106 w 147"/>
                <a:gd name="T19" fmla="*/ 71 h 76"/>
                <a:gd name="T20" fmla="*/ 91 w 147"/>
                <a:gd name="T21" fmla="*/ 61 h 76"/>
                <a:gd name="T22" fmla="*/ 86 w 147"/>
                <a:gd name="T23" fmla="*/ 55 h 76"/>
                <a:gd name="T24" fmla="*/ 76 w 147"/>
                <a:gd name="T25" fmla="*/ 50 h 76"/>
                <a:gd name="T26" fmla="*/ 71 w 147"/>
                <a:gd name="T27" fmla="*/ 50 h 76"/>
                <a:gd name="T28" fmla="*/ 66 w 147"/>
                <a:gd name="T29" fmla="*/ 50 h 76"/>
                <a:gd name="T30" fmla="*/ 60 w 147"/>
                <a:gd name="T31" fmla="*/ 50 h 76"/>
                <a:gd name="T32" fmla="*/ 60 w 147"/>
                <a:gd name="T33" fmla="*/ 50 h 76"/>
                <a:gd name="T34" fmla="*/ 55 w 147"/>
                <a:gd name="T35" fmla="*/ 55 h 76"/>
                <a:gd name="T36" fmla="*/ 55 w 147"/>
                <a:gd name="T37" fmla="*/ 61 h 76"/>
                <a:gd name="T38" fmla="*/ 55 w 147"/>
                <a:gd name="T39" fmla="*/ 61 h 76"/>
                <a:gd name="T40" fmla="*/ 45 w 147"/>
                <a:gd name="T41" fmla="*/ 66 h 76"/>
                <a:gd name="T42" fmla="*/ 40 w 147"/>
                <a:gd name="T43" fmla="*/ 61 h 76"/>
                <a:gd name="T44" fmla="*/ 40 w 147"/>
                <a:gd name="T45" fmla="*/ 61 h 76"/>
                <a:gd name="T46" fmla="*/ 35 w 147"/>
                <a:gd name="T47" fmla="*/ 61 h 76"/>
                <a:gd name="T48" fmla="*/ 20 w 147"/>
                <a:gd name="T49" fmla="*/ 66 h 76"/>
                <a:gd name="T50" fmla="*/ 15 w 147"/>
                <a:gd name="T51" fmla="*/ 61 h 76"/>
                <a:gd name="T52" fmla="*/ 10 w 147"/>
                <a:gd name="T53" fmla="*/ 66 h 76"/>
                <a:gd name="T54" fmla="*/ 10 w 147"/>
                <a:gd name="T55" fmla="*/ 66 h 76"/>
                <a:gd name="T56" fmla="*/ 0 w 147"/>
                <a:gd name="T57" fmla="*/ 55 h 76"/>
                <a:gd name="T58" fmla="*/ 5 w 147"/>
                <a:gd name="T59" fmla="*/ 45 h 76"/>
                <a:gd name="T60" fmla="*/ 10 w 147"/>
                <a:gd name="T61" fmla="*/ 40 h 76"/>
                <a:gd name="T62" fmla="*/ 10 w 147"/>
                <a:gd name="T63" fmla="*/ 25 h 76"/>
                <a:gd name="T64" fmla="*/ 10 w 147"/>
                <a:gd name="T65" fmla="*/ 25 h 76"/>
                <a:gd name="T66" fmla="*/ 10 w 147"/>
                <a:gd name="T67" fmla="*/ 20 h 76"/>
                <a:gd name="T68" fmla="*/ 20 w 147"/>
                <a:gd name="T69" fmla="*/ 15 h 76"/>
                <a:gd name="T70" fmla="*/ 30 w 147"/>
                <a:gd name="T71" fmla="*/ 10 h 76"/>
                <a:gd name="T72" fmla="*/ 35 w 147"/>
                <a:gd name="T73" fmla="*/ 10 h 76"/>
                <a:gd name="T74" fmla="*/ 40 w 147"/>
                <a:gd name="T75" fmla="*/ 5 h 76"/>
                <a:gd name="T76" fmla="*/ 45 w 147"/>
                <a:gd name="T77" fmla="*/ 0 h 76"/>
                <a:gd name="T78" fmla="*/ 55 w 147"/>
                <a:gd name="T79" fmla="*/ 0 h 76"/>
                <a:gd name="T80" fmla="*/ 60 w 147"/>
                <a:gd name="T81" fmla="*/ 0 h 76"/>
                <a:gd name="T82" fmla="*/ 71 w 147"/>
                <a:gd name="T83" fmla="*/ 0 h 76"/>
                <a:gd name="T84" fmla="*/ 76 w 147"/>
                <a:gd name="T85" fmla="*/ 5 h 76"/>
                <a:gd name="T86" fmla="*/ 96 w 147"/>
                <a:gd name="T87" fmla="*/ 10 h 76"/>
                <a:gd name="T88" fmla="*/ 106 w 147"/>
                <a:gd name="T89" fmla="*/ 10 h 76"/>
                <a:gd name="T90" fmla="*/ 116 w 147"/>
                <a:gd name="T91" fmla="*/ 10 h 76"/>
                <a:gd name="T92" fmla="*/ 111 w 147"/>
                <a:gd name="T93" fmla="*/ 15 h 76"/>
                <a:gd name="T94" fmla="*/ 116 w 147"/>
                <a:gd name="T95" fmla="*/ 35 h 76"/>
                <a:gd name="T96" fmla="*/ 121 w 147"/>
                <a:gd name="T97" fmla="*/ 30 h 76"/>
                <a:gd name="T98" fmla="*/ 131 w 147"/>
                <a:gd name="T99" fmla="*/ 30 h 76"/>
                <a:gd name="T100" fmla="*/ 141 w 147"/>
                <a:gd name="T101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7" h="76">
                  <a:moveTo>
                    <a:pt x="141" y="30"/>
                  </a:moveTo>
                  <a:lnTo>
                    <a:pt x="141" y="30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40"/>
                  </a:lnTo>
                  <a:lnTo>
                    <a:pt x="147" y="45"/>
                  </a:lnTo>
                  <a:lnTo>
                    <a:pt x="141" y="50"/>
                  </a:lnTo>
                  <a:lnTo>
                    <a:pt x="141" y="55"/>
                  </a:lnTo>
                  <a:lnTo>
                    <a:pt x="136" y="61"/>
                  </a:lnTo>
                  <a:lnTo>
                    <a:pt x="131" y="66"/>
                  </a:lnTo>
                  <a:lnTo>
                    <a:pt x="121" y="71"/>
                  </a:lnTo>
                  <a:lnTo>
                    <a:pt x="116" y="76"/>
                  </a:lnTo>
                  <a:lnTo>
                    <a:pt x="111" y="76"/>
                  </a:lnTo>
                  <a:lnTo>
                    <a:pt x="106" y="76"/>
                  </a:lnTo>
                  <a:lnTo>
                    <a:pt x="101" y="76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76" y="55"/>
                  </a:lnTo>
                  <a:lnTo>
                    <a:pt x="76" y="50"/>
                  </a:lnTo>
                  <a:lnTo>
                    <a:pt x="76" y="55"/>
                  </a:lnTo>
                  <a:lnTo>
                    <a:pt x="71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5" y="50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5" y="6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5" y="61"/>
                  </a:lnTo>
                  <a:lnTo>
                    <a:pt x="0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10" y="40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1" y="5"/>
                  </a:lnTo>
                  <a:lnTo>
                    <a:pt x="76" y="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6" y="10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6" y="25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21" y="30"/>
                  </a:lnTo>
                  <a:lnTo>
                    <a:pt x="126" y="30"/>
                  </a:lnTo>
                  <a:lnTo>
                    <a:pt x="131" y="30"/>
                  </a:lnTo>
                  <a:lnTo>
                    <a:pt x="136" y="35"/>
                  </a:lnTo>
                  <a:lnTo>
                    <a:pt x="141" y="3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5" name="Freeform 129">
              <a:extLst>
                <a:ext uri="{FF2B5EF4-FFF2-40B4-BE49-F238E27FC236}">
                  <a16:creationId xmlns:a16="http://schemas.microsoft.com/office/drawing/2014/main" id="{23F71FF4-56DF-BF08-0386-9E0BABEF5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9" y="2965450"/>
              <a:ext cx="136525" cy="104775"/>
            </a:xfrm>
            <a:custGeom>
              <a:avLst/>
              <a:gdLst>
                <a:gd name="T0" fmla="*/ 71 w 86"/>
                <a:gd name="T1" fmla="*/ 25 h 66"/>
                <a:gd name="T2" fmla="*/ 71 w 86"/>
                <a:gd name="T3" fmla="*/ 25 h 66"/>
                <a:gd name="T4" fmla="*/ 81 w 86"/>
                <a:gd name="T5" fmla="*/ 20 h 66"/>
                <a:gd name="T6" fmla="*/ 81 w 86"/>
                <a:gd name="T7" fmla="*/ 25 h 66"/>
                <a:gd name="T8" fmla="*/ 86 w 86"/>
                <a:gd name="T9" fmla="*/ 31 h 66"/>
                <a:gd name="T10" fmla="*/ 81 w 86"/>
                <a:gd name="T11" fmla="*/ 31 h 66"/>
                <a:gd name="T12" fmla="*/ 76 w 86"/>
                <a:gd name="T13" fmla="*/ 36 h 66"/>
                <a:gd name="T14" fmla="*/ 76 w 86"/>
                <a:gd name="T15" fmla="*/ 41 h 66"/>
                <a:gd name="T16" fmla="*/ 81 w 86"/>
                <a:gd name="T17" fmla="*/ 51 h 66"/>
                <a:gd name="T18" fmla="*/ 81 w 86"/>
                <a:gd name="T19" fmla="*/ 51 h 66"/>
                <a:gd name="T20" fmla="*/ 76 w 86"/>
                <a:gd name="T21" fmla="*/ 51 h 66"/>
                <a:gd name="T22" fmla="*/ 76 w 86"/>
                <a:gd name="T23" fmla="*/ 56 h 66"/>
                <a:gd name="T24" fmla="*/ 76 w 86"/>
                <a:gd name="T25" fmla="*/ 61 h 66"/>
                <a:gd name="T26" fmla="*/ 76 w 86"/>
                <a:gd name="T27" fmla="*/ 61 h 66"/>
                <a:gd name="T28" fmla="*/ 71 w 86"/>
                <a:gd name="T29" fmla="*/ 66 h 66"/>
                <a:gd name="T30" fmla="*/ 66 w 86"/>
                <a:gd name="T31" fmla="*/ 56 h 66"/>
                <a:gd name="T32" fmla="*/ 61 w 86"/>
                <a:gd name="T33" fmla="*/ 61 h 66"/>
                <a:gd name="T34" fmla="*/ 61 w 86"/>
                <a:gd name="T35" fmla="*/ 61 h 66"/>
                <a:gd name="T36" fmla="*/ 56 w 86"/>
                <a:gd name="T37" fmla="*/ 61 h 66"/>
                <a:gd name="T38" fmla="*/ 51 w 86"/>
                <a:gd name="T39" fmla="*/ 61 h 66"/>
                <a:gd name="T40" fmla="*/ 41 w 86"/>
                <a:gd name="T41" fmla="*/ 61 h 66"/>
                <a:gd name="T42" fmla="*/ 41 w 86"/>
                <a:gd name="T43" fmla="*/ 61 h 66"/>
                <a:gd name="T44" fmla="*/ 36 w 86"/>
                <a:gd name="T45" fmla="*/ 61 h 66"/>
                <a:gd name="T46" fmla="*/ 21 w 86"/>
                <a:gd name="T47" fmla="*/ 56 h 66"/>
                <a:gd name="T48" fmla="*/ 16 w 86"/>
                <a:gd name="T49" fmla="*/ 56 h 66"/>
                <a:gd name="T50" fmla="*/ 16 w 86"/>
                <a:gd name="T51" fmla="*/ 51 h 66"/>
                <a:gd name="T52" fmla="*/ 11 w 86"/>
                <a:gd name="T53" fmla="*/ 51 h 66"/>
                <a:gd name="T54" fmla="*/ 5 w 86"/>
                <a:gd name="T55" fmla="*/ 51 h 66"/>
                <a:gd name="T56" fmla="*/ 5 w 86"/>
                <a:gd name="T57" fmla="*/ 46 h 66"/>
                <a:gd name="T58" fmla="*/ 5 w 86"/>
                <a:gd name="T59" fmla="*/ 31 h 66"/>
                <a:gd name="T60" fmla="*/ 5 w 86"/>
                <a:gd name="T61" fmla="*/ 25 h 66"/>
                <a:gd name="T62" fmla="*/ 5 w 86"/>
                <a:gd name="T63" fmla="*/ 20 h 66"/>
                <a:gd name="T64" fmla="*/ 0 w 86"/>
                <a:gd name="T65" fmla="*/ 20 h 66"/>
                <a:gd name="T66" fmla="*/ 0 w 86"/>
                <a:gd name="T67" fmla="*/ 15 h 66"/>
                <a:gd name="T68" fmla="*/ 5 w 86"/>
                <a:gd name="T69" fmla="*/ 10 h 66"/>
                <a:gd name="T70" fmla="*/ 16 w 86"/>
                <a:gd name="T71" fmla="*/ 15 h 66"/>
                <a:gd name="T72" fmla="*/ 16 w 86"/>
                <a:gd name="T73" fmla="*/ 15 h 66"/>
                <a:gd name="T74" fmla="*/ 16 w 86"/>
                <a:gd name="T75" fmla="*/ 15 h 66"/>
                <a:gd name="T76" fmla="*/ 21 w 86"/>
                <a:gd name="T77" fmla="*/ 15 h 66"/>
                <a:gd name="T78" fmla="*/ 31 w 86"/>
                <a:gd name="T79" fmla="*/ 15 h 66"/>
                <a:gd name="T80" fmla="*/ 31 w 86"/>
                <a:gd name="T81" fmla="*/ 10 h 66"/>
                <a:gd name="T82" fmla="*/ 36 w 86"/>
                <a:gd name="T83" fmla="*/ 10 h 66"/>
                <a:gd name="T84" fmla="*/ 36 w 86"/>
                <a:gd name="T85" fmla="*/ 5 h 66"/>
                <a:gd name="T86" fmla="*/ 36 w 86"/>
                <a:gd name="T87" fmla="*/ 5 h 66"/>
                <a:gd name="T88" fmla="*/ 36 w 86"/>
                <a:gd name="T89" fmla="*/ 5 h 66"/>
                <a:gd name="T90" fmla="*/ 46 w 86"/>
                <a:gd name="T91" fmla="*/ 0 h 66"/>
                <a:gd name="T92" fmla="*/ 46 w 86"/>
                <a:gd name="T93" fmla="*/ 5 h 66"/>
                <a:gd name="T94" fmla="*/ 51 w 86"/>
                <a:gd name="T95" fmla="*/ 5 h 66"/>
                <a:gd name="T96" fmla="*/ 61 w 86"/>
                <a:gd name="T97" fmla="*/ 15 h 66"/>
                <a:gd name="T98" fmla="*/ 66 w 86"/>
                <a:gd name="T99" fmla="*/ 15 h 66"/>
                <a:gd name="T100" fmla="*/ 61 w 86"/>
                <a:gd name="T101" fmla="*/ 15 h 66"/>
                <a:gd name="T102" fmla="*/ 61 w 86"/>
                <a:gd name="T103" fmla="*/ 20 h 66"/>
                <a:gd name="T104" fmla="*/ 71 w 86"/>
                <a:gd name="T105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66">
                  <a:moveTo>
                    <a:pt x="71" y="25"/>
                  </a:moveTo>
                  <a:lnTo>
                    <a:pt x="71" y="25"/>
                  </a:lnTo>
                  <a:lnTo>
                    <a:pt x="81" y="20"/>
                  </a:lnTo>
                  <a:lnTo>
                    <a:pt x="81" y="25"/>
                  </a:lnTo>
                  <a:lnTo>
                    <a:pt x="86" y="31"/>
                  </a:lnTo>
                  <a:lnTo>
                    <a:pt x="81" y="31"/>
                  </a:lnTo>
                  <a:lnTo>
                    <a:pt x="76" y="36"/>
                  </a:lnTo>
                  <a:lnTo>
                    <a:pt x="76" y="4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76" y="51"/>
                  </a:lnTo>
                  <a:lnTo>
                    <a:pt x="76" y="56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1" y="66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5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36" y="61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6" y="51"/>
                  </a:lnTo>
                  <a:lnTo>
                    <a:pt x="11" y="5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1" y="15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71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6" name="Freeform 130">
              <a:extLst>
                <a:ext uri="{FF2B5EF4-FFF2-40B4-BE49-F238E27FC236}">
                  <a16:creationId xmlns:a16="http://schemas.microsoft.com/office/drawing/2014/main" id="{AF963DBA-2FB5-C4AE-84B9-9817FCA6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1" y="2886075"/>
              <a:ext cx="96838" cy="111125"/>
            </a:xfrm>
            <a:custGeom>
              <a:avLst/>
              <a:gdLst>
                <a:gd name="T0" fmla="*/ 41 w 61"/>
                <a:gd name="T1" fmla="*/ 65 h 70"/>
                <a:gd name="T2" fmla="*/ 41 w 61"/>
                <a:gd name="T3" fmla="*/ 65 h 70"/>
                <a:gd name="T4" fmla="*/ 30 w 61"/>
                <a:gd name="T5" fmla="*/ 60 h 70"/>
                <a:gd name="T6" fmla="*/ 25 w 61"/>
                <a:gd name="T7" fmla="*/ 65 h 70"/>
                <a:gd name="T8" fmla="*/ 20 w 61"/>
                <a:gd name="T9" fmla="*/ 70 h 70"/>
                <a:gd name="T10" fmla="*/ 15 w 61"/>
                <a:gd name="T11" fmla="*/ 65 h 70"/>
                <a:gd name="T12" fmla="*/ 15 w 61"/>
                <a:gd name="T13" fmla="*/ 60 h 70"/>
                <a:gd name="T14" fmla="*/ 15 w 61"/>
                <a:gd name="T15" fmla="*/ 55 h 70"/>
                <a:gd name="T16" fmla="*/ 10 w 61"/>
                <a:gd name="T17" fmla="*/ 55 h 70"/>
                <a:gd name="T18" fmla="*/ 5 w 61"/>
                <a:gd name="T19" fmla="*/ 40 h 70"/>
                <a:gd name="T20" fmla="*/ 0 w 61"/>
                <a:gd name="T21" fmla="*/ 35 h 70"/>
                <a:gd name="T22" fmla="*/ 0 w 61"/>
                <a:gd name="T23" fmla="*/ 30 h 70"/>
                <a:gd name="T24" fmla="*/ 0 w 61"/>
                <a:gd name="T25" fmla="*/ 25 h 70"/>
                <a:gd name="T26" fmla="*/ 0 w 61"/>
                <a:gd name="T27" fmla="*/ 25 h 70"/>
                <a:gd name="T28" fmla="*/ 0 w 61"/>
                <a:gd name="T29" fmla="*/ 25 h 70"/>
                <a:gd name="T30" fmla="*/ 5 w 61"/>
                <a:gd name="T31" fmla="*/ 20 h 70"/>
                <a:gd name="T32" fmla="*/ 10 w 61"/>
                <a:gd name="T33" fmla="*/ 20 h 70"/>
                <a:gd name="T34" fmla="*/ 20 w 61"/>
                <a:gd name="T35" fmla="*/ 15 h 70"/>
                <a:gd name="T36" fmla="*/ 25 w 61"/>
                <a:gd name="T37" fmla="*/ 10 h 70"/>
                <a:gd name="T38" fmla="*/ 25 w 61"/>
                <a:gd name="T39" fmla="*/ 10 h 70"/>
                <a:gd name="T40" fmla="*/ 36 w 61"/>
                <a:gd name="T41" fmla="*/ 5 h 70"/>
                <a:gd name="T42" fmla="*/ 46 w 61"/>
                <a:gd name="T43" fmla="*/ 5 h 70"/>
                <a:gd name="T44" fmla="*/ 46 w 61"/>
                <a:gd name="T45" fmla="*/ 5 h 70"/>
                <a:gd name="T46" fmla="*/ 46 w 61"/>
                <a:gd name="T47" fmla="*/ 5 h 70"/>
                <a:gd name="T48" fmla="*/ 51 w 61"/>
                <a:gd name="T49" fmla="*/ 10 h 70"/>
                <a:gd name="T50" fmla="*/ 51 w 61"/>
                <a:gd name="T51" fmla="*/ 10 h 70"/>
                <a:gd name="T52" fmla="*/ 51 w 61"/>
                <a:gd name="T53" fmla="*/ 10 h 70"/>
                <a:gd name="T54" fmla="*/ 56 w 61"/>
                <a:gd name="T55" fmla="*/ 5 h 70"/>
                <a:gd name="T56" fmla="*/ 56 w 61"/>
                <a:gd name="T57" fmla="*/ 5 h 70"/>
                <a:gd name="T58" fmla="*/ 56 w 61"/>
                <a:gd name="T59" fmla="*/ 0 h 70"/>
                <a:gd name="T60" fmla="*/ 56 w 61"/>
                <a:gd name="T61" fmla="*/ 0 h 70"/>
                <a:gd name="T62" fmla="*/ 56 w 61"/>
                <a:gd name="T63" fmla="*/ 5 h 70"/>
                <a:gd name="T64" fmla="*/ 56 w 61"/>
                <a:gd name="T65" fmla="*/ 5 h 70"/>
                <a:gd name="T66" fmla="*/ 56 w 61"/>
                <a:gd name="T67" fmla="*/ 10 h 70"/>
                <a:gd name="T68" fmla="*/ 51 w 61"/>
                <a:gd name="T69" fmla="*/ 15 h 70"/>
                <a:gd name="T70" fmla="*/ 56 w 61"/>
                <a:gd name="T71" fmla="*/ 15 h 70"/>
                <a:gd name="T72" fmla="*/ 56 w 61"/>
                <a:gd name="T73" fmla="*/ 20 h 70"/>
                <a:gd name="T74" fmla="*/ 56 w 61"/>
                <a:gd name="T75" fmla="*/ 25 h 70"/>
                <a:gd name="T76" fmla="*/ 61 w 61"/>
                <a:gd name="T77" fmla="*/ 35 h 70"/>
                <a:gd name="T78" fmla="*/ 61 w 61"/>
                <a:gd name="T79" fmla="*/ 35 h 70"/>
                <a:gd name="T80" fmla="*/ 56 w 61"/>
                <a:gd name="T81" fmla="*/ 40 h 70"/>
                <a:gd name="T82" fmla="*/ 56 w 61"/>
                <a:gd name="T83" fmla="*/ 40 h 70"/>
                <a:gd name="T84" fmla="*/ 56 w 61"/>
                <a:gd name="T85" fmla="*/ 45 h 70"/>
                <a:gd name="T86" fmla="*/ 61 w 61"/>
                <a:gd name="T87" fmla="*/ 50 h 70"/>
                <a:gd name="T88" fmla="*/ 61 w 61"/>
                <a:gd name="T89" fmla="*/ 55 h 70"/>
                <a:gd name="T90" fmla="*/ 61 w 61"/>
                <a:gd name="T91" fmla="*/ 55 h 70"/>
                <a:gd name="T92" fmla="*/ 61 w 61"/>
                <a:gd name="T93" fmla="*/ 55 h 70"/>
                <a:gd name="T94" fmla="*/ 61 w 61"/>
                <a:gd name="T95" fmla="*/ 60 h 70"/>
                <a:gd name="T96" fmla="*/ 56 w 61"/>
                <a:gd name="T97" fmla="*/ 60 h 70"/>
                <a:gd name="T98" fmla="*/ 56 w 61"/>
                <a:gd name="T99" fmla="*/ 65 h 70"/>
                <a:gd name="T100" fmla="*/ 46 w 61"/>
                <a:gd name="T101" fmla="*/ 65 h 70"/>
                <a:gd name="T102" fmla="*/ 41 w 61"/>
                <a:gd name="T103" fmla="*/ 65 h 70"/>
                <a:gd name="T104" fmla="*/ 41 w 61"/>
                <a:gd name="T105" fmla="*/ 65 h 70"/>
                <a:gd name="T106" fmla="*/ 41 w 61"/>
                <a:gd name="T10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70">
                  <a:moveTo>
                    <a:pt x="41" y="65"/>
                  </a:moveTo>
                  <a:lnTo>
                    <a:pt x="41" y="65"/>
                  </a:lnTo>
                  <a:lnTo>
                    <a:pt x="30" y="60"/>
                  </a:lnTo>
                  <a:lnTo>
                    <a:pt x="25" y="65"/>
                  </a:lnTo>
                  <a:lnTo>
                    <a:pt x="20" y="70"/>
                  </a:lnTo>
                  <a:lnTo>
                    <a:pt x="15" y="65"/>
                  </a:lnTo>
                  <a:lnTo>
                    <a:pt x="15" y="60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3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56" y="20"/>
                  </a:lnTo>
                  <a:lnTo>
                    <a:pt x="56" y="2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5"/>
                  </a:lnTo>
                  <a:lnTo>
                    <a:pt x="61" y="50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56" y="60"/>
                  </a:lnTo>
                  <a:lnTo>
                    <a:pt x="56" y="65"/>
                  </a:lnTo>
                  <a:lnTo>
                    <a:pt x="46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7" name="Freeform 131">
              <a:extLst>
                <a:ext uri="{FF2B5EF4-FFF2-40B4-BE49-F238E27FC236}">
                  <a16:creationId xmlns:a16="http://schemas.microsoft.com/office/drawing/2014/main" id="{D0423A1A-46DD-2015-82B4-A1B0F444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2886075"/>
              <a:ext cx="241300" cy="119063"/>
            </a:xfrm>
            <a:custGeom>
              <a:avLst/>
              <a:gdLst>
                <a:gd name="T0" fmla="*/ 86 w 152"/>
                <a:gd name="T1" fmla="*/ 75 h 75"/>
                <a:gd name="T2" fmla="*/ 86 w 152"/>
                <a:gd name="T3" fmla="*/ 75 h 75"/>
                <a:gd name="T4" fmla="*/ 81 w 152"/>
                <a:gd name="T5" fmla="*/ 70 h 75"/>
                <a:gd name="T6" fmla="*/ 81 w 152"/>
                <a:gd name="T7" fmla="*/ 70 h 75"/>
                <a:gd name="T8" fmla="*/ 76 w 152"/>
                <a:gd name="T9" fmla="*/ 60 h 75"/>
                <a:gd name="T10" fmla="*/ 61 w 152"/>
                <a:gd name="T11" fmla="*/ 50 h 75"/>
                <a:gd name="T12" fmla="*/ 51 w 152"/>
                <a:gd name="T13" fmla="*/ 55 h 75"/>
                <a:gd name="T14" fmla="*/ 36 w 152"/>
                <a:gd name="T15" fmla="*/ 70 h 75"/>
                <a:gd name="T16" fmla="*/ 31 w 152"/>
                <a:gd name="T17" fmla="*/ 70 h 75"/>
                <a:gd name="T18" fmla="*/ 31 w 152"/>
                <a:gd name="T19" fmla="*/ 70 h 75"/>
                <a:gd name="T20" fmla="*/ 15 w 152"/>
                <a:gd name="T21" fmla="*/ 70 h 75"/>
                <a:gd name="T22" fmla="*/ 15 w 152"/>
                <a:gd name="T23" fmla="*/ 60 h 75"/>
                <a:gd name="T24" fmla="*/ 5 w 152"/>
                <a:gd name="T25" fmla="*/ 55 h 75"/>
                <a:gd name="T26" fmla="*/ 5 w 152"/>
                <a:gd name="T27" fmla="*/ 45 h 75"/>
                <a:gd name="T28" fmla="*/ 0 w 152"/>
                <a:gd name="T29" fmla="*/ 40 h 75"/>
                <a:gd name="T30" fmla="*/ 10 w 152"/>
                <a:gd name="T31" fmla="*/ 40 h 75"/>
                <a:gd name="T32" fmla="*/ 21 w 152"/>
                <a:gd name="T33" fmla="*/ 35 h 75"/>
                <a:gd name="T34" fmla="*/ 31 w 152"/>
                <a:gd name="T35" fmla="*/ 30 h 75"/>
                <a:gd name="T36" fmla="*/ 41 w 152"/>
                <a:gd name="T37" fmla="*/ 30 h 75"/>
                <a:gd name="T38" fmla="*/ 46 w 152"/>
                <a:gd name="T39" fmla="*/ 30 h 75"/>
                <a:gd name="T40" fmla="*/ 51 w 152"/>
                <a:gd name="T41" fmla="*/ 30 h 75"/>
                <a:gd name="T42" fmla="*/ 61 w 152"/>
                <a:gd name="T43" fmla="*/ 20 h 75"/>
                <a:gd name="T44" fmla="*/ 66 w 152"/>
                <a:gd name="T45" fmla="*/ 15 h 75"/>
                <a:gd name="T46" fmla="*/ 71 w 152"/>
                <a:gd name="T47" fmla="*/ 15 h 75"/>
                <a:gd name="T48" fmla="*/ 76 w 152"/>
                <a:gd name="T49" fmla="*/ 5 h 75"/>
                <a:gd name="T50" fmla="*/ 86 w 152"/>
                <a:gd name="T51" fmla="*/ 5 h 75"/>
                <a:gd name="T52" fmla="*/ 96 w 152"/>
                <a:gd name="T53" fmla="*/ 5 h 75"/>
                <a:gd name="T54" fmla="*/ 107 w 152"/>
                <a:gd name="T55" fmla="*/ 5 h 75"/>
                <a:gd name="T56" fmla="*/ 117 w 152"/>
                <a:gd name="T57" fmla="*/ 5 h 75"/>
                <a:gd name="T58" fmla="*/ 122 w 152"/>
                <a:gd name="T59" fmla="*/ 15 h 75"/>
                <a:gd name="T60" fmla="*/ 132 w 152"/>
                <a:gd name="T61" fmla="*/ 10 h 75"/>
                <a:gd name="T62" fmla="*/ 142 w 152"/>
                <a:gd name="T63" fmla="*/ 15 h 75"/>
                <a:gd name="T64" fmla="*/ 147 w 152"/>
                <a:gd name="T65" fmla="*/ 15 h 75"/>
                <a:gd name="T66" fmla="*/ 152 w 152"/>
                <a:gd name="T67" fmla="*/ 20 h 75"/>
                <a:gd name="T68" fmla="*/ 142 w 152"/>
                <a:gd name="T69" fmla="*/ 25 h 75"/>
                <a:gd name="T70" fmla="*/ 142 w 152"/>
                <a:gd name="T71" fmla="*/ 25 h 75"/>
                <a:gd name="T72" fmla="*/ 142 w 152"/>
                <a:gd name="T73" fmla="*/ 35 h 75"/>
                <a:gd name="T74" fmla="*/ 142 w 152"/>
                <a:gd name="T75" fmla="*/ 40 h 75"/>
                <a:gd name="T76" fmla="*/ 132 w 152"/>
                <a:gd name="T77" fmla="*/ 45 h 75"/>
                <a:gd name="T78" fmla="*/ 122 w 152"/>
                <a:gd name="T79" fmla="*/ 45 h 75"/>
                <a:gd name="T80" fmla="*/ 117 w 152"/>
                <a:gd name="T81" fmla="*/ 45 h 75"/>
                <a:gd name="T82" fmla="*/ 117 w 152"/>
                <a:gd name="T83" fmla="*/ 50 h 75"/>
                <a:gd name="T84" fmla="*/ 117 w 152"/>
                <a:gd name="T85" fmla="*/ 55 h 75"/>
                <a:gd name="T86" fmla="*/ 96 w 152"/>
                <a:gd name="T87" fmla="*/ 55 h 75"/>
                <a:gd name="T88" fmla="*/ 96 w 152"/>
                <a:gd name="T89" fmla="*/ 60 h 75"/>
                <a:gd name="T90" fmla="*/ 91 w 152"/>
                <a:gd name="T91" fmla="*/ 75 h 75"/>
                <a:gd name="T92" fmla="*/ 86 w 152"/>
                <a:gd name="T9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" h="75">
                  <a:moveTo>
                    <a:pt x="86" y="75"/>
                  </a:move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0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6" y="65"/>
                  </a:lnTo>
                  <a:lnTo>
                    <a:pt x="76" y="60"/>
                  </a:lnTo>
                  <a:lnTo>
                    <a:pt x="66" y="50"/>
                  </a:lnTo>
                  <a:lnTo>
                    <a:pt x="61" y="50"/>
                  </a:lnTo>
                  <a:lnTo>
                    <a:pt x="56" y="50"/>
                  </a:lnTo>
                  <a:lnTo>
                    <a:pt x="51" y="5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1" y="75"/>
                  </a:lnTo>
                  <a:lnTo>
                    <a:pt x="15" y="7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6" y="35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1" y="30"/>
                  </a:lnTo>
                  <a:lnTo>
                    <a:pt x="51" y="25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76" y="10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2" y="5"/>
                  </a:lnTo>
                  <a:lnTo>
                    <a:pt x="107" y="5"/>
                  </a:lnTo>
                  <a:lnTo>
                    <a:pt x="112" y="10"/>
                  </a:lnTo>
                  <a:lnTo>
                    <a:pt x="117" y="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7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7" y="15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47" y="20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30"/>
                  </a:lnTo>
                  <a:lnTo>
                    <a:pt x="142" y="35"/>
                  </a:lnTo>
                  <a:lnTo>
                    <a:pt x="147" y="40"/>
                  </a:lnTo>
                  <a:lnTo>
                    <a:pt x="142" y="40"/>
                  </a:lnTo>
                  <a:lnTo>
                    <a:pt x="137" y="40"/>
                  </a:lnTo>
                  <a:lnTo>
                    <a:pt x="132" y="45"/>
                  </a:lnTo>
                  <a:lnTo>
                    <a:pt x="127" y="40"/>
                  </a:lnTo>
                  <a:lnTo>
                    <a:pt x="122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02" y="50"/>
                  </a:lnTo>
                  <a:lnTo>
                    <a:pt x="96" y="55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1" y="70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6" y="7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8" name="Freeform 132">
              <a:extLst>
                <a:ext uri="{FF2B5EF4-FFF2-40B4-BE49-F238E27FC236}">
                  <a16:creationId xmlns:a16="http://schemas.microsoft.com/office/drawing/2014/main" id="{E89017B6-E4F2-B7F7-19D5-D9787ADD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4" y="2886075"/>
              <a:ext cx="120650" cy="119063"/>
            </a:xfrm>
            <a:custGeom>
              <a:avLst/>
              <a:gdLst>
                <a:gd name="T0" fmla="*/ 71 w 76"/>
                <a:gd name="T1" fmla="*/ 40 h 75"/>
                <a:gd name="T2" fmla="*/ 71 w 76"/>
                <a:gd name="T3" fmla="*/ 40 h 75"/>
                <a:gd name="T4" fmla="*/ 71 w 76"/>
                <a:gd name="T5" fmla="*/ 40 h 75"/>
                <a:gd name="T6" fmla="*/ 76 w 76"/>
                <a:gd name="T7" fmla="*/ 45 h 75"/>
                <a:gd name="T8" fmla="*/ 71 w 76"/>
                <a:gd name="T9" fmla="*/ 50 h 75"/>
                <a:gd name="T10" fmla="*/ 66 w 76"/>
                <a:gd name="T11" fmla="*/ 50 h 75"/>
                <a:gd name="T12" fmla="*/ 66 w 76"/>
                <a:gd name="T13" fmla="*/ 50 h 75"/>
                <a:gd name="T14" fmla="*/ 66 w 76"/>
                <a:gd name="T15" fmla="*/ 55 h 75"/>
                <a:gd name="T16" fmla="*/ 66 w 76"/>
                <a:gd name="T17" fmla="*/ 60 h 75"/>
                <a:gd name="T18" fmla="*/ 60 w 76"/>
                <a:gd name="T19" fmla="*/ 65 h 75"/>
                <a:gd name="T20" fmla="*/ 60 w 76"/>
                <a:gd name="T21" fmla="*/ 65 h 75"/>
                <a:gd name="T22" fmla="*/ 60 w 76"/>
                <a:gd name="T23" fmla="*/ 70 h 75"/>
                <a:gd name="T24" fmla="*/ 55 w 76"/>
                <a:gd name="T25" fmla="*/ 75 h 75"/>
                <a:gd name="T26" fmla="*/ 55 w 76"/>
                <a:gd name="T27" fmla="*/ 70 h 75"/>
                <a:gd name="T28" fmla="*/ 45 w 76"/>
                <a:gd name="T29" fmla="*/ 75 h 75"/>
                <a:gd name="T30" fmla="*/ 35 w 76"/>
                <a:gd name="T31" fmla="*/ 70 h 75"/>
                <a:gd name="T32" fmla="*/ 35 w 76"/>
                <a:gd name="T33" fmla="*/ 65 h 75"/>
                <a:gd name="T34" fmla="*/ 40 w 76"/>
                <a:gd name="T35" fmla="*/ 65 h 75"/>
                <a:gd name="T36" fmla="*/ 35 w 76"/>
                <a:gd name="T37" fmla="*/ 65 h 75"/>
                <a:gd name="T38" fmla="*/ 25 w 76"/>
                <a:gd name="T39" fmla="*/ 55 h 75"/>
                <a:gd name="T40" fmla="*/ 20 w 76"/>
                <a:gd name="T41" fmla="*/ 55 h 75"/>
                <a:gd name="T42" fmla="*/ 20 w 76"/>
                <a:gd name="T43" fmla="*/ 50 h 75"/>
                <a:gd name="T44" fmla="*/ 10 w 76"/>
                <a:gd name="T45" fmla="*/ 55 h 75"/>
                <a:gd name="T46" fmla="*/ 10 w 76"/>
                <a:gd name="T47" fmla="*/ 50 h 75"/>
                <a:gd name="T48" fmla="*/ 5 w 76"/>
                <a:gd name="T49" fmla="*/ 45 h 75"/>
                <a:gd name="T50" fmla="*/ 5 w 76"/>
                <a:gd name="T51" fmla="*/ 40 h 75"/>
                <a:gd name="T52" fmla="*/ 5 w 76"/>
                <a:gd name="T53" fmla="*/ 40 h 75"/>
                <a:gd name="T54" fmla="*/ 10 w 76"/>
                <a:gd name="T55" fmla="*/ 35 h 75"/>
                <a:gd name="T56" fmla="*/ 10 w 76"/>
                <a:gd name="T57" fmla="*/ 35 h 75"/>
                <a:gd name="T58" fmla="*/ 5 w 76"/>
                <a:gd name="T59" fmla="*/ 25 h 75"/>
                <a:gd name="T60" fmla="*/ 5 w 76"/>
                <a:gd name="T61" fmla="*/ 20 h 75"/>
                <a:gd name="T62" fmla="*/ 5 w 76"/>
                <a:gd name="T63" fmla="*/ 15 h 75"/>
                <a:gd name="T64" fmla="*/ 0 w 76"/>
                <a:gd name="T65" fmla="*/ 15 h 75"/>
                <a:gd name="T66" fmla="*/ 5 w 76"/>
                <a:gd name="T67" fmla="*/ 10 h 75"/>
                <a:gd name="T68" fmla="*/ 5 w 76"/>
                <a:gd name="T69" fmla="*/ 5 h 75"/>
                <a:gd name="T70" fmla="*/ 15 w 76"/>
                <a:gd name="T71" fmla="*/ 5 h 75"/>
                <a:gd name="T72" fmla="*/ 15 w 76"/>
                <a:gd name="T73" fmla="*/ 5 h 75"/>
                <a:gd name="T74" fmla="*/ 20 w 76"/>
                <a:gd name="T75" fmla="*/ 5 h 75"/>
                <a:gd name="T76" fmla="*/ 30 w 76"/>
                <a:gd name="T77" fmla="*/ 0 h 75"/>
                <a:gd name="T78" fmla="*/ 40 w 76"/>
                <a:gd name="T79" fmla="*/ 0 h 75"/>
                <a:gd name="T80" fmla="*/ 45 w 76"/>
                <a:gd name="T81" fmla="*/ 5 h 75"/>
                <a:gd name="T82" fmla="*/ 45 w 76"/>
                <a:gd name="T83" fmla="*/ 10 h 75"/>
                <a:gd name="T84" fmla="*/ 45 w 76"/>
                <a:gd name="T85" fmla="*/ 15 h 75"/>
                <a:gd name="T86" fmla="*/ 55 w 76"/>
                <a:gd name="T87" fmla="*/ 20 h 75"/>
                <a:gd name="T88" fmla="*/ 55 w 76"/>
                <a:gd name="T89" fmla="*/ 25 h 75"/>
                <a:gd name="T90" fmla="*/ 55 w 76"/>
                <a:gd name="T91" fmla="*/ 25 h 75"/>
                <a:gd name="T92" fmla="*/ 60 w 76"/>
                <a:gd name="T93" fmla="*/ 25 h 75"/>
                <a:gd name="T94" fmla="*/ 60 w 76"/>
                <a:gd name="T95" fmla="*/ 20 h 75"/>
                <a:gd name="T96" fmla="*/ 66 w 76"/>
                <a:gd name="T97" fmla="*/ 25 h 75"/>
                <a:gd name="T98" fmla="*/ 66 w 76"/>
                <a:gd name="T99" fmla="*/ 30 h 75"/>
                <a:gd name="T100" fmla="*/ 71 w 76"/>
                <a:gd name="T101" fmla="*/ 35 h 75"/>
                <a:gd name="T102" fmla="*/ 71 w 76"/>
                <a:gd name="T103" fmla="*/ 40 h 75"/>
                <a:gd name="T104" fmla="*/ 71 w 76"/>
                <a:gd name="T105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75"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71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6" y="60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70"/>
                  </a:lnTo>
                  <a:lnTo>
                    <a:pt x="55" y="75"/>
                  </a:lnTo>
                  <a:lnTo>
                    <a:pt x="55" y="70"/>
                  </a:lnTo>
                  <a:lnTo>
                    <a:pt x="45" y="75"/>
                  </a:lnTo>
                  <a:lnTo>
                    <a:pt x="35" y="70"/>
                  </a:lnTo>
                  <a:lnTo>
                    <a:pt x="35" y="65"/>
                  </a:lnTo>
                  <a:lnTo>
                    <a:pt x="40" y="65"/>
                  </a:lnTo>
                  <a:lnTo>
                    <a:pt x="35" y="65"/>
                  </a:lnTo>
                  <a:lnTo>
                    <a:pt x="25" y="55"/>
                  </a:lnTo>
                  <a:lnTo>
                    <a:pt x="20" y="55"/>
                  </a:lnTo>
                  <a:lnTo>
                    <a:pt x="20" y="50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45" y="10"/>
                  </a:lnTo>
                  <a:lnTo>
                    <a:pt x="45" y="15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20"/>
                  </a:lnTo>
                  <a:lnTo>
                    <a:pt x="66" y="25"/>
                  </a:lnTo>
                  <a:lnTo>
                    <a:pt x="66" y="30"/>
                  </a:lnTo>
                  <a:lnTo>
                    <a:pt x="71" y="35"/>
                  </a:lnTo>
                  <a:lnTo>
                    <a:pt x="71" y="40"/>
                  </a:lnTo>
                  <a:lnTo>
                    <a:pt x="71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9" name="Freeform 133">
              <a:extLst>
                <a:ext uri="{FF2B5EF4-FFF2-40B4-BE49-F238E27FC236}">
                  <a16:creationId xmlns:a16="http://schemas.microsoft.com/office/drawing/2014/main" id="{BC9DC459-FBE7-FDF1-DC99-CB0631E2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9" y="2813050"/>
              <a:ext cx="160338" cy="104775"/>
            </a:xfrm>
            <a:custGeom>
              <a:avLst/>
              <a:gdLst>
                <a:gd name="T0" fmla="*/ 96 w 101"/>
                <a:gd name="T1" fmla="*/ 56 h 66"/>
                <a:gd name="T2" fmla="*/ 96 w 101"/>
                <a:gd name="T3" fmla="*/ 56 h 66"/>
                <a:gd name="T4" fmla="*/ 91 w 101"/>
                <a:gd name="T5" fmla="*/ 61 h 66"/>
                <a:gd name="T6" fmla="*/ 81 w 101"/>
                <a:gd name="T7" fmla="*/ 66 h 66"/>
                <a:gd name="T8" fmla="*/ 81 w 101"/>
                <a:gd name="T9" fmla="*/ 66 h 66"/>
                <a:gd name="T10" fmla="*/ 76 w 101"/>
                <a:gd name="T11" fmla="*/ 61 h 66"/>
                <a:gd name="T12" fmla="*/ 71 w 101"/>
                <a:gd name="T13" fmla="*/ 61 h 66"/>
                <a:gd name="T14" fmla="*/ 71 w 101"/>
                <a:gd name="T15" fmla="*/ 61 h 66"/>
                <a:gd name="T16" fmla="*/ 61 w 101"/>
                <a:gd name="T17" fmla="*/ 56 h 66"/>
                <a:gd name="T18" fmla="*/ 61 w 101"/>
                <a:gd name="T19" fmla="*/ 56 h 66"/>
                <a:gd name="T20" fmla="*/ 56 w 101"/>
                <a:gd name="T21" fmla="*/ 56 h 66"/>
                <a:gd name="T22" fmla="*/ 51 w 101"/>
                <a:gd name="T23" fmla="*/ 61 h 66"/>
                <a:gd name="T24" fmla="*/ 51 w 101"/>
                <a:gd name="T25" fmla="*/ 61 h 66"/>
                <a:gd name="T26" fmla="*/ 46 w 101"/>
                <a:gd name="T27" fmla="*/ 51 h 66"/>
                <a:gd name="T28" fmla="*/ 41 w 101"/>
                <a:gd name="T29" fmla="*/ 56 h 66"/>
                <a:gd name="T30" fmla="*/ 36 w 101"/>
                <a:gd name="T31" fmla="*/ 51 h 66"/>
                <a:gd name="T32" fmla="*/ 31 w 101"/>
                <a:gd name="T33" fmla="*/ 51 h 66"/>
                <a:gd name="T34" fmla="*/ 25 w 101"/>
                <a:gd name="T35" fmla="*/ 51 h 66"/>
                <a:gd name="T36" fmla="*/ 20 w 101"/>
                <a:gd name="T37" fmla="*/ 51 h 66"/>
                <a:gd name="T38" fmla="*/ 15 w 101"/>
                <a:gd name="T39" fmla="*/ 51 h 66"/>
                <a:gd name="T40" fmla="*/ 5 w 101"/>
                <a:gd name="T41" fmla="*/ 46 h 66"/>
                <a:gd name="T42" fmla="*/ 10 w 101"/>
                <a:gd name="T43" fmla="*/ 40 h 66"/>
                <a:gd name="T44" fmla="*/ 5 w 101"/>
                <a:gd name="T45" fmla="*/ 25 h 66"/>
                <a:gd name="T46" fmla="*/ 5 w 101"/>
                <a:gd name="T47" fmla="*/ 25 h 66"/>
                <a:gd name="T48" fmla="*/ 5 w 101"/>
                <a:gd name="T49" fmla="*/ 20 h 66"/>
                <a:gd name="T50" fmla="*/ 0 w 101"/>
                <a:gd name="T51" fmla="*/ 15 h 66"/>
                <a:gd name="T52" fmla="*/ 5 w 101"/>
                <a:gd name="T53" fmla="*/ 10 h 66"/>
                <a:gd name="T54" fmla="*/ 5 w 101"/>
                <a:gd name="T55" fmla="*/ 0 h 66"/>
                <a:gd name="T56" fmla="*/ 10 w 101"/>
                <a:gd name="T57" fmla="*/ 0 h 66"/>
                <a:gd name="T58" fmla="*/ 10 w 101"/>
                <a:gd name="T59" fmla="*/ 0 h 66"/>
                <a:gd name="T60" fmla="*/ 15 w 101"/>
                <a:gd name="T61" fmla="*/ 0 h 66"/>
                <a:gd name="T62" fmla="*/ 20 w 101"/>
                <a:gd name="T63" fmla="*/ 0 h 66"/>
                <a:gd name="T64" fmla="*/ 20 w 101"/>
                <a:gd name="T65" fmla="*/ 5 h 66"/>
                <a:gd name="T66" fmla="*/ 36 w 101"/>
                <a:gd name="T67" fmla="*/ 0 h 66"/>
                <a:gd name="T68" fmla="*/ 41 w 101"/>
                <a:gd name="T69" fmla="*/ 5 h 66"/>
                <a:gd name="T70" fmla="*/ 46 w 101"/>
                <a:gd name="T71" fmla="*/ 0 h 66"/>
                <a:gd name="T72" fmla="*/ 51 w 101"/>
                <a:gd name="T73" fmla="*/ 10 h 66"/>
                <a:gd name="T74" fmla="*/ 56 w 101"/>
                <a:gd name="T75" fmla="*/ 15 h 66"/>
                <a:gd name="T76" fmla="*/ 61 w 101"/>
                <a:gd name="T77" fmla="*/ 15 h 66"/>
                <a:gd name="T78" fmla="*/ 66 w 101"/>
                <a:gd name="T79" fmla="*/ 15 h 66"/>
                <a:gd name="T80" fmla="*/ 71 w 101"/>
                <a:gd name="T81" fmla="*/ 10 h 66"/>
                <a:gd name="T82" fmla="*/ 76 w 101"/>
                <a:gd name="T83" fmla="*/ 10 h 66"/>
                <a:gd name="T84" fmla="*/ 81 w 101"/>
                <a:gd name="T85" fmla="*/ 10 h 66"/>
                <a:gd name="T86" fmla="*/ 81 w 101"/>
                <a:gd name="T87" fmla="*/ 10 h 66"/>
                <a:gd name="T88" fmla="*/ 86 w 101"/>
                <a:gd name="T89" fmla="*/ 10 h 66"/>
                <a:gd name="T90" fmla="*/ 86 w 101"/>
                <a:gd name="T91" fmla="*/ 10 h 66"/>
                <a:gd name="T92" fmla="*/ 86 w 101"/>
                <a:gd name="T93" fmla="*/ 10 h 66"/>
                <a:gd name="T94" fmla="*/ 91 w 101"/>
                <a:gd name="T95" fmla="*/ 15 h 66"/>
                <a:gd name="T96" fmla="*/ 91 w 101"/>
                <a:gd name="T97" fmla="*/ 15 h 66"/>
                <a:gd name="T98" fmla="*/ 96 w 101"/>
                <a:gd name="T99" fmla="*/ 20 h 66"/>
                <a:gd name="T100" fmla="*/ 101 w 101"/>
                <a:gd name="T101" fmla="*/ 25 h 66"/>
                <a:gd name="T102" fmla="*/ 101 w 101"/>
                <a:gd name="T103" fmla="*/ 30 h 66"/>
                <a:gd name="T104" fmla="*/ 101 w 101"/>
                <a:gd name="T105" fmla="*/ 35 h 66"/>
                <a:gd name="T106" fmla="*/ 101 w 101"/>
                <a:gd name="T107" fmla="*/ 40 h 66"/>
                <a:gd name="T108" fmla="*/ 101 w 101"/>
                <a:gd name="T109" fmla="*/ 46 h 66"/>
                <a:gd name="T110" fmla="*/ 96 w 101"/>
                <a:gd name="T111" fmla="*/ 51 h 66"/>
                <a:gd name="T112" fmla="*/ 96 w 101"/>
                <a:gd name="T113" fmla="*/ 56 h 66"/>
                <a:gd name="T114" fmla="*/ 96 w 101"/>
                <a:gd name="T11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66">
                  <a:moveTo>
                    <a:pt x="96" y="56"/>
                  </a:moveTo>
                  <a:lnTo>
                    <a:pt x="96" y="56"/>
                  </a:lnTo>
                  <a:lnTo>
                    <a:pt x="91" y="61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76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56" y="56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6" y="51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20" y="51"/>
                  </a:lnTo>
                  <a:lnTo>
                    <a:pt x="15" y="51"/>
                  </a:lnTo>
                  <a:lnTo>
                    <a:pt x="5" y="46"/>
                  </a:lnTo>
                  <a:lnTo>
                    <a:pt x="10" y="4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36" y="0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10"/>
                  </a:lnTo>
                  <a:lnTo>
                    <a:pt x="56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6" y="20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1" y="46"/>
                  </a:lnTo>
                  <a:lnTo>
                    <a:pt x="96" y="51"/>
                  </a:lnTo>
                  <a:lnTo>
                    <a:pt x="96" y="56"/>
                  </a:lnTo>
                  <a:lnTo>
                    <a:pt x="96" y="5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0" name="Freeform 134">
              <a:extLst>
                <a:ext uri="{FF2B5EF4-FFF2-40B4-BE49-F238E27FC236}">
                  <a16:creationId xmlns:a16="http://schemas.microsoft.com/office/drawing/2014/main" id="{E9B2C53E-1815-F7BA-7BA1-0C471819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1" y="2797175"/>
              <a:ext cx="128588" cy="104775"/>
            </a:xfrm>
            <a:custGeom>
              <a:avLst/>
              <a:gdLst>
                <a:gd name="T0" fmla="*/ 56 w 81"/>
                <a:gd name="T1" fmla="*/ 0 h 66"/>
                <a:gd name="T2" fmla="*/ 76 w 81"/>
                <a:gd name="T3" fmla="*/ 5 h 66"/>
                <a:gd name="T4" fmla="*/ 81 w 81"/>
                <a:gd name="T5" fmla="*/ 15 h 66"/>
                <a:gd name="T6" fmla="*/ 76 w 81"/>
                <a:gd name="T7" fmla="*/ 25 h 66"/>
                <a:gd name="T8" fmla="*/ 81 w 81"/>
                <a:gd name="T9" fmla="*/ 30 h 66"/>
                <a:gd name="T10" fmla="*/ 76 w 81"/>
                <a:gd name="T11" fmla="*/ 40 h 66"/>
                <a:gd name="T12" fmla="*/ 81 w 81"/>
                <a:gd name="T13" fmla="*/ 45 h 66"/>
                <a:gd name="T14" fmla="*/ 76 w 81"/>
                <a:gd name="T15" fmla="*/ 45 h 66"/>
                <a:gd name="T16" fmla="*/ 76 w 81"/>
                <a:gd name="T17" fmla="*/ 56 h 66"/>
                <a:gd name="T18" fmla="*/ 61 w 81"/>
                <a:gd name="T19" fmla="*/ 56 h 66"/>
                <a:gd name="T20" fmla="*/ 46 w 81"/>
                <a:gd name="T21" fmla="*/ 61 h 66"/>
                <a:gd name="T22" fmla="*/ 36 w 81"/>
                <a:gd name="T23" fmla="*/ 61 h 66"/>
                <a:gd name="T24" fmla="*/ 36 w 81"/>
                <a:gd name="T25" fmla="*/ 56 h 66"/>
                <a:gd name="T26" fmla="*/ 36 w 81"/>
                <a:gd name="T27" fmla="*/ 61 h 66"/>
                <a:gd name="T28" fmla="*/ 31 w 81"/>
                <a:gd name="T29" fmla="*/ 66 h 66"/>
                <a:gd name="T30" fmla="*/ 31 w 81"/>
                <a:gd name="T31" fmla="*/ 66 h 66"/>
                <a:gd name="T32" fmla="*/ 26 w 81"/>
                <a:gd name="T33" fmla="*/ 61 h 66"/>
                <a:gd name="T34" fmla="*/ 16 w 81"/>
                <a:gd name="T35" fmla="*/ 61 h 66"/>
                <a:gd name="T36" fmla="*/ 5 w 81"/>
                <a:gd name="T37" fmla="*/ 66 h 66"/>
                <a:gd name="T38" fmla="*/ 5 w 81"/>
                <a:gd name="T39" fmla="*/ 61 h 66"/>
                <a:gd name="T40" fmla="*/ 10 w 81"/>
                <a:gd name="T41" fmla="*/ 50 h 66"/>
                <a:gd name="T42" fmla="*/ 10 w 81"/>
                <a:gd name="T43" fmla="*/ 40 h 66"/>
                <a:gd name="T44" fmla="*/ 5 w 81"/>
                <a:gd name="T45" fmla="*/ 30 h 66"/>
                <a:gd name="T46" fmla="*/ 0 w 81"/>
                <a:gd name="T47" fmla="*/ 25 h 66"/>
                <a:gd name="T48" fmla="*/ 0 w 81"/>
                <a:gd name="T49" fmla="*/ 15 h 66"/>
                <a:gd name="T50" fmla="*/ 5 w 81"/>
                <a:gd name="T51" fmla="*/ 15 h 66"/>
                <a:gd name="T52" fmla="*/ 5 w 81"/>
                <a:gd name="T53" fmla="*/ 5 h 66"/>
                <a:gd name="T54" fmla="*/ 5 w 81"/>
                <a:gd name="T55" fmla="*/ 5 h 66"/>
                <a:gd name="T56" fmla="*/ 5 w 81"/>
                <a:gd name="T57" fmla="*/ 5 h 66"/>
                <a:gd name="T58" fmla="*/ 5 w 81"/>
                <a:gd name="T59" fmla="*/ 5 h 66"/>
                <a:gd name="T60" fmla="*/ 21 w 81"/>
                <a:gd name="T61" fmla="*/ 5 h 66"/>
                <a:gd name="T62" fmla="*/ 31 w 81"/>
                <a:gd name="T63" fmla="*/ 5 h 66"/>
                <a:gd name="T64" fmla="*/ 41 w 81"/>
                <a:gd name="T65" fmla="*/ 5 h 66"/>
                <a:gd name="T66" fmla="*/ 46 w 81"/>
                <a:gd name="T67" fmla="*/ 5 h 66"/>
                <a:gd name="T68" fmla="*/ 51 w 81"/>
                <a:gd name="T6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66">
                  <a:moveTo>
                    <a:pt x="56" y="0"/>
                  </a:moveTo>
                  <a:lnTo>
                    <a:pt x="56" y="0"/>
                  </a:lnTo>
                  <a:lnTo>
                    <a:pt x="61" y="0"/>
                  </a:lnTo>
                  <a:lnTo>
                    <a:pt x="76" y="5"/>
                  </a:lnTo>
                  <a:lnTo>
                    <a:pt x="81" y="10"/>
                  </a:lnTo>
                  <a:lnTo>
                    <a:pt x="81" y="15"/>
                  </a:lnTo>
                  <a:lnTo>
                    <a:pt x="76" y="20"/>
                  </a:lnTo>
                  <a:lnTo>
                    <a:pt x="76" y="25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6" y="35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6" y="45"/>
                  </a:lnTo>
                  <a:lnTo>
                    <a:pt x="76" y="50"/>
                  </a:lnTo>
                  <a:lnTo>
                    <a:pt x="76" y="56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1" y="6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16" y="6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10" y="56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6" y="0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1" name="Freeform 135">
              <a:extLst>
                <a:ext uri="{FF2B5EF4-FFF2-40B4-BE49-F238E27FC236}">
                  <a16:creationId xmlns:a16="http://schemas.microsoft.com/office/drawing/2014/main" id="{1A0A7BD8-C5A1-1B68-E041-4339FDED7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4" y="2724150"/>
              <a:ext cx="136525" cy="112713"/>
            </a:xfrm>
            <a:custGeom>
              <a:avLst/>
              <a:gdLst>
                <a:gd name="T0" fmla="*/ 0 w 86"/>
                <a:gd name="T1" fmla="*/ 56 h 71"/>
                <a:gd name="T2" fmla="*/ 5 w 86"/>
                <a:gd name="T3" fmla="*/ 46 h 71"/>
                <a:gd name="T4" fmla="*/ 15 w 86"/>
                <a:gd name="T5" fmla="*/ 41 h 71"/>
                <a:gd name="T6" fmla="*/ 10 w 86"/>
                <a:gd name="T7" fmla="*/ 36 h 71"/>
                <a:gd name="T8" fmla="*/ 15 w 86"/>
                <a:gd name="T9" fmla="*/ 31 h 71"/>
                <a:gd name="T10" fmla="*/ 31 w 86"/>
                <a:gd name="T11" fmla="*/ 26 h 71"/>
                <a:gd name="T12" fmla="*/ 36 w 86"/>
                <a:gd name="T13" fmla="*/ 10 h 71"/>
                <a:gd name="T14" fmla="*/ 36 w 86"/>
                <a:gd name="T15" fmla="*/ 5 h 71"/>
                <a:gd name="T16" fmla="*/ 46 w 86"/>
                <a:gd name="T17" fmla="*/ 0 h 71"/>
                <a:gd name="T18" fmla="*/ 51 w 86"/>
                <a:gd name="T19" fmla="*/ 5 h 71"/>
                <a:gd name="T20" fmla="*/ 61 w 86"/>
                <a:gd name="T21" fmla="*/ 0 h 71"/>
                <a:gd name="T22" fmla="*/ 76 w 86"/>
                <a:gd name="T23" fmla="*/ 5 h 71"/>
                <a:gd name="T24" fmla="*/ 81 w 86"/>
                <a:gd name="T25" fmla="*/ 0 h 71"/>
                <a:gd name="T26" fmla="*/ 86 w 86"/>
                <a:gd name="T27" fmla="*/ 5 h 71"/>
                <a:gd name="T28" fmla="*/ 86 w 86"/>
                <a:gd name="T29" fmla="*/ 10 h 71"/>
                <a:gd name="T30" fmla="*/ 86 w 86"/>
                <a:gd name="T31" fmla="*/ 21 h 71"/>
                <a:gd name="T32" fmla="*/ 86 w 86"/>
                <a:gd name="T33" fmla="*/ 36 h 71"/>
                <a:gd name="T34" fmla="*/ 86 w 86"/>
                <a:gd name="T35" fmla="*/ 41 h 71"/>
                <a:gd name="T36" fmla="*/ 86 w 86"/>
                <a:gd name="T37" fmla="*/ 46 h 71"/>
                <a:gd name="T38" fmla="*/ 86 w 86"/>
                <a:gd name="T39" fmla="*/ 46 h 71"/>
                <a:gd name="T40" fmla="*/ 86 w 86"/>
                <a:gd name="T41" fmla="*/ 51 h 71"/>
                <a:gd name="T42" fmla="*/ 86 w 86"/>
                <a:gd name="T43" fmla="*/ 51 h 71"/>
                <a:gd name="T44" fmla="*/ 86 w 86"/>
                <a:gd name="T45" fmla="*/ 51 h 71"/>
                <a:gd name="T46" fmla="*/ 86 w 86"/>
                <a:gd name="T47" fmla="*/ 61 h 71"/>
                <a:gd name="T48" fmla="*/ 81 w 86"/>
                <a:gd name="T49" fmla="*/ 66 h 71"/>
                <a:gd name="T50" fmla="*/ 81 w 86"/>
                <a:gd name="T51" fmla="*/ 71 h 71"/>
                <a:gd name="T52" fmla="*/ 76 w 86"/>
                <a:gd name="T53" fmla="*/ 66 h 71"/>
                <a:gd name="T54" fmla="*/ 76 w 86"/>
                <a:gd name="T55" fmla="*/ 66 h 71"/>
                <a:gd name="T56" fmla="*/ 71 w 86"/>
                <a:gd name="T57" fmla="*/ 66 h 71"/>
                <a:gd name="T58" fmla="*/ 61 w 86"/>
                <a:gd name="T59" fmla="*/ 66 h 71"/>
                <a:gd name="T60" fmla="*/ 51 w 86"/>
                <a:gd name="T61" fmla="*/ 71 h 71"/>
                <a:gd name="T62" fmla="*/ 41 w 86"/>
                <a:gd name="T63" fmla="*/ 66 h 71"/>
                <a:gd name="T64" fmla="*/ 31 w 86"/>
                <a:gd name="T65" fmla="*/ 61 h 71"/>
                <a:gd name="T66" fmla="*/ 10 w 86"/>
                <a:gd name="T67" fmla="*/ 61 h 71"/>
                <a:gd name="T68" fmla="*/ 5 w 86"/>
                <a:gd name="T69" fmla="*/ 56 h 71"/>
                <a:gd name="T70" fmla="*/ 0 w 86"/>
                <a:gd name="T7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71">
                  <a:moveTo>
                    <a:pt x="0" y="56"/>
                  </a:moveTo>
                  <a:lnTo>
                    <a:pt x="0" y="56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10" y="46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71" y="5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5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5"/>
                  </a:lnTo>
                  <a:lnTo>
                    <a:pt x="86" y="21"/>
                  </a:lnTo>
                  <a:lnTo>
                    <a:pt x="86" y="26"/>
                  </a:lnTo>
                  <a:lnTo>
                    <a:pt x="86" y="36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61"/>
                  </a:lnTo>
                  <a:lnTo>
                    <a:pt x="86" y="61"/>
                  </a:lnTo>
                  <a:lnTo>
                    <a:pt x="81" y="61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46" y="71"/>
                  </a:lnTo>
                  <a:lnTo>
                    <a:pt x="41" y="66"/>
                  </a:lnTo>
                  <a:lnTo>
                    <a:pt x="36" y="56"/>
                  </a:lnTo>
                  <a:lnTo>
                    <a:pt x="31" y="61"/>
                  </a:lnTo>
                  <a:lnTo>
                    <a:pt x="26" y="56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5" y="56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2" name="Freeform 136">
              <a:extLst>
                <a:ext uri="{FF2B5EF4-FFF2-40B4-BE49-F238E27FC236}">
                  <a16:creationId xmlns:a16="http://schemas.microsoft.com/office/drawing/2014/main" id="{9BB4A80C-6E7F-D749-3D78-2C31AE11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9" y="2692400"/>
              <a:ext cx="153988" cy="112713"/>
            </a:xfrm>
            <a:custGeom>
              <a:avLst/>
              <a:gdLst>
                <a:gd name="T0" fmla="*/ 51 w 97"/>
                <a:gd name="T1" fmla="*/ 0 h 71"/>
                <a:gd name="T2" fmla="*/ 56 w 97"/>
                <a:gd name="T3" fmla="*/ 0 h 71"/>
                <a:gd name="T4" fmla="*/ 61 w 97"/>
                <a:gd name="T5" fmla="*/ 5 h 71"/>
                <a:gd name="T6" fmla="*/ 66 w 97"/>
                <a:gd name="T7" fmla="*/ 15 h 71"/>
                <a:gd name="T8" fmla="*/ 76 w 97"/>
                <a:gd name="T9" fmla="*/ 15 h 71"/>
                <a:gd name="T10" fmla="*/ 81 w 97"/>
                <a:gd name="T11" fmla="*/ 25 h 71"/>
                <a:gd name="T12" fmla="*/ 81 w 97"/>
                <a:gd name="T13" fmla="*/ 35 h 71"/>
                <a:gd name="T14" fmla="*/ 81 w 97"/>
                <a:gd name="T15" fmla="*/ 51 h 71"/>
                <a:gd name="T16" fmla="*/ 86 w 97"/>
                <a:gd name="T17" fmla="*/ 56 h 71"/>
                <a:gd name="T18" fmla="*/ 97 w 97"/>
                <a:gd name="T19" fmla="*/ 61 h 71"/>
                <a:gd name="T20" fmla="*/ 92 w 97"/>
                <a:gd name="T21" fmla="*/ 66 h 71"/>
                <a:gd name="T22" fmla="*/ 81 w 97"/>
                <a:gd name="T23" fmla="*/ 66 h 71"/>
                <a:gd name="T24" fmla="*/ 71 w 97"/>
                <a:gd name="T25" fmla="*/ 71 h 71"/>
                <a:gd name="T26" fmla="*/ 51 w 97"/>
                <a:gd name="T27" fmla="*/ 66 h 71"/>
                <a:gd name="T28" fmla="*/ 41 w 97"/>
                <a:gd name="T29" fmla="*/ 71 h 71"/>
                <a:gd name="T30" fmla="*/ 36 w 97"/>
                <a:gd name="T31" fmla="*/ 66 h 71"/>
                <a:gd name="T32" fmla="*/ 31 w 97"/>
                <a:gd name="T33" fmla="*/ 66 h 71"/>
                <a:gd name="T34" fmla="*/ 21 w 97"/>
                <a:gd name="T35" fmla="*/ 66 h 71"/>
                <a:gd name="T36" fmla="*/ 0 w 97"/>
                <a:gd name="T37" fmla="*/ 71 h 71"/>
                <a:gd name="T38" fmla="*/ 0 w 97"/>
                <a:gd name="T39" fmla="*/ 71 h 71"/>
                <a:gd name="T40" fmla="*/ 0 w 97"/>
                <a:gd name="T41" fmla="*/ 66 h 71"/>
                <a:gd name="T42" fmla="*/ 0 w 97"/>
                <a:gd name="T43" fmla="*/ 66 h 71"/>
                <a:gd name="T44" fmla="*/ 0 w 97"/>
                <a:gd name="T45" fmla="*/ 61 h 71"/>
                <a:gd name="T46" fmla="*/ 0 w 97"/>
                <a:gd name="T47" fmla="*/ 56 h 71"/>
                <a:gd name="T48" fmla="*/ 0 w 97"/>
                <a:gd name="T49" fmla="*/ 41 h 71"/>
                <a:gd name="T50" fmla="*/ 0 w 97"/>
                <a:gd name="T51" fmla="*/ 30 h 71"/>
                <a:gd name="T52" fmla="*/ 5 w 97"/>
                <a:gd name="T53" fmla="*/ 30 h 71"/>
                <a:gd name="T54" fmla="*/ 11 w 97"/>
                <a:gd name="T55" fmla="*/ 25 h 71"/>
                <a:gd name="T56" fmla="*/ 11 w 97"/>
                <a:gd name="T57" fmla="*/ 20 h 71"/>
                <a:gd name="T58" fmla="*/ 11 w 97"/>
                <a:gd name="T59" fmla="*/ 15 h 71"/>
                <a:gd name="T60" fmla="*/ 21 w 97"/>
                <a:gd name="T61" fmla="*/ 10 h 71"/>
                <a:gd name="T62" fmla="*/ 26 w 97"/>
                <a:gd name="T63" fmla="*/ 10 h 71"/>
                <a:gd name="T64" fmla="*/ 31 w 97"/>
                <a:gd name="T65" fmla="*/ 15 h 71"/>
                <a:gd name="T66" fmla="*/ 31 w 97"/>
                <a:gd name="T67" fmla="*/ 10 h 71"/>
                <a:gd name="T68" fmla="*/ 41 w 97"/>
                <a:gd name="T69" fmla="*/ 5 h 71"/>
                <a:gd name="T70" fmla="*/ 46 w 97"/>
                <a:gd name="T7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71">
                  <a:moveTo>
                    <a:pt x="51" y="0"/>
                  </a:move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6" y="15"/>
                  </a:lnTo>
                  <a:lnTo>
                    <a:pt x="76" y="20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81" y="35"/>
                  </a:lnTo>
                  <a:lnTo>
                    <a:pt x="81" y="41"/>
                  </a:lnTo>
                  <a:lnTo>
                    <a:pt x="81" y="51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92" y="56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2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71" y="71"/>
                  </a:lnTo>
                  <a:lnTo>
                    <a:pt x="56" y="66"/>
                  </a:lnTo>
                  <a:lnTo>
                    <a:pt x="51" y="66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36" y="66"/>
                  </a:lnTo>
                  <a:lnTo>
                    <a:pt x="36" y="71"/>
                  </a:lnTo>
                  <a:lnTo>
                    <a:pt x="31" y="66"/>
                  </a:lnTo>
                  <a:lnTo>
                    <a:pt x="26" y="71"/>
                  </a:lnTo>
                  <a:lnTo>
                    <a:pt x="21" y="66"/>
                  </a:lnTo>
                  <a:lnTo>
                    <a:pt x="16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11" y="30"/>
                  </a:lnTo>
                  <a:lnTo>
                    <a:pt x="11" y="25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3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3" name="Freeform 137">
              <a:extLst>
                <a:ext uri="{FF2B5EF4-FFF2-40B4-BE49-F238E27FC236}">
                  <a16:creationId xmlns:a16="http://schemas.microsoft.com/office/drawing/2014/main" id="{55B7F052-F2CC-6712-5DDF-91833EE71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1" y="2684463"/>
              <a:ext cx="104775" cy="144463"/>
            </a:xfrm>
            <a:custGeom>
              <a:avLst/>
              <a:gdLst>
                <a:gd name="T0" fmla="*/ 15 w 66"/>
                <a:gd name="T1" fmla="*/ 5 h 91"/>
                <a:gd name="T2" fmla="*/ 26 w 66"/>
                <a:gd name="T3" fmla="*/ 0 h 91"/>
                <a:gd name="T4" fmla="*/ 26 w 66"/>
                <a:gd name="T5" fmla="*/ 0 h 91"/>
                <a:gd name="T6" fmla="*/ 21 w 66"/>
                <a:gd name="T7" fmla="*/ 20 h 91"/>
                <a:gd name="T8" fmla="*/ 26 w 66"/>
                <a:gd name="T9" fmla="*/ 20 h 91"/>
                <a:gd name="T10" fmla="*/ 36 w 66"/>
                <a:gd name="T11" fmla="*/ 30 h 91"/>
                <a:gd name="T12" fmla="*/ 36 w 66"/>
                <a:gd name="T13" fmla="*/ 35 h 91"/>
                <a:gd name="T14" fmla="*/ 41 w 66"/>
                <a:gd name="T15" fmla="*/ 46 h 91"/>
                <a:gd name="T16" fmla="*/ 41 w 66"/>
                <a:gd name="T17" fmla="*/ 46 h 91"/>
                <a:gd name="T18" fmla="*/ 46 w 66"/>
                <a:gd name="T19" fmla="*/ 51 h 91"/>
                <a:gd name="T20" fmla="*/ 46 w 66"/>
                <a:gd name="T21" fmla="*/ 61 h 91"/>
                <a:gd name="T22" fmla="*/ 51 w 66"/>
                <a:gd name="T23" fmla="*/ 71 h 91"/>
                <a:gd name="T24" fmla="*/ 56 w 66"/>
                <a:gd name="T25" fmla="*/ 76 h 91"/>
                <a:gd name="T26" fmla="*/ 61 w 66"/>
                <a:gd name="T27" fmla="*/ 81 h 91"/>
                <a:gd name="T28" fmla="*/ 51 w 66"/>
                <a:gd name="T29" fmla="*/ 66 h 91"/>
                <a:gd name="T30" fmla="*/ 56 w 66"/>
                <a:gd name="T31" fmla="*/ 61 h 91"/>
                <a:gd name="T32" fmla="*/ 66 w 66"/>
                <a:gd name="T33" fmla="*/ 71 h 91"/>
                <a:gd name="T34" fmla="*/ 66 w 66"/>
                <a:gd name="T35" fmla="*/ 86 h 91"/>
                <a:gd name="T36" fmla="*/ 56 w 66"/>
                <a:gd name="T37" fmla="*/ 91 h 91"/>
                <a:gd name="T38" fmla="*/ 51 w 66"/>
                <a:gd name="T39" fmla="*/ 86 h 91"/>
                <a:gd name="T40" fmla="*/ 46 w 66"/>
                <a:gd name="T41" fmla="*/ 86 h 91"/>
                <a:gd name="T42" fmla="*/ 31 w 66"/>
                <a:gd name="T43" fmla="*/ 81 h 91"/>
                <a:gd name="T44" fmla="*/ 21 w 66"/>
                <a:gd name="T45" fmla="*/ 81 h 91"/>
                <a:gd name="T46" fmla="*/ 15 w 66"/>
                <a:gd name="T47" fmla="*/ 81 h 91"/>
                <a:gd name="T48" fmla="*/ 10 w 66"/>
                <a:gd name="T49" fmla="*/ 81 h 91"/>
                <a:gd name="T50" fmla="*/ 10 w 66"/>
                <a:gd name="T51" fmla="*/ 71 h 91"/>
                <a:gd name="T52" fmla="*/ 21 w 66"/>
                <a:gd name="T53" fmla="*/ 71 h 91"/>
                <a:gd name="T54" fmla="*/ 26 w 66"/>
                <a:gd name="T55" fmla="*/ 66 h 91"/>
                <a:gd name="T56" fmla="*/ 15 w 66"/>
                <a:gd name="T57" fmla="*/ 61 h 91"/>
                <a:gd name="T58" fmla="*/ 10 w 66"/>
                <a:gd name="T59" fmla="*/ 56 h 91"/>
                <a:gd name="T60" fmla="*/ 10 w 66"/>
                <a:gd name="T61" fmla="*/ 40 h 91"/>
                <a:gd name="T62" fmla="*/ 10 w 66"/>
                <a:gd name="T63" fmla="*/ 30 h 91"/>
                <a:gd name="T64" fmla="*/ 5 w 66"/>
                <a:gd name="T65" fmla="*/ 20 h 91"/>
                <a:gd name="T66" fmla="*/ 10 w 66"/>
                <a:gd name="T67" fmla="*/ 10 h 91"/>
                <a:gd name="T68" fmla="*/ 15 w 66"/>
                <a:gd name="T6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91">
                  <a:moveTo>
                    <a:pt x="15" y="5"/>
                  </a:moveTo>
                  <a:lnTo>
                    <a:pt x="15" y="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6" y="20"/>
                  </a:lnTo>
                  <a:lnTo>
                    <a:pt x="31" y="25"/>
                  </a:lnTo>
                  <a:lnTo>
                    <a:pt x="36" y="30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6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71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76"/>
                  </a:lnTo>
                  <a:lnTo>
                    <a:pt x="51" y="66"/>
                  </a:lnTo>
                  <a:lnTo>
                    <a:pt x="51" y="61"/>
                  </a:lnTo>
                  <a:lnTo>
                    <a:pt x="56" y="61"/>
                  </a:lnTo>
                  <a:lnTo>
                    <a:pt x="61" y="66"/>
                  </a:lnTo>
                  <a:lnTo>
                    <a:pt x="66" y="71"/>
                  </a:lnTo>
                  <a:lnTo>
                    <a:pt x="66" y="81"/>
                  </a:lnTo>
                  <a:lnTo>
                    <a:pt x="66" y="86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26" y="86"/>
                  </a:lnTo>
                  <a:lnTo>
                    <a:pt x="21" y="81"/>
                  </a:lnTo>
                  <a:lnTo>
                    <a:pt x="21" y="86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21" y="71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1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56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4" name="Freeform 138">
              <a:extLst>
                <a:ext uri="{FF2B5EF4-FFF2-40B4-BE49-F238E27FC236}">
                  <a16:creationId xmlns:a16="http://schemas.microsoft.com/office/drawing/2014/main" id="{E424671D-3334-E327-8562-7E64EE46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2820988"/>
              <a:ext cx="63500" cy="39688"/>
            </a:xfrm>
            <a:custGeom>
              <a:avLst/>
              <a:gdLst>
                <a:gd name="T0" fmla="*/ 30 w 40"/>
                <a:gd name="T1" fmla="*/ 5 h 25"/>
                <a:gd name="T2" fmla="*/ 30 w 40"/>
                <a:gd name="T3" fmla="*/ 5 h 25"/>
                <a:gd name="T4" fmla="*/ 40 w 40"/>
                <a:gd name="T5" fmla="*/ 0 h 25"/>
                <a:gd name="T6" fmla="*/ 40 w 40"/>
                <a:gd name="T7" fmla="*/ 5 h 25"/>
                <a:gd name="T8" fmla="*/ 35 w 40"/>
                <a:gd name="T9" fmla="*/ 10 h 25"/>
                <a:gd name="T10" fmla="*/ 35 w 40"/>
                <a:gd name="T11" fmla="*/ 15 h 25"/>
                <a:gd name="T12" fmla="*/ 30 w 40"/>
                <a:gd name="T13" fmla="*/ 15 h 25"/>
                <a:gd name="T14" fmla="*/ 15 w 40"/>
                <a:gd name="T15" fmla="*/ 20 h 25"/>
                <a:gd name="T16" fmla="*/ 10 w 40"/>
                <a:gd name="T17" fmla="*/ 20 h 25"/>
                <a:gd name="T18" fmla="*/ 5 w 40"/>
                <a:gd name="T19" fmla="*/ 25 h 25"/>
                <a:gd name="T20" fmla="*/ 5 w 40"/>
                <a:gd name="T21" fmla="*/ 25 h 25"/>
                <a:gd name="T22" fmla="*/ 5 w 40"/>
                <a:gd name="T23" fmla="*/ 25 h 25"/>
                <a:gd name="T24" fmla="*/ 5 w 40"/>
                <a:gd name="T25" fmla="*/ 20 h 25"/>
                <a:gd name="T26" fmla="*/ 5 w 40"/>
                <a:gd name="T27" fmla="*/ 20 h 25"/>
                <a:gd name="T28" fmla="*/ 0 w 40"/>
                <a:gd name="T29" fmla="*/ 15 h 25"/>
                <a:gd name="T30" fmla="*/ 5 w 40"/>
                <a:gd name="T31" fmla="*/ 5 h 25"/>
                <a:gd name="T32" fmla="*/ 5 w 40"/>
                <a:gd name="T33" fmla="*/ 5 h 25"/>
                <a:gd name="T34" fmla="*/ 5 w 40"/>
                <a:gd name="T35" fmla="*/ 0 h 25"/>
                <a:gd name="T36" fmla="*/ 5 w 40"/>
                <a:gd name="T37" fmla="*/ 0 h 25"/>
                <a:gd name="T38" fmla="*/ 20 w 40"/>
                <a:gd name="T39" fmla="*/ 0 h 25"/>
                <a:gd name="T40" fmla="*/ 20 w 40"/>
                <a:gd name="T41" fmla="*/ 0 h 25"/>
                <a:gd name="T42" fmla="*/ 25 w 40"/>
                <a:gd name="T43" fmla="*/ 0 h 25"/>
                <a:gd name="T44" fmla="*/ 25 w 40"/>
                <a:gd name="T45" fmla="*/ 0 h 25"/>
                <a:gd name="T46" fmla="*/ 30 w 40"/>
                <a:gd name="T47" fmla="*/ 5 h 25"/>
                <a:gd name="T48" fmla="*/ 30 w 40"/>
                <a:gd name="T4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5">
                  <a:moveTo>
                    <a:pt x="30" y="5"/>
                  </a:moveTo>
                  <a:lnTo>
                    <a:pt x="30" y="5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5" y="15"/>
                  </a:lnTo>
                  <a:lnTo>
                    <a:pt x="30" y="15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5" name="Freeform 139">
              <a:extLst>
                <a:ext uri="{FF2B5EF4-FFF2-40B4-BE49-F238E27FC236}">
                  <a16:creationId xmlns:a16="http://schemas.microsoft.com/office/drawing/2014/main" id="{46FC9E2B-BF24-292D-2559-ADA4F979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1" y="2805113"/>
              <a:ext cx="49213" cy="71438"/>
            </a:xfrm>
            <a:custGeom>
              <a:avLst/>
              <a:gdLst>
                <a:gd name="T0" fmla="*/ 31 w 31"/>
                <a:gd name="T1" fmla="*/ 30 h 45"/>
                <a:gd name="T2" fmla="*/ 31 w 31"/>
                <a:gd name="T3" fmla="*/ 30 h 45"/>
                <a:gd name="T4" fmla="*/ 31 w 31"/>
                <a:gd name="T5" fmla="*/ 35 h 45"/>
                <a:gd name="T6" fmla="*/ 31 w 31"/>
                <a:gd name="T7" fmla="*/ 35 h 45"/>
                <a:gd name="T8" fmla="*/ 31 w 31"/>
                <a:gd name="T9" fmla="*/ 40 h 45"/>
                <a:gd name="T10" fmla="*/ 26 w 31"/>
                <a:gd name="T11" fmla="*/ 45 h 45"/>
                <a:gd name="T12" fmla="*/ 21 w 31"/>
                <a:gd name="T13" fmla="*/ 40 h 45"/>
                <a:gd name="T14" fmla="*/ 15 w 31"/>
                <a:gd name="T15" fmla="*/ 45 h 45"/>
                <a:gd name="T16" fmla="*/ 10 w 31"/>
                <a:gd name="T17" fmla="*/ 40 h 45"/>
                <a:gd name="T18" fmla="*/ 5 w 31"/>
                <a:gd name="T19" fmla="*/ 40 h 45"/>
                <a:gd name="T20" fmla="*/ 0 w 31"/>
                <a:gd name="T21" fmla="*/ 40 h 45"/>
                <a:gd name="T22" fmla="*/ 0 w 31"/>
                <a:gd name="T23" fmla="*/ 35 h 45"/>
                <a:gd name="T24" fmla="*/ 0 w 31"/>
                <a:gd name="T25" fmla="*/ 30 h 45"/>
                <a:gd name="T26" fmla="*/ 5 w 31"/>
                <a:gd name="T27" fmla="*/ 25 h 45"/>
                <a:gd name="T28" fmla="*/ 5 w 31"/>
                <a:gd name="T29" fmla="*/ 25 h 45"/>
                <a:gd name="T30" fmla="*/ 0 w 31"/>
                <a:gd name="T31" fmla="*/ 20 h 45"/>
                <a:gd name="T32" fmla="*/ 0 w 31"/>
                <a:gd name="T33" fmla="*/ 15 h 45"/>
                <a:gd name="T34" fmla="*/ 5 w 31"/>
                <a:gd name="T35" fmla="*/ 10 h 45"/>
                <a:gd name="T36" fmla="*/ 5 w 31"/>
                <a:gd name="T37" fmla="*/ 5 h 45"/>
                <a:gd name="T38" fmla="*/ 0 w 31"/>
                <a:gd name="T39" fmla="*/ 0 h 45"/>
                <a:gd name="T40" fmla="*/ 10 w 31"/>
                <a:gd name="T41" fmla="*/ 0 h 45"/>
                <a:gd name="T42" fmla="*/ 10 w 31"/>
                <a:gd name="T43" fmla="*/ 5 h 45"/>
                <a:gd name="T44" fmla="*/ 15 w 31"/>
                <a:gd name="T45" fmla="*/ 5 h 45"/>
                <a:gd name="T46" fmla="*/ 15 w 31"/>
                <a:gd name="T47" fmla="*/ 5 h 45"/>
                <a:gd name="T48" fmla="*/ 21 w 31"/>
                <a:gd name="T49" fmla="*/ 10 h 45"/>
                <a:gd name="T50" fmla="*/ 21 w 31"/>
                <a:gd name="T51" fmla="*/ 5 h 45"/>
                <a:gd name="T52" fmla="*/ 26 w 31"/>
                <a:gd name="T53" fmla="*/ 10 h 45"/>
                <a:gd name="T54" fmla="*/ 31 w 31"/>
                <a:gd name="T55" fmla="*/ 5 h 45"/>
                <a:gd name="T56" fmla="*/ 31 w 31"/>
                <a:gd name="T57" fmla="*/ 10 h 45"/>
                <a:gd name="T58" fmla="*/ 31 w 31"/>
                <a:gd name="T59" fmla="*/ 10 h 45"/>
                <a:gd name="T60" fmla="*/ 31 w 31"/>
                <a:gd name="T61" fmla="*/ 15 h 45"/>
                <a:gd name="T62" fmla="*/ 31 w 31"/>
                <a:gd name="T63" fmla="*/ 15 h 45"/>
                <a:gd name="T64" fmla="*/ 26 w 31"/>
                <a:gd name="T65" fmla="*/ 25 h 45"/>
                <a:gd name="T66" fmla="*/ 31 w 31"/>
                <a:gd name="T67" fmla="*/ 30 h 45"/>
                <a:gd name="T68" fmla="*/ 31 w 31"/>
                <a:gd name="T6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5">
                  <a:moveTo>
                    <a:pt x="31" y="30"/>
                  </a:moveTo>
                  <a:lnTo>
                    <a:pt x="31" y="30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40"/>
                  </a:lnTo>
                  <a:lnTo>
                    <a:pt x="26" y="45"/>
                  </a:lnTo>
                  <a:lnTo>
                    <a:pt x="21" y="40"/>
                  </a:lnTo>
                  <a:lnTo>
                    <a:pt x="15" y="45"/>
                  </a:lnTo>
                  <a:lnTo>
                    <a:pt x="10" y="40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6" y="25"/>
                  </a:lnTo>
                  <a:lnTo>
                    <a:pt x="31" y="30"/>
                  </a:lnTo>
                  <a:lnTo>
                    <a:pt x="31" y="3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6" name="Freeform 140">
              <a:extLst>
                <a:ext uri="{FF2B5EF4-FFF2-40B4-BE49-F238E27FC236}">
                  <a16:creationId xmlns:a16="http://schemas.microsoft.com/office/drawing/2014/main" id="{5769FC39-C591-0420-D7E7-0E961C4B2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4" y="2860675"/>
              <a:ext cx="87313" cy="33338"/>
            </a:xfrm>
            <a:custGeom>
              <a:avLst/>
              <a:gdLst>
                <a:gd name="T0" fmla="*/ 0 w 55"/>
                <a:gd name="T1" fmla="*/ 21 h 21"/>
                <a:gd name="T2" fmla="*/ 0 w 55"/>
                <a:gd name="T3" fmla="*/ 21 h 21"/>
                <a:gd name="T4" fmla="*/ 0 w 55"/>
                <a:gd name="T5" fmla="*/ 21 h 21"/>
                <a:gd name="T6" fmla="*/ 0 w 55"/>
                <a:gd name="T7" fmla="*/ 21 h 21"/>
                <a:gd name="T8" fmla="*/ 5 w 55"/>
                <a:gd name="T9" fmla="*/ 10 h 21"/>
                <a:gd name="T10" fmla="*/ 5 w 55"/>
                <a:gd name="T11" fmla="*/ 10 h 21"/>
                <a:gd name="T12" fmla="*/ 15 w 55"/>
                <a:gd name="T13" fmla="*/ 10 h 21"/>
                <a:gd name="T14" fmla="*/ 20 w 55"/>
                <a:gd name="T15" fmla="*/ 5 h 21"/>
                <a:gd name="T16" fmla="*/ 25 w 55"/>
                <a:gd name="T17" fmla="*/ 0 h 21"/>
                <a:gd name="T18" fmla="*/ 25 w 55"/>
                <a:gd name="T19" fmla="*/ 5 h 21"/>
                <a:gd name="T20" fmla="*/ 30 w 55"/>
                <a:gd name="T21" fmla="*/ 5 h 21"/>
                <a:gd name="T22" fmla="*/ 30 w 55"/>
                <a:gd name="T23" fmla="*/ 5 h 21"/>
                <a:gd name="T24" fmla="*/ 55 w 55"/>
                <a:gd name="T25" fmla="*/ 5 h 21"/>
                <a:gd name="T26" fmla="*/ 55 w 55"/>
                <a:gd name="T27" fmla="*/ 5 h 21"/>
                <a:gd name="T28" fmla="*/ 55 w 55"/>
                <a:gd name="T29" fmla="*/ 5 h 21"/>
                <a:gd name="T30" fmla="*/ 55 w 55"/>
                <a:gd name="T31" fmla="*/ 10 h 21"/>
                <a:gd name="T32" fmla="*/ 50 w 55"/>
                <a:gd name="T33" fmla="*/ 10 h 21"/>
                <a:gd name="T34" fmla="*/ 50 w 55"/>
                <a:gd name="T35" fmla="*/ 10 h 21"/>
                <a:gd name="T36" fmla="*/ 45 w 55"/>
                <a:gd name="T37" fmla="*/ 16 h 21"/>
                <a:gd name="T38" fmla="*/ 45 w 55"/>
                <a:gd name="T39" fmla="*/ 21 h 21"/>
                <a:gd name="T40" fmla="*/ 40 w 55"/>
                <a:gd name="T41" fmla="*/ 21 h 21"/>
                <a:gd name="T42" fmla="*/ 30 w 55"/>
                <a:gd name="T43" fmla="*/ 21 h 21"/>
                <a:gd name="T44" fmla="*/ 25 w 55"/>
                <a:gd name="T45" fmla="*/ 21 h 21"/>
                <a:gd name="T46" fmla="*/ 20 w 55"/>
                <a:gd name="T47" fmla="*/ 21 h 21"/>
                <a:gd name="T48" fmla="*/ 15 w 55"/>
                <a:gd name="T49" fmla="*/ 21 h 21"/>
                <a:gd name="T50" fmla="*/ 10 w 55"/>
                <a:gd name="T51" fmla="*/ 21 h 21"/>
                <a:gd name="T52" fmla="*/ 0 w 55"/>
                <a:gd name="T5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1"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5" y="16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7" name="Freeform 141">
              <a:extLst>
                <a:ext uri="{FF2B5EF4-FFF2-40B4-BE49-F238E27FC236}">
                  <a16:creationId xmlns:a16="http://schemas.microsoft.com/office/drawing/2014/main" id="{19F8B133-E084-0FEB-D209-54AF57411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9" y="2949575"/>
              <a:ext cx="152400" cy="152400"/>
            </a:xfrm>
            <a:custGeom>
              <a:avLst/>
              <a:gdLst>
                <a:gd name="T0" fmla="*/ 71 w 96"/>
                <a:gd name="T1" fmla="*/ 81 h 96"/>
                <a:gd name="T2" fmla="*/ 61 w 96"/>
                <a:gd name="T3" fmla="*/ 76 h 96"/>
                <a:gd name="T4" fmla="*/ 46 w 96"/>
                <a:gd name="T5" fmla="*/ 81 h 96"/>
                <a:gd name="T6" fmla="*/ 41 w 96"/>
                <a:gd name="T7" fmla="*/ 81 h 96"/>
                <a:gd name="T8" fmla="*/ 36 w 96"/>
                <a:gd name="T9" fmla="*/ 96 h 96"/>
                <a:gd name="T10" fmla="*/ 30 w 96"/>
                <a:gd name="T11" fmla="*/ 91 h 96"/>
                <a:gd name="T12" fmla="*/ 20 w 96"/>
                <a:gd name="T13" fmla="*/ 91 h 96"/>
                <a:gd name="T14" fmla="*/ 10 w 96"/>
                <a:gd name="T15" fmla="*/ 91 h 96"/>
                <a:gd name="T16" fmla="*/ 5 w 96"/>
                <a:gd name="T17" fmla="*/ 96 h 96"/>
                <a:gd name="T18" fmla="*/ 0 w 96"/>
                <a:gd name="T19" fmla="*/ 76 h 96"/>
                <a:gd name="T20" fmla="*/ 5 w 96"/>
                <a:gd name="T21" fmla="*/ 71 h 96"/>
                <a:gd name="T22" fmla="*/ 10 w 96"/>
                <a:gd name="T23" fmla="*/ 66 h 96"/>
                <a:gd name="T24" fmla="*/ 20 w 96"/>
                <a:gd name="T25" fmla="*/ 71 h 96"/>
                <a:gd name="T26" fmla="*/ 20 w 96"/>
                <a:gd name="T27" fmla="*/ 66 h 96"/>
                <a:gd name="T28" fmla="*/ 25 w 96"/>
                <a:gd name="T29" fmla="*/ 61 h 96"/>
                <a:gd name="T30" fmla="*/ 20 w 96"/>
                <a:gd name="T31" fmla="*/ 51 h 96"/>
                <a:gd name="T32" fmla="*/ 25 w 96"/>
                <a:gd name="T33" fmla="*/ 41 h 96"/>
                <a:gd name="T34" fmla="*/ 25 w 96"/>
                <a:gd name="T35" fmla="*/ 35 h 96"/>
                <a:gd name="T36" fmla="*/ 30 w 96"/>
                <a:gd name="T37" fmla="*/ 25 h 96"/>
                <a:gd name="T38" fmla="*/ 36 w 96"/>
                <a:gd name="T39" fmla="*/ 20 h 96"/>
                <a:gd name="T40" fmla="*/ 36 w 96"/>
                <a:gd name="T41" fmla="*/ 10 h 96"/>
                <a:gd name="T42" fmla="*/ 41 w 96"/>
                <a:gd name="T43" fmla="*/ 10 h 96"/>
                <a:gd name="T44" fmla="*/ 51 w 96"/>
                <a:gd name="T45" fmla="*/ 0 h 96"/>
                <a:gd name="T46" fmla="*/ 56 w 96"/>
                <a:gd name="T47" fmla="*/ 10 h 96"/>
                <a:gd name="T48" fmla="*/ 66 w 96"/>
                <a:gd name="T49" fmla="*/ 15 h 96"/>
                <a:gd name="T50" fmla="*/ 81 w 96"/>
                <a:gd name="T51" fmla="*/ 15 h 96"/>
                <a:gd name="T52" fmla="*/ 81 w 96"/>
                <a:gd name="T53" fmla="*/ 15 h 96"/>
                <a:gd name="T54" fmla="*/ 86 w 96"/>
                <a:gd name="T55" fmla="*/ 15 h 96"/>
                <a:gd name="T56" fmla="*/ 86 w 96"/>
                <a:gd name="T57" fmla="*/ 15 h 96"/>
                <a:gd name="T58" fmla="*/ 86 w 96"/>
                <a:gd name="T59" fmla="*/ 20 h 96"/>
                <a:gd name="T60" fmla="*/ 76 w 96"/>
                <a:gd name="T61" fmla="*/ 41 h 96"/>
                <a:gd name="T62" fmla="*/ 66 w 96"/>
                <a:gd name="T63" fmla="*/ 46 h 96"/>
                <a:gd name="T64" fmla="*/ 86 w 96"/>
                <a:gd name="T65" fmla="*/ 41 h 96"/>
                <a:gd name="T66" fmla="*/ 96 w 96"/>
                <a:gd name="T67" fmla="*/ 46 h 96"/>
                <a:gd name="T68" fmla="*/ 96 w 96"/>
                <a:gd name="T69" fmla="*/ 66 h 96"/>
                <a:gd name="T70" fmla="*/ 81 w 96"/>
                <a:gd name="T71" fmla="*/ 76 h 96"/>
                <a:gd name="T72" fmla="*/ 81 w 96"/>
                <a:gd name="T73" fmla="*/ 76 h 96"/>
                <a:gd name="T74" fmla="*/ 76 w 96"/>
                <a:gd name="T75" fmla="*/ 81 h 96"/>
                <a:gd name="T76" fmla="*/ 76 w 96"/>
                <a:gd name="T77" fmla="*/ 81 h 96"/>
                <a:gd name="T78" fmla="*/ 71 w 96"/>
                <a:gd name="T7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6">
                  <a:moveTo>
                    <a:pt x="71" y="81"/>
                  </a:moveTo>
                  <a:lnTo>
                    <a:pt x="71" y="81"/>
                  </a:lnTo>
                  <a:lnTo>
                    <a:pt x="71" y="76"/>
                  </a:lnTo>
                  <a:lnTo>
                    <a:pt x="61" y="76"/>
                  </a:lnTo>
                  <a:lnTo>
                    <a:pt x="51" y="76"/>
                  </a:lnTo>
                  <a:lnTo>
                    <a:pt x="46" y="81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36" y="8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0" y="91"/>
                  </a:lnTo>
                  <a:lnTo>
                    <a:pt x="25" y="96"/>
                  </a:lnTo>
                  <a:lnTo>
                    <a:pt x="20" y="91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10" y="66"/>
                  </a:lnTo>
                  <a:lnTo>
                    <a:pt x="15" y="76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5" y="41"/>
                  </a:lnTo>
                  <a:lnTo>
                    <a:pt x="30" y="41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6" y="10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1" y="35"/>
                  </a:lnTo>
                  <a:lnTo>
                    <a:pt x="76" y="41"/>
                  </a:lnTo>
                  <a:lnTo>
                    <a:pt x="71" y="41"/>
                  </a:lnTo>
                  <a:lnTo>
                    <a:pt x="66" y="46"/>
                  </a:lnTo>
                  <a:lnTo>
                    <a:pt x="76" y="46"/>
                  </a:lnTo>
                  <a:lnTo>
                    <a:pt x="86" y="41"/>
                  </a:lnTo>
                  <a:lnTo>
                    <a:pt x="91" y="35"/>
                  </a:lnTo>
                  <a:lnTo>
                    <a:pt x="96" y="46"/>
                  </a:lnTo>
                  <a:lnTo>
                    <a:pt x="96" y="56"/>
                  </a:lnTo>
                  <a:lnTo>
                    <a:pt x="96" y="66"/>
                  </a:lnTo>
                  <a:lnTo>
                    <a:pt x="91" y="71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71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8" name="Freeform 142">
              <a:extLst>
                <a:ext uri="{FF2B5EF4-FFF2-40B4-BE49-F238E27FC236}">
                  <a16:creationId xmlns:a16="http://schemas.microsoft.com/office/drawing/2014/main" id="{6B116594-7BA2-2556-7A1B-9BD4A0B8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2587625"/>
              <a:ext cx="95250" cy="144463"/>
            </a:xfrm>
            <a:custGeom>
              <a:avLst/>
              <a:gdLst>
                <a:gd name="T0" fmla="*/ 5 w 60"/>
                <a:gd name="T1" fmla="*/ 15 h 91"/>
                <a:gd name="T2" fmla="*/ 5 w 60"/>
                <a:gd name="T3" fmla="*/ 15 h 91"/>
                <a:gd name="T4" fmla="*/ 5 w 60"/>
                <a:gd name="T5" fmla="*/ 15 h 91"/>
                <a:gd name="T6" fmla="*/ 5 w 60"/>
                <a:gd name="T7" fmla="*/ 10 h 91"/>
                <a:gd name="T8" fmla="*/ 20 w 60"/>
                <a:gd name="T9" fmla="*/ 10 h 91"/>
                <a:gd name="T10" fmla="*/ 40 w 60"/>
                <a:gd name="T11" fmla="*/ 5 h 91"/>
                <a:gd name="T12" fmla="*/ 50 w 60"/>
                <a:gd name="T13" fmla="*/ 5 h 91"/>
                <a:gd name="T14" fmla="*/ 55 w 60"/>
                <a:gd name="T15" fmla="*/ 5 h 91"/>
                <a:gd name="T16" fmla="*/ 55 w 60"/>
                <a:gd name="T17" fmla="*/ 0 h 91"/>
                <a:gd name="T18" fmla="*/ 55 w 60"/>
                <a:gd name="T19" fmla="*/ 0 h 91"/>
                <a:gd name="T20" fmla="*/ 55 w 60"/>
                <a:gd name="T21" fmla="*/ 0 h 91"/>
                <a:gd name="T22" fmla="*/ 60 w 60"/>
                <a:gd name="T23" fmla="*/ 5 h 91"/>
                <a:gd name="T24" fmla="*/ 55 w 60"/>
                <a:gd name="T25" fmla="*/ 10 h 91"/>
                <a:gd name="T26" fmla="*/ 60 w 60"/>
                <a:gd name="T27" fmla="*/ 10 h 91"/>
                <a:gd name="T28" fmla="*/ 55 w 60"/>
                <a:gd name="T29" fmla="*/ 20 h 91"/>
                <a:gd name="T30" fmla="*/ 60 w 60"/>
                <a:gd name="T31" fmla="*/ 26 h 91"/>
                <a:gd name="T32" fmla="*/ 60 w 60"/>
                <a:gd name="T33" fmla="*/ 26 h 91"/>
                <a:gd name="T34" fmla="*/ 55 w 60"/>
                <a:gd name="T35" fmla="*/ 26 h 91"/>
                <a:gd name="T36" fmla="*/ 50 w 60"/>
                <a:gd name="T37" fmla="*/ 31 h 91"/>
                <a:gd name="T38" fmla="*/ 45 w 60"/>
                <a:gd name="T39" fmla="*/ 41 h 91"/>
                <a:gd name="T40" fmla="*/ 45 w 60"/>
                <a:gd name="T41" fmla="*/ 41 h 91"/>
                <a:gd name="T42" fmla="*/ 40 w 60"/>
                <a:gd name="T43" fmla="*/ 46 h 91"/>
                <a:gd name="T44" fmla="*/ 45 w 60"/>
                <a:gd name="T45" fmla="*/ 51 h 91"/>
                <a:gd name="T46" fmla="*/ 45 w 60"/>
                <a:gd name="T47" fmla="*/ 56 h 91"/>
                <a:gd name="T48" fmla="*/ 45 w 60"/>
                <a:gd name="T49" fmla="*/ 61 h 91"/>
                <a:gd name="T50" fmla="*/ 40 w 60"/>
                <a:gd name="T51" fmla="*/ 61 h 91"/>
                <a:gd name="T52" fmla="*/ 45 w 60"/>
                <a:gd name="T53" fmla="*/ 71 h 91"/>
                <a:gd name="T54" fmla="*/ 50 w 60"/>
                <a:gd name="T55" fmla="*/ 76 h 91"/>
                <a:gd name="T56" fmla="*/ 45 w 60"/>
                <a:gd name="T57" fmla="*/ 81 h 91"/>
                <a:gd name="T58" fmla="*/ 50 w 60"/>
                <a:gd name="T59" fmla="*/ 81 h 91"/>
                <a:gd name="T60" fmla="*/ 50 w 60"/>
                <a:gd name="T61" fmla="*/ 86 h 91"/>
                <a:gd name="T62" fmla="*/ 50 w 60"/>
                <a:gd name="T63" fmla="*/ 86 h 91"/>
                <a:gd name="T64" fmla="*/ 50 w 60"/>
                <a:gd name="T65" fmla="*/ 91 h 91"/>
                <a:gd name="T66" fmla="*/ 45 w 60"/>
                <a:gd name="T67" fmla="*/ 91 h 91"/>
                <a:gd name="T68" fmla="*/ 40 w 60"/>
                <a:gd name="T69" fmla="*/ 91 h 91"/>
                <a:gd name="T70" fmla="*/ 30 w 60"/>
                <a:gd name="T71" fmla="*/ 86 h 91"/>
                <a:gd name="T72" fmla="*/ 30 w 60"/>
                <a:gd name="T73" fmla="*/ 91 h 91"/>
                <a:gd name="T74" fmla="*/ 20 w 60"/>
                <a:gd name="T75" fmla="*/ 91 h 91"/>
                <a:gd name="T76" fmla="*/ 20 w 60"/>
                <a:gd name="T77" fmla="*/ 86 h 91"/>
                <a:gd name="T78" fmla="*/ 15 w 60"/>
                <a:gd name="T79" fmla="*/ 86 h 91"/>
                <a:gd name="T80" fmla="*/ 10 w 60"/>
                <a:gd name="T81" fmla="*/ 91 h 91"/>
                <a:gd name="T82" fmla="*/ 5 w 60"/>
                <a:gd name="T83" fmla="*/ 91 h 91"/>
                <a:gd name="T84" fmla="*/ 5 w 60"/>
                <a:gd name="T85" fmla="*/ 76 h 91"/>
                <a:gd name="T86" fmla="*/ 5 w 60"/>
                <a:gd name="T87" fmla="*/ 76 h 91"/>
                <a:gd name="T88" fmla="*/ 5 w 60"/>
                <a:gd name="T89" fmla="*/ 71 h 91"/>
                <a:gd name="T90" fmla="*/ 10 w 60"/>
                <a:gd name="T91" fmla="*/ 66 h 91"/>
                <a:gd name="T92" fmla="*/ 5 w 60"/>
                <a:gd name="T93" fmla="*/ 66 h 91"/>
                <a:gd name="T94" fmla="*/ 5 w 60"/>
                <a:gd name="T95" fmla="*/ 61 h 91"/>
                <a:gd name="T96" fmla="*/ 5 w 60"/>
                <a:gd name="T97" fmla="*/ 51 h 91"/>
                <a:gd name="T98" fmla="*/ 5 w 60"/>
                <a:gd name="T99" fmla="*/ 46 h 91"/>
                <a:gd name="T100" fmla="*/ 5 w 60"/>
                <a:gd name="T101" fmla="*/ 36 h 91"/>
                <a:gd name="T102" fmla="*/ 0 w 60"/>
                <a:gd name="T103" fmla="*/ 26 h 91"/>
                <a:gd name="T104" fmla="*/ 0 w 60"/>
                <a:gd name="T105" fmla="*/ 26 h 91"/>
                <a:gd name="T106" fmla="*/ 0 w 60"/>
                <a:gd name="T107" fmla="*/ 20 h 91"/>
                <a:gd name="T108" fmla="*/ 5 w 60"/>
                <a:gd name="T109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1"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20" y="10"/>
                  </a:lnTo>
                  <a:lnTo>
                    <a:pt x="40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0" y="5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55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5" y="26"/>
                  </a:lnTo>
                  <a:lnTo>
                    <a:pt x="50" y="3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0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5" y="61"/>
                  </a:lnTo>
                  <a:lnTo>
                    <a:pt x="40" y="61"/>
                  </a:lnTo>
                  <a:lnTo>
                    <a:pt x="45" y="71"/>
                  </a:lnTo>
                  <a:lnTo>
                    <a:pt x="50" y="76"/>
                  </a:lnTo>
                  <a:lnTo>
                    <a:pt x="45" y="81"/>
                  </a:lnTo>
                  <a:lnTo>
                    <a:pt x="50" y="81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91"/>
                  </a:lnTo>
                  <a:lnTo>
                    <a:pt x="45" y="91"/>
                  </a:lnTo>
                  <a:lnTo>
                    <a:pt x="40" y="91"/>
                  </a:lnTo>
                  <a:lnTo>
                    <a:pt x="30" y="86"/>
                  </a:lnTo>
                  <a:lnTo>
                    <a:pt x="30" y="91"/>
                  </a:lnTo>
                  <a:lnTo>
                    <a:pt x="20" y="91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10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9" name="Freeform 143">
              <a:extLst>
                <a:ext uri="{FF2B5EF4-FFF2-40B4-BE49-F238E27FC236}">
                  <a16:creationId xmlns:a16="http://schemas.microsoft.com/office/drawing/2014/main" id="{7A335D9A-7972-77D8-D3FA-16237C062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6" y="2628900"/>
              <a:ext cx="112713" cy="111125"/>
            </a:xfrm>
            <a:custGeom>
              <a:avLst/>
              <a:gdLst>
                <a:gd name="T0" fmla="*/ 15 w 71"/>
                <a:gd name="T1" fmla="*/ 70 h 70"/>
                <a:gd name="T2" fmla="*/ 15 w 71"/>
                <a:gd name="T3" fmla="*/ 70 h 70"/>
                <a:gd name="T4" fmla="*/ 15 w 71"/>
                <a:gd name="T5" fmla="*/ 65 h 70"/>
                <a:gd name="T6" fmla="*/ 10 w 71"/>
                <a:gd name="T7" fmla="*/ 60 h 70"/>
                <a:gd name="T8" fmla="*/ 10 w 71"/>
                <a:gd name="T9" fmla="*/ 55 h 70"/>
                <a:gd name="T10" fmla="*/ 5 w 71"/>
                <a:gd name="T11" fmla="*/ 55 h 70"/>
                <a:gd name="T12" fmla="*/ 10 w 71"/>
                <a:gd name="T13" fmla="*/ 50 h 70"/>
                <a:gd name="T14" fmla="*/ 5 w 71"/>
                <a:gd name="T15" fmla="*/ 45 h 70"/>
                <a:gd name="T16" fmla="*/ 0 w 71"/>
                <a:gd name="T17" fmla="*/ 35 h 70"/>
                <a:gd name="T18" fmla="*/ 5 w 71"/>
                <a:gd name="T19" fmla="*/ 35 h 70"/>
                <a:gd name="T20" fmla="*/ 5 w 71"/>
                <a:gd name="T21" fmla="*/ 30 h 70"/>
                <a:gd name="T22" fmla="*/ 5 w 71"/>
                <a:gd name="T23" fmla="*/ 25 h 70"/>
                <a:gd name="T24" fmla="*/ 0 w 71"/>
                <a:gd name="T25" fmla="*/ 20 h 70"/>
                <a:gd name="T26" fmla="*/ 5 w 71"/>
                <a:gd name="T27" fmla="*/ 15 h 70"/>
                <a:gd name="T28" fmla="*/ 5 w 71"/>
                <a:gd name="T29" fmla="*/ 15 h 70"/>
                <a:gd name="T30" fmla="*/ 10 w 71"/>
                <a:gd name="T31" fmla="*/ 5 h 70"/>
                <a:gd name="T32" fmla="*/ 15 w 71"/>
                <a:gd name="T33" fmla="*/ 0 h 70"/>
                <a:gd name="T34" fmla="*/ 20 w 71"/>
                <a:gd name="T35" fmla="*/ 0 h 70"/>
                <a:gd name="T36" fmla="*/ 20 w 71"/>
                <a:gd name="T37" fmla="*/ 0 h 70"/>
                <a:gd name="T38" fmla="*/ 26 w 71"/>
                <a:gd name="T39" fmla="*/ 0 h 70"/>
                <a:gd name="T40" fmla="*/ 31 w 71"/>
                <a:gd name="T41" fmla="*/ 5 h 70"/>
                <a:gd name="T42" fmla="*/ 31 w 71"/>
                <a:gd name="T43" fmla="*/ 0 h 70"/>
                <a:gd name="T44" fmla="*/ 31 w 71"/>
                <a:gd name="T45" fmla="*/ 5 h 70"/>
                <a:gd name="T46" fmla="*/ 36 w 71"/>
                <a:gd name="T47" fmla="*/ 5 h 70"/>
                <a:gd name="T48" fmla="*/ 41 w 71"/>
                <a:gd name="T49" fmla="*/ 5 h 70"/>
                <a:gd name="T50" fmla="*/ 41 w 71"/>
                <a:gd name="T51" fmla="*/ 5 h 70"/>
                <a:gd name="T52" fmla="*/ 46 w 71"/>
                <a:gd name="T53" fmla="*/ 5 h 70"/>
                <a:gd name="T54" fmla="*/ 46 w 71"/>
                <a:gd name="T55" fmla="*/ 15 h 70"/>
                <a:gd name="T56" fmla="*/ 51 w 71"/>
                <a:gd name="T57" fmla="*/ 15 h 70"/>
                <a:gd name="T58" fmla="*/ 66 w 71"/>
                <a:gd name="T59" fmla="*/ 10 h 70"/>
                <a:gd name="T60" fmla="*/ 66 w 71"/>
                <a:gd name="T61" fmla="*/ 20 h 70"/>
                <a:gd name="T62" fmla="*/ 66 w 71"/>
                <a:gd name="T63" fmla="*/ 20 h 70"/>
                <a:gd name="T64" fmla="*/ 66 w 71"/>
                <a:gd name="T65" fmla="*/ 25 h 70"/>
                <a:gd name="T66" fmla="*/ 66 w 71"/>
                <a:gd name="T67" fmla="*/ 25 h 70"/>
                <a:gd name="T68" fmla="*/ 71 w 71"/>
                <a:gd name="T69" fmla="*/ 35 h 70"/>
                <a:gd name="T70" fmla="*/ 71 w 71"/>
                <a:gd name="T71" fmla="*/ 40 h 70"/>
                <a:gd name="T72" fmla="*/ 71 w 71"/>
                <a:gd name="T73" fmla="*/ 40 h 70"/>
                <a:gd name="T74" fmla="*/ 66 w 71"/>
                <a:gd name="T75" fmla="*/ 40 h 70"/>
                <a:gd name="T76" fmla="*/ 61 w 71"/>
                <a:gd name="T77" fmla="*/ 45 h 70"/>
                <a:gd name="T78" fmla="*/ 56 w 71"/>
                <a:gd name="T79" fmla="*/ 45 h 70"/>
                <a:gd name="T80" fmla="*/ 56 w 71"/>
                <a:gd name="T81" fmla="*/ 45 h 70"/>
                <a:gd name="T82" fmla="*/ 46 w 71"/>
                <a:gd name="T83" fmla="*/ 45 h 70"/>
                <a:gd name="T84" fmla="*/ 46 w 71"/>
                <a:gd name="T85" fmla="*/ 50 h 70"/>
                <a:gd name="T86" fmla="*/ 46 w 71"/>
                <a:gd name="T87" fmla="*/ 55 h 70"/>
                <a:gd name="T88" fmla="*/ 46 w 71"/>
                <a:gd name="T89" fmla="*/ 55 h 70"/>
                <a:gd name="T90" fmla="*/ 46 w 71"/>
                <a:gd name="T91" fmla="*/ 50 h 70"/>
                <a:gd name="T92" fmla="*/ 41 w 71"/>
                <a:gd name="T93" fmla="*/ 50 h 70"/>
                <a:gd name="T94" fmla="*/ 41 w 71"/>
                <a:gd name="T95" fmla="*/ 55 h 70"/>
                <a:gd name="T96" fmla="*/ 36 w 71"/>
                <a:gd name="T97" fmla="*/ 50 h 70"/>
                <a:gd name="T98" fmla="*/ 31 w 71"/>
                <a:gd name="T99" fmla="*/ 55 h 70"/>
                <a:gd name="T100" fmla="*/ 26 w 71"/>
                <a:gd name="T101" fmla="*/ 55 h 70"/>
                <a:gd name="T102" fmla="*/ 26 w 71"/>
                <a:gd name="T103" fmla="*/ 55 h 70"/>
                <a:gd name="T104" fmla="*/ 26 w 71"/>
                <a:gd name="T105" fmla="*/ 60 h 70"/>
                <a:gd name="T106" fmla="*/ 31 w 71"/>
                <a:gd name="T107" fmla="*/ 60 h 70"/>
                <a:gd name="T108" fmla="*/ 26 w 71"/>
                <a:gd name="T109" fmla="*/ 65 h 70"/>
                <a:gd name="T110" fmla="*/ 26 w 71"/>
                <a:gd name="T111" fmla="*/ 70 h 70"/>
                <a:gd name="T112" fmla="*/ 20 w 71"/>
                <a:gd name="T113" fmla="*/ 70 h 70"/>
                <a:gd name="T114" fmla="*/ 15 w 71"/>
                <a:gd name="T1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" h="70">
                  <a:moveTo>
                    <a:pt x="15" y="70"/>
                  </a:moveTo>
                  <a:lnTo>
                    <a:pt x="15" y="70"/>
                  </a:lnTo>
                  <a:lnTo>
                    <a:pt x="15" y="65"/>
                  </a:lnTo>
                  <a:lnTo>
                    <a:pt x="10" y="60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10" y="50"/>
                  </a:lnTo>
                  <a:lnTo>
                    <a:pt x="5" y="45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46" y="15"/>
                  </a:lnTo>
                  <a:lnTo>
                    <a:pt x="51" y="15"/>
                  </a:lnTo>
                  <a:lnTo>
                    <a:pt x="66" y="1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71" y="35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46" y="45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50"/>
                  </a:lnTo>
                  <a:lnTo>
                    <a:pt x="41" y="50"/>
                  </a:lnTo>
                  <a:lnTo>
                    <a:pt x="41" y="55"/>
                  </a:lnTo>
                  <a:lnTo>
                    <a:pt x="36" y="50"/>
                  </a:lnTo>
                  <a:lnTo>
                    <a:pt x="31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31" y="60"/>
                  </a:lnTo>
                  <a:lnTo>
                    <a:pt x="26" y="65"/>
                  </a:lnTo>
                  <a:lnTo>
                    <a:pt x="26" y="70"/>
                  </a:lnTo>
                  <a:lnTo>
                    <a:pt x="20" y="70"/>
                  </a:lnTo>
                  <a:lnTo>
                    <a:pt x="15" y="7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0" name="Freeform 144">
              <a:extLst>
                <a:ext uri="{FF2B5EF4-FFF2-40B4-BE49-F238E27FC236}">
                  <a16:creationId xmlns:a16="http://schemas.microsoft.com/office/drawing/2014/main" id="{85C82C86-2EE2-9E04-4CF1-D70908429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6" y="2595563"/>
              <a:ext cx="104775" cy="177800"/>
            </a:xfrm>
            <a:custGeom>
              <a:avLst/>
              <a:gdLst>
                <a:gd name="T0" fmla="*/ 0 w 66"/>
                <a:gd name="T1" fmla="*/ 41 h 112"/>
                <a:gd name="T2" fmla="*/ 0 w 66"/>
                <a:gd name="T3" fmla="*/ 41 h 112"/>
                <a:gd name="T4" fmla="*/ 0 w 66"/>
                <a:gd name="T5" fmla="*/ 41 h 112"/>
                <a:gd name="T6" fmla="*/ 0 w 66"/>
                <a:gd name="T7" fmla="*/ 41 h 112"/>
                <a:gd name="T8" fmla="*/ 5 w 66"/>
                <a:gd name="T9" fmla="*/ 41 h 112"/>
                <a:gd name="T10" fmla="*/ 10 w 66"/>
                <a:gd name="T11" fmla="*/ 41 h 112"/>
                <a:gd name="T12" fmla="*/ 15 w 66"/>
                <a:gd name="T13" fmla="*/ 41 h 112"/>
                <a:gd name="T14" fmla="*/ 20 w 66"/>
                <a:gd name="T15" fmla="*/ 41 h 112"/>
                <a:gd name="T16" fmla="*/ 25 w 66"/>
                <a:gd name="T17" fmla="*/ 36 h 112"/>
                <a:gd name="T18" fmla="*/ 25 w 66"/>
                <a:gd name="T19" fmla="*/ 36 h 112"/>
                <a:gd name="T20" fmla="*/ 25 w 66"/>
                <a:gd name="T21" fmla="*/ 31 h 112"/>
                <a:gd name="T22" fmla="*/ 30 w 66"/>
                <a:gd name="T23" fmla="*/ 26 h 112"/>
                <a:gd name="T24" fmla="*/ 30 w 66"/>
                <a:gd name="T25" fmla="*/ 21 h 112"/>
                <a:gd name="T26" fmla="*/ 35 w 66"/>
                <a:gd name="T27" fmla="*/ 21 h 112"/>
                <a:gd name="T28" fmla="*/ 35 w 66"/>
                <a:gd name="T29" fmla="*/ 15 h 112"/>
                <a:gd name="T30" fmla="*/ 35 w 66"/>
                <a:gd name="T31" fmla="*/ 5 h 112"/>
                <a:gd name="T32" fmla="*/ 40 w 66"/>
                <a:gd name="T33" fmla="*/ 0 h 112"/>
                <a:gd name="T34" fmla="*/ 40 w 66"/>
                <a:gd name="T35" fmla="*/ 0 h 112"/>
                <a:gd name="T36" fmla="*/ 51 w 66"/>
                <a:gd name="T37" fmla="*/ 5 h 112"/>
                <a:gd name="T38" fmla="*/ 51 w 66"/>
                <a:gd name="T39" fmla="*/ 5 h 112"/>
                <a:gd name="T40" fmla="*/ 61 w 66"/>
                <a:gd name="T41" fmla="*/ 5 h 112"/>
                <a:gd name="T42" fmla="*/ 61 w 66"/>
                <a:gd name="T43" fmla="*/ 10 h 112"/>
                <a:gd name="T44" fmla="*/ 61 w 66"/>
                <a:gd name="T45" fmla="*/ 10 h 112"/>
                <a:gd name="T46" fmla="*/ 56 w 66"/>
                <a:gd name="T47" fmla="*/ 15 h 112"/>
                <a:gd name="T48" fmla="*/ 56 w 66"/>
                <a:gd name="T49" fmla="*/ 21 h 112"/>
                <a:gd name="T50" fmla="*/ 56 w 66"/>
                <a:gd name="T51" fmla="*/ 21 h 112"/>
                <a:gd name="T52" fmla="*/ 61 w 66"/>
                <a:gd name="T53" fmla="*/ 31 h 112"/>
                <a:gd name="T54" fmla="*/ 61 w 66"/>
                <a:gd name="T55" fmla="*/ 41 h 112"/>
                <a:gd name="T56" fmla="*/ 61 w 66"/>
                <a:gd name="T57" fmla="*/ 46 h 112"/>
                <a:gd name="T58" fmla="*/ 61 w 66"/>
                <a:gd name="T59" fmla="*/ 56 h 112"/>
                <a:gd name="T60" fmla="*/ 61 w 66"/>
                <a:gd name="T61" fmla="*/ 61 h 112"/>
                <a:gd name="T62" fmla="*/ 66 w 66"/>
                <a:gd name="T63" fmla="*/ 61 h 112"/>
                <a:gd name="T64" fmla="*/ 61 w 66"/>
                <a:gd name="T65" fmla="*/ 66 h 112"/>
                <a:gd name="T66" fmla="*/ 61 w 66"/>
                <a:gd name="T67" fmla="*/ 71 h 112"/>
                <a:gd name="T68" fmla="*/ 61 w 66"/>
                <a:gd name="T69" fmla="*/ 71 h 112"/>
                <a:gd name="T70" fmla="*/ 61 w 66"/>
                <a:gd name="T71" fmla="*/ 86 h 112"/>
                <a:gd name="T72" fmla="*/ 66 w 66"/>
                <a:gd name="T73" fmla="*/ 91 h 112"/>
                <a:gd name="T74" fmla="*/ 61 w 66"/>
                <a:gd name="T75" fmla="*/ 91 h 112"/>
                <a:gd name="T76" fmla="*/ 61 w 66"/>
                <a:gd name="T77" fmla="*/ 102 h 112"/>
                <a:gd name="T78" fmla="*/ 56 w 66"/>
                <a:gd name="T79" fmla="*/ 107 h 112"/>
                <a:gd name="T80" fmla="*/ 40 w 66"/>
                <a:gd name="T81" fmla="*/ 102 h 112"/>
                <a:gd name="T82" fmla="*/ 40 w 66"/>
                <a:gd name="T83" fmla="*/ 112 h 112"/>
                <a:gd name="T84" fmla="*/ 35 w 66"/>
                <a:gd name="T85" fmla="*/ 112 h 112"/>
                <a:gd name="T86" fmla="*/ 30 w 66"/>
                <a:gd name="T87" fmla="*/ 112 h 112"/>
                <a:gd name="T88" fmla="*/ 25 w 66"/>
                <a:gd name="T89" fmla="*/ 112 h 112"/>
                <a:gd name="T90" fmla="*/ 25 w 66"/>
                <a:gd name="T91" fmla="*/ 112 h 112"/>
                <a:gd name="T92" fmla="*/ 20 w 66"/>
                <a:gd name="T93" fmla="*/ 112 h 112"/>
                <a:gd name="T94" fmla="*/ 15 w 66"/>
                <a:gd name="T95" fmla="*/ 107 h 112"/>
                <a:gd name="T96" fmla="*/ 15 w 66"/>
                <a:gd name="T97" fmla="*/ 96 h 112"/>
                <a:gd name="T98" fmla="*/ 15 w 66"/>
                <a:gd name="T99" fmla="*/ 91 h 112"/>
                <a:gd name="T100" fmla="*/ 15 w 66"/>
                <a:gd name="T101" fmla="*/ 91 h 112"/>
                <a:gd name="T102" fmla="*/ 15 w 66"/>
                <a:gd name="T103" fmla="*/ 81 h 112"/>
                <a:gd name="T104" fmla="*/ 10 w 66"/>
                <a:gd name="T105" fmla="*/ 76 h 112"/>
                <a:gd name="T106" fmla="*/ 10 w 66"/>
                <a:gd name="T107" fmla="*/ 71 h 112"/>
                <a:gd name="T108" fmla="*/ 10 w 66"/>
                <a:gd name="T109" fmla="*/ 66 h 112"/>
                <a:gd name="T110" fmla="*/ 10 w 66"/>
                <a:gd name="T111" fmla="*/ 61 h 112"/>
                <a:gd name="T112" fmla="*/ 5 w 66"/>
                <a:gd name="T113" fmla="*/ 61 h 112"/>
                <a:gd name="T114" fmla="*/ 5 w 66"/>
                <a:gd name="T115" fmla="*/ 61 h 112"/>
                <a:gd name="T116" fmla="*/ 0 w 66"/>
                <a:gd name="T117" fmla="*/ 51 h 112"/>
                <a:gd name="T118" fmla="*/ 0 w 66"/>
                <a:gd name="T119" fmla="*/ 46 h 112"/>
                <a:gd name="T120" fmla="*/ 0 w 66"/>
                <a:gd name="T121" fmla="*/ 4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112"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5" y="41"/>
                  </a:lnTo>
                  <a:lnTo>
                    <a:pt x="20" y="41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1"/>
                  </a:lnTo>
                  <a:lnTo>
                    <a:pt x="30" y="26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61" y="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61" y="31"/>
                  </a:lnTo>
                  <a:lnTo>
                    <a:pt x="61" y="41"/>
                  </a:lnTo>
                  <a:lnTo>
                    <a:pt x="61" y="46"/>
                  </a:lnTo>
                  <a:lnTo>
                    <a:pt x="61" y="56"/>
                  </a:lnTo>
                  <a:lnTo>
                    <a:pt x="61" y="61"/>
                  </a:lnTo>
                  <a:lnTo>
                    <a:pt x="66" y="61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86"/>
                  </a:lnTo>
                  <a:lnTo>
                    <a:pt x="66" y="91"/>
                  </a:lnTo>
                  <a:lnTo>
                    <a:pt x="61" y="91"/>
                  </a:lnTo>
                  <a:lnTo>
                    <a:pt x="61" y="102"/>
                  </a:lnTo>
                  <a:lnTo>
                    <a:pt x="56" y="107"/>
                  </a:lnTo>
                  <a:lnTo>
                    <a:pt x="40" y="102"/>
                  </a:lnTo>
                  <a:lnTo>
                    <a:pt x="40" y="112"/>
                  </a:lnTo>
                  <a:lnTo>
                    <a:pt x="35" y="112"/>
                  </a:lnTo>
                  <a:lnTo>
                    <a:pt x="30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0" y="112"/>
                  </a:lnTo>
                  <a:lnTo>
                    <a:pt x="15" y="107"/>
                  </a:lnTo>
                  <a:lnTo>
                    <a:pt x="15" y="9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1" name="Freeform 145">
              <a:extLst>
                <a:ext uri="{FF2B5EF4-FFF2-40B4-BE49-F238E27FC236}">
                  <a16:creationId xmlns:a16="http://schemas.microsoft.com/office/drawing/2014/main" id="{91B6F436-4D2F-F8C3-34A1-DB0843B4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4" y="2894013"/>
              <a:ext cx="57150" cy="63500"/>
            </a:xfrm>
            <a:custGeom>
              <a:avLst/>
              <a:gdLst>
                <a:gd name="T0" fmla="*/ 31 w 36"/>
                <a:gd name="T1" fmla="*/ 20 h 40"/>
                <a:gd name="T2" fmla="*/ 31 w 36"/>
                <a:gd name="T3" fmla="*/ 20 h 40"/>
                <a:gd name="T4" fmla="*/ 21 w 36"/>
                <a:gd name="T5" fmla="*/ 25 h 40"/>
                <a:gd name="T6" fmla="*/ 21 w 36"/>
                <a:gd name="T7" fmla="*/ 35 h 40"/>
                <a:gd name="T8" fmla="*/ 21 w 36"/>
                <a:gd name="T9" fmla="*/ 35 h 40"/>
                <a:gd name="T10" fmla="*/ 16 w 36"/>
                <a:gd name="T11" fmla="*/ 40 h 40"/>
                <a:gd name="T12" fmla="*/ 11 w 36"/>
                <a:gd name="T13" fmla="*/ 35 h 40"/>
                <a:gd name="T14" fmla="*/ 11 w 36"/>
                <a:gd name="T15" fmla="*/ 35 h 40"/>
                <a:gd name="T16" fmla="*/ 11 w 36"/>
                <a:gd name="T17" fmla="*/ 35 h 40"/>
                <a:gd name="T18" fmla="*/ 11 w 36"/>
                <a:gd name="T19" fmla="*/ 30 h 40"/>
                <a:gd name="T20" fmla="*/ 6 w 36"/>
                <a:gd name="T21" fmla="*/ 25 h 40"/>
                <a:gd name="T22" fmla="*/ 6 w 36"/>
                <a:gd name="T23" fmla="*/ 20 h 40"/>
                <a:gd name="T24" fmla="*/ 0 w 36"/>
                <a:gd name="T25" fmla="*/ 15 h 40"/>
                <a:gd name="T26" fmla="*/ 0 w 36"/>
                <a:gd name="T27" fmla="*/ 15 h 40"/>
                <a:gd name="T28" fmla="*/ 11 w 36"/>
                <a:gd name="T29" fmla="*/ 10 h 40"/>
                <a:gd name="T30" fmla="*/ 11 w 36"/>
                <a:gd name="T31" fmla="*/ 10 h 40"/>
                <a:gd name="T32" fmla="*/ 16 w 36"/>
                <a:gd name="T33" fmla="*/ 10 h 40"/>
                <a:gd name="T34" fmla="*/ 21 w 36"/>
                <a:gd name="T35" fmla="*/ 5 h 40"/>
                <a:gd name="T36" fmla="*/ 26 w 36"/>
                <a:gd name="T37" fmla="*/ 5 h 40"/>
                <a:gd name="T38" fmla="*/ 26 w 36"/>
                <a:gd name="T39" fmla="*/ 0 h 40"/>
                <a:gd name="T40" fmla="*/ 31 w 36"/>
                <a:gd name="T41" fmla="*/ 0 h 40"/>
                <a:gd name="T42" fmla="*/ 36 w 36"/>
                <a:gd name="T43" fmla="*/ 0 h 40"/>
                <a:gd name="T44" fmla="*/ 36 w 36"/>
                <a:gd name="T45" fmla="*/ 10 h 40"/>
                <a:gd name="T46" fmla="*/ 36 w 36"/>
                <a:gd name="T47" fmla="*/ 10 h 40"/>
                <a:gd name="T48" fmla="*/ 36 w 36"/>
                <a:gd name="T49" fmla="*/ 10 h 40"/>
                <a:gd name="T50" fmla="*/ 31 w 36"/>
                <a:gd name="T51" fmla="*/ 15 h 40"/>
                <a:gd name="T52" fmla="*/ 31 w 36"/>
                <a:gd name="T53" fmla="*/ 20 h 40"/>
                <a:gd name="T54" fmla="*/ 31 w 36"/>
                <a:gd name="T5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0">
                  <a:moveTo>
                    <a:pt x="31" y="20"/>
                  </a:moveTo>
                  <a:lnTo>
                    <a:pt x="31" y="20"/>
                  </a:lnTo>
                  <a:lnTo>
                    <a:pt x="21" y="2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6" y="4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0"/>
                  </a:lnTo>
                  <a:lnTo>
                    <a:pt x="6" y="25"/>
                  </a:lnTo>
                  <a:lnTo>
                    <a:pt x="6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1" y="15"/>
                  </a:lnTo>
                  <a:lnTo>
                    <a:pt x="31" y="20"/>
                  </a:lnTo>
                  <a:lnTo>
                    <a:pt x="31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2" name="Freeform 146">
              <a:extLst>
                <a:ext uri="{FF2B5EF4-FFF2-40B4-BE49-F238E27FC236}">
                  <a16:creationId xmlns:a16="http://schemas.microsoft.com/office/drawing/2014/main" id="{B3F39780-9311-ADE2-5ED1-7001C5FD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4" y="4114800"/>
              <a:ext cx="346075" cy="217488"/>
            </a:xfrm>
            <a:custGeom>
              <a:avLst/>
              <a:gdLst>
                <a:gd name="T0" fmla="*/ 132 w 218"/>
                <a:gd name="T1" fmla="*/ 137 h 137"/>
                <a:gd name="T2" fmla="*/ 127 w 218"/>
                <a:gd name="T3" fmla="*/ 137 h 137"/>
                <a:gd name="T4" fmla="*/ 122 w 218"/>
                <a:gd name="T5" fmla="*/ 137 h 137"/>
                <a:gd name="T6" fmla="*/ 102 w 218"/>
                <a:gd name="T7" fmla="*/ 132 h 137"/>
                <a:gd name="T8" fmla="*/ 81 w 218"/>
                <a:gd name="T9" fmla="*/ 127 h 137"/>
                <a:gd name="T10" fmla="*/ 81 w 218"/>
                <a:gd name="T11" fmla="*/ 117 h 137"/>
                <a:gd name="T12" fmla="*/ 81 w 218"/>
                <a:gd name="T13" fmla="*/ 117 h 137"/>
                <a:gd name="T14" fmla="*/ 76 w 218"/>
                <a:gd name="T15" fmla="*/ 106 h 137"/>
                <a:gd name="T16" fmla="*/ 76 w 218"/>
                <a:gd name="T17" fmla="*/ 101 h 137"/>
                <a:gd name="T18" fmla="*/ 76 w 218"/>
                <a:gd name="T19" fmla="*/ 101 h 137"/>
                <a:gd name="T20" fmla="*/ 71 w 218"/>
                <a:gd name="T21" fmla="*/ 106 h 137"/>
                <a:gd name="T22" fmla="*/ 66 w 218"/>
                <a:gd name="T23" fmla="*/ 106 h 137"/>
                <a:gd name="T24" fmla="*/ 61 w 218"/>
                <a:gd name="T25" fmla="*/ 106 h 137"/>
                <a:gd name="T26" fmla="*/ 56 w 218"/>
                <a:gd name="T27" fmla="*/ 111 h 137"/>
                <a:gd name="T28" fmla="*/ 31 w 218"/>
                <a:gd name="T29" fmla="*/ 111 h 137"/>
                <a:gd name="T30" fmla="*/ 26 w 218"/>
                <a:gd name="T31" fmla="*/ 111 h 137"/>
                <a:gd name="T32" fmla="*/ 26 w 218"/>
                <a:gd name="T33" fmla="*/ 96 h 137"/>
                <a:gd name="T34" fmla="*/ 21 w 218"/>
                <a:gd name="T35" fmla="*/ 86 h 137"/>
                <a:gd name="T36" fmla="*/ 16 w 218"/>
                <a:gd name="T37" fmla="*/ 86 h 137"/>
                <a:gd name="T38" fmla="*/ 5 w 218"/>
                <a:gd name="T39" fmla="*/ 86 h 137"/>
                <a:gd name="T40" fmla="*/ 0 w 218"/>
                <a:gd name="T41" fmla="*/ 81 h 137"/>
                <a:gd name="T42" fmla="*/ 11 w 218"/>
                <a:gd name="T43" fmla="*/ 81 h 137"/>
                <a:gd name="T44" fmla="*/ 11 w 218"/>
                <a:gd name="T45" fmla="*/ 71 h 137"/>
                <a:gd name="T46" fmla="*/ 11 w 218"/>
                <a:gd name="T47" fmla="*/ 66 h 137"/>
                <a:gd name="T48" fmla="*/ 26 w 218"/>
                <a:gd name="T49" fmla="*/ 56 h 137"/>
                <a:gd name="T50" fmla="*/ 51 w 218"/>
                <a:gd name="T51" fmla="*/ 51 h 137"/>
                <a:gd name="T52" fmla="*/ 51 w 218"/>
                <a:gd name="T53" fmla="*/ 41 h 137"/>
                <a:gd name="T54" fmla="*/ 46 w 218"/>
                <a:gd name="T55" fmla="*/ 25 h 137"/>
                <a:gd name="T56" fmla="*/ 56 w 218"/>
                <a:gd name="T57" fmla="*/ 20 h 137"/>
                <a:gd name="T58" fmla="*/ 86 w 218"/>
                <a:gd name="T59" fmla="*/ 25 h 137"/>
                <a:gd name="T60" fmla="*/ 107 w 218"/>
                <a:gd name="T61" fmla="*/ 25 h 137"/>
                <a:gd name="T62" fmla="*/ 127 w 218"/>
                <a:gd name="T63" fmla="*/ 10 h 137"/>
                <a:gd name="T64" fmla="*/ 142 w 218"/>
                <a:gd name="T65" fmla="*/ 10 h 137"/>
                <a:gd name="T66" fmla="*/ 157 w 218"/>
                <a:gd name="T67" fmla="*/ 5 h 137"/>
                <a:gd name="T68" fmla="*/ 168 w 218"/>
                <a:gd name="T69" fmla="*/ 0 h 137"/>
                <a:gd name="T70" fmla="*/ 178 w 218"/>
                <a:gd name="T71" fmla="*/ 0 h 137"/>
                <a:gd name="T72" fmla="*/ 193 w 218"/>
                <a:gd name="T73" fmla="*/ 10 h 137"/>
                <a:gd name="T74" fmla="*/ 203 w 218"/>
                <a:gd name="T75" fmla="*/ 5 h 137"/>
                <a:gd name="T76" fmla="*/ 203 w 218"/>
                <a:gd name="T77" fmla="*/ 15 h 137"/>
                <a:gd name="T78" fmla="*/ 213 w 218"/>
                <a:gd name="T79" fmla="*/ 25 h 137"/>
                <a:gd name="T80" fmla="*/ 208 w 218"/>
                <a:gd name="T81" fmla="*/ 36 h 137"/>
                <a:gd name="T82" fmla="*/ 208 w 218"/>
                <a:gd name="T83" fmla="*/ 56 h 137"/>
                <a:gd name="T84" fmla="*/ 203 w 218"/>
                <a:gd name="T85" fmla="*/ 61 h 137"/>
                <a:gd name="T86" fmla="*/ 198 w 218"/>
                <a:gd name="T87" fmla="*/ 81 h 137"/>
                <a:gd name="T88" fmla="*/ 183 w 218"/>
                <a:gd name="T89" fmla="*/ 106 h 137"/>
                <a:gd name="T90" fmla="*/ 168 w 218"/>
                <a:gd name="T91" fmla="*/ 101 h 137"/>
                <a:gd name="T92" fmla="*/ 162 w 218"/>
                <a:gd name="T93" fmla="*/ 111 h 137"/>
                <a:gd name="T94" fmla="*/ 157 w 218"/>
                <a:gd name="T95" fmla="*/ 111 h 137"/>
                <a:gd name="T96" fmla="*/ 142 w 218"/>
                <a:gd name="T97" fmla="*/ 111 h 137"/>
                <a:gd name="T98" fmla="*/ 137 w 218"/>
                <a:gd name="T99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137">
                  <a:moveTo>
                    <a:pt x="132" y="137"/>
                  </a:moveTo>
                  <a:lnTo>
                    <a:pt x="132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2" y="137"/>
                  </a:lnTo>
                  <a:lnTo>
                    <a:pt x="117" y="137"/>
                  </a:lnTo>
                  <a:lnTo>
                    <a:pt x="107" y="132"/>
                  </a:lnTo>
                  <a:lnTo>
                    <a:pt x="102" y="132"/>
                  </a:lnTo>
                  <a:lnTo>
                    <a:pt x="86" y="137"/>
                  </a:lnTo>
                  <a:lnTo>
                    <a:pt x="81" y="132"/>
                  </a:lnTo>
                  <a:lnTo>
                    <a:pt x="81" y="127"/>
                  </a:lnTo>
                  <a:lnTo>
                    <a:pt x="76" y="122"/>
                  </a:lnTo>
                  <a:lnTo>
                    <a:pt x="71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6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6" y="111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6"/>
                  </a:lnTo>
                  <a:lnTo>
                    <a:pt x="76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1"/>
                  </a:lnTo>
                  <a:lnTo>
                    <a:pt x="61" y="101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6" y="111"/>
                  </a:lnTo>
                  <a:lnTo>
                    <a:pt x="56" y="111"/>
                  </a:lnTo>
                  <a:lnTo>
                    <a:pt x="51" y="111"/>
                  </a:lnTo>
                  <a:lnTo>
                    <a:pt x="36" y="111"/>
                  </a:lnTo>
                  <a:lnTo>
                    <a:pt x="31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6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11" y="81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11" y="66"/>
                  </a:lnTo>
                  <a:lnTo>
                    <a:pt x="16" y="61"/>
                  </a:lnTo>
                  <a:lnTo>
                    <a:pt x="21" y="56"/>
                  </a:lnTo>
                  <a:lnTo>
                    <a:pt x="26" y="56"/>
                  </a:lnTo>
                  <a:lnTo>
                    <a:pt x="31" y="61"/>
                  </a:lnTo>
                  <a:lnTo>
                    <a:pt x="36" y="56"/>
                  </a:lnTo>
                  <a:lnTo>
                    <a:pt x="51" y="51"/>
                  </a:lnTo>
                  <a:lnTo>
                    <a:pt x="56" y="46"/>
                  </a:lnTo>
                  <a:lnTo>
                    <a:pt x="56" y="41"/>
                  </a:lnTo>
                  <a:lnTo>
                    <a:pt x="51" y="41"/>
                  </a:lnTo>
                  <a:lnTo>
                    <a:pt x="51" y="36"/>
                  </a:lnTo>
                  <a:lnTo>
                    <a:pt x="51" y="30"/>
                  </a:lnTo>
                  <a:lnTo>
                    <a:pt x="46" y="25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56" y="20"/>
                  </a:lnTo>
                  <a:lnTo>
                    <a:pt x="71" y="25"/>
                  </a:lnTo>
                  <a:lnTo>
                    <a:pt x="81" y="25"/>
                  </a:lnTo>
                  <a:lnTo>
                    <a:pt x="86" y="25"/>
                  </a:lnTo>
                  <a:lnTo>
                    <a:pt x="92" y="25"/>
                  </a:lnTo>
                  <a:lnTo>
                    <a:pt x="97" y="25"/>
                  </a:lnTo>
                  <a:lnTo>
                    <a:pt x="107" y="25"/>
                  </a:lnTo>
                  <a:lnTo>
                    <a:pt x="112" y="25"/>
                  </a:lnTo>
                  <a:lnTo>
                    <a:pt x="122" y="15"/>
                  </a:lnTo>
                  <a:lnTo>
                    <a:pt x="127" y="10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42" y="10"/>
                  </a:lnTo>
                  <a:lnTo>
                    <a:pt x="147" y="10"/>
                  </a:lnTo>
                  <a:lnTo>
                    <a:pt x="152" y="10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3" y="10"/>
                  </a:lnTo>
                  <a:lnTo>
                    <a:pt x="193" y="10"/>
                  </a:lnTo>
                  <a:lnTo>
                    <a:pt x="198" y="5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13" y="20"/>
                  </a:lnTo>
                  <a:lnTo>
                    <a:pt x="213" y="20"/>
                  </a:lnTo>
                  <a:lnTo>
                    <a:pt x="213" y="25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08" y="36"/>
                  </a:lnTo>
                  <a:lnTo>
                    <a:pt x="208" y="46"/>
                  </a:lnTo>
                  <a:lnTo>
                    <a:pt x="203" y="51"/>
                  </a:lnTo>
                  <a:lnTo>
                    <a:pt x="208" y="56"/>
                  </a:lnTo>
                  <a:lnTo>
                    <a:pt x="208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198" y="71"/>
                  </a:lnTo>
                  <a:lnTo>
                    <a:pt x="203" y="76"/>
                  </a:lnTo>
                  <a:lnTo>
                    <a:pt x="198" y="81"/>
                  </a:lnTo>
                  <a:lnTo>
                    <a:pt x="193" y="86"/>
                  </a:lnTo>
                  <a:lnTo>
                    <a:pt x="188" y="96"/>
                  </a:lnTo>
                  <a:lnTo>
                    <a:pt x="183" y="106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68" y="101"/>
                  </a:lnTo>
                  <a:lnTo>
                    <a:pt x="168" y="106"/>
                  </a:lnTo>
                  <a:lnTo>
                    <a:pt x="168" y="111"/>
                  </a:lnTo>
                  <a:lnTo>
                    <a:pt x="162" y="111"/>
                  </a:lnTo>
                  <a:lnTo>
                    <a:pt x="162" y="106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42" y="111"/>
                  </a:lnTo>
                  <a:lnTo>
                    <a:pt x="142" y="117"/>
                  </a:lnTo>
                  <a:lnTo>
                    <a:pt x="142" y="117"/>
                  </a:lnTo>
                  <a:lnTo>
                    <a:pt x="137" y="122"/>
                  </a:lnTo>
                  <a:lnTo>
                    <a:pt x="137" y="127"/>
                  </a:lnTo>
                  <a:lnTo>
                    <a:pt x="132" y="13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3" name="Freeform 147">
              <a:extLst>
                <a:ext uri="{FF2B5EF4-FFF2-40B4-BE49-F238E27FC236}">
                  <a16:creationId xmlns:a16="http://schemas.microsoft.com/office/drawing/2014/main" id="{D56C51AE-E522-CBD8-ABC9-9CB781BB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51" y="3914775"/>
              <a:ext cx="312738" cy="239713"/>
            </a:xfrm>
            <a:custGeom>
              <a:avLst/>
              <a:gdLst>
                <a:gd name="T0" fmla="*/ 0 w 197"/>
                <a:gd name="T1" fmla="*/ 126 h 151"/>
                <a:gd name="T2" fmla="*/ 0 w 197"/>
                <a:gd name="T3" fmla="*/ 126 h 151"/>
                <a:gd name="T4" fmla="*/ 5 w 197"/>
                <a:gd name="T5" fmla="*/ 121 h 151"/>
                <a:gd name="T6" fmla="*/ 35 w 197"/>
                <a:gd name="T7" fmla="*/ 116 h 151"/>
                <a:gd name="T8" fmla="*/ 35 w 197"/>
                <a:gd name="T9" fmla="*/ 116 h 151"/>
                <a:gd name="T10" fmla="*/ 40 w 197"/>
                <a:gd name="T11" fmla="*/ 111 h 151"/>
                <a:gd name="T12" fmla="*/ 50 w 197"/>
                <a:gd name="T13" fmla="*/ 111 h 151"/>
                <a:gd name="T14" fmla="*/ 60 w 197"/>
                <a:gd name="T15" fmla="*/ 101 h 151"/>
                <a:gd name="T16" fmla="*/ 65 w 197"/>
                <a:gd name="T17" fmla="*/ 96 h 151"/>
                <a:gd name="T18" fmla="*/ 71 w 197"/>
                <a:gd name="T19" fmla="*/ 96 h 151"/>
                <a:gd name="T20" fmla="*/ 106 w 197"/>
                <a:gd name="T21" fmla="*/ 65 h 151"/>
                <a:gd name="T22" fmla="*/ 116 w 197"/>
                <a:gd name="T23" fmla="*/ 45 h 151"/>
                <a:gd name="T24" fmla="*/ 121 w 197"/>
                <a:gd name="T25" fmla="*/ 25 h 151"/>
                <a:gd name="T26" fmla="*/ 126 w 197"/>
                <a:gd name="T27" fmla="*/ 15 h 151"/>
                <a:gd name="T28" fmla="*/ 126 w 197"/>
                <a:gd name="T29" fmla="*/ 10 h 151"/>
                <a:gd name="T30" fmla="*/ 126 w 197"/>
                <a:gd name="T31" fmla="*/ 5 h 151"/>
                <a:gd name="T32" fmla="*/ 131 w 197"/>
                <a:gd name="T33" fmla="*/ 5 h 151"/>
                <a:gd name="T34" fmla="*/ 136 w 197"/>
                <a:gd name="T35" fmla="*/ 5 h 151"/>
                <a:gd name="T36" fmla="*/ 147 w 197"/>
                <a:gd name="T37" fmla="*/ 0 h 151"/>
                <a:gd name="T38" fmla="*/ 152 w 197"/>
                <a:gd name="T39" fmla="*/ 0 h 151"/>
                <a:gd name="T40" fmla="*/ 162 w 197"/>
                <a:gd name="T41" fmla="*/ 0 h 151"/>
                <a:gd name="T42" fmla="*/ 167 w 197"/>
                <a:gd name="T43" fmla="*/ 5 h 151"/>
                <a:gd name="T44" fmla="*/ 172 w 197"/>
                <a:gd name="T45" fmla="*/ 20 h 151"/>
                <a:gd name="T46" fmla="*/ 182 w 197"/>
                <a:gd name="T47" fmla="*/ 15 h 151"/>
                <a:gd name="T48" fmla="*/ 182 w 197"/>
                <a:gd name="T49" fmla="*/ 25 h 151"/>
                <a:gd name="T50" fmla="*/ 177 w 197"/>
                <a:gd name="T51" fmla="*/ 35 h 151"/>
                <a:gd name="T52" fmla="*/ 192 w 197"/>
                <a:gd name="T53" fmla="*/ 50 h 151"/>
                <a:gd name="T54" fmla="*/ 197 w 197"/>
                <a:gd name="T55" fmla="*/ 55 h 151"/>
                <a:gd name="T56" fmla="*/ 197 w 197"/>
                <a:gd name="T57" fmla="*/ 65 h 151"/>
                <a:gd name="T58" fmla="*/ 182 w 197"/>
                <a:gd name="T59" fmla="*/ 70 h 151"/>
                <a:gd name="T60" fmla="*/ 187 w 197"/>
                <a:gd name="T61" fmla="*/ 75 h 151"/>
                <a:gd name="T62" fmla="*/ 187 w 197"/>
                <a:gd name="T63" fmla="*/ 86 h 151"/>
                <a:gd name="T64" fmla="*/ 182 w 197"/>
                <a:gd name="T65" fmla="*/ 91 h 151"/>
                <a:gd name="T66" fmla="*/ 182 w 197"/>
                <a:gd name="T67" fmla="*/ 96 h 151"/>
                <a:gd name="T68" fmla="*/ 177 w 197"/>
                <a:gd name="T69" fmla="*/ 106 h 151"/>
                <a:gd name="T70" fmla="*/ 177 w 197"/>
                <a:gd name="T71" fmla="*/ 121 h 151"/>
                <a:gd name="T72" fmla="*/ 177 w 197"/>
                <a:gd name="T73" fmla="*/ 131 h 151"/>
                <a:gd name="T74" fmla="*/ 172 w 197"/>
                <a:gd name="T75" fmla="*/ 136 h 151"/>
                <a:gd name="T76" fmla="*/ 162 w 197"/>
                <a:gd name="T77" fmla="*/ 131 h 151"/>
                <a:gd name="T78" fmla="*/ 152 w 197"/>
                <a:gd name="T79" fmla="*/ 131 h 151"/>
                <a:gd name="T80" fmla="*/ 147 w 197"/>
                <a:gd name="T81" fmla="*/ 126 h 151"/>
                <a:gd name="T82" fmla="*/ 141 w 197"/>
                <a:gd name="T83" fmla="*/ 131 h 151"/>
                <a:gd name="T84" fmla="*/ 131 w 197"/>
                <a:gd name="T85" fmla="*/ 136 h 151"/>
                <a:gd name="T86" fmla="*/ 121 w 197"/>
                <a:gd name="T87" fmla="*/ 136 h 151"/>
                <a:gd name="T88" fmla="*/ 116 w 197"/>
                <a:gd name="T89" fmla="*/ 131 h 151"/>
                <a:gd name="T90" fmla="*/ 101 w 197"/>
                <a:gd name="T91" fmla="*/ 141 h 151"/>
                <a:gd name="T92" fmla="*/ 86 w 197"/>
                <a:gd name="T93" fmla="*/ 151 h 151"/>
                <a:gd name="T94" fmla="*/ 71 w 197"/>
                <a:gd name="T95" fmla="*/ 151 h 151"/>
                <a:gd name="T96" fmla="*/ 60 w 197"/>
                <a:gd name="T97" fmla="*/ 151 h 151"/>
                <a:gd name="T98" fmla="*/ 35 w 197"/>
                <a:gd name="T99" fmla="*/ 146 h 151"/>
                <a:gd name="T100" fmla="*/ 25 w 197"/>
                <a:gd name="T101" fmla="*/ 146 h 151"/>
                <a:gd name="T102" fmla="*/ 20 w 197"/>
                <a:gd name="T103" fmla="*/ 146 h 151"/>
                <a:gd name="T104" fmla="*/ 10 w 197"/>
                <a:gd name="T105" fmla="*/ 141 h 151"/>
                <a:gd name="T106" fmla="*/ 10 w 197"/>
                <a:gd name="T107" fmla="*/ 136 h 151"/>
                <a:gd name="T108" fmla="*/ 5 w 197"/>
                <a:gd name="T109" fmla="*/ 136 h 151"/>
                <a:gd name="T110" fmla="*/ 0 w 197"/>
                <a:gd name="T111" fmla="*/ 136 h 151"/>
                <a:gd name="T112" fmla="*/ 0 w 197"/>
                <a:gd name="T113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51">
                  <a:moveTo>
                    <a:pt x="0" y="126"/>
                  </a:move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" y="126"/>
                  </a:lnTo>
                  <a:lnTo>
                    <a:pt x="5" y="121"/>
                  </a:lnTo>
                  <a:lnTo>
                    <a:pt x="10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40" y="116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50" y="111"/>
                  </a:lnTo>
                  <a:lnTo>
                    <a:pt x="55" y="106"/>
                  </a:lnTo>
                  <a:lnTo>
                    <a:pt x="60" y="101"/>
                  </a:lnTo>
                  <a:lnTo>
                    <a:pt x="60" y="96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96" y="81"/>
                  </a:lnTo>
                  <a:lnTo>
                    <a:pt x="106" y="65"/>
                  </a:lnTo>
                  <a:lnTo>
                    <a:pt x="111" y="55"/>
                  </a:lnTo>
                  <a:lnTo>
                    <a:pt x="116" y="45"/>
                  </a:lnTo>
                  <a:lnTo>
                    <a:pt x="121" y="35"/>
                  </a:lnTo>
                  <a:lnTo>
                    <a:pt x="121" y="25"/>
                  </a:lnTo>
                  <a:lnTo>
                    <a:pt x="121" y="20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0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67" y="5"/>
                  </a:lnTo>
                  <a:lnTo>
                    <a:pt x="167" y="15"/>
                  </a:lnTo>
                  <a:lnTo>
                    <a:pt x="172" y="20"/>
                  </a:lnTo>
                  <a:lnTo>
                    <a:pt x="177" y="20"/>
                  </a:lnTo>
                  <a:lnTo>
                    <a:pt x="182" y="15"/>
                  </a:lnTo>
                  <a:lnTo>
                    <a:pt x="187" y="15"/>
                  </a:lnTo>
                  <a:lnTo>
                    <a:pt x="182" y="25"/>
                  </a:lnTo>
                  <a:lnTo>
                    <a:pt x="182" y="30"/>
                  </a:lnTo>
                  <a:lnTo>
                    <a:pt x="177" y="35"/>
                  </a:lnTo>
                  <a:lnTo>
                    <a:pt x="187" y="40"/>
                  </a:lnTo>
                  <a:lnTo>
                    <a:pt x="192" y="50"/>
                  </a:lnTo>
                  <a:lnTo>
                    <a:pt x="192" y="55"/>
                  </a:lnTo>
                  <a:lnTo>
                    <a:pt x="197" y="55"/>
                  </a:lnTo>
                  <a:lnTo>
                    <a:pt x="197" y="60"/>
                  </a:lnTo>
                  <a:lnTo>
                    <a:pt x="197" y="65"/>
                  </a:lnTo>
                  <a:lnTo>
                    <a:pt x="187" y="65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7" y="75"/>
                  </a:lnTo>
                  <a:lnTo>
                    <a:pt x="187" y="81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77" y="106"/>
                  </a:lnTo>
                  <a:lnTo>
                    <a:pt x="177" y="111"/>
                  </a:lnTo>
                  <a:lnTo>
                    <a:pt x="177" y="121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7" y="131"/>
                  </a:lnTo>
                  <a:lnTo>
                    <a:pt x="162" y="131"/>
                  </a:lnTo>
                  <a:lnTo>
                    <a:pt x="157" y="126"/>
                  </a:lnTo>
                  <a:lnTo>
                    <a:pt x="152" y="131"/>
                  </a:lnTo>
                  <a:lnTo>
                    <a:pt x="147" y="131"/>
                  </a:lnTo>
                  <a:lnTo>
                    <a:pt x="147" y="126"/>
                  </a:lnTo>
                  <a:lnTo>
                    <a:pt x="141" y="126"/>
                  </a:lnTo>
                  <a:lnTo>
                    <a:pt x="141" y="131"/>
                  </a:lnTo>
                  <a:lnTo>
                    <a:pt x="136" y="131"/>
                  </a:lnTo>
                  <a:lnTo>
                    <a:pt x="131" y="136"/>
                  </a:lnTo>
                  <a:lnTo>
                    <a:pt x="126" y="136"/>
                  </a:lnTo>
                  <a:lnTo>
                    <a:pt x="121" y="136"/>
                  </a:lnTo>
                  <a:lnTo>
                    <a:pt x="116" y="131"/>
                  </a:lnTo>
                  <a:lnTo>
                    <a:pt x="116" y="131"/>
                  </a:lnTo>
                  <a:lnTo>
                    <a:pt x="106" y="136"/>
                  </a:lnTo>
                  <a:lnTo>
                    <a:pt x="101" y="141"/>
                  </a:lnTo>
                  <a:lnTo>
                    <a:pt x="91" y="151"/>
                  </a:lnTo>
                  <a:lnTo>
                    <a:pt x="86" y="151"/>
                  </a:lnTo>
                  <a:lnTo>
                    <a:pt x="76" y="151"/>
                  </a:lnTo>
                  <a:lnTo>
                    <a:pt x="71" y="151"/>
                  </a:lnTo>
                  <a:lnTo>
                    <a:pt x="65" y="151"/>
                  </a:lnTo>
                  <a:lnTo>
                    <a:pt x="60" y="151"/>
                  </a:lnTo>
                  <a:lnTo>
                    <a:pt x="50" y="151"/>
                  </a:lnTo>
                  <a:lnTo>
                    <a:pt x="3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0" y="146"/>
                  </a:lnTo>
                  <a:lnTo>
                    <a:pt x="15" y="146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2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4" name="Freeform 148">
              <a:extLst>
                <a:ext uri="{FF2B5EF4-FFF2-40B4-BE49-F238E27FC236}">
                  <a16:creationId xmlns:a16="http://schemas.microsoft.com/office/drawing/2014/main" id="{5396458B-D8B3-56F3-3FD9-E97461AB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4106863"/>
              <a:ext cx="249238" cy="249238"/>
            </a:xfrm>
            <a:custGeom>
              <a:avLst/>
              <a:gdLst>
                <a:gd name="T0" fmla="*/ 127 w 157"/>
                <a:gd name="T1" fmla="*/ 116 h 157"/>
                <a:gd name="T2" fmla="*/ 117 w 157"/>
                <a:gd name="T3" fmla="*/ 132 h 157"/>
                <a:gd name="T4" fmla="*/ 112 w 157"/>
                <a:gd name="T5" fmla="*/ 142 h 157"/>
                <a:gd name="T6" fmla="*/ 101 w 157"/>
                <a:gd name="T7" fmla="*/ 142 h 157"/>
                <a:gd name="T8" fmla="*/ 76 w 157"/>
                <a:gd name="T9" fmla="*/ 147 h 157"/>
                <a:gd name="T10" fmla="*/ 66 w 157"/>
                <a:gd name="T11" fmla="*/ 157 h 157"/>
                <a:gd name="T12" fmla="*/ 51 w 157"/>
                <a:gd name="T13" fmla="*/ 147 h 157"/>
                <a:gd name="T14" fmla="*/ 36 w 157"/>
                <a:gd name="T15" fmla="*/ 132 h 157"/>
                <a:gd name="T16" fmla="*/ 51 w 157"/>
                <a:gd name="T17" fmla="*/ 127 h 157"/>
                <a:gd name="T18" fmla="*/ 56 w 157"/>
                <a:gd name="T19" fmla="*/ 127 h 157"/>
                <a:gd name="T20" fmla="*/ 76 w 157"/>
                <a:gd name="T21" fmla="*/ 122 h 157"/>
                <a:gd name="T22" fmla="*/ 86 w 157"/>
                <a:gd name="T23" fmla="*/ 122 h 157"/>
                <a:gd name="T24" fmla="*/ 91 w 157"/>
                <a:gd name="T25" fmla="*/ 96 h 157"/>
                <a:gd name="T26" fmla="*/ 71 w 157"/>
                <a:gd name="T27" fmla="*/ 101 h 157"/>
                <a:gd name="T28" fmla="*/ 76 w 157"/>
                <a:gd name="T29" fmla="*/ 106 h 157"/>
                <a:gd name="T30" fmla="*/ 71 w 157"/>
                <a:gd name="T31" fmla="*/ 116 h 157"/>
                <a:gd name="T32" fmla="*/ 25 w 157"/>
                <a:gd name="T33" fmla="*/ 116 h 157"/>
                <a:gd name="T34" fmla="*/ 20 w 157"/>
                <a:gd name="T35" fmla="*/ 122 h 157"/>
                <a:gd name="T36" fmla="*/ 15 w 157"/>
                <a:gd name="T37" fmla="*/ 111 h 157"/>
                <a:gd name="T38" fmla="*/ 25 w 157"/>
                <a:gd name="T39" fmla="*/ 101 h 157"/>
                <a:gd name="T40" fmla="*/ 36 w 157"/>
                <a:gd name="T41" fmla="*/ 96 h 157"/>
                <a:gd name="T42" fmla="*/ 36 w 157"/>
                <a:gd name="T43" fmla="*/ 76 h 157"/>
                <a:gd name="T44" fmla="*/ 20 w 157"/>
                <a:gd name="T45" fmla="*/ 71 h 157"/>
                <a:gd name="T46" fmla="*/ 0 w 157"/>
                <a:gd name="T47" fmla="*/ 71 h 157"/>
                <a:gd name="T48" fmla="*/ 5 w 157"/>
                <a:gd name="T49" fmla="*/ 66 h 157"/>
                <a:gd name="T50" fmla="*/ 5 w 157"/>
                <a:gd name="T51" fmla="*/ 61 h 157"/>
                <a:gd name="T52" fmla="*/ 15 w 157"/>
                <a:gd name="T53" fmla="*/ 56 h 157"/>
                <a:gd name="T54" fmla="*/ 41 w 157"/>
                <a:gd name="T55" fmla="*/ 46 h 157"/>
                <a:gd name="T56" fmla="*/ 51 w 157"/>
                <a:gd name="T57" fmla="*/ 30 h 157"/>
                <a:gd name="T58" fmla="*/ 51 w 157"/>
                <a:gd name="T59" fmla="*/ 25 h 157"/>
                <a:gd name="T60" fmla="*/ 71 w 157"/>
                <a:gd name="T61" fmla="*/ 30 h 157"/>
                <a:gd name="T62" fmla="*/ 86 w 157"/>
                <a:gd name="T63" fmla="*/ 30 h 157"/>
                <a:gd name="T64" fmla="*/ 91 w 157"/>
                <a:gd name="T65" fmla="*/ 20 h 157"/>
                <a:gd name="T66" fmla="*/ 106 w 157"/>
                <a:gd name="T67" fmla="*/ 15 h 157"/>
                <a:gd name="T68" fmla="*/ 122 w 157"/>
                <a:gd name="T69" fmla="*/ 0 h 157"/>
                <a:gd name="T70" fmla="*/ 122 w 157"/>
                <a:gd name="T71" fmla="*/ 5 h 157"/>
                <a:gd name="T72" fmla="*/ 127 w 157"/>
                <a:gd name="T73" fmla="*/ 15 h 157"/>
                <a:gd name="T74" fmla="*/ 132 w 157"/>
                <a:gd name="T75" fmla="*/ 20 h 157"/>
                <a:gd name="T76" fmla="*/ 147 w 157"/>
                <a:gd name="T77" fmla="*/ 25 h 157"/>
                <a:gd name="T78" fmla="*/ 152 w 157"/>
                <a:gd name="T79" fmla="*/ 46 h 157"/>
                <a:gd name="T80" fmla="*/ 137 w 157"/>
                <a:gd name="T81" fmla="*/ 61 h 157"/>
                <a:gd name="T82" fmla="*/ 117 w 157"/>
                <a:gd name="T83" fmla="*/ 66 h 157"/>
                <a:gd name="T84" fmla="*/ 112 w 157"/>
                <a:gd name="T85" fmla="*/ 76 h 157"/>
                <a:gd name="T86" fmla="*/ 106 w 157"/>
                <a:gd name="T87" fmla="*/ 86 h 157"/>
                <a:gd name="T88" fmla="*/ 106 w 157"/>
                <a:gd name="T89" fmla="*/ 91 h 157"/>
                <a:gd name="T90" fmla="*/ 117 w 157"/>
                <a:gd name="T91" fmla="*/ 91 h 157"/>
                <a:gd name="T92" fmla="*/ 127 w 157"/>
                <a:gd name="T93" fmla="*/ 91 h 157"/>
                <a:gd name="T94" fmla="*/ 127 w 157"/>
                <a:gd name="T95" fmla="*/ 11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57">
                  <a:moveTo>
                    <a:pt x="127" y="116"/>
                  </a:moveTo>
                  <a:lnTo>
                    <a:pt x="127" y="116"/>
                  </a:lnTo>
                  <a:lnTo>
                    <a:pt x="127" y="116"/>
                  </a:lnTo>
                  <a:lnTo>
                    <a:pt x="127" y="116"/>
                  </a:lnTo>
                  <a:lnTo>
                    <a:pt x="122" y="116"/>
                  </a:lnTo>
                  <a:lnTo>
                    <a:pt x="117" y="12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2" y="132"/>
                  </a:lnTo>
                  <a:lnTo>
                    <a:pt x="112" y="142"/>
                  </a:lnTo>
                  <a:lnTo>
                    <a:pt x="106" y="142"/>
                  </a:lnTo>
                  <a:lnTo>
                    <a:pt x="106" y="137"/>
                  </a:lnTo>
                  <a:lnTo>
                    <a:pt x="106" y="142"/>
                  </a:lnTo>
                  <a:lnTo>
                    <a:pt x="101" y="142"/>
                  </a:lnTo>
                  <a:lnTo>
                    <a:pt x="86" y="142"/>
                  </a:lnTo>
                  <a:lnTo>
                    <a:pt x="81" y="142"/>
                  </a:lnTo>
                  <a:lnTo>
                    <a:pt x="76" y="142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66" y="157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51" y="147"/>
                  </a:lnTo>
                  <a:lnTo>
                    <a:pt x="46" y="147"/>
                  </a:lnTo>
                  <a:lnTo>
                    <a:pt x="46" y="142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51" y="132"/>
                  </a:lnTo>
                  <a:lnTo>
                    <a:pt x="51" y="127"/>
                  </a:lnTo>
                  <a:lnTo>
                    <a:pt x="51" y="127"/>
                  </a:lnTo>
                  <a:lnTo>
                    <a:pt x="46" y="127"/>
                  </a:lnTo>
                  <a:lnTo>
                    <a:pt x="51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6" y="122"/>
                  </a:lnTo>
                  <a:lnTo>
                    <a:pt x="76" y="122"/>
                  </a:lnTo>
                  <a:lnTo>
                    <a:pt x="81" y="122"/>
                  </a:lnTo>
                  <a:lnTo>
                    <a:pt x="81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1" y="111"/>
                  </a:lnTo>
                  <a:lnTo>
                    <a:pt x="81" y="106"/>
                  </a:lnTo>
                  <a:lnTo>
                    <a:pt x="86" y="101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8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76" y="106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6"/>
                  </a:lnTo>
                  <a:lnTo>
                    <a:pt x="71" y="116"/>
                  </a:lnTo>
                  <a:lnTo>
                    <a:pt x="61" y="122"/>
                  </a:lnTo>
                  <a:lnTo>
                    <a:pt x="56" y="122"/>
                  </a:lnTo>
                  <a:lnTo>
                    <a:pt x="31" y="116"/>
                  </a:lnTo>
                  <a:lnTo>
                    <a:pt x="25" y="116"/>
                  </a:lnTo>
                  <a:lnTo>
                    <a:pt x="25" y="122"/>
                  </a:lnTo>
                  <a:lnTo>
                    <a:pt x="25" y="127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15" y="111"/>
                  </a:lnTo>
                  <a:lnTo>
                    <a:pt x="10" y="111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5" y="101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76"/>
                  </a:lnTo>
                  <a:lnTo>
                    <a:pt x="36" y="71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31" y="46"/>
                  </a:lnTo>
                  <a:lnTo>
                    <a:pt x="41" y="46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1" y="30"/>
                  </a:lnTo>
                  <a:lnTo>
                    <a:pt x="76" y="25"/>
                  </a:lnTo>
                  <a:lnTo>
                    <a:pt x="81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6" y="30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6" y="15"/>
                  </a:lnTo>
                  <a:lnTo>
                    <a:pt x="106" y="10"/>
                  </a:lnTo>
                  <a:lnTo>
                    <a:pt x="112" y="5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10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32" y="15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7" y="25"/>
                  </a:lnTo>
                  <a:lnTo>
                    <a:pt x="142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30"/>
                  </a:lnTo>
                  <a:lnTo>
                    <a:pt x="152" y="35"/>
                  </a:lnTo>
                  <a:lnTo>
                    <a:pt x="152" y="41"/>
                  </a:lnTo>
                  <a:lnTo>
                    <a:pt x="152" y="46"/>
                  </a:lnTo>
                  <a:lnTo>
                    <a:pt x="157" y="46"/>
                  </a:lnTo>
                  <a:lnTo>
                    <a:pt x="157" y="51"/>
                  </a:lnTo>
                  <a:lnTo>
                    <a:pt x="152" y="56"/>
                  </a:lnTo>
                  <a:lnTo>
                    <a:pt x="137" y="61"/>
                  </a:lnTo>
                  <a:lnTo>
                    <a:pt x="132" y="66"/>
                  </a:lnTo>
                  <a:lnTo>
                    <a:pt x="127" y="61"/>
                  </a:lnTo>
                  <a:lnTo>
                    <a:pt x="122" y="61"/>
                  </a:lnTo>
                  <a:lnTo>
                    <a:pt x="117" y="66"/>
                  </a:lnTo>
                  <a:lnTo>
                    <a:pt x="112" y="71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12" y="76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2" y="86"/>
                  </a:lnTo>
                  <a:lnTo>
                    <a:pt x="106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22" y="91"/>
                  </a:lnTo>
                  <a:lnTo>
                    <a:pt x="122" y="91"/>
                  </a:lnTo>
                  <a:lnTo>
                    <a:pt x="127" y="91"/>
                  </a:lnTo>
                  <a:lnTo>
                    <a:pt x="127" y="96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7" y="111"/>
                  </a:lnTo>
                  <a:lnTo>
                    <a:pt x="127" y="1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5" name="Freeform 149">
              <a:extLst>
                <a:ext uri="{FF2B5EF4-FFF2-40B4-BE49-F238E27FC236}">
                  <a16:creationId xmlns:a16="http://schemas.microsoft.com/office/drawing/2014/main" id="{B2F98558-9D2B-E5B1-1205-4EDB9AB52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4" y="3367088"/>
              <a:ext cx="144463" cy="193675"/>
            </a:xfrm>
            <a:custGeom>
              <a:avLst/>
              <a:gdLst>
                <a:gd name="T0" fmla="*/ 55 w 91"/>
                <a:gd name="T1" fmla="*/ 107 h 122"/>
                <a:gd name="T2" fmla="*/ 55 w 91"/>
                <a:gd name="T3" fmla="*/ 112 h 122"/>
                <a:gd name="T4" fmla="*/ 55 w 91"/>
                <a:gd name="T5" fmla="*/ 117 h 122"/>
                <a:gd name="T6" fmla="*/ 50 w 91"/>
                <a:gd name="T7" fmla="*/ 112 h 122"/>
                <a:gd name="T8" fmla="*/ 45 w 91"/>
                <a:gd name="T9" fmla="*/ 122 h 122"/>
                <a:gd name="T10" fmla="*/ 35 w 91"/>
                <a:gd name="T11" fmla="*/ 117 h 122"/>
                <a:gd name="T12" fmla="*/ 20 w 91"/>
                <a:gd name="T13" fmla="*/ 107 h 122"/>
                <a:gd name="T14" fmla="*/ 0 w 91"/>
                <a:gd name="T15" fmla="*/ 51 h 122"/>
                <a:gd name="T16" fmla="*/ 0 w 91"/>
                <a:gd name="T17" fmla="*/ 41 h 122"/>
                <a:gd name="T18" fmla="*/ 15 w 91"/>
                <a:gd name="T19" fmla="*/ 21 h 122"/>
                <a:gd name="T20" fmla="*/ 25 w 91"/>
                <a:gd name="T21" fmla="*/ 5 h 122"/>
                <a:gd name="T22" fmla="*/ 25 w 91"/>
                <a:gd name="T23" fmla="*/ 0 h 122"/>
                <a:gd name="T24" fmla="*/ 25 w 91"/>
                <a:gd name="T25" fmla="*/ 5 h 122"/>
                <a:gd name="T26" fmla="*/ 25 w 91"/>
                <a:gd name="T27" fmla="*/ 26 h 122"/>
                <a:gd name="T28" fmla="*/ 20 w 91"/>
                <a:gd name="T29" fmla="*/ 26 h 122"/>
                <a:gd name="T30" fmla="*/ 15 w 91"/>
                <a:gd name="T31" fmla="*/ 36 h 122"/>
                <a:gd name="T32" fmla="*/ 15 w 91"/>
                <a:gd name="T33" fmla="*/ 46 h 122"/>
                <a:gd name="T34" fmla="*/ 10 w 91"/>
                <a:gd name="T35" fmla="*/ 51 h 122"/>
                <a:gd name="T36" fmla="*/ 20 w 91"/>
                <a:gd name="T37" fmla="*/ 51 h 122"/>
                <a:gd name="T38" fmla="*/ 25 w 91"/>
                <a:gd name="T39" fmla="*/ 51 h 122"/>
                <a:gd name="T40" fmla="*/ 40 w 91"/>
                <a:gd name="T41" fmla="*/ 61 h 122"/>
                <a:gd name="T42" fmla="*/ 50 w 91"/>
                <a:gd name="T43" fmla="*/ 71 h 122"/>
                <a:gd name="T44" fmla="*/ 50 w 91"/>
                <a:gd name="T45" fmla="*/ 61 h 122"/>
                <a:gd name="T46" fmla="*/ 55 w 91"/>
                <a:gd name="T47" fmla="*/ 56 h 122"/>
                <a:gd name="T48" fmla="*/ 60 w 91"/>
                <a:gd name="T49" fmla="*/ 61 h 122"/>
                <a:gd name="T50" fmla="*/ 76 w 91"/>
                <a:gd name="T51" fmla="*/ 71 h 122"/>
                <a:gd name="T52" fmla="*/ 86 w 91"/>
                <a:gd name="T53" fmla="*/ 76 h 122"/>
                <a:gd name="T54" fmla="*/ 91 w 91"/>
                <a:gd name="T55" fmla="*/ 81 h 122"/>
                <a:gd name="T56" fmla="*/ 86 w 91"/>
                <a:gd name="T57" fmla="*/ 86 h 122"/>
                <a:gd name="T58" fmla="*/ 76 w 91"/>
                <a:gd name="T59" fmla="*/ 86 h 122"/>
                <a:gd name="T60" fmla="*/ 76 w 91"/>
                <a:gd name="T61" fmla="*/ 91 h 122"/>
                <a:gd name="T62" fmla="*/ 81 w 91"/>
                <a:gd name="T63" fmla="*/ 96 h 122"/>
                <a:gd name="T64" fmla="*/ 71 w 91"/>
                <a:gd name="T65" fmla="*/ 102 h 122"/>
                <a:gd name="T66" fmla="*/ 55 w 91"/>
                <a:gd name="T67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22">
                  <a:moveTo>
                    <a:pt x="55" y="107"/>
                  </a:moveTo>
                  <a:lnTo>
                    <a:pt x="55" y="107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0" y="117"/>
                  </a:lnTo>
                  <a:lnTo>
                    <a:pt x="50" y="112"/>
                  </a:lnTo>
                  <a:lnTo>
                    <a:pt x="45" y="117"/>
                  </a:lnTo>
                  <a:lnTo>
                    <a:pt x="45" y="122"/>
                  </a:lnTo>
                  <a:lnTo>
                    <a:pt x="40" y="117"/>
                  </a:lnTo>
                  <a:lnTo>
                    <a:pt x="35" y="117"/>
                  </a:lnTo>
                  <a:lnTo>
                    <a:pt x="25" y="112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5" y="21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30" y="15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25" y="6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5" y="51"/>
                  </a:lnTo>
                  <a:lnTo>
                    <a:pt x="30" y="56"/>
                  </a:lnTo>
                  <a:lnTo>
                    <a:pt x="40" y="61"/>
                  </a:lnTo>
                  <a:lnTo>
                    <a:pt x="45" y="6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60" y="61"/>
                  </a:lnTo>
                  <a:lnTo>
                    <a:pt x="71" y="76"/>
                  </a:lnTo>
                  <a:lnTo>
                    <a:pt x="76" y="71"/>
                  </a:lnTo>
                  <a:lnTo>
                    <a:pt x="81" y="76"/>
                  </a:lnTo>
                  <a:lnTo>
                    <a:pt x="86" y="76"/>
                  </a:lnTo>
                  <a:lnTo>
                    <a:pt x="86" y="81"/>
                  </a:lnTo>
                  <a:lnTo>
                    <a:pt x="91" y="81"/>
                  </a:lnTo>
                  <a:lnTo>
                    <a:pt x="91" y="86"/>
                  </a:lnTo>
                  <a:lnTo>
                    <a:pt x="86" y="86"/>
                  </a:lnTo>
                  <a:lnTo>
                    <a:pt x="81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91"/>
                  </a:lnTo>
                  <a:lnTo>
                    <a:pt x="76" y="96"/>
                  </a:lnTo>
                  <a:lnTo>
                    <a:pt x="81" y="96"/>
                  </a:lnTo>
                  <a:lnTo>
                    <a:pt x="76" y="102"/>
                  </a:lnTo>
                  <a:lnTo>
                    <a:pt x="71" y="102"/>
                  </a:lnTo>
                  <a:lnTo>
                    <a:pt x="60" y="102"/>
                  </a:lnTo>
                  <a:lnTo>
                    <a:pt x="55" y="107"/>
                  </a:lnTo>
                  <a:lnTo>
                    <a:pt x="55" y="1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6" name="Freeform 150">
              <a:extLst>
                <a:ext uri="{FF2B5EF4-FFF2-40B4-BE49-F238E27FC236}">
                  <a16:creationId xmlns:a16="http://schemas.microsoft.com/office/drawing/2014/main" id="{EFD090DE-05D4-1BD9-0C05-397FC19C2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901" y="3544888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5 w 10"/>
                <a:gd name="T5" fmla="*/ 5 h 10"/>
                <a:gd name="T6" fmla="*/ 10 w 10"/>
                <a:gd name="T7" fmla="*/ 5 h 10"/>
                <a:gd name="T8" fmla="*/ 5 w 10"/>
                <a:gd name="T9" fmla="*/ 5 h 10"/>
                <a:gd name="T10" fmla="*/ 5 w 10"/>
                <a:gd name="T11" fmla="*/ 10 h 10"/>
                <a:gd name="T12" fmla="*/ 0 w 10"/>
                <a:gd name="T13" fmla="*/ 10 h 10"/>
                <a:gd name="T14" fmla="*/ 0 w 10"/>
                <a:gd name="T15" fmla="*/ 5 h 10"/>
                <a:gd name="T16" fmla="*/ 5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7" name="Freeform 151">
              <a:extLst>
                <a:ext uri="{FF2B5EF4-FFF2-40B4-BE49-F238E27FC236}">
                  <a16:creationId xmlns:a16="http://schemas.microsoft.com/office/drawing/2014/main" id="{FBE67003-63A1-9E96-F6EA-C98AD5AFF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503613"/>
              <a:ext cx="73025" cy="65088"/>
            </a:xfrm>
            <a:custGeom>
              <a:avLst/>
              <a:gdLst>
                <a:gd name="T0" fmla="*/ 31 w 46"/>
                <a:gd name="T1" fmla="*/ 41 h 41"/>
                <a:gd name="T2" fmla="*/ 31 w 46"/>
                <a:gd name="T3" fmla="*/ 41 h 41"/>
                <a:gd name="T4" fmla="*/ 21 w 46"/>
                <a:gd name="T5" fmla="*/ 36 h 41"/>
                <a:gd name="T6" fmla="*/ 16 w 46"/>
                <a:gd name="T7" fmla="*/ 41 h 41"/>
                <a:gd name="T8" fmla="*/ 16 w 46"/>
                <a:gd name="T9" fmla="*/ 36 h 41"/>
                <a:gd name="T10" fmla="*/ 11 w 46"/>
                <a:gd name="T11" fmla="*/ 26 h 41"/>
                <a:gd name="T12" fmla="*/ 6 w 46"/>
                <a:gd name="T13" fmla="*/ 21 h 41"/>
                <a:gd name="T14" fmla="*/ 0 w 46"/>
                <a:gd name="T15" fmla="*/ 16 h 41"/>
                <a:gd name="T16" fmla="*/ 0 w 46"/>
                <a:gd name="T17" fmla="*/ 10 h 41"/>
                <a:gd name="T18" fmla="*/ 0 w 46"/>
                <a:gd name="T19" fmla="*/ 5 h 41"/>
                <a:gd name="T20" fmla="*/ 6 w 46"/>
                <a:gd name="T21" fmla="*/ 5 h 41"/>
                <a:gd name="T22" fmla="*/ 16 w 46"/>
                <a:gd name="T23" fmla="*/ 5 h 41"/>
                <a:gd name="T24" fmla="*/ 16 w 46"/>
                <a:gd name="T25" fmla="*/ 5 h 41"/>
                <a:gd name="T26" fmla="*/ 26 w 46"/>
                <a:gd name="T27" fmla="*/ 0 h 41"/>
                <a:gd name="T28" fmla="*/ 31 w 46"/>
                <a:gd name="T29" fmla="*/ 0 h 41"/>
                <a:gd name="T30" fmla="*/ 31 w 46"/>
                <a:gd name="T31" fmla="*/ 5 h 41"/>
                <a:gd name="T32" fmla="*/ 41 w 46"/>
                <a:gd name="T33" fmla="*/ 31 h 41"/>
                <a:gd name="T34" fmla="*/ 46 w 46"/>
                <a:gd name="T35" fmla="*/ 36 h 41"/>
                <a:gd name="T36" fmla="*/ 46 w 46"/>
                <a:gd name="T37" fmla="*/ 36 h 41"/>
                <a:gd name="T38" fmla="*/ 46 w 46"/>
                <a:gd name="T39" fmla="*/ 41 h 41"/>
                <a:gd name="T40" fmla="*/ 46 w 46"/>
                <a:gd name="T41" fmla="*/ 41 h 41"/>
                <a:gd name="T42" fmla="*/ 41 w 46"/>
                <a:gd name="T43" fmla="*/ 41 h 41"/>
                <a:gd name="T44" fmla="*/ 36 w 46"/>
                <a:gd name="T45" fmla="*/ 41 h 41"/>
                <a:gd name="T46" fmla="*/ 31 w 46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1">
                  <a:moveTo>
                    <a:pt x="31" y="41"/>
                  </a:moveTo>
                  <a:lnTo>
                    <a:pt x="31" y="41"/>
                  </a:lnTo>
                  <a:lnTo>
                    <a:pt x="21" y="36"/>
                  </a:lnTo>
                  <a:lnTo>
                    <a:pt x="16" y="41"/>
                  </a:lnTo>
                  <a:lnTo>
                    <a:pt x="16" y="36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41" y="31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1" y="41"/>
                  </a:lnTo>
                  <a:lnTo>
                    <a:pt x="36" y="41"/>
                  </a:lnTo>
                  <a:lnTo>
                    <a:pt x="31" y="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8" name="Freeform 152">
              <a:extLst>
                <a:ext uri="{FF2B5EF4-FFF2-40B4-BE49-F238E27FC236}">
                  <a16:creationId xmlns:a16="http://schemas.microsoft.com/office/drawing/2014/main" id="{C79F8DFB-45AA-6B7C-0AF9-483D7ED8C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3529013"/>
              <a:ext cx="320675" cy="207963"/>
            </a:xfrm>
            <a:custGeom>
              <a:avLst/>
              <a:gdLst>
                <a:gd name="T0" fmla="*/ 202 w 202"/>
                <a:gd name="T1" fmla="*/ 50 h 131"/>
                <a:gd name="T2" fmla="*/ 192 w 202"/>
                <a:gd name="T3" fmla="*/ 65 h 131"/>
                <a:gd name="T4" fmla="*/ 177 w 202"/>
                <a:gd name="T5" fmla="*/ 65 h 131"/>
                <a:gd name="T6" fmla="*/ 177 w 202"/>
                <a:gd name="T7" fmla="*/ 70 h 131"/>
                <a:gd name="T8" fmla="*/ 162 w 202"/>
                <a:gd name="T9" fmla="*/ 86 h 131"/>
                <a:gd name="T10" fmla="*/ 146 w 202"/>
                <a:gd name="T11" fmla="*/ 96 h 131"/>
                <a:gd name="T12" fmla="*/ 131 w 202"/>
                <a:gd name="T13" fmla="*/ 101 h 131"/>
                <a:gd name="T14" fmla="*/ 126 w 202"/>
                <a:gd name="T15" fmla="*/ 121 h 131"/>
                <a:gd name="T16" fmla="*/ 116 w 202"/>
                <a:gd name="T17" fmla="*/ 131 h 131"/>
                <a:gd name="T18" fmla="*/ 101 w 202"/>
                <a:gd name="T19" fmla="*/ 131 h 131"/>
                <a:gd name="T20" fmla="*/ 91 w 202"/>
                <a:gd name="T21" fmla="*/ 121 h 131"/>
                <a:gd name="T22" fmla="*/ 65 w 202"/>
                <a:gd name="T23" fmla="*/ 126 h 131"/>
                <a:gd name="T24" fmla="*/ 50 w 202"/>
                <a:gd name="T25" fmla="*/ 121 h 131"/>
                <a:gd name="T26" fmla="*/ 45 w 202"/>
                <a:gd name="T27" fmla="*/ 116 h 131"/>
                <a:gd name="T28" fmla="*/ 40 w 202"/>
                <a:gd name="T29" fmla="*/ 106 h 131"/>
                <a:gd name="T30" fmla="*/ 40 w 202"/>
                <a:gd name="T31" fmla="*/ 101 h 131"/>
                <a:gd name="T32" fmla="*/ 35 w 202"/>
                <a:gd name="T33" fmla="*/ 81 h 131"/>
                <a:gd name="T34" fmla="*/ 25 w 202"/>
                <a:gd name="T35" fmla="*/ 70 h 131"/>
                <a:gd name="T36" fmla="*/ 25 w 202"/>
                <a:gd name="T37" fmla="*/ 65 h 131"/>
                <a:gd name="T38" fmla="*/ 30 w 202"/>
                <a:gd name="T39" fmla="*/ 60 h 131"/>
                <a:gd name="T40" fmla="*/ 30 w 202"/>
                <a:gd name="T41" fmla="*/ 55 h 131"/>
                <a:gd name="T42" fmla="*/ 10 w 202"/>
                <a:gd name="T43" fmla="*/ 40 h 131"/>
                <a:gd name="T44" fmla="*/ 0 w 202"/>
                <a:gd name="T45" fmla="*/ 30 h 131"/>
                <a:gd name="T46" fmla="*/ 15 w 202"/>
                <a:gd name="T47" fmla="*/ 25 h 131"/>
                <a:gd name="T48" fmla="*/ 30 w 202"/>
                <a:gd name="T49" fmla="*/ 25 h 131"/>
                <a:gd name="T50" fmla="*/ 35 w 202"/>
                <a:gd name="T51" fmla="*/ 25 h 131"/>
                <a:gd name="T52" fmla="*/ 45 w 202"/>
                <a:gd name="T53" fmla="*/ 25 h 131"/>
                <a:gd name="T54" fmla="*/ 45 w 202"/>
                <a:gd name="T55" fmla="*/ 25 h 131"/>
                <a:gd name="T56" fmla="*/ 50 w 202"/>
                <a:gd name="T57" fmla="*/ 25 h 131"/>
                <a:gd name="T58" fmla="*/ 65 w 202"/>
                <a:gd name="T59" fmla="*/ 20 h 131"/>
                <a:gd name="T60" fmla="*/ 65 w 202"/>
                <a:gd name="T61" fmla="*/ 15 h 131"/>
                <a:gd name="T62" fmla="*/ 71 w 202"/>
                <a:gd name="T63" fmla="*/ 10 h 131"/>
                <a:gd name="T64" fmla="*/ 71 w 202"/>
                <a:gd name="T65" fmla="*/ 10 h 131"/>
                <a:gd name="T66" fmla="*/ 60 w 202"/>
                <a:gd name="T67" fmla="*/ 10 h 131"/>
                <a:gd name="T68" fmla="*/ 65 w 202"/>
                <a:gd name="T69" fmla="*/ 0 h 131"/>
                <a:gd name="T70" fmla="*/ 86 w 202"/>
                <a:gd name="T71" fmla="*/ 15 h 131"/>
                <a:gd name="T72" fmla="*/ 91 w 202"/>
                <a:gd name="T73" fmla="*/ 20 h 131"/>
                <a:gd name="T74" fmla="*/ 101 w 202"/>
                <a:gd name="T75" fmla="*/ 20 h 131"/>
                <a:gd name="T76" fmla="*/ 121 w 202"/>
                <a:gd name="T77" fmla="*/ 10 h 131"/>
                <a:gd name="T78" fmla="*/ 126 w 202"/>
                <a:gd name="T79" fmla="*/ 5 h 131"/>
                <a:gd name="T80" fmla="*/ 146 w 202"/>
                <a:gd name="T81" fmla="*/ 15 h 131"/>
                <a:gd name="T82" fmla="*/ 162 w 202"/>
                <a:gd name="T83" fmla="*/ 10 h 131"/>
                <a:gd name="T84" fmla="*/ 167 w 202"/>
                <a:gd name="T85" fmla="*/ 20 h 131"/>
                <a:gd name="T86" fmla="*/ 177 w 202"/>
                <a:gd name="T87" fmla="*/ 15 h 131"/>
                <a:gd name="T88" fmla="*/ 192 w 202"/>
                <a:gd name="T89" fmla="*/ 15 h 131"/>
                <a:gd name="T90" fmla="*/ 197 w 202"/>
                <a:gd name="T91" fmla="*/ 10 h 131"/>
                <a:gd name="T92" fmla="*/ 202 w 202"/>
                <a:gd name="T93" fmla="*/ 4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2" h="131">
                  <a:moveTo>
                    <a:pt x="202" y="45"/>
                  </a:moveTo>
                  <a:lnTo>
                    <a:pt x="202" y="45"/>
                  </a:lnTo>
                  <a:lnTo>
                    <a:pt x="202" y="50"/>
                  </a:lnTo>
                  <a:lnTo>
                    <a:pt x="202" y="55"/>
                  </a:lnTo>
                  <a:lnTo>
                    <a:pt x="197" y="65"/>
                  </a:lnTo>
                  <a:lnTo>
                    <a:pt x="192" y="65"/>
                  </a:lnTo>
                  <a:lnTo>
                    <a:pt x="187" y="70"/>
                  </a:lnTo>
                  <a:lnTo>
                    <a:pt x="182" y="70"/>
                  </a:lnTo>
                  <a:lnTo>
                    <a:pt x="177" y="6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7" y="70"/>
                  </a:lnTo>
                  <a:lnTo>
                    <a:pt x="172" y="75"/>
                  </a:lnTo>
                  <a:lnTo>
                    <a:pt x="172" y="75"/>
                  </a:lnTo>
                  <a:lnTo>
                    <a:pt x="162" y="8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46" y="96"/>
                  </a:lnTo>
                  <a:lnTo>
                    <a:pt x="141" y="96"/>
                  </a:lnTo>
                  <a:lnTo>
                    <a:pt x="136" y="101"/>
                  </a:lnTo>
                  <a:lnTo>
                    <a:pt x="131" y="101"/>
                  </a:lnTo>
                  <a:lnTo>
                    <a:pt x="126" y="106"/>
                  </a:lnTo>
                  <a:lnTo>
                    <a:pt x="131" y="116"/>
                  </a:lnTo>
                  <a:lnTo>
                    <a:pt x="126" y="121"/>
                  </a:lnTo>
                  <a:lnTo>
                    <a:pt x="121" y="121"/>
                  </a:lnTo>
                  <a:lnTo>
                    <a:pt x="116" y="126"/>
                  </a:lnTo>
                  <a:lnTo>
                    <a:pt x="116" y="131"/>
                  </a:lnTo>
                  <a:lnTo>
                    <a:pt x="111" y="131"/>
                  </a:lnTo>
                  <a:lnTo>
                    <a:pt x="101" y="126"/>
                  </a:lnTo>
                  <a:lnTo>
                    <a:pt x="101" y="131"/>
                  </a:lnTo>
                  <a:lnTo>
                    <a:pt x="96" y="131"/>
                  </a:lnTo>
                  <a:lnTo>
                    <a:pt x="91" y="131"/>
                  </a:lnTo>
                  <a:lnTo>
                    <a:pt x="91" y="121"/>
                  </a:lnTo>
                  <a:lnTo>
                    <a:pt x="81" y="121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55" y="121"/>
                  </a:lnTo>
                  <a:lnTo>
                    <a:pt x="50" y="121"/>
                  </a:lnTo>
                  <a:lnTo>
                    <a:pt x="45" y="12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0" y="111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1"/>
                  </a:lnTo>
                  <a:lnTo>
                    <a:pt x="40" y="96"/>
                  </a:lnTo>
                  <a:lnTo>
                    <a:pt x="35" y="86"/>
                  </a:lnTo>
                  <a:lnTo>
                    <a:pt x="35" y="81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5"/>
                  </a:lnTo>
                  <a:lnTo>
                    <a:pt x="30" y="65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50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5" y="20"/>
                  </a:lnTo>
                  <a:lnTo>
                    <a:pt x="60" y="20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1" y="10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15"/>
                  </a:lnTo>
                  <a:lnTo>
                    <a:pt x="121" y="10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6" y="5"/>
                  </a:lnTo>
                  <a:lnTo>
                    <a:pt x="131" y="10"/>
                  </a:lnTo>
                  <a:lnTo>
                    <a:pt x="141" y="10"/>
                  </a:lnTo>
                  <a:lnTo>
                    <a:pt x="146" y="15"/>
                  </a:lnTo>
                  <a:lnTo>
                    <a:pt x="152" y="15"/>
                  </a:lnTo>
                  <a:lnTo>
                    <a:pt x="157" y="10"/>
                  </a:lnTo>
                  <a:lnTo>
                    <a:pt x="162" y="10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7" y="15"/>
                  </a:lnTo>
                  <a:lnTo>
                    <a:pt x="177" y="10"/>
                  </a:lnTo>
                  <a:lnTo>
                    <a:pt x="187" y="10"/>
                  </a:lnTo>
                  <a:lnTo>
                    <a:pt x="192" y="15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202" y="15"/>
                  </a:lnTo>
                  <a:lnTo>
                    <a:pt x="202" y="20"/>
                  </a:lnTo>
                  <a:lnTo>
                    <a:pt x="202" y="40"/>
                  </a:lnTo>
                  <a:lnTo>
                    <a:pt x="202" y="4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9" name="Freeform 153">
              <a:extLst>
                <a:ext uri="{FF2B5EF4-FFF2-40B4-BE49-F238E27FC236}">
                  <a16:creationId xmlns:a16="http://schemas.microsoft.com/office/drawing/2014/main" id="{E4405852-AFAB-C083-834D-33C753C9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4686300"/>
              <a:ext cx="481013" cy="449263"/>
            </a:xfrm>
            <a:custGeom>
              <a:avLst/>
              <a:gdLst>
                <a:gd name="T0" fmla="*/ 293 w 303"/>
                <a:gd name="T1" fmla="*/ 136 h 283"/>
                <a:gd name="T2" fmla="*/ 303 w 303"/>
                <a:gd name="T3" fmla="*/ 126 h 283"/>
                <a:gd name="T4" fmla="*/ 288 w 303"/>
                <a:gd name="T5" fmla="*/ 111 h 283"/>
                <a:gd name="T6" fmla="*/ 278 w 303"/>
                <a:gd name="T7" fmla="*/ 75 h 283"/>
                <a:gd name="T8" fmla="*/ 268 w 303"/>
                <a:gd name="T9" fmla="*/ 45 h 283"/>
                <a:gd name="T10" fmla="*/ 253 w 303"/>
                <a:gd name="T11" fmla="*/ 40 h 283"/>
                <a:gd name="T12" fmla="*/ 263 w 303"/>
                <a:gd name="T13" fmla="*/ 20 h 283"/>
                <a:gd name="T14" fmla="*/ 243 w 303"/>
                <a:gd name="T15" fmla="*/ 0 h 283"/>
                <a:gd name="T16" fmla="*/ 228 w 303"/>
                <a:gd name="T17" fmla="*/ 50 h 283"/>
                <a:gd name="T18" fmla="*/ 202 w 303"/>
                <a:gd name="T19" fmla="*/ 70 h 283"/>
                <a:gd name="T20" fmla="*/ 192 w 303"/>
                <a:gd name="T21" fmla="*/ 91 h 283"/>
                <a:gd name="T22" fmla="*/ 167 w 303"/>
                <a:gd name="T23" fmla="*/ 96 h 283"/>
                <a:gd name="T24" fmla="*/ 172 w 303"/>
                <a:gd name="T25" fmla="*/ 111 h 283"/>
                <a:gd name="T26" fmla="*/ 162 w 303"/>
                <a:gd name="T27" fmla="*/ 116 h 283"/>
                <a:gd name="T28" fmla="*/ 162 w 303"/>
                <a:gd name="T29" fmla="*/ 106 h 283"/>
                <a:gd name="T30" fmla="*/ 152 w 303"/>
                <a:gd name="T31" fmla="*/ 106 h 283"/>
                <a:gd name="T32" fmla="*/ 141 w 303"/>
                <a:gd name="T33" fmla="*/ 126 h 283"/>
                <a:gd name="T34" fmla="*/ 121 w 303"/>
                <a:gd name="T35" fmla="*/ 146 h 283"/>
                <a:gd name="T36" fmla="*/ 116 w 303"/>
                <a:gd name="T37" fmla="*/ 162 h 283"/>
                <a:gd name="T38" fmla="*/ 76 w 303"/>
                <a:gd name="T39" fmla="*/ 197 h 283"/>
                <a:gd name="T40" fmla="*/ 60 w 303"/>
                <a:gd name="T41" fmla="*/ 207 h 283"/>
                <a:gd name="T42" fmla="*/ 35 w 303"/>
                <a:gd name="T43" fmla="*/ 202 h 283"/>
                <a:gd name="T44" fmla="*/ 5 w 303"/>
                <a:gd name="T45" fmla="*/ 222 h 283"/>
                <a:gd name="T46" fmla="*/ 5 w 303"/>
                <a:gd name="T47" fmla="*/ 232 h 283"/>
                <a:gd name="T48" fmla="*/ 0 w 303"/>
                <a:gd name="T49" fmla="*/ 237 h 283"/>
                <a:gd name="T50" fmla="*/ 25 w 303"/>
                <a:gd name="T51" fmla="*/ 248 h 283"/>
                <a:gd name="T52" fmla="*/ 35 w 303"/>
                <a:gd name="T53" fmla="*/ 232 h 283"/>
                <a:gd name="T54" fmla="*/ 55 w 303"/>
                <a:gd name="T55" fmla="*/ 232 h 283"/>
                <a:gd name="T56" fmla="*/ 86 w 303"/>
                <a:gd name="T57" fmla="*/ 258 h 283"/>
                <a:gd name="T58" fmla="*/ 91 w 303"/>
                <a:gd name="T59" fmla="*/ 273 h 283"/>
                <a:gd name="T60" fmla="*/ 101 w 303"/>
                <a:gd name="T61" fmla="*/ 283 h 283"/>
                <a:gd name="T62" fmla="*/ 116 w 303"/>
                <a:gd name="T63" fmla="*/ 268 h 283"/>
                <a:gd name="T64" fmla="*/ 126 w 303"/>
                <a:gd name="T65" fmla="*/ 248 h 283"/>
                <a:gd name="T66" fmla="*/ 121 w 303"/>
                <a:gd name="T67" fmla="*/ 243 h 283"/>
                <a:gd name="T68" fmla="*/ 121 w 303"/>
                <a:gd name="T69" fmla="*/ 237 h 283"/>
                <a:gd name="T70" fmla="*/ 131 w 303"/>
                <a:gd name="T71" fmla="*/ 227 h 283"/>
                <a:gd name="T72" fmla="*/ 126 w 303"/>
                <a:gd name="T73" fmla="*/ 222 h 283"/>
                <a:gd name="T74" fmla="*/ 136 w 303"/>
                <a:gd name="T75" fmla="*/ 212 h 283"/>
                <a:gd name="T76" fmla="*/ 162 w 303"/>
                <a:gd name="T77" fmla="*/ 212 h 283"/>
                <a:gd name="T78" fmla="*/ 182 w 303"/>
                <a:gd name="T79" fmla="*/ 202 h 283"/>
                <a:gd name="T80" fmla="*/ 187 w 303"/>
                <a:gd name="T81" fmla="*/ 192 h 283"/>
                <a:gd name="T82" fmla="*/ 192 w 303"/>
                <a:gd name="T83" fmla="*/ 182 h 283"/>
                <a:gd name="T84" fmla="*/ 202 w 303"/>
                <a:gd name="T85" fmla="*/ 172 h 283"/>
                <a:gd name="T86" fmla="*/ 207 w 303"/>
                <a:gd name="T87" fmla="*/ 182 h 283"/>
                <a:gd name="T88" fmla="*/ 248 w 303"/>
                <a:gd name="T89" fmla="*/ 177 h 283"/>
                <a:gd name="T90" fmla="*/ 293 w 303"/>
                <a:gd name="T91" fmla="*/ 182 h 283"/>
                <a:gd name="T92" fmla="*/ 298 w 303"/>
                <a:gd name="T93" fmla="*/ 177 h 283"/>
                <a:gd name="T94" fmla="*/ 298 w 303"/>
                <a:gd name="T95" fmla="*/ 172 h 283"/>
                <a:gd name="T96" fmla="*/ 298 w 303"/>
                <a:gd name="T97" fmla="*/ 162 h 283"/>
                <a:gd name="T98" fmla="*/ 298 w 303"/>
                <a:gd name="T99" fmla="*/ 156 h 283"/>
                <a:gd name="T100" fmla="*/ 298 w 303"/>
                <a:gd name="T101" fmla="*/ 146 h 283"/>
                <a:gd name="T102" fmla="*/ 298 w 303"/>
                <a:gd name="T103" fmla="*/ 14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283">
                  <a:moveTo>
                    <a:pt x="298" y="141"/>
                  </a:moveTo>
                  <a:lnTo>
                    <a:pt x="298" y="141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3" y="136"/>
                  </a:lnTo>
                  <a:lnTo>
                    <a:pt x="298" y="136"/>
                  </a:lnTo>
                  <a:lnTo>
                    <a:pt x="298" y="131"/>
                  </a:lnTo>
                  <a:lnTo>
                    <a:pt x="303" y="131"/>
                  </a:lnTo>
                  <a:lnTo>
                    <a:pt x="303" y="131"/>
                  </a:lnTo>
                  <a:lnTo>
                    <a:pt x="303" y="126"/>
                  </a:lnTo>
                  <a:lnTo>
                    <a:pt x="303" y="126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88" y="116"/>
                  </a:lnTo>
                  <a:lnTo>
                    <a:pt x="288" y="111"/>
                  </a:lnTo>
                  <a:lnTo>
                    <a:pt x="288" y="106"/>
                  </a:lnTo>
                  <a:lnTo>
                    <a:pt x="283" y="101"/>
                  </a:lnTo>
                  <a:lnTo>
                    <a:pt x="283" y="91"/>
                  </a:lnTo>
                  <a:lnTo>
                    <a:pt x="278" y="86"/>
                  </a:lnTo>
                  <a:lnTo>
                    <a:pt x="278" y="75"/>
                  </a:lnTo>
                  <a:lnTo>
                    <a:pt x="273" y="70"/>
                  </a:lnTo>
                  <a:lnTo>
                    <a:pt x="273" y="60"/>
                  </a:lnTo>
                  <a:lnTo>
                    <a:pt x="273" y="55"/>
                  </a:lnTo>
                  <a:lnTo>
                    <a:pt x="273" y="50"/>
                  </a:lnTo>
                  <a:lnTo>
                    <a:pt x="268" y="45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3" y="45"/>
                  </a:lnTo>
                  <a:lnTo>
                    <a:pt x="253" y="40"/>
                  </a:lnTo>
                  <a:lnTo>
                    <a:pt x="253" y="40"/>
                  </a:lnTo>
                  <a:lnTo>
                    <a:pt x="253" y="40"/>
                  </a:lnTo>
                  <a:lnTo>
                    <a:pt x="258" y="35"/>
                  </a:lnTo>
                  <a:lnTo>
                    <a:pt x="263" y="30"/>
                  </a:lnTo>
                  <a:lnTo>
                    <a:pt x="263" y="25"/>
                  </a:lnTo>
                  <a:lnTo>
                    <a:pt x="263" y="20"/>
                  </a:lnTo>
                  <a:lnTo>
                    <a:pt x="268" y="20"/>
                  </a:lnTo>
                  <a:lnTo>
                    <a:pt x="263" y="10"/>
                  </a:lnTo>
                  <a:lnTo>
                    <a:pt x="258" y="5"/>
                  </a:lnTo>
                  <a:lnTo>
                    <a:pt x="258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5"/>
                  </a:lnTo>
                  <a:lnTo>
                    <a:pt x="243" y="35"/>
                  </a:lnTo>
                  <a:lnTo>
                    <a:pt x="233" y="45"/>
                  </a:lnTo>
                  <a:lnTo>
                    <a:pt x="228" y="50"/>
                  </a:lnTo>
                  <a:lnTo>
                    <a:pt x="222" y="50"/>
                  </a:lnTo>
                  <a:lnTo>
                    <a:pt x="222" y="55"/>
                  </a:lnTo>
                  <a:lnTo>
                    <a:pt x="217" y="60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197" y="70"/>
                  </a:lnTo>
                  <a:lnTo>
                    <a:pt x="197" y="75"/>
                  </a:lnTo>
                  <a:lnTo>
                    <a:pt x="197" y="81"/>
                  </a:lnTo>
                  <a:lnTo>
                    <a:pt x="197" y="86"/>
                  </a:lnTo>
                  <a:lnTo>
                    <a:pt x="192" y="91"/>
                  </a:lnTo>
                  <a:lnTo>
                    <a:pt x="187" y="96"/>
                  </a:lnTo>
                  <a:lnTo>
                    <a:pt x="182" y="96"/>
                  </a:lnTo>
                  <a:lnTo>
                    <a:pt x="172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7" y="101"/>
                  </a:lnTo>
                  <a:lnTo>
                    <a:pt x="162" y="101"/>
                  </a:lnTo>
                  <a:lnTo>
                    <a:pt x="162" y="106"/>
                  </a:lnTo>
                  <a:lnTo>
                    <a:pt x="167" y="111"/>
                  </a:lnTo>
                  <a:lnTo>
                    <a:pt x="172" y="111"/>
                  </a:lnTo>
                  <a:lnTo>
                    <a:pt x="177" y="116"/>
                  </a:lnTo>
                  <a:lnTo>
                    <a:pt x="177" y="121"/>
                  </a:lnTo>
                  <a:lnTo>
                    <a:pt x="177" y="116"/>
                  </a:lnTo>
                  <a:lnTo>
                    <a:pt x="167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11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106"/>
                  </a:lnTo>
                  <a:lnTo>
                    <a:pt x="152" y="106"/>
                  </a:lnTo>
                  <a:lnTo>
                    <a:pt x="152" y="106"/>
                  </a:lnTo>
                  <a:lnTo>
                    <a:pt x="147" y="111"/>
                  </a:lnTo>
                  <a:lnTo>
                    <a:pt x="141" y="116"/>
                  </a:lnTo>
                  <a:lnTo>
                    <a:pt x="141" y="121"/>
                  </a:lnTo>
                  <a:lnTo>
                    <a:pt x="141" y="126"/>
                  </a:lnTo>
                  <a:lnTo>
                    <a:pt x="141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16" y="146"/>
                  </a:lnTo>
                  <a:lnTo>
                    <a:pt x="116" y="151"/>
                  </a:lnTo>
                  <a:lnTo>
                    <a:pt x="116" y="156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7"/>
                  </a:lnTo>
                  <a:lnTo>
                    <a:pt x="111" y="167"/>
                  </a:lnTo>
                  <a:lnTo>
                    <a:pt x="106" y="172"/>
                  </a:lnTo>
                  <a:lnTo>
                    <a:pt x="81" y="192"/>
                  </a:lnTo>
                  <a:lnTo>
                    <a:pt x="76" y="197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0" y="207"/>
                  </a:lnTo>
                  <a:lnTo>
                    <a:pt x="55" y="207"/>
                  </a:lnTo>
                  <a:lnTo>
                    <a:pt x="50" y="207"/>
                  </a:lnTo>
                  <a:lnTo>
                    <a:pt x="45" y="202"/>
                  </a:lnTo>
                  <a:lnTo>
                    <a:pt x="40" y="202"/>
                  </a:lnTo>
                  <a:lnTo>
                    <a:pt x="35" y="202"/>
                  </a:lnTo>
                  <a:lnTo>
                    <a:pt x="30" y="207"/>
                  </a:lnTo>
                  <a:lnTo>
                    <a:pt x="15" y="212"/>
                  </a:lnTo>
                  <a:lnTo>
                    <a:pt x="10" y="212"/>
                  </a:lnTo>
                  <a:lnTo>
                    <a:pt x="10" y="217"/>
                  </a:lnTo>
                  <a:lnTo>
                    <a:pt x="5" y="222"/>
                  </a:lnTo>
                  <a:lnTo>
                    <a:pt x="5" y="222"/>
                  </a:lnTo>
                  <a:lnTo>
                    <a:pt x="0" y="222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5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10" y="253"/>
                  </a:lnTo>
                  <a:lnTo>
                    <a:pt x="20" y="253"/>
                  </a:lnTo>
                  <a:lnTo>
                    <a:pt x="25" y="248"/>
                  </a:lnTo>
                  <a:lnTo>
                    <a:pt x="30" y="248"/>
                  </a:lnTo>
                  <a:lnTo>
                    <a:pt x="30" y="243"/>
                  </a:lnTo>
                  <a:lnTo>
                    <a:pt x="35" y="243"/>
                  </a:lnTo>
                  <a:lnTo>
                    <a:pt x="35" y="237"/>
                  </a:lnTo>
                  <a:lnTo>
                    <a:pt x="35" y="232"/>
                  </a:lnTo>
                  <a:lnTo>
                    <a:pt x="40" y="227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65" y="237"/>
                  </a:lnTo>
                  <a:lnTo>
                    <a:pt x="76" y="243"/>
                  </a:lnTo>
                  <a:lnTo>
                    <a:pt x="81" y="243"/>
                  </a:lnTo>
                  <a:lnTo>
                    <a:pt x="81" y="248"/>
                  </a:lnTo>
                  <a:lnTo>
                    <a:pt x="86" y="258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86" y="268"/>
                  </a:lnTo>
                  <a:lnTo>
                    <a:pt x="91" y="268"/>
                  </a:lnTo>
                  <a:lnTo>
                    <a:pt x="91" y="273"/>
                  </a:lnTo>
                  <a:lnTo>
                    <a:pt x="91" y="273"/>
                  </a:lnTo>
                  <a:lnTo>
                    <a:pt x="96" y="278"/>
                  </a:lnTo>
                  <a:lnTo>
                    <a:pt x="96" y="283"/>
                  </a:lnTo>
                  <a:lnTo>
                    <a:pt x="101" y="283"/>
                  </a:lnTo>
                  <a:lnTo>
                    <a:pt x="101" y="283"/>
                  </a:lnTo>
                  <a:lnTo>
                    <a:pt x="101" y="273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26" y="258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126" y="248"/>
                  </a:lnTo>
                  <a:lnTo>
                    <a:pt x="126" y="248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16" y="243"/>
                  </a:lnTo>
                  <a:lnTo>
                    <a:pt x="116" y="243"/>
                  </a:lnTo>
                  <a:lnTo>
                    <a:pt x="116" y="243"/>
                  </a:lnTo>
                  <a:lnTo>
                    <a:pt x="121" y="237"/>
                  </a:lnTo>
                  <a:lnTo>
                    <a:pt x="121" y="237"/>
                  </a:lnTo>
                  <a:lnTo>
                    <a:pt x="126" y="23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31" y="217"/>
                  </a:lnTo>
                  <a:lnTo>
                    <a:pt x="131" y="217"/>
                  </a:lnTo>
                  <a:lnTo>
                    <a:pt x="131" y="212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36" y="227"/>
                  </a:lnTo>
                  <a:lnTo>
                    <a:pt x="141" y="227"/>
                  </a:lnTo>
                  <a:lnTo>
                    <a:pt x="147" y="217"/>
                  </a:lnTo>
                  <a:lnTo>
                    <a:pt x="152" y="212"/>
                  </a:lnTo>
                  <a:lnTo>
                    <a:pt x="162" y="212"/>
                  </a:lnTo>
                  <a:lnTo>
                    <a:pt x="162" y="207"/>
                  </a:lnTo>
                  <a:lnTo>
                    <a:pt x="167" y="207"/>
                  </a:lnTo>
                  <a:lnTo>
                    <a:pt x="172" y="202"/>
                  </a:lnTo>
                  <a:lnTo>
                    <a:pt x="182" y="207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7" y="197"/>
                  </a:lnTo>
                  <a:lnTo>
                    <a:pt x="187" y="197"/>
                  </a:lnTo>
                  <a:lnTo>
                    <a:pt x="187" y="192"/>
                  </a:lnTo>
                  <a:lnTo>
                    <a:pt x="187" y="192"/>
                  </a:lnTo>
                  <a:lnTo>
                    <a:pt x="187" y="187"/>
                  </a:lnTo>
                  <a:lnTo>
                    <a:pt x="187" y="187"/>
                  </a:lnTo>
                  <a:lnTo>
                    <a:pt x="187" y="187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7" y="177"/>
                  </a:lnTo>
                  <a:lnTo>
                    <a:pt x="202" y="177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7" y="17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12" y="182"/>
                  </a:lnTo>
                  <a:lnTo>
                    <a:pt x="212" y="177"/>
                  </a:lnTo>
                  <a:lnTo>
                    <a:pt x="243" y="177"/>
                  </a:lnTo>
                  <a:lnTo>
                    <a:pt x="248" y="177"/>
                  </a:lnTo>
                  <a:lnTo>
                    <a:pt x="263" y="167"/>
                  </a:lnTo>
                  <a:lnTo>
                    <a:pt x="273" y="167"/>
                  </a:lnTo>
                  <a:lnTo>
                    <a:pt x="288" y="172"/>
                  </a:lnTo>
                  <a:lnTo>
                    <a:pt x="293" y="177"/>
                  </a:lnTo>
                  <a:lnTo>
                    <a:pt x="293" y="182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298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2"/>
                  </a:lnTo>
                  <a:lnTo>
                    <a:pt x="298" y="172"/>
                  </a:lnTo>
                  <a:lnTo>
                    <a:pt x="298" y="172"/>
                  </a:lnTo>
                  <a:lnTo>
                    <a:pt x="298" y="172"/>
                  </a:lnTo>
                  <a:lnTo>
                    <a:pt x="293" y="172"/>
                  </a:lnTo>
                  <a:lnTo>
                    <a:pt x="293" y="167"/>
                  </a:lnTo>
                  <a:lnTo>
                    <a:pt x="303" y="167"/>
                  </a:lnTo>
                  <a:lnTo>
                    <a:pt x="298" y="162"/>
                  </a:lnTo>
                  <a:lnTo>
                    <a:pt x="288" y="167"/>
                  </a:lnTo>
                  <a:lnTo>
                    <a:pt x="283" y="162"/>
                  </a:lnTo>
                  <a:lnTo>
                    <a:pt x="293" y="162"/>
                  </a:lnTo>
                  <a:lnTo>
                    <a:pt x="293" y="162"/>
                  </a:lnTo>
                  <a:lnTo>
                    <a:pt x="298" y="156"/>
                  </a:lnTo>
                  <a:lnTo>
                    <a:pt x="298" y="156"/>
                  </a:lnTo>
                  <a:lnTo>
                    <a:pt x="298" y="151"/>
                  </a:lnTo>
                  <a:lnTo>
                    <a:pt x="293" y="151"/>
                  </a:lnTo>
                  <a:lnTo>
                    <a:pt x="293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8" y="141"/>
                  </a:lnTo>
                  <a:lnTo>
                    <a:pt x="298" y="1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0" name="Freeform 154">
              <a:extLst>
                <a:ext uri="{FF2B5EF4-FFF2-40B4-BE49-F238E27FC236}">
                  <a16:creationId xmlns:a16="http://schemas.microsoft.com/office/drawing/2014/main" id="{A76D6418-16A7-38CD-E54E-FDABE5A15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1" y="3768725"/>
              <a:ext cx="288925" cy="531813"/>
            </a:xfrm>
            <a:custGeom>
              <a:avLst/>
              <a:gdLst>
                <a:gd name="T0" fmla="*/ 172 w 182"/>
                <a:gd name="T1" fmla="*/ 188 h 335"/>
                <a:gd name="T2" fmla="*/ 162 w 182"/>
                <a:gd name="T3" fmla="*/ 188 h 335"/>
                <a:gd name="T4" fmla="*/ 157 w 182"/>
                <a:gd name="T5" fmla="*/ 193 h 335"/>
                <a:gd name="T6" fmla="*/ 146 w 182"/>
                <a:gd name="T7" fmla="*/ 213 h 335"/>
                <a:gd name="T8" fmla="*/ 146 w 182"/>
                <a:gd name="T9" fmla="*/ 218 h 335"/>
                <a:gd name="T10" fmla="*/ 152 w 182"/>
                <a:gd name="T11" fmla="*/ 218 h 335"/>
                <a:gd name="T12" fmla="*/ 141 w 182"/>
                <a:gd name="T13" fmla="*/ 223 h 335"/>
                <a:gd name="T14" fmla="*/ 146 w 182"/>
                <a:gd name="T15" fmla="*/ 233 h 335"/>
                <a:gd name="T16" fmla="*/ 141 w 182"/>
                <a:gd name="T17" fmla="*/ 243 h 335"/>
                <a:gd name="T18" fmla="*/ 146 w 182"/>
                <a:gd name="T19" fmla="*/ 248 h 335"/>
                <a:gd name="T20" fmla="*/ 146 w 182"/>
                <a:gd name="T21" fmla="*/ 259 h 335"/>
                <a:gd name="T22" fmla="*/ 152 w 182"/>
                <a:gd name="T23" fmla="*/ 284 h 335"/>
                <a:gd name="T24" fmla="*/ 141 w 182"/>
                <a:gd name="T25" fmla="*/ 314 h 335"/>
                <a:gd name="T26" fmla="*/ 111 w 182"/>
                <a:gd name="T27" fmla="*/ 319 h 335"/>
                <a:gd name="T28" fmla="*/ 96 w 182"/>
                <a:gd name="T29" fmla="*/ 324 h 335"/>
                <a:gd name="T30" fmla="*/ 81 w 182"/>
                <a:gd name="T31" fmla="*/ 319 h 335"/>
                <a:gd name="T32" fmla="*/ 70 w 182"/>
                <a:gd name="T33" fmla="*/ 314 h 335"/>
                <a:gd name="T34" fmla="*/ 60 w 182"/>
                <a:gd name="T35" fmla="*/ 329 h 335"/>
                <a:gd name="T36" fmla="*/ 40 w 182"/>
                <a:gd name="T37" fmla="*/ 324 h 335"/>
                <a:gd name="T38" fmla="*/ 10 w 182"/>
                <a:gd name="T39" fmla="*/ 324 h 335"/>
                <a:gd name="T40" fmla="*/ 25 w 182"/>
                <a:gd name="T41" fmla="*/ 289 h 335"/>
                <a:gd name="T42" fmla="*/ 30 w 182"/>
                <a:gd name="T43" fmla="*/ 269 h 335"/>
                <a:gd name="T44" fmla="*/ 40 w 182"/>
                <a:gd name="T45" fmla="*/ 243 h 335"/>
                <a:gd name="T46" fmla="*/ 35 w 182"/>
                <a:gd name="T47" fmla="*/ 228 h 335"/>
                <a:gd name="T48" fmla="*/ 25 w 182"/>
                <a:gd name="T49" fmla="*/ 203 h 335"/>
                <a:gd name="T50" fmla="*/ 30 w 182"/>
                <a:gd name="T51" fmla="*/ 183 h 335"/>
                <a:gd name="T52" fmla="*/ 30 w 182"/>
                <a:gd name="T53" fmla="*/ 162 h 335"/>
                <a:gd name="T54" fmla="*/ 45 w 182"/>
                <a:gd name="T55" fmla="*/ 147 h 335"/>
                <a:gd name="T56" fmla="*/ 30 w 182"/>
                <a:gd name="T57" fmla="*/ 122 h 335"/>
                <a:gd name="T58" fmla="*/ 20 w 182"/>
                <a:gd name="T59" fmla="*/ 112 h 335"/>
                <a:gd name="T60" fmla="*/ 0 w 182"/>
                <a:gd name="T61" fmla="*/ 92 h 335"/>
                <a:gd name="T62" fmla="*/ 15 w 182"/>
                <a:gd name="T63" fmla="*/ 66 h 335"/>
                <a:gd name="T64" fmla="*/ 50 w 182"/>
                <a:gd name="T65" fmla="*/ 51 h 335"/>
                <a:gd name="T66" fmla="*/ 65 w 182"/>
                <a:gd name="T67" fmla="*/ 16 h 335"/>
                <a:gd name="T68" fmla="*/ 86 w 182"/>
                <a:gd name="T69" fmla="*/ 0 h 335"/>
                <a:gd name="T70" fmla="*/ 106 w 182"/>
                <a:gd name="T71" fmla="*/ 5 h 335"/>
                <a:gd name="T72" fmla="*/ 121 w 182"/>
                <a:gd name="T73" fmla="*/ 26 h 335"/>
                <a:gd name="T74" fmla="*/ 146 w 182"/>
                <a:gd name="T75" fmla="*/ 26 h 335"/>
                <a:gd name="T76" fmla="*/ 162 w 182"/>
                <a:gd name="T77" fmla="*/ 31 h 335"/>
                <a:gd name="T78" fmla="*/ 172 w 182"/>
                <a:gd name="T79" fmla="*/ 36 h 335"/>
                <a:gd name="T80" fmla="*/ 177 w 182"/>
                <a:gd name="T81" fmla="*/ 41 h 335"/>
                <a:gd name="T82" fmla="*/ 177 w 182"/>
                <a:gd name="T83" fmla="*/ 51 h 335"/>
                <a:gd name="T84" fmla="*/ 167 w 182"/>
                <a:gd name="T85" fmla="*/ 51 h 335"/>
                <a:gd name="T86" fmla="*/ 167 w 182"/>
                <a:gd name="T87" fmla="*/ 61 h 335"/>
                <a:gd name="T88" fmla="*/ 162 w 182"/>
                <a:gd name="T89" fmla="*/ 71 h 335"/>
                <a:gd name="T90" fmla="*/ 157 w 182"/>
                <a:gd name="T91" fmla="*/ 81 h 335"/>
                <a:gd name="T92" fmla="*/ 146 w 182"/>
                <a:gd name="T93" fmla="*/ 86 h 335"/>
                <a:gd name="T94" fmla="*/ 152 w 182"/>
                <a:gd name="T95" fmla="*/ 97 h 335"/>
                <a:gd name="T96" fmla="*/ 146 w 182"/>
                <a:gd name="T97" fmla="*/ 102 h 335"/>
                <a:gd name="T98" fmla="*/ 152 w 182"/>
                <a:gd name="T99" fmla="*/ 102 h 335"/>
                <a:gd name="T100" fmla="*/ 157 w 182"/>
                <a:gd name="T101" fmla="*/ 97 h 335"/>
                <a:gd name="T102" fmla="*/ 167 w 182"/>
                <a:gd name="T103" fmla="*/ 92 h 335"/>
                <a:gd name="T104" fmla="*/ 172 w 182"/>
                <a:gd name="T105" fmla="*/ 102 h 335"/>
                <a:gd name="T106" fmla="*/ 152 w 182"/>
                <a:gd name="T107" fmla="*/ 112 h 335"/>
                <a:gd name="T108" fmla="*/ 131 w 182"/>
                <a:gd name="T109" fmla="*/ 122 h 335"/>
                <a:gd name="T110" fmla="*/ 131 w 182"/>
                <a:gd name="T111" fmla="*/ 132 h 335"/>
                <a:gd name="T112" fmla="*/ 131 w 182"/>
                <a:gd name="T113" fmla="*/ 137 h 335"/>
                <a:gd name="T114" fmla="*/ 157 w 182"/>
                <a:gd name="T115" fmla="*/ 157 h 335"/>
                <a:gd name="T116" fmla="*/ 172 w 182"/>
                <a:gd name="T117" fmla="*/ 167 h 335"/>
                <a:gd name="T118" fmla="*/ 167 w 182"/>
                <a:gd name="T119" fmla="*/ 178 h 335"/>
                <a:gd name="T120" fmla="*/ 172 w 182"/>
                <a:gd name="T121" fmla="*/ 18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" h="335">
                  <a:moveTo>
                    <a:pt x="172" y="183"/>
                  </a:moveTo>
                  <a:lnTo>
                    <a:pt x="172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2" y="188"/>
                  </a:lnTo>
                  <a:lnTo>
                    <a:pt x="172" y="188"/>
                  </a:lnTo>
                  <a:lnTo>
                    <a:pt x="167" y="188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52" y="20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46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33"/>
                  </a:lnTo>
                  <a:lnTo>
                    <a:pt x="141" y="233"/>
                  </a:lnTo>
                  <a:lnTo>
                    <a:pt x="141" y="233"/>
                  </a:lnTo>
                  <a:lnTo>
                    <a:pt x="141" y="233"/>
                  </a:lnTo>
                  <a:lnTo>
                    <a:pt x="141" y="238"/>
                  </a:lnTo>
                  <a:lnTo>
                    <a:pt x="141" y="243"/>
                  </a:lnTo>
                  <a:lnTo>
                    <a:pt x="141" y="243"/>
                  </a:lnTo>
                  <a:lnTo>
                    <a:pt x="141" y="243"/>
                  </a:lnTo>
                  <a:lnTo>
                    <a:pt x="146" y="243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46" y="259"/>
                  </a:lnTo>
                  <a:lnTo>
                    <a:pt x="146" y="259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52" y="274"/>
                  </a:lnTo>
                  <a:lnTo>
                    <a:pt x="152" y="279"/>
                  </a:lnTo>
                  <a:lnTo>
                    <a:pt x="152" y="284"/>
                  </a:lnTo>
                  <a:lnTo>
                    <a:pt x="157" y="299"/>
                  </a:lnTo>
                  <a:lnTo>
                    <a:pt x="152" y="304"/>
                  </a:lnTo>
                  <a:lnTo>
                    <a:pt x="146" y="309"/>
                  </a:lnTo>
                  <a:lnTo>
                    <a:pt x="146" y="314"/>
                  </a:lnTo>
                  <a:lnTo>
                    <a:pt x="141" y="314"/>
                  </a:lnTo>
                  <a:lnTo>
                    <a:pt x="136" y="319"/>
                  </a:lnTo>
                  <a:lnTo>
                    <a:pt x="131" y="319"/>
                  </a:lnTo>
                  <a:lnTo>
                    <a:pt x="131" y="319"/>
                  </a:lnTo>
                  <a:lnTo>
                    <a:pt x="121" y="319"/>
                  </a:lnTo>
                  <a:lnTo>
                    <a:pt x="111" y="319"/>
                  </a:lnTo>
                  <a:lnTo>
                    <a:pt x="106" y="319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96" y="324"/>
                  </a:lnTo>
                  <a:lnTo>
                    <a:pt x="96" y="324"/>
                  </a:lnTo>
                  <a:lnTo>
                    <a:pt x="96" y="319"/>
                  </a:lnTo>
                  <a:lnTo>
                    <a:pt x="86" y="319"/>
                  </a:lnTo>
                  <a:lnTo>
                    <a:pt x="86" y="314"/>
                  </a:lnTo>
                  <a:lnTo>
                    <a:pt x="81" y="314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4"/>
                  </a:lnTo>
                  <a:lnTo>
                    <a:pt x="76" y="314"/>
                  </a:lnTo>
                  <a:lnTo>
                    <a:pt x="76" y="314"/>
                  </a:lnTo>
                  <a:lnTo>
                    <a:pt x="70" y="314"/>
                  </a:lnTo>
                  <a:lnTo>
                    <a:pt x="70" y="324"/>
                  </a:lnTo>
                  <a:lnTo>
                    <a:pt x="70" y="324"/>
                  </a:lnTo>
                  <a:lnTo>
                    <a:pt x="60" y="324"/>
                  </a:lnTo>
                  <a:lnTo>
                    <a:pt x="60" y="329"/>
                  </a:lnTo>
                  <a:lnTo>
                    <a:pt x="60" y="329"/>
                  </a:lnTo>
                  <a:lnTo>
                    <a:pt x="55" y="329"/>
                  </a:lnTo>
                  <a:lnTo>
                    <a:pt x="55" y="335"/>
                  </a:lnTo>
                  <a:lnTo>
                    <a:pt x="50" y="335"/>
                  </a:lnTo>
                  <a:lnTo>
                    <a:pt x="50" y="329"/>
                  </a:lnTo>
                  <a:lnTo>
                    <a:pt x="40" y="324"/>
                  </a:lnTo>
                  <a:lnTo>
                    <a:pt x="30" y="329"/>
                  </a:lnTo>
                  <a:lnTo>
                    <a:pt x="25" y="329"/>
                  </a:lnTo>
                  <a:lnTo>
                    <a:pt x="20" y="329"/>
                  </a:lnTo>
                  <a:lnTo>
                    <a:pt x="15" y="329"/>
                  </a:lnTo>
                  <a:lnTo>
                    <a:pt x="10" y="324"/>
                  </a:lnTo>
                  <a:lnTo>
                    <a:pt x="15" y="314"/>
                  </a:lnTo>
                  <a:lnTo>
                    <a:pt x="20" y="304"/>
                  </a:lnTo>
                  <a:lnTo>
                    <a:pt x="25" y="299"/>
                  </a:lnTo>
                  <a:lnTo>
                    <a:pt x="30" y="294"/>
                  </a:lnTo>
                  <a:lnTo>
                    <a:pt x="25" y="289"/>
                  </a:lnTo>
                  <a:lnTo>
                    <a:pt x="30" y="279"/>
                  </a:lnTo>
                  <a:lnTo>
                    <a:pt x="30" y="279"/>
                  </a:lnTo>
                  <a:lnTo>
                    <a:pt x="35" y="279"/>
                  </a:lnTo>
                  <a:lnTo>
                    <a:pt x="35" y="274"/>
                  </a:lnTo>
                  <a:lnTo>
                    <a:pt x="30" y="269"/>
                  </a:lnTo>
                  <a:lnTo>
                    <a:pt x="35" y="264"/>
                  </a:lnTo>
                  <a:lnTo>
                    <a:pt x="35" y="254"/>
                  </a:lnTo>
                  <a:lnTo>
                    <a:pt x="45" y="248"/>
                  </a:lnTo>
                  <a:lnTo>
                    <a:pt x="45" y="248"/>
                  </a:lnTo>
                  <a:lnTo>
                    <a:pt x="40" y="243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5" y="228"/>
                  </a:lnTo>
                  <a:lnTo>
                    <a:pt x="30" y="223"/>
                  </a:lnTo>
                  <a:lnTo>
                    <a:pt x="25" y="223"/>
                  </a:lnTo>
                  <a:lnTo>
                    <a:pt x="25" y="223"/>
                  </a:lnTo>
                  <a:lnTo>
                    <a:pt x="25" y="213"/>
                  </a:lnTo>
                  <a:lnTo>
                    <a:pt x="25" y="203"/>
                  </a:lnTo>
                  <a:lnTo>
                    <a:pt x="25" y="19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73"/>
                  </a:lnTo>
                  <a:lnTo>
                    <a:pt x="35" y="167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5" y="157"/>
                  </a:lnTo>
                  <a:lnTo>
                    <a:pt x="45" y="157"/>
                  </a:lnTo>
                  <a:lnTo>
                    <a:pt x="45" y="152"/>
                  </a:lnTo>
                  <a:lnTo>
                    <a:pt x="45" y="147"/>
                  </a:lnTo>
                  <a:lnTo>
                    <a:pt x="40" y="147"/>
                  </a:lnTo>
                  <a:lnTo>
                    <a:pt x="40" y="142"/>
                  </a:lnTo>
                  <a:lnTo>
                    <a:pt x="35" y="132"/>
                  </a:lnTo>
                  <a:lnTo>
                    <a:pt x="25" y="127"/>
                  </a:lnTo>
                  <a:lnTo>
                    <a:pt x="30" y="122"/>
                  </a:lnTo>
                  <a:lnTo>
                    <a:pt x="30" y="117"/>
                  </a:lnTo>
                  <a:lnTo>
                    <a:pt x="35" y="107"/>
                  </a:lnTo>
                  <a:lnTo>
                    <a:pt x="30" y="107"/>
                  </a:lnTo>
                  <a:lnTo>
                    <a:pt x="25" y="112"/>
                  </a:lnTo>
                  <a:lnTo>
                    <a:pt x="20" y="112"/>
                  </a:lnTo>
                  <a:lnTo>
                    <a:pt x="15" y="10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0" y="81"/>
                  </a:lnTo>
                  <a:lnTo>
                    <a:pt x="15" y="76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5" y="56"/>
                  </a:lnTo>
                  <a:lnTo>
                    <a:pt x="45" y="56"/>
                  </a:lnTo>
                  <a:lnTo>
                    <a:pt x="50" y="51"/>
                  </a:lnTo>
                  <a:lnTo>
                    <a:pt x="60" y="51"/>
                  </a:lnTo>
                  <a:lnTo>
                    <a:pt x="65" y="41"/>
                  </a:lnTo>
                  <a:lnTo>
                    <a:pt x="65" y="31"/>
                  </a:lnTo>
                  <a:lnTo>
                    <a:pt x="65" y="21"/>
                  </a:lnTo>
                  <a:lnTo>
                    <a:pt x="65" y="16"/>
                  </a:lnTo>
                  <a:lnTo>
                    <a:pt x="65" y="11"/>
                  </a:lnTo>
                  <a:lnTo>
                    <a:pt x="76" y="11"/>
                  </a:lnTo>
                  <a:lnTo>
                    <a:pt x="86" y="11"/>
                  </a:lnTo>
                  <a:lnTo>
                    <a:pt x="86" y="5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16" y="11"/>
                  </a:lnTo>
                  <a:lnTo>
                    <a:pt x="121" y="16"/>
                  </a:lnTo>
                  <a:lnTo>
                    <a:pt x="126" y="21"/>
                  </a:lnTo>
                  <a:lnTo>
                    <a:pt x="121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36" y="26"/>
                  </a:lnTo>
                  <a:lnTo>
                    <a:pt x="146" y="21"/>
                  </a:lnTo>
                  <a:lnTo>
                    <a:pt x="146" y="26"/>
                  </a:lnTo>
                  <a:lnTo>
                    <a:pt x="152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82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67" y="51"/>
                  </a:lnTo>
                  <a:lnTo>
                    <a:pt x="167" y="56"/>
                  </a:lnTo>
                  <a:lnTo>
                    <a:pt x="167" y="56"/>
                  </a:lnTo>
                  <a:lnTo>
                    <a:pt x="167" y="56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57" y="71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2" y="81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46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02"/>
                  </a:lnTo>
                  <a:lnTo>
                    <a:pt x="157" y="102"/>
                  </a:lnTo>
                  <a:lnTo>
                    <a:pt x="157" y="102"/>
                  </a:lnTo>
                  <a:lnTo>
                    <a:pt x="157" y="102"/>
                  </a:lnTo>
                  <a:lnTo>
                    <a:pt x="157" y="102"/>
                  </a:lnTo>
                  <a:lnTo>
                    <a:pt x="157" y="97"/>
                  </a:lnTo>
                  <a:lnTo>
                    <a:pt x="162" y="97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72" y="97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7"/>
                  </a:lnTo>
                  <a:lnTo>
                    <a:pt x="167" y="107"/>
                  </a:lnTo>
                  <a:lnTo>
                    <a:pt x="167" y="112"/>
                  </a:lnTo>
                  <a:lnTo>
                    <a:pt x="162" y="112"/>
                  </a:lnTo>
                  <a:lnTo>
                    <a:pt x="152" y="112"/>
                  </a:lnTo>
                  <a:lnTo>
                    <a:pt x="146" y="117"/>
                  </a:lnTo>
                  <a:lnTo>
                    <a:pt x="141" y="11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1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6" y="152"/>
                  </a:lnTo>
                  <a:lnTo>
                    <a:pt x="152" y="157"/>
                  </a:lnTo>
                  <a:lnTo>
                    <a:pt x="157" y="157"/>
                  </a:lnTo>
                  <a:lnTo>
                    <a:pt x="177" y="162"/>
                  </a:lnTo>
                  <a:lnTo>
                    <a:pt x="177" y="162"/>
                  </a:lnTo>
                  <a:lnTo>
                    <a:pt x="177" y="162"/>
                  </a:lnTo>
                  <a:lnTo>
                    <a:pt x="177" y="167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67" y="173"/>
                  </a:lnTo>
                  <a:lnTo>
                    <a:pt x="167" y="173"/>
                  </a:lnTo>
                  <a:lnTo>
                    <a:pt x="167" y="173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83"/>
                  </a:lnTo>
                  <a:lnTo>
                    <a:pt x="172" y="183"/>
                  </a:lnTo>
                  <a:lnTo>
                    <a:pt x="172" y="183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1" name="Freeform 155">
              <a:extLst>
                <a:ext uri="{FF2B5EF4-FFF2-40B4-BE49-F238E27FC236}">
                  <a16:creationId xmlns:a16="http://schemas.microsoft.com/office/drawing/2014/main" id="{3DB09CE6-94EE-AC76-0434-79E74C13E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164" y="4356100"/>
              <a:ext cx="87313" cy="104775"/>
            </a:xfrm>
            <a:custGeom>
              <a:avLst/>
              <a:gdLst>
                <a:gd name="T0" fmla="*/ 30 w 55"/>
                <a:gd name="T1" fmla="*/ 66 h 66"/>
                <a:gd name="T2" fmla="*/ 30 w 55"/>
                <a:gd name="T3" fmla="*/ 66 h 66"/>
                <a:gd name="T4" fmla="*/ 30 w 55"/>
                <a:gd name="T5" fmla="*/ 66 h 66"/>
                <a:gd name="T6" fmla="*/ 30 w 55"/>
                <a:gd name="T7" fmla="*/ 66 h 66"/>
                <a:gd name="T8" fmla="*/ 25 w 55"/>
                <a:gd name="T9" fmla="*/ 56 h 66"/>
                <a:gd name="T10" fmla="*/ 15 w 55"/>
                <a:gd name="T11" fmla="*/ 46 h 66"/>
                <a:gd name="T12" fmla="*/ 15 w 55"/>
                <a:gd name="T13" fmla="*/ 46 h 66"/>
                <a:gd name="T14" fmla="*/ 10 w 55"/>
                <a:gd name="T15" fmla="*/ 51 h 66"/>
                <a:gd name="T16" fmla="*/ 5 w 55"/>
                <a:gd name="T17" fmla="*/ 46 h 66"/>
                <a:gd name="T18" fmla="*/ 0 w 55"/>
                <a:gd name="T19" fmla="*/ 40 h 66"/>
                <a:gd name="T20" fmla="*/ 0 w 55"/>
                <a:gd name="T21" fmla="*/ 40 h 66"/>
                <a:gd name="T22" fmla="*/ 0 w 55"/>
                <a:gd name="T23" fmla="*/ 40 h 66"/>
                <a:gd name="T24" fmla="*/ 0 w 55"/>
                <a:gd name="T25" fmla="*/ 35 h 66"/>
                <a:gd name="T26" fmla="*/ 0 w 55"/>
                <a:gd name="T27" fmla="*/ 35 h 66"/>
                <a:gd name="T28" fmla="*/ 0 w 55"/>
                <a:gd name="T29" fmla="*/ 35 h 66"/>
                <a:gd name="T30" fmla="*/ 0 w 55"/>
                <a:gd name="T31" fmla="*/ 30 h 66"/>
                <a:gd name="T32" fmla="*/ 0 w 55"/>
                <a:gd name="T33" fmla="*/ 30 h 66"/>
                <a:gd name="T34" fmla="*/ 10 w 55"/>
                <a:gd name="T35" fmla="*/ 30 h 66"/>
                <a:gd name="T36" fmla="*/ 20 w 55"/>
                <a:gd name="T37" fmla="*/ 25 h 66"/>
                <a:gd name="T38" fmla="*/ 20 w 55"/>
                <a:gd name="T39" fmla="*/ 20 h 66"/>
                <a:gd name="T40" fmla="*/ 15 w 55"/>
                <a:gd name="T41" fmla="*/ 15 h 66"/>
                <a:gd name="T42" fmla="*/ 15 w 55"/>
                <a:gd name="T43" fmla="*/ 10 h 66"/>
                <a:gd name="T44" fmla="*/ 15 w 55"/>
                <a:gd name="T45" fmla="*/ 10 h 66"/>
                <a:gd name="T46" fmla="*/ 20 w 55"/>
                <a:gd name="T47" fmla="*/ 0 h 66"/>
                <a:gd name="T48" fmla="*/ 20 w 55"/>
                <a:gd name="T49" fmla="*/ 0 h 66"/>
                <a:gd name="T50" fmla="*/ 30 w 55"/>
                <a:gd name="T51" fmla="*/ 0 h 66"/>
                <a:gd name="T52" fmla="*/ 40 w 55"/>
                <a:gd name="T53" fmla="*/ 0 h 66"/>
                <a:gd name="T54" fmla="*/ 45 w 55"/>
                <a:gd name="T55" fmla="*/ 0 h 66"/>
                <a:gd name="T56" fmla="*/ 50 w 55"/>
                <a:gd name="T57" fmla="*/ 5 h 66"/>
                <a:gd name="T58" fmla="*/ 55 w 55"/>
                <a:gd name="T59" fmla="*/ 15 h 66"/>
                <a:gd name="T60" fmla="*/ 55 w 55"/>
                <a:gd name="T61" fmla="*/ 30 h 66"/>
                <a:gd name="T62" fmla="*/ 50 w 55"/>
                <a:gd name="T63" fmla="*/ 40 h 66"/>
                <a:gd name="T64" fmla="*/ 50 w 55"/>
                <a:gd name="T65" fmla="*/ 40 h 66"/>
                <a:gd name="T66" fmla="*/ 40 w 55"/>
                <a:gd name="T67" fmla="*/ 46 h 66"/>
                <a:gd name="T68" fmla="*/ 45 w 55"/>
                <a:gd name="T69" fmla="*/ 46 h 66"/>
                <a:gd name="T70" fmla="*/ 40 w 55"/>
                <a:gd name="T71" fmla="*/ 51 h 66"/>
                <a:gd name="T72" fmla="*/ 45 w 55"/>
                <a:gd name="T73" fmla="*/ 56 h 66"/>
                <a:gd name="T74" fmla="*/ 40 w 55"/>
                <a:gd name="T75" fmla="*/ 56 h 66"/>
                <a:gd name="T76" fmla="*/ 40 w 55"/>
                <a:gd name="T77" fmla="*/ 56 h 66"/>
                <a:gd name="T78" fmla="*/ 40 w 55"/>
                <a:gd name="T79" fmla="*/ 61 h 66"/>
                <a:gd name="T80" fmla="*/ 30 w 55"/>
                <a:gd name="T8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66">
                  <a:moveTo>
                    <a:pt x="30" y="66"/>
                  </a:move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5" y="5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5" y="15"/>
                  </a:lnTo>
                  <a:lnTo>
                    <a:pt x="55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0" y="46"/>
                  </a:lnTo>
                  <a:lnTo>
                    <a:pt x="45" y="46"/>
                  </a:lnTo>
                  <a:lnTo>
                    <a:pt x="40" y="51"/>
                  </a:lnTo>
                  <a:lnTo>
                    <a:pt x="45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1"/>
                  </a:lnTo>
                  <a:lnTo>
                    <a:pt x="30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2" name="Freeform 156">
              <a:extLst>
                <a:ext uri="{FF2B5EF4-FFF2-40B4-BE49-F238E27FC236}">
                  <a16:creationId xmlns:a16="http://schemas.microsoft.com/office/drawing/2014/main" id="{3CCAEAFA-18C1-EE94-47D3-89933B5E0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1" y="4283075"/>
              <a:ext cx="88900" cy="120650"/>
            </a:xfrm>
            <a:custGeom>
              <a:avLst/>
              <a:gdLst>
                <a:gd name="T0" fmla="*/ 50 w 56"/>
                <a:gd name="T1" fmla="*/ 51 h 76"/>
                <a:gd name="T2" fmla="*/ 50 w 56"/>
                <a:gd name="T3" fmla="*/ 51 h 76"/>
                <a:gd name="T4" fmla="*/ 50 w 56"/>
                <a:gd name="T5" fmla="*/ 56 h 76"/>
                <a:gd name="T6" fmla="*/ 56 w 56"/>
                <a:gd name="T7" fmla="*/ 61 h 76"/>
                <a:gd name="T8" fmla="*/ 50 w 56"/>
                <a:gd name="T9" fmla="*/ 61 h 76"/>
                <a:gd name="T10" fmla="*/ 40 w 56"/>
                <a:gd name="T11" fmla="*/ 66 h 76"/>
                <a:gd name="T12" fmla="*/ 40 w 56"/>
                <a:gd name="T13" fmla="*/ 66 h 76"/>
                <a:gd name="T14" fmla="*/ 40 w 56"/>
                <a:gd name="T15" fmla="*/ 66 h 76"/>
                <a:gd name="T16" fmla="*/ 45 w 56"/>
                <a:gd name="T17" fmla="*/ 71 h 76"/>
                <a:gd name="T18" fmla="*/ 40 w 56"/>
                <a:gd name="T19" fmla="*/ 76 h 76"/>
                <a:gd name="T20" fmla="*/ 30 w 56"/>
                <a:gd name="T21" fmla="*/ 76 h 76"/>
                <a:gd name="T22" fmla="*/ 20 w 56"/>
                <a:gd name="T23" fmla="*/ 76 h 76"/>
                <a:gd name="T24" fmla="*/ 20 w 56"/>
                <a:gd name="T25" fmla="*/ 76 h 76"/>
                <a:gd name="T26" fmla="*/ 15 w 56"/>
                <a:gd name="T27" fmla="*/ 66 h 76"/>
                <a:gd name="T28" fmla="*/ 5 w 56"/>
                <a:gd name="T29" fmla="*/ 46 h 76"/>
                <a:gd name="T30" fmla="*/ 10 w 56"/>
                <a:gd name="T31" fmla="*/ 41 h 76"/>
                <a:gd name="T32" fmla="*/ 10 w 56"/>
                <a:gd name="T33" fmla="*/ 36 h 76"/>
                <a:gd name="T34" fmla="*/ 5 w 56"/>
                <a:gd name="T35" fmla="*/ 26 h 76"/>
                <a:gd name="T36" fmla="*/ 5 w 56"/>
                <a:gd name="T37" fmla="*/ 11 h 76"/>
                <a:gd name="T38" fmla="*/ 0 w 56"/>
                <a:gd name="T39" fmla="*/ 0 h 76"/>
                <a:gd name="T40" fmla="*/ 10 w 56"/>
                <a:gd name="T41" fmla="*/ 0 h 76"/>
                <a:gd name="T42" fmla="*/ 15 w 56"/>
                <a:gd name="T43" fmla="*/ 5 h 76"/>
                <a:gd name="T44" fmla="*/ 15 w 56"/>
                <a:gd name="T45" fmla="*/ 11 h 76"/>
                <a:gd name="T46" fmla="*/ 20 w 56"/>
                <a:gd name="T47" fmla="*/ 16 h 76"/>
                <a:gd name="T48" fmla="*/ 20 w 56"/>
                <a:gd name="T49" fmla="*/ 21 h 76"/>
                <a:gd name="T50" fmla="*/ 25 w 56"/>
                <a:gd name="T51" fmla="*/ 16 h 76"/>
                <a:gd name="T52" fmla="*/ 30 w 56"/>
                <a:gd name="T53" fmla="*/ 21 h 76"/>
                <a:gd name="T54" fmla="*/ 35 w 56"/>
                <a:gd name="T55" fmla="*/ 26 h 76"/>
                <a:gd name="T56" fmla="*/ 40 w 56"/>
                <a:gd name="T57" fmla="*/ 31 h 76"/>
                <a:gd name="T58" fmla="*/ 40 w 56"/>
                <a:gd name="T59" fmla="*/ 31 h 76"/>
                <a:gd name="T60" fmla="*/ 40 w 56"/>
                <a:gd name="T61" fmla="*/ 31 h 76"/>
                <a:gd name="T62" fmla="*/ 45 w 56"/>
                <a:gd name="T63" fmla="*/ 36 h 76"/>
                <a:gd name="T64" fmla="*/ 50 w 56"/>
                <a:gd name="T65" fmla="*/ 36 h 76"/>
                <a:gd name="T66" fmla="*/ 50 w 56"/>
                <a:gd name="T67" fmla="*/ 41 h 76"/>
                <a:gd name="T68" fmla="*/ 50 w 56"/>
                <a:gd name="T69" fmla="*/ 46 h 76"/>
                <a:gd name="T70" fmla="*/ 50 w 56"/>
                <a:gd name="T71" fmla="*/ 46 h 76"/>
                <a:gd name="T72" fmla="*/ 50 w 56"/>
                <a:gd name="T73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76">
                  <a:moveTo>
                    <a:pt x="50" y="51"/>
                  </a:moveTo>
                  <a:lnTo>
                    <a:pt x="50" y="51"/>
                  </a:lnTo>
                  <a:lnTo>
                    <a:pt x="50" y="56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5" y="71"/>
                  </a:lnTo>
                  <a:lnTo>
                    <a:pt x="40" y="76"/>
                  </a:lnTo>
                  <a:lnTo>
                    <a:pt x="3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5" y="66"/>
                  </a:lnTo>
                  <a:lnTo>
                    <a:pt x="5" y="46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25" y="16"/>
                  </a:lnTo>
                  <a:lnTo>
                    <a:pt x="30" y="21"/>
                  </a:lnTo>
                  <a:lnTo>
                    <a:pt x="35" y="26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5" y="36"/>
                  </a:lnTo>
                  <a:lnTo>
                    <a:pt x="50" y="36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5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3" name="Freeform 157">
              <a:extLst>
                <a:ext uri="{FF2B5EF4-FFF2-40B4-BE49-F238E27FC236}">
                  <a16:creationId xmlns:a16="http://schemas.microsoft.com/office/drawing/2014/main" id="{D14D1B71-A0CA-6188-5FFF-105B7AF4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1" y="4267200"/>
              <a:ext cx="47625" cy="88900"/>
            </a:xfrm>
            <a:custGeom>
              <a:avLst/>
              <a:gdLst>
                <a:gd name="T0" fmla="*/ 0 w 30"/>
                <a:gd name="T1" fmla="*/ 21 h 56"/>
                <a:gd name="T2" fmla="*/ 0 w 30"/>
                <a:gd name="T3" fmla="*/ 21 h 56"/>
                <a:gd name="T4" fmla="*/ 5 w 30"/>
                <a:gd name="T5" fmla="*/ 21 h 56"/>
                <a:gd name="T6" fmla="*/ 5 w 30"/>
                <a:gd name="T7" fmla="*/ 0 h 56"/>
                <a:gd name="T8" fmla="*/ 5 w 30"/>
                <a:gd name="T9" fmla="*/ 5 h 56"/>
                <a:gd name="T10" fmla="*/ 5 w 30"/>
                <a:gd name="T11" fmla="*/ 5 h 56"/>
                <a:gd name="T12" fmla="*/ 5 w 30"/>
                <a:gd name="T13" fmla="*/ 0 h 56"/>
                <a:gd name="T14" fmla="*/ 10 w 30"/>
                <a:gd name="T15" fmla="*/ 0 h 56"/>
                <a:gd name="T16" fmla="*/ 10 w 30"/>
                <a:gd name="T17" fmla="*/ 5 h 56"/>
                <a:gd name="T18" fmla="*/ 20 w 30"/>
                <a:gd name="T19" fmla="*/ 5 h 56"/>
                <a:gd name="T20" fmla="*/ 20 w 30"/>
                <a:gd name="T21" fmla="*/ 10 h 56"/>
                <a:gd name="T22" fmla="*/ 20 w 30"/>
                <a:gd name="T23" fmla="*/ 10 h 56"/>
                <a:gd name="T24" fmla="*/ 25 w 30"/>
                <a:gd name="T25" fmla="*/ 21 h 56"/>
                <a:gd name="T26" fmla="*/ 25 w 30"/>
                <a:gd name="T27" fmla="*/ 36 h 56"/>
                <a:gd name="T28" fmla="*/ 30 w 30"/>
                <a:gd name="T29" fmla="*/ 46 h 56"/>
                <a:gd name="T30" fmla="*/ 30 w 30"/>
                <a:gd name="T31" fmla="*/ 51 h 56"/>
                <a:gd name="T32" fmla="*/ 25 w 30"/>
                <a:gd name="T33" fmla="*/ 56 h 56"/>
                <a:gd name="T34" fmla="*/ 25 w 30"/>
                <a:gd name="T35" fmla="*/ 56 h 56"/>
                <a:gd name="T36" fmla="*/ 10 w 30"/>
                <a:gd name="T37" fmla="*/ 36 h 56"/>
                <a:gd name="T38" fmla="*/ 0 w 30"/>
                <a:gd name="T3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56">
                  <a:moveTo>
                    <a:pt x="0" y="21"/>
                  </a:moveTo>
                  <a:lnTo>
                    <a:pt x="0" y="21"/>
                  </a:lnTo>
                  <a:lnTo>
                    <a:pt x="5" y="21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21"/>
                  </a:lnTo>
                  <a:lnTo>
                    <a:pt x="25" y="36"/>
                  </a:lnTo>
                  <a:lnTo>
                    <a:pt x="30" y="46"/>
                  </a:lnTo>
                  <a:lnTo>
                    <a:pt x="30" y="51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0" y="36"/>
                  </a:lnTo>
                  <a:lnTo>
                    <a:pt x="0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4" name="Freeform 158">
              <a:extLst>
                <a:ext uri="{FF2B5EF4-FFF2-40B4-BE49-F238E27FC236}">
                  <a16:creationId xmlns:a16="http://schemas.microsoft.com/office/drawing/2014/main" id="{439A9435-4464-970F-A0B4-09114E2D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6" y="4267200"/>
              <a:ext cx="104775" cy="161925"/>
            </a:xfrm>
            <a:custGeom>
              <a:avLst/>
              <a:gdLst>
                <a:gd name="T0" fmla="*/ 51 w 66"/>
                <a:gd name="T1" fmla="*/ 56 h 102"/>
                <a:gd name="T2" fmla="*/ 51 w 66"/>
                <a:gd name="T3" fmla="*/ 56 h 102"/>
                <a:gd name="T4" fmla="*/ 61 w 66"/>
                <a:gd name="T5" fmla="*/ 76 h 102"/>
                <a:gd name="T6" fmla="*/ 66 w 66"/>
                <a:gd name="T7" fmla="*/ 86 h 102"/>
                <a:gd name="T8" fmla="*/ 61 w 66"/>
                <a:gd name="T9" fmla="*/ 86 h 102"/>
                <a:gd name="T10" fmla="*/ 56 w 66"/>
                <a:gd name="T11" fmla="*/ 96 h 102"/>
                <a:gd name="T12" fmla="*/ 51 w 66"/>
                <a:gd name="T13" fmla="*/ 96 h 102"/>
                <a:gd name="T14" fmla="*/ 51 w 66"/>
                <a:gd name="T15" fmla="*/ 102 h 102"/>
                <a:gd name="T16" fmla="*/ 51 w 66"/>
                <a:gd name="T17" fmla="*/ 102 h 102"/>
                <a:gd name="T18" fmla="*/ 46 w 66"/>
                <a:gd name="T19" fmla="*/ 96 h 102"/>
                <a:gd name="T20" fmla="*/ 46 w 66"/>
                <a:gd name="T21" fmla="*/ 96 h 102"/>
                <a:gd name="T22" fmla="*/ 46 w 66"/>
                <a:gd name="T23" fmla="*/ 102 h 102"/>
                <a:gd name="T24" fmla="*/ 36 w 66"/>
                <a:gd name="T25" fmla="*/ 96 h 102"/>
                <a:gd name="T26" fmla="*/ 31 w 66"/>
                <a:gd name="T27" fmla="*/ 102 h 102"/>
                <a:gd name="T28" fmla="*/ 31 w 66"/>
                <a:gd name="T29" fmla="*/ 96 h 102"/>
                <a:gd name="T30" fmla="*/ 26 w 66"/>
                <a:gd name="T31" fmla="*/ 96 h 102"/>
                <a:gd name="T32" fmla="*/ 26 w 66"/>
                <a:gd name="T33" fmla="*/ 91 h 102"/>
                <a:gd name="T34" fmla="*/ 20 w 66"/>
                <a:gd name="T35" fmla="*/ 91 h 102"/>
                <a:gd name="T36" fmla="*/ 20 w 66"/>
                <a:gd name="T37" fmla="*/ 96 h 102"/>
                <a:gd name="T38" fmla="*/ 15 w 66"/>
                <a:gd name="T39" fmla="*/ 96 h 102"/>
                <a:gd name="T40" fmla="*/ 20 w 66"/>
                <a:gd name="T41" fmla="*/ 86 h 102"/>
                <a:gd name="T42" fmla="*/ 20 w 66"/>
                <a:gd name="T43" fmla="*/ 71 h 102"/>
                <a:gd name="T44" fmla="*/ 15 w 66"/>
                <a:gd name="T45" fmla="*/ 61 h 102"/>
                <a:gd name="T46" fmla="*/ 10 w 66"/>
                <a:gd name="T47" fmla="*/ 56 h 102"/>
                <a:gd name="T48" fmla="*/ 5 w 66"/>
                <a:gd name="T49" fmla="*/ 56 h 102"/>
                <a:gd name="T50" fmla="*/ 5 w 66"/>
                <a:gd name="T51" fmla="*/ 56 h 102"/>
                <a:gd name="T52" fmla="*/ 5 w 66"/>
                <a:gd name="T53" fmla="*/ 51 h 102"/>
                <a:gd name="T54" fmla="*/ 0 w 66"/>
                <a:gd name="T55" fmla="*/ 46 h 102"/>
                <a:gd name="T56" fmla="*/ 0 w 66"/>
                <a:gd name="T57" fmla="*/ 41 h 102"/>
                <a:gd name="T58" fmla="*/ 0 w 66"/>
                <a:gd name="T59" fmla="*/ 31 h 102"/>
                <a:gd name="T60" fmla="*/ 0 w 66"/>
                <a:gd name="T61" fmla="*/ 26 h 102"/>
                <a:gd name="T62" fmla="*/ 0 w 66"/>
                <a:gd name="T63" fmla="*/ 26 h 102"/>
                <a:gd name="T64" fmla="*/ 0 w 66"/>
                <a:gd name="T65" fmla="*/ 21 h 102"/>
                <a:gd name="T66" fmla="*/ 5 w 66"/>
                <a:gd name="T67" fmla="*/ 21 h 102"/>
                <a:gd name="T68" fmla="*/ 5 w 66"/>
                <a:gd name="T69" fmla="*/ 15 h 102"/>
                <a:gd name="T70" fmla="*/ 10 w 66"/>
                <a:gd name="T71" fmla="*/ 15 h 102"/>
                <a:gd name="T72" fmla="*/ 10 w 66"/>
                <a:gd name="T73" fmla="*/ 15 h 102"/>
                <a:gd name="T74" fmla="*/ 10 w 66"/>
                <a:gd name="T75" fmla="*/ 10 h 102"/>
                <a:gd name="T76" fmla="*/ 20 w 66"/>
                <a:gd name="T77" fmla="*/ 10 h 102"/>
                <a:gd name="T78" fmla="*/ 20 w 66"/>
                <a:gd name="T79" fmla="*/ 10 h 102"/>
                <a:gd name="T80" fmla="*/ 20 w 66"/>
                <a:gd name="T81" fmla="*/ 0 h 102"/>
                <a:gd name="T82" fmla="*/ 26 w 66"/>
                <a:gd name="T83" fmla="*/ 0 h 102"/>
                <a:gd name="T84" fmla="*/ 26 w 66"/>
                <a:gd name="T85" fmla="*/ 0 h 102"/>
                <a:gd name="T86" fmla="*/ 31 w 66"/>
                <a:gd name="T87" fmla="*/ 0 h 102"/>
                <a:gd name="T88" fmla="*/ 31 w 66"/>
                <a:gd name="T89" fmla="*/ 21 h 102"/>
                <a:gd name="T90" fmla="*/ 26 w 66"/>
                <a:gd name="T91" fmla="*/ 21 h 102"/>
                <a:gd name="T92" fmla="*/ 36 w 66"/>
                <a:gd name="T93" fmla="*/ 36 h 102"/>
                <a:gd name="T94" fmla="*/ 51 w 66"/>
                <a:gd name="T95" fmla="*/ 56 h 102"/>
                <a:gd name="T96" fmla="*/ 51 w 66"/>
                <a:gd name="T97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102">
                  <a:moveTo>
                    <a:pt x="51" y="56"/>
                  </a:moveTo>
                  <a:lnTo>
                    <a:pt x="51" y="56"/>
                  </a:lnTo>
                  <a:lnTo>
                    <a:pt x="61" y="76"/>
                  </a:lnTo>
                  <a:lnTo>
                    <a:pt x="66" y="86"/>
                  </a:lnTo>
                  <a:lnTo>
                    <a:pt x="61" y="86"/>
                  </a:lnTo>
                  <a:lnTo>
                    <a:pt x="56" y="96"/>
                  </a:lnTo>
                  <a:lnTo>
                    <a:pt x="51" y="9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102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1" y="96"/>
                  </a:lnTo>
                  <a:lnTo>
                    <a:pt x="26" y="96"/>
                  </a:lnTo>
                  <a:lnTo>
                    <a:pt x="26" y="91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20" y="86"/>
                  </a:lnTo>
                  <a:lnTo>
                    <a:pt x="20" y="71"/>
                  </a:lnTo>
                  <a:lnTo>
                    <a:pt x="15" y="61"/>
                  </a:lnTo>
                  <a:lnTo>
                    <a:pt x="10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36" y="36"/>
                  </a:lnTo>
                  <a:lnTo>
                    <a:pt x="51" y="56"/>
                  </a:lnTo>
                  <a:lnTo>
                    <a:pt x="51" y="5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5" name="Freeform 159">
              <a:extLst>
                <a:ext uri="{FF2B5EF4-FFF2-40B4-BE49-F238E27FC236}">
                  <a16:creationId xmlns:a16="http://schemas.microsoft.com/office/drawing/2014/main" id="{AA8DFBC4-A585-39FA-E3C2-F78CBE9C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9" y="4403725"/>
              <a:ext cx="71438" cy="49213"/>
            </a:xfrm>
            <a:custGeom>
              <a:avLst/>
              <a:gdLst>
                <a:gd name="T0" fmla="*/ 45 w 45"/>
                <a:gd name="T1" fmla="*/ 10 h 31"/>
                <a:gd name="T2" fmla="*/ 45 w 45"/>
                <a:gd name="T3" fmla="*/ 10 h 31"/>
                <a:gd name="T4" fmla="*/ 40 w 45"/>
                <a:gd name="T5" fmla="*/ 10 h 31"/>
                <a:gd name="T6" fmla="*/ 40 w 45"/>
                <a:gd name="T7" fmla="*/ 10 h 31"/>
                <a:gd name="T8" fmla="*/ 40 w 45"/>
                <a:gd name="T9" fmla="*/ 16 h 31"/>
                <a:gd name="T10" fmla="*/ 35 w 45"/>
                <a:gd name="T11" fmla="*/ 16 h 31"/>
                <a:gd name="T12" fmla="*/ 30 w 45"/>
                <a:gd name="T13" fmla="*/ 21 h 31"/>
                <a:gd name="T14" fmla="*/ 30 w 45"/>
                <a:gd name="T15" fmla="*/ 21 h 31"/>
                <a:gd name="T16" fmla="*/ 30 w 45"/>
                <a:gd name="T17" fmla="*/ 26 h 31"/>
                <a:gd name="T18" fmla="*/ 25 w 45"/>
                <a:gd name="T19" fmla="*/ 26 h 31"/>
                <a:gd name="T20" fmla="*/ 25 w 45"/>
                <a:gd name="T21" fmla="*/ 26 h 31"/>
                <a:gd name="T22" fmla="*/ 25 w 45"/>
                <a:gd name="T23" fmla="*/ 26 h 31"/>
                <a:gd name="T24" fmla="*/ 20 w 45"/>
                <a:gd name="T25" fmla="*/ 31 h 31"/>
                <a:gd name="T26" fmla="*/ 20 w 45"/>
                <a:gd name="T27" fmla="*/ 26 h 31"/>
                <a:gd name="T28" fmla="*/ 20 w 45"/>
                <a:gd name="T29" fmla="*/ 26 h 31"/>
                <a:gd name="T30" fmla="*/ 20 w 45"/>
                <a:gd name="T31" fmla="*/ 26 h 31"/>
                <a:gd name="T32" fmla="*/ 15 w 45"/>
                <a:gd name="T33" fmla="*/ 26 h 31"/>
                <a:gd name="T34" fmla="*/ 15 w 45"/>
                <a:gd name="T35" fmla="*/ 26 h 31"/>
                <a:gd name="T36" fmla="*/ 10 w 45"/>
                <a:gd name="T37" fmla="*/ 26 h 31"/>
                <a:gd name="T38" fmla="*/ 10 w 45"/>
                <a:gd name="T39" fmla="*/ 26 h 31"/>
                <a:gd name="T40" fmla="*/ 10 w 45"/>
                <a:gd name="T41" fmla="*/ 26 h 31"/>
                <a:gd name="T42" fmla="*/ 5 w 45"/>
                <a:gd name="T43" fmla="*/ 21 h 31"/>
                <a:gd name="T44" fmla="*/ 5 w 45"/>
                <a:gd name="T45" fmla="*/ 21 h 31"/>
                <a:gd name="T46" fmla="*/ 0 w 45"/>
                <a:gd name="T47" fmla="*/ 16 h 31"/>
                <a:gd name="T48" fmla="*/ 0 w 45"/>
                <a:gd name="T49" fmla="*/ 16 h 31"/>
                <a:gd name="T50" fmla="*/ 0 w 45"/>
                <a:gd name="T51" fmla="*/ 10 h 31"/>
                <a:gd name="T52" fmla="*/ 5 w 45"/>
                <a:gd name="T53" fmla="*/ 10 h 31"/>
                <a:gd name="T54" fmla="*/ 10 w 45"/>
                <a:gd name="T55" fmla="*/ 0 h 31"/>
                <a:gd name="T56" fmla="*/ 15 w 45"/>
                <a:gd name="T57" fmla="*/ 0 h 31"/>
                <a:gd name="T58" fmla="*/ 15 w 45"/>
                <a:gd name="T59" fmla="*/ 0 h 31"/>
                <a:gd name="T60" fmla="*/ 25 w 45"/>
                <a:gd name="T61" fmla="*/ 0 h 31"/>
                <a:gd name="T62" fmla="*/ 35 w 45"/>
                <a:gd name="T63" fmla="*/ 0 h 31"/>
                <a:gd name="T64" fmla="*/ 40 w 45"/>
                <a:gd name="T65" fmla="*/ 5 h 31"/>
                <a:gd name="T66" fmla="*/ 45 w 45"/>
                <a:gd name="T67" fmla="*/ 5 h 31"/>
                <a:gd name="T68" fmla="*/ 45 w 45"/>
                <a:gd name="T6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31">
                  <a:moveTo>
                    <a:pt x="45" y="10"/>
                  </a:moveTo>
                  <a:lnTo>
                    <a:pt x="45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6"/>
                  </a:lnTo>
                  <a:lnTo>
                    <a:pt x="35" y="16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6" name="Freeform 160">
              <a:extLst>
                <a:ext uri="{FF2B5EF4-FFF2-40B4-BE49-F238E27FC236}">
                  <a16:creationId xmlns:a16="http://schemas.microsoft.com/office/drawing/2014/main" id="{862E56C2-7768-D37D-7584-AA13E3FE3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9" y="4411663"/>
              <a:ext cx="128588" cy="65088"/>
            </a:xfrm>
            <a:custGeom>
              <a:avLst/>
              <a:gdLst>
                <a:gd name="T0" fmla="*/ 76 w 81"/>
                <a:gd name="T1" fmla="*/ 21 h 41"/>
                <a:gd name="T2" fmla="*/ 76 w 81"/>
                <a:gd name="T3" fmla="*/ 21 h 41"/>
                <a:gd name="T4" fmla="*/ 76 w 81"/>
                <a:gd name="T5" fmla="*/ 21 h 41"/>
                <a:gd name="T6" fmla="*/ 76 w 81"/>
                <a:gd name="T7" fmla="*/ 26 h 41"/>
                <a:gd name="T8" fmla="*/ 76 w 81"/>
                <a:gd name="T9" fmla="*/ 26 h 41"/>
                <a:gd name="T10" fmla="*/ 81 w 81"/>
                <a:gd name="T11" fmla="*/ 31 h 41"/>
                <a:gd name="T12" fmla="*/ 81 w 81"/>
                <a:gd name="T13" fmla="*/ 36 h 41"/>
                <a:gd name="T14" fmla="*/ 76 w 81"/>
                <a:gd name="T15" fmla="*/ 41 h 41"/>
                <a:gd name="T16" fmla="*/ 71 w 81"/>
                <a:gd name="T17" fmla="*/ 41 h 41"/>
                <a:gd name="T18" fmla="*/ 71 w 81"/>
                <a:gd name="T19" fmla="*/ 36 h 41"/>
                <a:gd name="T20" fmla="*/ 56 w 81"/>
                <a:gd name="T21" fmla="*/ 41 h 41"/>
                <a:gd name="T22" fmla="*/ 10 w 81"/>
                <a:gd name="T23" fmla="*/ 36 h 41"/>
                <a:gd name="T24" fmla="*/ 5 w 81"/>
                <a:gd name="T25" fmla="*/ 36 h 41"/>
                <a:gd name="T26" fmla="*/ 0 w 81"/>
                <a:gd name="T27" fmla="*/ 31 h 41"/>
                <a:gd name="T28" fmla="*/ 0 w 81"/>
                <a:gd name="T29" fmla="*/ 31 h 41"/>
                <a:gd name="T30" fmla="*/ 0 w 81"/>
                <a:gd name="T31" fmla="*/ 31 h 41"/>
                <a:gd name="T32" fmla="*/ 10 w 81"/>
                <a:gd name="T33" fmla="*/ 26 h 41"/>
                <a:gd name="T34" fmla="*/ 10 w 81"/>
                <a:gd name="T35" fmla="*/ 21 h 41"/>
                <a:gd name="T36" fmla="*/ 10 w 81"/>
                <a:gd name="T37" fmla="*/ 21 h 41"/>
                <a:gd name="T38" fmla="*/ 15 w 81"/>
                <a:gd name="T39" fmla="*/ 21 h 41"/>
                <a:gd name="T40" fmla="*/ 10 w 81"/>
                <a:gd name="T41" fmla="*/ 16 h 41"/>
                <a:gd name="T42" fmla="*/ 15 w 81"/>
                <a:gd name="T43" fmla="*/ 11 h 41"/>
                <a:gd name="T44" fmla="*/ 10 w 81"/>
                <a:gd name="T45" fmla="*/ 11 h 41"/>
                <a:gd name="T46" fmla="*/ 20 w 81"/>
                <a:gd name="T47" fmla="*/ 5 h 41"/>
                <a:gd name="T48" fmla="*/ 20 w 81"/>
                <a:gd name="T49" fmla="*/ 5 h 41"/>
                <a:gd name="T50" fmla="*/ 25 w 81"/>
                <a:gd name="T51" fmla="*/ 5 h 41"/>
                <a:gd name="T52" fmla="*/ 25 w 81"/>
                <a:gd name="T53" fmla="*/ 0 h 41"/>
                <a:gd name="T54" fmla="*/ 31 w 81"/>
                <a:gd name="T55" fmla="*/ 0 h 41"/>
                <a:gd name="T56" fmla="*/ 31 w 81"/>
                <a:gd name="T57" fmla="*/ 5 h 41"/>
                <a:gd name="T58" fmla="*/ 36 w 81"/>
                <a:gd name="T59" fmla="*/ 5 h 41"/>
                <a:gd name="T60" fmla="*/ 36 w 81"/>
                <a:gd name="T61" fmla="*/ 11 h 41"/>
                <a:gd name="T62" fmla="*/ 41 w 81"/>
                <a:gd name="T63" fmla="*/ 5 h 41"/>
                <a:gd name="T64" fmla="*/ 51 w 81"/>
                <a:gd name="T65" fmla="*/ 11 h 41"/>
                <a:gd name="T66" fmla="*/ 51 w 81"/>
                <a:gd name="T67" fmla="*/ 5 h 41"/>
                <a:gd name="T68" fmla="*/ 51 w 81"/>
                <a:gd name="T69" fmla="*/ 5 h 41"/>
                <a:gd name="T70" fmla="*/ 56 w 81"/>
                <a:gd name="T71" fmla="*/ 11 h 41"/>
                <a:gd name="T72" fmla="*/ 56 w 81"/>
                <a:gd name="T73" fmla="*/ 11 h 41"/>
                <a:gd name="T74" fmla="*/ 56 w 81"/>
                <a:gd name="T75" fmla="*/ 11 h 41"/>
                <a:gd name="T76" fmla="*/ 61 w 81"/>
                <a:gd name="T77" fmla="*/ 16 h 41"/>
                <a:gd name="T78" fmla="*/ 61 w 81"/>
                <a:gd name="T79" fmla="*/ 16 h 41"/>
                <a:gd name="T80" fmla="*/ 66 w 81"/>
                <a:gd name="T81" fmla="*/ 21 h 41"/>
                <a:gd name="T82" fmla="*/ 66 w 81"/>
                <a:gd name="T83" fmla="*/ 21 h 41"/>
                <a:gd name="T84" fmla="*/ 66 w 81"/>
                <a:gd name="T85" fmla="*/ 21 h 41"/>
                <a:gd name="T86" fmla="*/ 71 w 81"/>
                <a:gd name="T87" fmla="*/ 21 h 41"/>
                <a:gd name="T88" fmla="*/ 71 w 81"/>
                <a:gd name="T89" fmla="*/ 21 h 41"/>
                <a:gd name="T90" fmla="*/ 76 w 81"/>
                <a:gd name="T91" fmla="*/ 21 h 41"/>
                <a:gd name="T92" fmla="*/ 76 w 81"/>
                <a:gd name="T9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41">
                  <a:moveTo>
                    <a:pt x="76" y="21"/>
                  </a:moveTo>
                  <a:lnTo>
                    <a:pt x="76" y="21"/>
                  </a:lnTo>
                  <a:lnTo>
                    <a:pt x="76" y="2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81" y="31"/>
                  </a:lnTo>
                  <a:lnTo>
                    <a:pt x="81" y="36"/>
                  </a:lnTo>
                  <a:lnTo>
                    <a:pt x="76" y="41"/>
                  </a:lnTo>
                  <a:lnTo>
                    <a:pt x="71" y="41"/>
                  </a:lnTo>
                  <a:lnTo>
                    <a:pt x="71" y="36"/>
                  </a:lnTo>
                  <a:lnTo>
                    <a:pt x="56" y="41"/>
                  </a:lnTo>
                  <a:lnTo>
                    <a:pt x="10" y="36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0" y="16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11"/>
                  </a:lnTo>
                  <a:lnTo>
                    <a:pt x="41" y="5"/>
                  </a:lnTo>
                  <a:lnTo>
                    <a:pt x="51" y="11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6" y="21"/>
                  </a:lnTo>
                  <a:lnTo>
                    <a:pt x="76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7" name="Freeform 161">
              <a:extLst>
                <a:ext uri="{FF2B5EF4-FFF2-40B4-BE49-F238E27FC236}">
                  <a16:creationId xmlns:a16="http://schemas.microsoft.com/office/drawing/2014/main" id="{6878A305-1269-CFD5-A5E2-E2FAA04DF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1" y="4275138"/>
              <a:ext cx="112713" cy="128588"/>
            </a:xfrm>
            <a:custGeom>
              <a:avLst/>
              <a:gdLst>
                <a:gd name="T0" fmla="*/ 51 w 71"/>
                <a:gd name="T1" fmla="*/ 76 h 81"/>
                <a:gd name="T2" fmla="*/ 51 w 71"/>
                <a:gd name="T3" fmla="*/ 76 h 81"/>
                <a:gd name="T4" fmla="*/ 41 w 71"/>
                <a:gd name="T5" fmla="*/ 81 h 81"/>
                <a:gd name="T6" fmla="*/ 31 w 71"/>
                <a:gd name="T7" fmla="*/ 81 h 81"/>
                <a:gd name="T8" fmla="*/ 31 w 71"/>
                <a:gd name="T9" fmla="*/ 76 h 81"/>
                <a:gd name="T10" fmla="*/ 26 w 71"/>
                <a:gd name="T11" fmla="*/ 71 h 81"/>
                <a:gd name="T12" fmla="*/ 26 w 71"/>
                <a:gd name="T13" fmla="*/ 66 h 81"/>
                <a:gd name="T14" fmla="*/ 26 w 71"/>
                <a:gd name="T15" fmla="*/ 66 h 81"/>
                <a:gd name="T16" fmla="*/ 21 w 71"/>
                <a:gd name="T17" fmla="*/ 61 h 81"/>
                <a:gd name="T18" fmla="*/ 21 w 71"/>
                <a:gd name="T19" fmla="*/ 61 h 81"/>
                <a:gd name="T20" fmla="*/ 16 w 71"/>
                <a:gd name="T21" fmla="*/ 56 h 81"/>
                <a:gd name="T22" fmla="*/ 16 w 71"/>
                <a:gd name="T23" fmla="*/ 51 h 81"/>
                <a:gd name="T24" fmla="*/ 11 w 71"/>
                <a:gd name="T25" fmla="*/ 51 h 81"/>
                <a:gd name="T26" fmla="*/ 5 w 71"/>
                <a:gd name="T27" fmla="*/ 51 h 81"/>
                <a:gd name="T28" fmla="*/ 11 w 71"/>
                <a:gd name="T29" fmla="*/ 46 h 81"/>
                <a:gd name="T30" fmla="*/ 21 w 71"/>
                <a:gd name="T31" fmla="*/ 31 h 81"/>
                <a:gd name="T32" fmla="*/ 11 w 71"/>
                <a:gd name="T33" fmla="*/ 26 h 81"/>
                <a:gd name="T34" fmla="*/ 5 w 71"/>
                <a:gd name="T35" fmla="*/ 16 h 81"/>
                <a:gd name="T36" fmla="*/ 0 w 71"/>
                <a:gd name="T37" fmla="*/ 10 h 81"/>
                <a:gd name="T38" fmla="*/ 5 w 71"/>
                <a:gd name="T39" fmla="*/ 5 h 81"/>
                <a:gd name="T40" fmla="*/ 5 w 71"/>
                <a:gd name="T41" fmla="*/ 10 h 81"/>
                <a:gd name="T42" fmla="*/ 11 w 71"/>
                <a:gd name="T43" fmla="*/ 10 h 81"/>
                <a:gd name="T44" fmla="*/ 11 w 71"/>
                <a:gd name="T45" fmla="*/ 5 h 81"/>
                <a:gd name="T46" fmla="*/ 11 w 71"/>
                <a:gd name="T47" fmla="*/ 0 h 81"/>
                <a:gd name="T48" fmla="*/ 16 w 71"/>
                <a:gd name="T49" fmla="*/ 0 h 81"/>
                <a:gd name="T50" fmla="*/ 21 w 71"/>
                <a:gd name="T51" fmla="*/ 0 h 81"/>
                <a:gd name="T52" fmla="*/ 26 w 71"/>
                <a:gd name="T53" fmla="*/ 5 h 81"/>
                <a:gd name="T54" fmla="*/ 31 w 71"/>
                <a:gd name="T55" fmla="*/ 10 h 81"/>
                <a:gd name="T56" fmla="*/ 36 w 71"/>
                <a:gd name="T57" fmla="*/ 10 h 81"/>
                <a:gd name="T58" fmla="*/ 41 w 71"/>
                <a:gd name="T59" fmla="*/ 10 h 81"/>
                <a:gd name="T60" fmla="*/ 46 w 71"/>
                <a:gd name="T61" fmla="*/ 10 h 81"/>
                <a:gd name="T62" fmla="*/ 56 w 71"/>
                <a:gd name="T63" fmla="*/ 5 h 81"/>
                <a:gd name="T64" fmla="*/ 66 w 71"/>
                <a:gd name="T65" fmla="*/ 10 h 81"/>
                <a:gd name="T66" fmla="*/ 66 w 71"/>
                <a:gd name="T67" fmla="*/ 16 h 81"/>
                <a:gd name="T68" fmla="*/ 66 w 71"/>
                <a:gd name="T69" fmla="*/ 21 h 81"/>
                <a:gd name="T70" fmla="*/ 66 w 71"/>
                <a:gd name="T71" fmla="*/ 21 h 81"/>
                <a:gd name="T72" fmla="*/ 66 w 71"/>
                <a:gd name="T73" fmla="*/ 26 h 81"/>
                <a:gd name="T74" fmla="*/ 66 w 71"/>
                <a:gd name="T75" fmla="*/ 36 h 81"/>
                <a:gd name="T76" fmla="*/ 66 w 71"/>
                <a:gd name="T77" fmla="*/ 41 h 81"/>
                <a:gd name="T78" fmla="*/ 71 w 71"/>
                <a:gd name="T79" fmla="*/ 46 h 81"/>
                <a:gd name="T80" fmla="*/ 71 w 71"/>
                <a:gd name="T81" fmla="*/ 51 h 81"/>
                <a:gd name="T82" fmla="*/ 71 w 71"/>
                <a:gd name="T83" fmla="*/ 51 h 81"/>
                <a:gd name="T84" fmla="*/ 61 w 71"/>
                <a:gd name="T85" fmla="*/ 51 h 81"/>
                <a:gd name="T86" fmla="*/ 51 w 71"/>
                <a:gd name="T87" fmla="*/ 51 h 81"/>
                <a:gd name="T88" fmla="*/ 51 w 71"/>
                <a:gd name="T89" fmla="*/ 51 h 81"/>
                <a:gd name="T90" fmla="*/ 46 w 71"/>
                <a:gd name="T91" fmla="*/ 61 h 81"/>
                <a:gd name="T92" fmla="*/ 46 w 71"/>
                <a:gd name="T93" fmla="*/ 61 h 81"/>
                <a:gd name="T94" fmla="*/ 46 w 71"/>
                <a:gd name="T95" fmla="*/ 66 h 81"/>
                <a:gd name="T96" fmla="*/ 51 w 71"/>
                <a:gd name="T97" fmla="*/ 71 h 81"/>
                <a:gd name="T98" fmla="*/ 51 w 71"/>
                <a:gd name="T9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81">
                  <a:moveTo>
                    <a:pt x="51" y="76"/>
                  </a:moveTo>
                  <a:lnTo>
                    <a:pt x="51" y="76"/>
                  </a:lnTo>
                  <a:lnTo>
                    <a:pt x="41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6" y="56"/>
                  </a:lnTo>
                  <a:lnTo>
                    <a:pt x="16" y="51"/>
                  </a:lnTo>
                  <a:lnTo>
                    <a:pt x="11" y="51"/>
                  </a:lnTo>
                  <a:lnTo>
                    <a:pt x="5" y="51"/>
                  </a:lnTo>
                  <a:lnTo>
                    <a:pt x="11" y="46"/>
                  </a:lnTo>
                  <a:lnTo>
                    <a:pt x="21" y="31"/>
                  </a:lnTo>
                  <a:lnTo>
                    <a:pt x="11" y="26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56" y="5"/>
                  </a:lnTo>
                  <a:lnTo>
                    <a:pt x="66" y="10"/>
                  </a:lnTo>
                  <a:lnTo>
                    <a:pt x="66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6"/>
                  </a:lnTo>
                  <a:lnTo>
                    <a:pt x="66" y="41"/>
                  </a:lnTo>
                  <a:lnTo>
                    <a:pt x="71" y="46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6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46" y="66"/>
                  </a:lnTo>
                  <a:lnTo>
                    <a:pt x="51" y="71"/>
                  </a:lnTo>
                  <a:lnTo>
                    <a:pt x="51" y="7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8" name="Freeform 162">
              <a:extLst>
                <a:ext uri="{FF2B5EF4-FFF2-40B4-BE49-F238E27FC236}">
                  <a16:creationId xmlns:a16="http://schemas.microsoft.com/office/drawing/2014/main" id="{EB25D906-0346-4420-2B2D-8AE1C8A74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9" y="4291013"/>
              <a:ext cx="146050" cy="104775"/>
            </a:xfrm>
            <a:custGeom>
              <a:avLst/>
              <a:gdLst>
                <a:gd name="T0" fmla="*/ 92 w 92"/>
                <a:gd name="T1" fmla="*/ 21 h 66"/>
                <a:gd name="T2" fmla="*/ 76 w 92"/>
                <a:gd name="T3" fmla="*/ 41 h 66"/>
                <a:gd name="T4" fmla="*/ 61 w 92"/>
                <a:gd name="T5" fmla="*/ 46 h 66"/>
                <a:gd name="T6" fmla="*/ 56 w 92"/>
                <a:gd name="T7" fmla="*/ 46 h 66"/>
                <a:gd name="T8" fmla="*/ 56 w 92"/>
                <a:gd name="T9" fmla="*/ 56 h 66"/>
                <a:gd name="T10" fmla="*/ 61 w 92"/>
                <a:gd name="T11" fmla="*/ 61 h 66"/>
                <a:gd name="T12" fmla="*/ 51 w 92"/>
                <a:gd name="T13" fmla="*/ 61 h 66"/>
                <a:gd name="T14" fmla="*/ 51 w 92"/>
                <a:gd name="T15" fmla="*/ 61 h 66"/>
                <a:gd name="T16" fmla="*/ 51 w 92"/>
                <a:gd name="T17" fmla="*/ 61 h 66"/>
                <a:gd name="T18" fmla="*/ 46 w 92"/>
                <a:gd name="T19" fmla="*/ 56 h 66"/>
                <a:gd name="T20" fmla="*/ 46 w 92"/>
                <a:gd name="T21" fmla="*/ 56 h 66"/>
                <a:gd name="T22" fmla="*/ 41 w 92"/>
                <a:gd name="T23" fmla="*/ 61 h 66"/>
                <a:gd name="T24" fmla="*/ 41 w 92"/>
                <a:gd name="T25" fmla="*/ 61 h 66"/>
                <a:gd name="T26" fmla="*/ 31 w 92"/>
                <a:gd name="T27" fmla="*/ 56 h 66"/>
                <a:gd name="T28" fmla="*/ 26 w 92"/>
                <a:gd name="T29" fmla="*/ 61 h 66"/>
                <a:gd name="T30" fmla="*/ 26 w 92"/>
                <a:gd name="T31" fmla="*/ 66 h 66"/>
                <a:gd name="T32" fmla="*/ 21 w 92"/>
                <a:gd name="T33" fmla="*/ 61 h 66"/>
                <a:gd name="T34" fmla="*/ 16 w 92"/>
                <a:gd name="T35" fmla="*/ 66 h 66"/>
                <a:gd name="T36" fmla="*/ 6 w 92"/>
                <a:gd name="T37" fmla="*/ 61 h 66"/>
                <a:gd name="T38" fmla="*/ 0 w 92"/>
                <a:gd name="T39" fmla="*/ 56 h 66"/>
                <a:gd name="T40" fmla="*/ 0 w 92"/>
                <a:gd name="T41" fmla="*/ 56 h 66"/>
                <a:gd name="T42" fmla="*/ 0 w 92"/>
                <a:gd name="T43" fmla="*/ 51 h 66"/>
                <a:gd name="T44" fmla="*/ 0 w 92"/>
                <a:gd name="T45" fmla="*/ 41 h 66"/>
                <a:gd name="T46" fmla="*/ 11 w 92"/>
                <a:gd name="T47" fmla="*/ 36 h 66"/>
                <a:gd name="T48" fmla="*/ 11 w 92"/>
                <a:gd name="T49" fmla="*/ 31 h 66"/>
                <a:gd name="T50" fmla="*/ 11 w 92"/>
                <a:gd name="T51" fmla="*/ 36 h 66"/>
                <a:gd name="T52" fmla="*/ 16 w 92"/>
                <a:gd name="T53" fmla="*/ 36 h 66"/>
                <a:gd name="T54" fmla="*/ 21 w 92"/>
                <a:gd name="T55" fmla="*/ 36 h 66"/>
                <a:gd name="T56" fmla="*/ 41 w 92"/>
                <a:gd name="T57" fmla="*/ 36 h 66"/>
                <a:gd name="T58" fmla="*/ 46 w 92"/>
                <a:gd name="T59" fmla="*/ 26 h 66"/>
                <a:gd name="T60" fmla="*/ 46 w 92"/>
                <a:gd name="T61" fmla="*/ 26 h 66"/>
                <a:gd name="T62" fmla="*/ 51 w 92"/>
                <a:gd name="T63" fmla="*/ 16 h 66"/>
                <a:gd name="T64" fmla="*/ 56 w 92"/>
                <a:gd name="T65" fmla="*/ 6 h 66"/>
                <a:gd name="T66" fmla="*/ 56 w 92"/>
                <a:gd name="T67" fmla="*/ 0 h 66"/>
                <a:gd name="T68" fmla="*/ 61 w 92"/>
                <a:gd name="T69" fmla="*/ 0 h 66"/>
                <a:gd name="T70" fmla="*/ 71 w 92"/>
                <a:gd name="T71" fmla="*/ 0 h 66"/>
                <a:gd name="T72" fmla="*/ 82 w 92"/>
                <a:gd name="T73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66">
                  <a:moveTo>
                    <a:pt x="92" y="21"/>
                  </a:moveTo>
                  <a:lnTo>
                    <a:pt x="92" y="21"/>
                  </a:lnTo>
                  <a:lnTo>
                    <a:pt x="82" y="36"/>
                  </a:lnTo>
                  <a:lnTo>
                    <a:pt x="76" y="41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61" y="56"/>
                  </a:lnTo>
                  <a:lnTo>
                    <a:pt x="6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36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6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6" y="61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16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21" y="36"/>
                  </a:lnTo>
                  <a:lnTo>
                    <a:pt x="31" y="36"/>
                  </a:lnTo>
                  <a:lnTo>
                    <a:pt x="41" y="36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1" y="16"/>
                  </a:lnTo>
                  <a:lnTo>
                    <a:pt x="51" y="11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6" y="6"/>
                  </a:lnTo>
                  <a:lnTo>
                    <a:pt x="82" y="16"/>
                  </a:lnTo>
                  <a:lnTo>
                    <a:pt x="92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9" name="Freeform 163">
              <a:extLst>
                <a:ext uri="{FF2B5EF4-FFF2-40B4-BE49-F238E27FC236}">
                  <a16:creationId xmlns:a16="http://schemas.microsoft.com/office/drawing/2014/main" id="{898C5887-10B6-126F-D121-99488D98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6" y="3222625"/>
              <a:ext cx="88900" cy="88900"/>
            </a:xfrm>
            <a:custGeom>
              <a:avLst/>
              <a:gdLst>
                <a:gd name="T0" fmla="*/ 56 w 56"/>
                <a:gd name="T1" fmla="*/ 31 h 56"/>
                <a:gd name="T2" fmla="*/ 56 w 56"/>
                <a:gd name="T3" fmla="*/ 31 h 56"/>
                <a:gd name="T4" fmla="*/ 51 w 56"/>
                <a:gd name="T5" fmla="*/ 46 h 56"/>
                <a:gd name="T6" fmla="*/ 51 w 56"/>
                <a:gd name="T7" fmla="*/ 56 h 56"/>
                <a:gd name="T8" fmla="*/ 46 w 56"/>
                <a:gd name="T9" fmla="*/ 51 h 56"/>
                <a:gd name="T10" fmla="*/ 35 w 56"/>
                <a:gd name="T11" fmla="*/ 56 h 56"/>
                <a:gd name="T12" fmla="*/ 25 w 56"/>
                <a:gd name="T13" fmla="*/ 56 h 56"/>
                <a:gd name="T14" fmla="*/ 15 w 56"/>
                <a:gd name="T15" fmla="*/ 56 h 56"/>
                <a:gd name="T16" fmla="*/ 10 w 56"/>
                <a:gd name="T17" fmla="*/ 51 h 56"/>
                <a:gd name="T18" fmla="*/ 0 w 56"/>
                <a:gd name="T19" fmla="*/ 41 h 56"/>
                <a:gd name="T20" fmla="*/ 0 w 56"/>
                <a:gd name="T21" fmla="*/ 31 h 56"/>
                <a:gd name="T22" fmla="*/ 0 w 56"/>
                <a:gd name="T23" fmla="*/ 20 h 56"/>
                <a:gd name="T24" fmla="*/ 0 w 56"/>
                <a:gd name="T25" fmla="*/ 20 h 56"/>
                <a:gd name="T26" fmla="*/ 5 w 56"/>
                <a:gd name="T27" fmla="*/ 20 h 56"/>
                <a:gd name="T28" fmla="*/ 10 w 56"/>
                <a:gd name="T29" fmla="*/ 20 h 56"/>
                <a:gd name="T30" fmla="*/ 10 w 56"/>
                <a:gd name="T31" fmla="*/ 15 h 56"/>
                <a:gd name="T32" fmla="*/ 10 w 56"/>
                <a:gd name="T33" fmla="*/ 10 h 56"/>
                <a:gd name="T34" fmla="*/ 15 w 56"/>
                <a:gd name="T35" fmla="*/ 5 h 56"/>
                <a:gd name="T36" fmla="*/ 20 w 56"/>
                <a:gd name="T37" fmla="*/ 5 h 56"/>
                <a:gd name="T38" fmla="*/ 25 w 56"/>
                <a:gd name="T39" fmla="*/ 0 h 56"/>
                <a:gd name="T40" fmla="*/ 30 w 56"/>
                <a:gd name="T41" fmla="*/ 0 h 56"/>
                <a:gd name="T42" fmla="*/ 35 w 56"/>
                <a:gd name="T43" fmla="*/ 0 h 56"/>
                <a:gd name="T44" fmla="*/ 41 w 56"/>
                <a:gd name="T45" fmla="*/ 5 h 56"/>
                <a:gd name="T46" fmla="*/ 41 w 56"/>
                <a:gd name="T47" fmla="*/ 10 h 56"/>
                <a:gd name="T48" fmla="*/ 41 w 56"/>
                <a:gd name="T49" fmla="*/ 15 h 56"/>
                <a:gd name="T50" fmla="*/ 41 w 56"/>
                <a:gd name="T51" fmla="*/ 20 h 56"/>
                <a:gd name="T52" fmla="*/ 51 w 56"/>
                <a:gd name="T53" fmla="*/ 20 h 56"/>
                <a:gd name="T54" fmla="*/ 56 w 56"/>
                <a:gd name="T55" fmla="*/ 20 h 56"/>
                <a:gd name="T56" fmla="*/ 51 w 56"/>
                <a:gd name="T57" fmla="*/ 25 h 56"/>
                <a:gd name="T58" fmla="*/ 56 w 56"/>
                <a:gd name="T5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6">
                  <a:moveTo>
                    <a:pt x="56" y="31"/>
                  </a:moveTo>
                  <a:lnTo>
                    <a:pt x="56" y="31"/>
                  </a:lnTo>
                  <a:lnTo>
                    <a:pt x="51" y="46"/>
                  </a:lnTo>
                  <a:lnTo>
                    <a:pt x="51" y="56"/>
                  </a:lnTo>
                  <a:lnTo>
                    <a:pt x="46" y="51"/>
                  </a:lnTo>
                  <a:lnTo>
                    <a:pt x="35" y="5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10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1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1" y="25"/>
                  </a:lnTo>
                  <a:lnTo>
                    <a:pt x="56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0" name="Freeform 164">
              <a:extLst>
                <a:ext uri="{FF2B5EF4-FFF2-40B4-BE49-F238E27FC236}">
                  <a16:creationId xmlns:a16="http://schemas.microsoft.com/office/drawing/2014/main" id="{7AB65F8D-82D8-AEAE-427D-48A45BD8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9" y="3802063"/>
              <a:ext cx="103188" cy="103188"/>
            </a:xfrm>
            <a:custGeom>
              <a:avLst/>
              <a:gdLst>
                <a:gd name="T0" fmla="*/ 55 w 65"/>
                <a:gd name="T1" fmla="*/ 10 h 65"/>
                <a:gd name="T2" fmla="*/ 55 w 65"/>
                <a:gd name="T3" fmla="*/ 10 h 65"/>
                <a:gd name="T4" fmla="*/ 55 w 65"/>
                <a:gd name="T5" fmla="*/ 10 h 65"/>
                <a:gd name="T6" fmla="*/ 65 w 65"/>
                <a:gd name="T7" fmla="*/ 20 h 65"/>
                <a:gd name="T8" fmla="*/ 60 w 65"/>
                <a:gd name="T9" fmla="*/ 25 h 65"/>
                <a:gd name="T10" fmla="*/ 55 w 65"/>
                <a:gd name="T11" fmla="*/ 45 h 65"/>
                <a:gd name="T12" fmla="*/ 50 w 65"/>
                <a:gd name="T13" fmla="*/ 55 h 65"/>
                <a:gd name="T14" fmla="*/ 45 w 65"/>
                <a:gd name="T15" fmla="*/ 60 h 65"/>
                <a:gd name="T16" fmla="*/ 45 w 65"/>
                <a:gd name="T17" fmla="*/ 65 h 65"/>
                <a:gd name="T18" fmla="*/ 40 w 65"/>
                <a:gd name="T19" fmla="*/ 65 h 65"/>
                <a:gd name="T20" fmla="*/ 35 w 65"/>
                <a:gd name="T21" fmla="*/ 60 h 65"/>
                <a:gd name="T22" fmla="*/ 30 w 65"/>
                <a:gd name="T23" fmla="*/ 50 h 65"/>
                <a:gd name="T24" fmla="*/ 15 w 65"/>
                <a:gd name="T25" fmla="*/ 40 h 65"/>
                <a:gd name="T26" fmla="*/ 5 w 65"/>
                <a:gd name="T27" fmla="*/ 30 h 65"/>
                <a:gd name="T28" fmla="*/ 0 w 65"/>
                <a:gd name="T29" fmla="*/ 20 h 65"/>
                <a:gd name="T30" fmla="*/ 5 w 65"/>
                <a:gd name="T31" fmla="*/ 15 h 65"/>
                <a:gd name="T32" fmla="*/ 15 w 65"/>
                <a:gd name="T33" fmla="*/ 15 h 65"/>
                <a:gd name="T34" fmla="*/ 25 w 65"/>
                <a:gd name="T35" fmla="*/ 10 h 65"/>
                <a:gd name="T36" fmla="*/ 35 w 65"/>
                <a:gd name="T37" fmla="*/ 5 h 65"/>
                <a:gd name="T38" fmla="*/ 45 w 65"/>
                <a:gd name="T39" fmla="*/ 0 h 65"/>
                <a:gd name="T40" fmla="*/ 50 w 65"/>
                <a:gd name="T41" fmla="*/ 0 h 65"/>
                <a:gd name="T42" fmla="*/ 55 w 65"/>
                <a:gd name="T43" fmla="*/ 5 h 65"/>
                <a:gd name="T44" fmla="*/ 60 w 65"/>
                <a:gd name="T45" fmla="*/ 10 h 65"/>
                <a:gd name="T46" fmla="*/ 55 w 65"/>
                <a:gd name="T4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65">
                  <a:moveTo>
                    <a:pt x="55" y="10"/>
                  </a:moveTo>
                  <a:lnTo>
                    <a:pt x="55" y="10"/>
                  </a:lnTo>
                  <a:lnTo>
                    <a:pt x="55" y="10"/>
                  </a:lnTo>
                  <a:lnTo>
                    <a:pt x="65" y="20"/>
                  </a:lnTo>
                  <a:lnTo>
                    <a:pt x="60" y="25"/>
                  </a:lnTo>
                  <a:lnTo>
                    <a:pt x="55" y="45"/>
                  </a:lnTo>
                  <a:lnTo>
                    <a:pt x="50" y="55"/>
                  </a:lnTo>
                  <a:lnTo>
                    <a:pt x="45" y="60"/>
                  </a:lnTo>
                  <a:lnTo>
                    <a:pt x="45" y="65"/>
                  </a:lnTo>
                  <a:lnTo>
                    <a:pt x="40" y="65"/>
                  </a:lnTo>
                  <a:lnTo>
                    <a:pt x="35" y="60"/>
                  </a:lnTo>
                  <a:lnTo>
                    <a:pt x="30" y="50"/>
                  </a:lnTo>
                  <a:lnTo>
                    <a:pt x="15" y="40"/>
                  </a:lnTo>
                  <a:lnTo>
                    <a:pt x="5" y="30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60" y="10"/>
                  </a:lnTo>
                  <a:lnTo>
                    <a:pt x="5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1" name="Freeform 165">
              <a:extLst>
                <a:ext uri="{FF2B5EF4-FFF2-40B4-BE49-F238E27FC236}">
                  <a16:creationId xmlns:a16="http://schemas.microsoft.com/office/drawing/2014/main" id="{026F4F3F-8162-1403-4210-60824132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1" y="3343275"/>
              <a:ext cx="47625" cy="73025"/>
            </a:xfrm>
            <a:custGeom>
              <a:avLst/>
              <a:gdLst>
                <a:gd name="T0" fmla="*/ 10 w 30"/>
                <a:gd name="T1" fmla="*/ 46 h 46"/>
                <a:gd name="T2" fmla="*/ 10 w 30"/>
                <a:gd name="T3" fmla="*/ 46 h 46"/>
                <a:gd name="T4" fmla="*/ 5 w 30"/>
                <a:gd name="T5" fmla="*/ 46 h 46"/>
                <a:gd name="T6" fmla="*/ 5 w 30"/>
                <a:gd name="T7" fmla="*/ 46 h 46"/>
                <a:gd name="T8" fmla="*/ 5 w 30"/>
                <a:gd name="T9" fmla="*/ 41 h 46"/>
                <a:gd name="T10" fmla="*/ 0 w 30"/>
                <a:gd name="T11" fmla="*/ 36 h 46"/>
                <a:gd name="T12" fmla="*/ 0 w 30"/>
                <a:gd name="T13" fmla="*/ 30 h 46"/>
                <a:gd name="T14" fmla="*/ 0 w 30"/>
                <a:gd name="T15" fmla="*/ 25 h 46"/>
                <a:gd name="T16" fmla="*/ 0 w 30"/>
                <a:gd name="T17" fmla="*/ 15 h 46"/>
                <a:gd name="T18" fmla="*/ 5 w 30"/>
                <a:gd name="T19" fmla="*/ 10 h 46"/>
                <a:gd name="T20" fmla="*/ 5 w 30"/>
                <a:gd name="T21" fmla="*/ 5 h 46"/>
                <a:gd name="T22" fmla="*/ 10 w 30"/>
                <a:gd name="T23" fmla="*/ 5 h 46"/>
                <a:gd name="T24" fmla="*/ 15 w 30"/>
                <a:gd name="T25" fmla="*/ 0 h 46"/>
                <a:gd name="T26" fmla="*/ 15 w 30"/>
                <a:gd name="T27" fmla="*/ 0 h 46"/>
                <a:gd name="T28" fmla="*/ 20 w 30"/>
                <a:gd name="T29" fmla="*/ 5 h 46"/>
                <a:gd name="T30" fmla="*/ 25 w 30"/>
                <a:gd name="T31" fmla="*/ 10 h 46"/>
                <a:gd name="T32" fmla="*/ 30 w 30"/>
                <a:gd name="T33" fmla="*/ 20 h 46"/>
                <a:gd name="T34" fmla="*/ 30 w 30"/>
                <a:gd name="T35" fmla="*/ 30 h 46"/>
                <a:gd name="T36" fmla="*/ 30 w 30"/>
                <a:gd name="T37" fmla="*/ 36 h 46"/>
                <a:gd name="T38" fmla="*/ 30 w 30"/>
                <a:gd name="T39" fmla="*/ 36 h 46"/>
                <a:gd name="T40" fmla="*/ 30 w 30"/>
                <a:gd name="T41" fmla="*/ 41 h 46"/>
                <a:gd name="T42" fmla="*/ 30 w 30"/>
                <a:gd name="T43" fmla="*/ 41 h 46"/>
                <a:gd name="T44" fmla="*/ 30 w 30"/>
                <a:gd name="T45" fmla="*/ 41 h 46"/>
                <a:gd name="T46" fmla="*/ 20 w 30"/>
                <a:gd name="T47" fmla="*/ 41 h 46"/>
                <a:gd name="T48" fmla="*/ 10 w 30"/>
                <a:gd name="T4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46">
                  <a:moveTo>
                    <a:pt x="10" y="46"/>
                  </a:moveTo>
                  <a:lnTo>
                    <a:pt x="10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30" y="2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0" y="41"/>
                  </a:lnTo>
                  <a:lnTo>
                    <a:pt x="10" y="4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2" name="Freeform 166">
              <a:extLst>
                <a:ext uri="{FF2B5EF4-FFF2-40B4-BE49-F238E27FC236}">
                  <a16:creationId xmlns:a16="http://schemas.microsoft.com/office/drawing/2014/main" id="{666D83A1-5FBF-ACE3-BA8A-D7C3AF832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9" y="3125788"/>
              <a:ext cx="288925" cy="354013"/>
            </a:xfrm>
            <a:custGeom>
              <a:avLst/>
              <a:gdLst>
                <a:gd name="T0" fmla="*/ 15 w 182"/>
                <a:gd name="T1" fmla="*/ 152 h 223"/>
                <a:gd name="T2" fmla="*/ 25 w 182"/>
                <a:gd name="T3" fmla="*/ 147 h 223"/>
                <a:gd name="T4" fmla="*/ 0 w 182"/>
                <a:gd name="T5" fmla="*/ 137 h 223"/>
                <a:gd name="T6" fmla="*/ 0 w 182"/>
                <a:gd name="T7" fmla="*/ 97 h 223"/>
                <a:gd name="T8" fmla="*/ 25 w 182"/>
                <a:gd name="T9" fmla="*/ 81 h 223"/>
                <a:gd name="T10" fmla="*/ 30 w 182"/>
                <a:gd name="T11" fmla="*/ 81 h 223"/>
                <a:gd name="T12" fmla="*/ 35 w 182"/>
                <a:gd name="T13" fmla="*/ 76 h 223"/>
                <a:gd name="T14" fmla="*/ 35 w 182"/>
                <a:gd name="T15" fmla="*/ 71 h 223"/>
                <a:gd name="T16" fmla="*/ 40 w 182"/>
                <a:gd name="T17" fmla="*/ 66 h 223"/>
                <a:gd name="T18" fmla="*/ 30 w 182"/>
                <a:gd name="T19" fmla="*/ 66 h 223"/>
                <a:gd name="T20" fmla="*/ 30 w 182"/>
                <a:gd name="T21" fmla="*/ 56 h 223"/>
                <a:gd name="T22" fmla="*/ 35 w 182"/>
                <a:gd name="T23" fmla="*/ 46 h 223"/>
                <a:gd name="T24" fmla="*/ 45 w 182"/>
                <a:gd name="T25" fmla="*/ 36 h 223"/>
                <a:gd name="T26" fmla="*/ 40 w 182"/>
                <a:gd name="T27" fmla="*/ 16 h 223"/>
                <a:gd name="T28" fmla="*/ 50 w 182"/>
                <a:gd name="T29" fmla="*/ 11 h 223"/>
                <a:gd name="T30" fmla="*/ 71 w 182"/>
                <a:gd name="T31" fmla="*/ 21 h 223"/>
                <a:gd name="T32" fmla="*/ 81 w 182"/>
                <a:gd name="T33" fmla="*/ 11 h 223"/>
                <a:gd name="T34" fmla="*/ 111 w 182"/>
                <a:gd name="T35" fmla="*/ 0 h 223"/>
                <a:gd name="T36" fmla="*/ 101 w 182"/>
                <a:gd name="T37" fmla="*/ 16 h 223"/>
                <a:gd name="T38" fmla="*/ 91 w 182"/>
                <a:gd name="T39" fmla="*/ 31 h 223"/>
                <a:gd name="T40" fmla="*/ 106 w 182"/>
                <a:gd name="T41" fmla="*/ 46 h 223"/>
                <a:gd name="T42" fmla="*/ 111 w 182"/>
                <a:gd name="T43" fmla="*/ 56 h 223"/>
                <a:gd name="T44" fmla="*/ 126 w 182"/>
                <a:gd name="T45" fmla="*/ 56 h 223"/>
                <a:gd name="T46" fmla="*/ 131 w 182"/>
                <a:gd name="T47" fmla="*/ 66 h 223"/>
                <a:gd name="T48" fmla="*/ 137 w 182"/>
                <a:gd name="T49" fmla="*/ 71 h 223"/>
                <a:gd name="T50" fmla="*/ 152 w 182"/>
                <a:gd name="T51" fmla="*/ 76 h 223"/>
                <a:gd name="T52" fmla="*/ 157 w 182"/>
                <a:gd name="T53" fmla="*/ 81 h 223"/>
                <a:gd name="T54" fmla="*/ 172 w 182"/>
                <a:gd name="T55" fmla="*/ 97 h 223"/>
                <a:gd name="T56" fmla="*/ 182 w 182"/>
                <a:gd name="T57" fmla="*/ 117 h 223"/>
                <a:gd name="T58" fmla="*/ 172 w 182"/>
                <a:gd name="T59" fmla="*/ 127 h 223"/>
                <a:gd name="T60" fmla="*/ 157 w 182"/>
                <a:gd name="T61" fmla="*/ 152 h 223"/>
                <a:gd name="T62" fmla="*/ 147 w 182"/>
                <a:gd name="T63" fmla="*/ 167 h 223"/>
                <a:gd name="T64" fmla="*/ 142 w 182"/>
                <a:gd name="T65" fmla="*/ 183 h 223"/>
                <a:gd name="T66" fmla="*/ 137 w 182"/>
                <a:gd name="T67" fmla="*/ 173 h 223"/>
                <a:gd name="T68" fmla="*/ 121 w 182"/>
                <a:gd name="T69" fmla="*/ 173 h 223"/>
                <a:gd name="T70" fmla="*/ 121 w 182"/>
                <a:gd name="T71" fmla="*/ 157 h 223"/>
                <a:gd name="T72" fmla="*/ 106 w 182"/>
                <a:gd name="T73" fmla="*/ 137 h 223"/>
                <a:gd name="T74" fmla="*/ 96 w 182"/>
                <a:gd name="T75" fmla="*/ 142 h 223"/>
                <a:gd name="T76" fmla="*/ 91 w 182"/>
                <a:gd name="T77" fmla="*/ 162 h 223"/>
                <a:gd name="T78" fmla="*/ 96 w 182"/>
                <a:gd name="T79" fmla="*/ 178 h 223"/>
                <a:gd name="T80" fmla="*/ 81 w 182"/>
                <a:gd name="T81" fmla="*/ 188 h 223"/>
                <a:gd name="T82" fmla="*/ 76 w 182"/>
                <a:gd name="T83" fmla="*/ 193 h 223"/>
                <a:gd name="T84" fmla="*/ 61 w 182"/>
                <a:gd name="T85" fmla="*/ 188 h 223"/>
                <a:gd name="T86" fmla="*/ 61 w 182"/>
                <a:gd name="T87" fmla="*/ 203 h 223"/>
                <a:gd name="T88" fmla="*/ 45 w 182"/>
                <a:gd name="T89" fmla="*/ 208 h 223"/>
                <a:gd name="T90" fmla="*/ 40 w 182"/>
                <a:gd name="T91" fmla="*/ 213 h 223"/>
                <a:gd name="T92" fmla="*/ 35 w 182"/>
                <a:gd name="T93" fmla="*/ 213 h 223"/>
                <a:gd name="T94" fmla="*/ 15 w 182"/>
                <a:gd name="T95" fmla="*/ 203 h 223"/>
                <a:gd name="T96" fmla="*/ 15 w 182"/>
                <a:gd name="T97" fmla="*/ 213 h 223"/>
                <a:gd name="T98" fmla="*/ 5 w 182"/>
                <a:gd name="T99" fmla="*/ 198 h 223"/>
                <a:gd name="T100" fmla="*/ 5 w 182"/>
                <a:gd name="T101" fmla="*/ 183 h 223"/>
                <a:gd name="T102" fmla="*/ 15 w 182"/>
                <a:gd name="T103" fmla="*/ 1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223">
                  <a:moveTo>
                    <a:pt x="15" y="157"/>
                  </a:moveTo>
                  <a:lnTo>
                    <a:pt x="15" y="157"/>
                  </a:lnTo>
                  <a:lnTo>
                    <a:pt x="15" y="152"/>
                  </a:lnTo>
                  <a:lnTo>
                    <a:pt x="15" y="152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10" y="147"/>
                  </a:lnTo>
                  <a:lnTo>
                    <a:pt x="5" y="142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5" y="92"/>
                  </a:lnTo>
                  <a:lnTo>
                    <a:pt x="10" y="86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1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5" y="46"/>
                  </a:lnTo>
                  <a:lnTo>
                    <a:pt x="35" y="41"/>
                  </a:lnTo>
                  <a:lnTo>
                    <a:pt x="45" y="41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45" y="26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50" y="11"/>
                  </a:lnTo>
                  <a:lnTo>
                    <a:pt x="61" y="11"/>
                  </a:lnTo>
                  <a:lnTo>
                    <a:pt x="66" y="21"/>
                  </a:lnTo>
                  <a:lnTo>
                    <a:pt x="71" y="21"/>
                  </a:lnTo>
                  <a:lnTo>
                    <a:pt x="76" y="21"/>
                  </a:lnTo>
                  <a:lnTo>
                    <a:pt x="76" y="16"/>
                  </a:lnTo>
                  <a:lnTo>
                    <a:pt x="81" y="11"/>
                  </a:lnTo>
                  <a:lnTo>
                    <a:pt x="91" y="11"/>
                  </a:lnTo>
                  <a:lnTo>
                    <a:pt x="96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5"/>
                  </a:lnTo>
                  <a:lnTo>
                    <a:pt x="101" y="16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1" y="31"/>
                  </a:lnTo>
                  <a:lnTo>
                    <a:pt x="96" y="36"/>
                  </a:lnTo>
                  <a:lnTo>
                    <a:pt x="101" y="41"/>
                  </a:lnTo>
                  <a:lnTo>
                    <a:pt x="106" y="46"/>
                  </a:lnTo>
                  <a:lnTo>
                    <a:pt x="111" y="4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6" y="56"/>
                  </a:lnTo>
                  <a:lnTo>
                    <a:pt x="121" y="56"/>
                  </a:lnTo>
                  <a:lnTo>
                    <a:pt x="126" y="56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31" y="66"/>
                  </a:lnTo>
                  <a:lnTo>
                    <a:pt x="126" y="71"/>
                  </a:lnTo>
                  <a:lnTo>
                    <a:pt x="131" y="71"/>
                  </a:lnTo>
                  <a:lnTo>
                    <a:pt x="137" y="71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52" y="76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7" y="81"/>
                  </a:lnTo>
                  <a:lnTo>
                    <a:pt x="157" y="86"/>
                  </a:lnTo>
                  <a:lnTo>
                    <a:pt x="157" y="92"/>
                  </a:lnTo>
                  <a:lnTo>
                    <a:pt x="172" y="97"/>
                  </a:lnTo>
                  <a:lnTo>
                    <a:pt x="172" y="107"/>
                  </a:lnTo>
                  <a:lnTo>
                    <a:pt x="177" y="112"/>
                  </a:lnTo>
                  <a:lnTo>
                    <a:pt x="182" y="117"/>
                  </a:lnTo>
                  <a:lnTo>
                    <a:pt x="182" y="122"/>
                  </a:lnTo>
                  <a:lnTo>
                    <a:pt x="182" y="127"/>
                  </a:lnTo>
                  <a:lnTo>
                    <a:pt x="172" y="127"/>
                  </a:lnTo>
                  <a:lnTo>
                    <a:pt x="167" y="132"/>
                  </a:lnTo>
                  <a:lnTo>
                    <a:pt x="167" y="147"/>
                  </a:lnTo>
                  <a:lnTo>
                    <a:pt x="157" y="152"/>
                  </a:lnTo>
                  <a:lnTo>
                    <a:pt x="162" y="157"/>
                  </a:lnTo>
                  <a:lnTo>
                    <a:pt x="162" y="162"/>
                  </a:lnTo>
                  <a:lnTo>
                    <a:pt x="147" y="167"/>
                  </a:lnTo>
                  <a:lnTo>
                    <a:pt x="142" y="173"/>
                  </a:lnTo>
                  <a:lnTo>
                    <a:pt x="142" y="178"/>
                  </a:lnTo>
                  <a:lnTo>
                    <a:pt x="142" y="183"/>
                  </a:lnTo>
                  <a:lnTo>
                    <a:pt x="142" y="188"/>
                  </a:lnTo>
                  <a:lnTo>
                    <a:pt x="137" y="18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26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67"/>
                  </a:lnTo>
                  <a:lnTo>
                    <a:pt x="121" y="157"/>
                  </a:lnTo>
                  <a:lnTo>
                    <a:pt x="116" y="147"/>
                  </a:lnTo>
                  <a:lnTo>
                    <a:pt x="111" y="142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1" y="142"/>
                  </a:lnTo>
                  <a:lnTo>
                    <a:pt x="96" y="142"/>
                  </a:lnTo>
                  <a:lnTo>
                    <a:pt x="96" y="147"/>
                  </a:lnTo>
                  <a:lnTo>
                    <a:pt x="91" y="15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1" y="173"/>
                  </a:lnTo>
                  <a:lnTo>
                    <a:pt x="96" y="178"/>
                  </a:lnTo>
                  <a:lnTo>
                    <a:pt x="96" y="183"/>
                  </a:lnTo>
                  <a:lnTo>
                    <a:pt x="86" y="188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1" y="188"/>
                  </a:lnTo>
                  <a:lnTo>
                    <a:pt x="66" y="188"/>
                  </a:lnTo>
                  <a:lnTo>
                    <a:pt x="61" y="188"/>
                  </a:lnTo>
                  <a:lnTo>
                    <a:pt x="61" y="198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56" y="208"/>
                  </a:lnTo>
                  <a:lnTo>
                    <a:pt x="50" y="213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8"/>
                  </a:lnTo>
                  <a:lnTo>
                    <a:pt x="40" y="223"/>
                  </a:lnTo>
                  <a:lnTo>
                    <a:pt x="35" y="213"/>
                  </a:lnTo>
                  <a:lnTo>
                    <a:pt x="30" y="213"/>
                  </a:lnTo>
                  <a:lnTo>
                    <a:pt x="20" y="208"/>
                  </a:lnTo>
                  <a:lnTo>
                    <a:pt x="15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5" y="213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5" y="198"/>
                  </a:lnTo>
                  <a:lnTo>
                    <a:pt x="5" y="193"/>
                  </a:lnTo>
                  <a:lnTo>
                    <a:pt x="5" y="188"/>
                  </a:lnTo>
                  <a:lnTo>
                    <a:pt x="5" y="183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5" y="178"/>
                  </a:lnTo>
                  <a:lnTo>
                    <a:pt x="20" y="167"/>
                  </a:lnTo>
                  <a:lnTo>
                    <a:pt x="15" y="15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3" name="Freeform 167">
              <a:extLst>
                <a:ext uri="{FF2B5EF4-FFF2-40B4-BE49-F238E27FC236}">
                  <a16:creationId xmlns:a16="http://schemas.microsoft.com/office/drawing/2014/main" id="{688C549D-9A61-225E-4A6B-0D99EE0C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167063"/>
              <a:ext cx="361950" cy="288925"/>
            </a:xfrm>
            <a:custGeom>
              <a:avLst/>
              <a:gdLst>
                <a:gd name="T0" fmla="*/ 162 w 228"/>
                <a:gd name="T1" fmla="*/ 10 h 182"/>
                <a:gd name="T2" fmla="*/ 162 w 228"/>
                <a:gd name="T3" fmla="*/ 5 h 182"/>
                <a:gd name="T4" fmla="*/ 188 w 228"/>
                <a:gd name="T5" fmla="*/ 15 h 182"/>
                <a:gd name="T6" fmla="*/ 167 w 228"/>
                <a:gd name="T7" fmla="*/ 30 h 182"/>
                <a:gd name="T8" fmla="*/ 162 w 228"/>
                <a:gd name="T9" fmla="*/ 50 h 182"/>
                <a:gd name="T10" fmla="*/ 172 w 228"/>
                <a:gd name="T11" fmla="*/ 81 h 182"/>
                <a:gd name="T12" fmla="*/ 223 w 228"/>
                <a:gd name="T13" fmla="*/ 157 h 182"/>
                <a:gd name="T14" fmla="*/ 223 w 228"/>
                <a:gd name="T15" fmla="*/ 177 h 182"/>
                <a:gd name="T16" fmla="*/ 218 w 228"/>
                <a:gd name="T17" fmla="*/ 182 h 182"/>
                <a:gd name="T18" fmla="*/ 223 w 228"/>
                <a:gd name="T19" fmla="*/ 167 h 182"/>
                <a:gd name="T20" fmla="*/ 218 w 228"/>
                <a:gd name="T21" fmla="*/ 162 h 182"/>
                <a:gd name="T22" fmla="*/ 208 w 228"/>
                <a:gd name="T23" fmla="*/ 157 h 182"/>
                <a:gd name="T24" fmla="*/ 198 w 228"/>
                <a:gd name="T25" fmla="*/ 162 h 182"/>
                <a:gd name="T26" fmla="*/ 188 w 228"/>
                <a:gd name="T27" fmla="*/ 162 h 182"/>
                <a:gd name="T28" fmla="*/ 177 w 228"/>
                <a:gd name="T29" fmla="*/ 162 h 182"/>
                <a:gd name="T30" fmla="*/ 157 w 228"/>
                <a:gd name="T31" fmla="*/ 136 h 182"/>
                <a:gd name="T32" fmla="*/ 147 w 228"/>
                <a:gd name="T33" fmla="*/ 126 h 182"/>
                <a:gd name="T34" fmla="*/ 147 w 228"/>
                <a:gd name="T35" fmla="*/ 126 h 182"/>
                <a:gd name="T36" fmla="*/ 142 w 228"/>
                <a:gd name="T37" fmla="*/ 116 h 182"/>
                <a:gd name="T38" fmla="*/ 137 w 228"/>
                <a:gd name="T39" fmla="*/ 111 h 182"/>
                <a:gd name="T40" fmla="*/ 127 w 228"/>
                <a:gd name="T41" fmla="*/ 116 h 182"/>
                <a:gd name="T42" fmla="*/ 122 w 228"/>
                <a:gd name="T43" fmla="*/ 126 h 182"/>
                <a:gd name="T44" fmla="*/ 117 w 228"/>
                <a:gd name="T45" fmla="*/ 136 h 182"/>
                <a:gd name="T46" fmla="*/ 102 w 228"/>
                <a:gd name="T47" fmla="*/ 136 h 182"/>
                <a:gd name="T48" fmla="*/ 96 w 228"/>
                <a:gd name="T49" fmla="*/ 131 h 182"/>
                <a:gd name="T50" fmla="*/ 86 w 228"/>
                <a:gd name="T51" fmla="*/ 131 h 182"/>
                <a:gd name="T52" fmla="*/ 71 w 228"/>
                <a:gd name="T53" fmla="*/ 141 h 182"/>
                <a:gd name="T54" fmla="*/ 71 w 228"/>
                <a:gd name="T55" fmla="*/ 141 h 182"/>
                <a:gd name="T56" fmla="*/ 71 w 228"/>
                <a:gd name="T57" fmla="*/ 141 h 182"/>
                <a:gd name="T58" fmla="*/ 71 w 228"/>
                <a:gd name="T59" fmla="*/ 141 h 182"/>
                <a:gd name="T60" fmla="*/ 61 w 228"/>
                <a:gd name="T61" fmla="*/ 152 h 182"/>
                <a:gd name="T62" fmla="*/ 46 w 228"/>
                <a:gd name="T63" fmla="*/ 167 h 182"/>
                <a:gd name="T64" fmla="*/ 46 w 228"/>
                <a:gd name="T65" fmla="*/ 162 h 182"/>
                <a:gd name="T66" fmla="*/ 31 w 228"/>
                <a:gd name="T67" fmla="*/ 152 h 182"/>
                <a:gd name="T68" fmla="*/ 5 w 228"/>
                <a:gd name="T69" fmla="*/ 157 h 182"/>
                <a:gd name="T70" fmla="*/ 0 w 228"/>
                <a:gd name="T71" fmla="*/ 141 h 182"/>
                <a:gd name="T72" fmla="*/ 15 w 228"/>
                <a:gd name="T73" fmla="*/ 141 h 182"/>
                <a:gd name="T74" fmla="*/ 31 w 228"/>
                <a:gd name="T75" fmla="*/ 131 h 182"/>
                <a:gd name="T76" fmla="*/ 26 w 228"/>
                <a:gd name="T77" fmla="*/ 126 h 182"/>
                <a:gd name="T78" fmla="*/ 31 w 228"/>
                <a:gd name="T79" fmla="*/ 121 h 182"/>
                <a:gd name="T80" fmla="*/ 36 w 228"/>
                <a:gd name="T81" fmla="*/ 106 h 182"/>
                <a:gd name="T82" fmla="*/ 31 w 228"/>
                <a:gd name="T83" fmla="*/ 91 h 182"/>
                <a:gd name="T84" fmla="*/ 36 w 228"/>
                <a:gd name="T85" fmla="*/ 66 h 182"/>
                <a:gd name="T86" fmla="*/ 36 w 228"/>
                <a:gd name="T87" fmla="*/ 55 h 182"/>
                <a:gd name="T88" fmla="*/ 41 w 228"/>
                <a:gd name="T89" fmla="*/ 45 h 182"/>
                <a:gd name="T90" fmla="*/ 76 w 228"/>
                <a:gd name="T91" fmla="*/ 45 h 182"/>
                <a:gd name="T92" fmla="*/ 81 w 228"/>
                <a:gd name="T93" fmla="*/ 40 h 182"/>
                <a:gd name="T94" fmla="*/ 86 w 228"/>
                <a:gd name="T95" fmla="*/ 35 h 182"/>
                <a:gd name="T96" fmla="*/ 86 w 228"/>
                <a:gd name="T97" fmla="*/ 30 h 182"/>
                <a:gd name="T98" fmla="*/ 96 w 228"/>
                <a:gd name="T99" fmla="*/ 25 h 182"/>
                <a:gd name="T100" fmla="*/ 107 w 228"/>
                <a:gd name="T101" fmla="*/ 25 h 182"/>
                <a:gd name="T102" fmla="*/ 122 w 228"/>
                <a:gd name="T103" fmla="*/ 15 h 182"/>
                <a:gd name="T104" fmla="*/ 127 w 228"/>
                <a:gd name="T105" fmla="*/ 10 h 182"/>
                <a:gd name="T106" fmla="*/ 127 w 228"/>
                <a:gd name="T107" fmla="*/ 0 h 182"/>
                <a:gd name="T108" fmla="*/ 137 w 228"/>
                <a:gd name="T109" fmla="*/ 5 h 182"/>
                <a:gd name="T110" fmla="*/ 147 w 228"/>
                <a:gd name="T111" fmla="*/ 10 h 182"/>
                <a:gd name="T112" fmla="*/ 162 w 228"/>
                <a:gd name="T113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182">
                  <a:moveTo>
                    <a:pt x="162" y="10"/>
                  </a:moveTo>
                  <a:lnTo>
                    <a:pt x="162" y="10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7" y="10"/>
                  </a:lnTo>
                  <a:lnTo>
                    <a:pt x="188" y="15"/>
                  </a:lnTo>
                  <a:lnTo>
                    <a:pt x="172" y="25"/>
                  </a:lnTo>
                  <a:lnTo>
                    <a:pt x="167" y="30"/>
                  </a:lnTo>
                  <a:lnTo>
                    <a:pt x="162" y="45"/>
                  </a:lnTo>
                  <a:lnTo>
                    <a:pt x="162" y="50"/>
                  </a:lnTo>
                  <a:lnTo>
                    <a:pt x="167" y="71"/>
                  </a:lnTo>
                  <a:lnTo>
                    <a:pt x="172" y="81"/>
                  </a:lnTo>
                  <a:lnTo>
                    <a:pt x="193" y="111"/>
                  </a:lnTo>
                  <a:lnTo>
                    <a:pt x="223" y="157"/>
                  </a:lnTo>
                  <a:lnTo>
                    <a:pt x="228" y="167"/>
                  </a:lnTo>
                  <a:lnTo>
                    <a:pt x="223" y="177"/>
                  </a:lnTo>
                  <a:lnTo>
                    <a:pt x="223" y="177"/>
                  </a:lnTo>
                  <a:lnTo>
                    <a:pt x="218" y="182"/>
                  </a:lnTo>
                  <a:lnTo>
                    <a:pt x="223" y="172"/>
                  </a:lnTo>
                  <a:lnTo>
                    <a:pt x="223" y="167"/>
                  </a:lnTo>
                  <a:lnTo>
                    <a:pt x="223" y="167"/>
                  </a:lnTo>
                  <a:lnTo>
                    <a:pt x="218" y="162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3" y="157"/>
                  </a:lnTo>
                  <a:lnTo>
                    <a:pt x="198" y="162"/>
                  </a:lnTo>
                  <a:lnTo>
                    <a:pt x="193" y="162"/>
                  </a:lnTo>
                  <a:lnTo>
                    <a:pt x="188" y="162"/>
                  </a:lnTo>
                  <a:lnTo>
                    <a:pt x="183" y="162"/>
                  </a:lnTo>
                  <a:lnTo>
                    <a:pt x="177" y="162"/>
                  </a:lnTo>
                  <a:lnTo>
                    <a:pt x="177" y="157"/>
                  </a:lnTo>
                  <a:lnTo>
                    <a:pt x="157" y="136"/>
                  </a:lnTo>
                  <a:lnTo>
                    <a:pt x="152" y="131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2" y="121"/>
                  </a:lnTo>
                  <a:lnTo>
                    <a:pt x="142" y="116"/>
                  </a:lnTo>
                  <a:lnTo>
                    <a:pt x="137" y="116"/>
                  </a:lnTo>
                  <a:lnTo>
                    <a:pt x="137" y="111"/>
                  </a:lnTo>
                  <a:lnTo>
                    <a:pt x="132" y="116"/>
                  </a:lnTo>
                  <a:lnTo>
                    <a:pt x="127" y="116"/>
                  </a:lnTo>
                  <a:lnTo>
                    <a:pt x="122" y="116"/>
                  </a:lnTo>
                  <a:lnTo>
                    <a:pt x="122" y="126"/>
                  </a:lnTo>
                  <a:lnTo>
                    <a:pt x="117" y="131"/>
                  </a:lnTo>
                  <a:lnTo>
                    <a:pt x="117" y="136"/>
                  </a:lnTo>
                  <a:lnTo>
                    <a:pt x="107" y="13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86" y="131"/>
                  </a:lnTo>
                  <a:lnTo>
                    <a:pt x="81" y="13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1" y="147"/>
                  </a:lnTo>
                  <a:lnTo>
                    <a:pt x="61" y="152"/>
                  </a:lnTo>
                  <a:lnTo>
                    <a:pt x="56" y="162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31" y="152"/>
                  </a:lnTo>
                  <a:lnTo>
                    <a:pt x="21" y="152"/>
                  </a:lnTo>
                  <a:lnTo>
                    <a:pt x="5" y="157"/>
                  </a:lnTo>
                  <a:lnTo>
                    <a:pt x="0" y="147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15" y="141"/>
                  </a:lnTo>
                  <a:lnTo>
                    <a:pt x="21" y="136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31" y="121"/>
                  </a:lnTo>
                  <a:lnTo>
                    <a:pt x="31" y="111"/>
                  </a:lnTo>
                  <a:lnTo>
                    <a:pt x="36" y="106"/>
                  </a:lnTo>
                  <a:lnTo>
                    <a:pt x="31" y="101"/>
                  </a:lnTo>
                  <a:lnTo>
                    <a:pt x="31" y="91"/>
                  </a:lnTo>
                  <a:lnTo>
                    <a:pt x="31" y="81"/>
                  </a:lnTo>
                  <a:lnTo>
                    <a:pt x="36" y="66"/>
                  </a:lnTo>
                  <a:lnTo>
                    <a:pt x="31" y="60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41" y="45"/>
                  </a:lnTo>
                  <a:lnTo>
                    <a:pt x="66" y="45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0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6" y="25"/>
                  </a:lnTo>
                  <a:lnTo>
                    <a:pt x="102" y="25"/>
                  </a:lnTo>
                  <a:lnTo>
                    <a:pt x="107" y="25"/>
                  </a:lnTo>
                  <a:lnTo>
                    <a:pt x="122" y="20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7" y="10"/>
                  </a:lnTo>
                  <a:lnTo>
                    <a:pt x="162" y="10"/>
                  </a:lnTo>
                  <a:lnTo>
                    <a:pt x="162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4" name="Freeform 168">
              <a:extLst>
                <a:ext uri="{FF2B5EF4-FFF2-40B4-BE49-F238E27FC236}">
                  <a16:creationId xmlns:a16="http://schemas.microsoft.com/office/drawing/2014/main" id="{0CBBCD95-5A93-66C1-F4CC-1A6486A75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6" y="3536950"/>
              <a:ext cx="138113" cy="231775"/>
            </a:xfrm>
            <a:custGeom>
              <a:avLst/>
              <a:gdLst>
                <a:gd name="T0" fmla="*/ 16 w 87"/>
                <a:gd name="T1" fmla="*/ 15 h 146"/>
                <a:gd name="T2" fmla="*/ 16 w 87"/>
                <a:gd name="T3" fmla="*/ 10 h 146"/>
                <a:gd name="T4" fmla="*/ 46 w 87"/>
                <a:gd name="T5" fmla="*/ 0 h 146"/>
                <a:gd name="T6" fmla="*/ 46 w 87"/>
                <a:gd name="T7" fmla="*/ 0 h 146"/>
                <a:gd name="T8" fmla="*/ 41 w 87"/>
                <a:gd name="T9" fmla="*/ 5 h 146"/>
                <a:gd name="T10" fmla="*/ 41 w 87"/>
                <a:gd name="T11" fmla="*/ 20 h 146"/>
                <a:gd name="T12" fmla="*/ 46 w 87"/>
                <a:gd name="T13" fmla="*/ 25 h 146"/>
                <a:gd name="T14" fmla="*/ 46 w 87"/>
                <a:gd name="T15" fmla="*/ 30 h 146"/>
                <a:gd name="T16" fmla="*/ 46 w 87"/>
                <a:gd name="T17" fmla="*/ 40 h 146"/>
                <a:gd name="T18" fmla="*/ 51 w 87"/>
                <a:gd name="T19" fmla="*/ 55 h 146"/>
                <a:gd name="T20" fmla="*/ 61 w 87"/>
                <a:gd name="T21" fmla="*/ 60 h 146"/>
                <a:gd name="T22" fmla="*/ 71 w 87"/>
                <a:gd name="T23" fmla="*/ 60 h 146"/>
                <a:gd name="T24" fmla="*/ 76 w 87"/>
                <a:gd name="T25" fmla="*/ 65 h 146"/>
                <a:gd name="T26" fmla="*/ 82 w 87"/>
                <a:gd name="T27" fmla="*/ 81 h 146"/>
                <a:gd name="T28" fmla="*/ 82 w 87"/>
                <a:gd name="T29" fmla="*/ 91 h 146"/>
                <a:gd name="T30" fmla="*/ 82 w 87"/>
                <a:gd name="T31" fmla="*/ 106 h 146"/>
                <a:gd name="T32" fmla="*/ 87 w 87"/>
                <a:gd name="T33" fmla="*/ 116 h 146"/>
                <a:gd name="T34" fmla="*/ 76 w 87"/>
                <a:gd name="T35" fmla="*/ 121 h 146"/>
                <a:gd name="T36" fmla="*/ 61 w 87"/>
                <a:gd name="T37" fmla="*/ 126 h 146"/>
                <a:gd name="T38" fmla="*/ 46 w 87"/>
                <a:gd name="T39" fmla="*/ 126 h 146"/>
                <a:gd name="T40" fmla="*/ 36 w 87"/>
                <a:gd name="T41" fmla="*/ 141 h 146"/>
                <a:gd name="T42" fmla="*/ 26 w 87"/>
                <a:gd name="T43" fmla="*/ 146 h 146"/>
                <a:gd name="T44" fmla="*/ 21 w 87"/>
                <a:gd name="T45" fmla="*/ 136 h 146"/>
                <a:gd name="T46" fmla="*/ 21 w 87"/>
                <a:gd name="T47" fmla="*/ 131 h 146"/>
                <a:gd name="T48" fmla="*/ 21 w 87"/>
                <a:gd name="T49" fmla="*/ 131 h 146"/>
                <a:gd name="T50" fmla="*/ 26 w 87"/>
                <a:gd name="T51" fmla="*/ 116 h 146"/>
                <a:gd name="T52" fmla="*/ 26 w 87"/>
                <a:gd name="T53" fmla="*/ 111 h 146"/>
                <a:gd name="T54" fmla="*/ 21 w 87"/>
                <a:gd name="T55" fmla="*/ 111 h 146"/>
                <a:gd name="T56" fmla="*/ 21 w 87"/>
                <a:gd name="T57" fmla="*/ 96 h 146"/>
                <a:gd name="T58" fmla="*/ 16 w 87"/>
                <a:gd name="T59" fmla="*/ 81 h 146"/>
                <a:gd name="T60" fmla="*/ 6 w 87"/>
                <a:gd name="T61" fmla="*/ 81 h 146"/>
                <a:gd name="T62" fmla="*/ 16 w 87"/>
                <a:gd name="T63" fmla="*/ 60 h 146"/>
                <a:gd name="T64" fmla="*/ 21 w 87"/>
                <a:gd name="T65" fmla="*/ 45 h 146"/>
                <a:gd name="T66" fmla="*/ 21 w 87"/>
                <a:gd name="T67" fmla="*/ 35 h 146"/>
                <a:gd name="T68" fmla="*/ 16 w 87"/>
                <a:gd name="T69" fmla="*/ 30 h 146"/>
                <a:gd name="T70" fmla="*/ 16 w 87"/>
                <a:gd name="T71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46">
                  <a:moveTo>
                    <a:pt x="16" y="15"/>
                  </a:move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41" y="15"/>
                  </a:lnTo>
                  <a:lnTo>
                    <a:pt x="41" y="20"/>
                  </a:lnTo>
                  <a:lnTo>
                    <a:pt x="46" y="20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30"/>
                  </a:lnTo>
                  <a:lnTo>
                    <a:pt x="46" y="35"/>
                  </a:lnTo>
                  <a:lnTo>
                    <a:pt x="46" y="40"/>
                  </a:lnTo>
                  <a:lnTo>
                    <a:pt x="51" y="45"/>
                  </a:lnTo>
                  <a:lnTo>
                    <a:pt x="51" y="55"/>
                  </a:lnTo>
                  <a:lnTo>
                    <a:pt x="56" y="60"/>
                  </a:lnTo>
                  <a:lnTo>
                    <a:pt x="61" y="60"/>
                  </a:lnTo>
                  <a:lnTo>
                    <a:pt x="66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6" y="65"/>
                  </a:lnTo>
                  <a:lnTo>
                    <a:pt x="76" y="70"/>
                  </a:lnTo>
                  <a:lnTo>
                    <a:pt x="82" y="81"/>
                  </a:lnTo>
                  <a:lnTo>
                    <a:pt x="87" y="86"/>
                  </a:lnTo>
                  <a:lnTo>
                    <a:pt x="82" y="91"/>
                  </a:lnTo>
                  <a:lnTo>
                    <a:pt x="82" y="101"/>
                  </a:lnTo>
                  <a:lnTo>
                    <a:pt x="82" y="106"/>
                  </a:lnTo>
                  <a:lnTo>
                    <a:pt x="82" y="111"/>
                  </a:lnTo>
                  <a:lnTo>
                    <a:pt x="87" y="116"/>
                  </a:lnTo>
                  <a:lnTo>
                    <a:pt x="87" y="121"/>
                  </a:lnTo>
                  <a:lnTo>
                    <a:pt x="76" y="121"/>
                  </a:lnTo>
                  <a:lnTo>
                    <a:pt x="66" y="126"/>
                  </a:lnTo>
                  <a:lnTo>
                    <a:pt x="61" y="126"/>
                  </a:lnTo>
                  <a:lnTo>
                    <a:pt x="51" y="126"/>
                  </a:lnTo>
                  <a:lnTo>
                    <a:pt x="46" y="126"/>
                  </a:lnTo>
                  <a:lnTo>
                    <a:pt x="41" y="131"/>
                  </a:lnTo>
                  <a:lnTo>
                    <a:pt x="36" y="141"/>
                  </a:lnTo>
                  <a:lnTo>
                    <a:pt x="31" y="146"/>
                  </a:lnTo>
                  <a:lnTo>
                    <a:pt x="26" y="146"/>
                  </a:lnTo>
                  <a:lnTo>
                    <a:pt x="16" y="146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96"/>
                  </a:lnTo>
                  <a:lnTo>
                    <a:pt x="21" y="86"/>
                  </a:lnTo>
                  <a:lnTo>
                    <a:pt x="16" y="81"/>
                  </a:lnTo>
                  <a:lnTo>
                    <a:pt x="11" y="81"/>
                  </a:lnTo>
                  <a:lnTo>
                    <a:pt x="6" y="81"/>
                  </a:lnTo>
                  <a:lnTo>
                    <a:pt x="0" y="76"/>
                  </a:lnTo>
                  <a:lnTo>
                    <a:pt x="16" y="60"/>
                  </a:lnTo>
                  <a:lnTo>
                    <a:pt x="21" y="55"/>
                  </a:lnTo>
                  <a:lnTo>
                    <a:pt x="21" y="45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5" name="Freeform 169">
              <a:extLst>
                <a:ext uri="{FF2B5EF4-FFF2-40B4-BE49-F238E27FC236}">
                  <a16:creationId xmlns:a16="http://schemas.microsoft.com/office/drawing/2014/main" id="{7CC083F7-E291-ED1E-A6B3-1E764C1F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4" y="3536950"/>
              <a:ext cx="128588" cy="136525"/>
            </a:xfrm>
            <a:custGeom>
              <a:avLst/>
              <a:gdLst>
                <a:gd name="T0" fmla="*/ 5 w 81"/>
                <a:gd name="T1" fmla="*/ 0 h 86"/>
                <a:gd name="T2" fmla="*/ 5 w 81"/>
                <a:gd name="T3" fmla="*/ 0 h 86"/>
                <a:gd name="T4" fmla="*/ 5 w 81"/>
                <a:gd name="T5" fmla="*/ 0 h 86"/>
                <a:gd name="T6" fmla="*/ 5 w 81"/>
                <a:gd name="T7" fmla="*/ 0 h 86"/>
                <a:gd name="T8" fmla="*/ 10 w 81"/>
                <a:gd name="T9" fmla="*/ 0 h 86"/>
                <a:gd name="T10" fmla="*/ 15 w 81"/>
                <a:gd name="T11" fmla="*/ 5 h 86"/>
                <a:gd name="T12" fmla="*/ 20 w 81"/>
                <a:gd name="T13" fmla="*/ 5 h 86"/>
                <a:gd name="T14" fmla="*/ 20 w 81"/>
                <a:gd name="T15" fmla="*/ 10 h 86"/>
                <a:gd name="T16" fmla="*/ 25 w 81"/>
                <a:gd name="T17" fmla="*/ 15 h 86"/>
                <a:gd name="T18" fmla="*/ 46 w 81"/>
                <a:gd name="T19" fmla="*/ 30 h 86"/>
                <a:gd name="T20" fmla="*/ 51 w 81"/>
                <a:gd name="T21" fmla="*/ 30 h 86"/>
                <a:gd name="T22" fmla="*/ 51 w 81"/>
                <a:gd name="T23" fmla="*/ 35 h 86"/>
                <a:gd name="T24" fmla="*/ 51 w 81"/>
                <a:gd name="T25" fmla="*/ 35 h 86"/>
                <a:gd name="T26" fmla="*/ 51 w 81"/>
                <a:gd name="T27" fmla="*/ 35 h 86"/>
                <a:gd name="T28" fmla="*/ 51 w 81"/>
                <a:gd name="T29" fmla="*/ 30 h 86"/>
                <a:gd name="T30" fmla="*/ 56 w 81"/>
                <a:gd name="T31" fmla="*/ 30 h 86"/>
                <a:gd name="T32" fmla="*/ 61 w 81"/>
                <a:gd name="T33" fmla="*/ 35 h 86"/>
                <a:gd name="T34" fmla="*/ 66 w 81"/>
                <a:gd name="T35" fmla="*/ 35 h 86"/>
                <a:gd name="T36" fmla="*/ 76 w 81"/>
                <a:gd name="T37" fmla="*/ 45 h 86"/>
                <a:gd name="T38" fmla="*/ 81 w 81"/>
                <a:gd name="T39" fmla="*/ 50 h 86"/>
                <a:gd name="T40" fmla="*/ 81 w 81"/>
                <a:gd name="T41" fmla="*/ 50 h 86"/>
                <a:gd name="T42" fmla="*/ 81 w 81"/>
                <a:gd name="T43" fmla="*/ 55 h 86"/>
                <a:gd name="T44" fmla="*/ 81 w 81"/>
                <a:gd name="T45" fmla="*/ 55 h 86"/>
                <a:gd name="T46" fmla="*/ 81 w 81"/>
                <a:gd name="T47" fmla="*/ 55 h 86"/>
                <a:gd name="T48" fmla="*/ 81 w 81"/>
                <a:gd name="T49" fmla="*/ 60 h 86"/>
                <a:gd name="T50" fmla="*/ 76 w 81"/>
                <a:gd name="T51" fmla="*/ 60 h 86"/>
                <a:gd name="T52" fmla="*/ 76 w 81"/>
                <a:gd name="T53" fmla="*/ 65 h 86"/>
                <a:gd name="T54" fmla="*/ 76 w 81"/>
                <a:gd name="T55" fmla="*/ 65 h 86"/>
                <a:gd name="T56" fmla="*/ 76 w 81"/>
                <a:gd name="T57" fmla="*/ 65 h 86"/>
                <a:gd name="T58" fmla="*/ 66 w 81"/>
                <a:gd name="T59" fmla="*/ 65 h 86"/>
                <a:gd name="T60" fmla="*/ 56 w 81"/>
                <a:gd name="T61" fmla="*/ 76 h 86"/>
                <a:gd name="T62" fmla="*/ 46 w 81"/>
                <a:gd name="T63" fmla="*/ 86 h 86"/>
                <a:gd name="T64" fmla="*/ 46 w 81"/>
                <a:gd name="T65" fmla="*/ 86 h 86"/>
                <a:gd name="T66" fmla="*/ 41 w 81"/>
                <a:gd name="T67" fmla="*/ 81 h 86"/>
                <a:gd name="T68" fmla="*/ 35 w 81"/>
                <a:gd name="T69" fmla="*/ 70 h 86"/>
                <a:gd name="T70" fmla="*/ 35 w 81"/>
                <a:gd name="T71" fmla="*/ 65 h 86"/>
                <a:gd name="T72" fmla="*/ 30 w 81"/>
                <a:gd name="T73" fmla="*/ 60 h 86"/>
                <a:gd name="T74" fmla="*/ 30 w 81"/>
                <a:gd name="T75" fmla="*/ 60 h 86"/>
                <a:gd name="T76" fmla="*/ 25 w 81"/>
                <a:gd name="T77" fmla="*/ 60 h 86"/>
                <a:gd name="T78" fmla="*/ 20 w 81"/>
                <a:gd name="T79" fmla="*/ 60 h 86"/>
                <a:gd name="T80" fmla="*/ 15 w 81"/>
                <a:gd name="T81" fmla="*/ 60 h 86"/>
                <a:gd name="T82" fmla="*/ 10 w 81"/>
                <a:gd name="T83" fmla="*/ 55 h 86"/>
                <a:gd name="T84" fmla="*/ 10 w 81"/>
                <a:gd name="T85" fmla="*/ 45 h 86"/>
                <a:gd name="T86" fmla="*/ 5 w 81"/>
                <a:gd name="T87" fmla="*/ 40 h 86"/>
                <a:gd name="T88" fmla="*/ 5 w 81"/>
                <a:gd name="T89" fmla="*/ 35 h 86"/>
                <a:gd name="T90" fmla="*/ 5 w 81"/>
                <a:gd name="T91" fmla="*/ 30 h 86"/>
                <a:gd name="T92" fmla="*/ 5 w 81"/>
                <a:gd name="T93" fmla="*/ 25 h 86"/>
                <a:gd name="T94" fmla="*/ 5 w 81"/>
                <a:gd name="T95" fmla="*/ 25 h 86"/>
                <a:gd name="T96" fmla="*/ 5 w 81"/>
                <a:gd name="T97" fmla="*/ 20 h 86"/>
                <a:gd name="T98" fmla="*/ 0 w 81"/>
                <a:gd name="T99" fmla="*/ 20 h 86"/>
                <a:gd name="T100" fmla="*/ 0 w 81"/>
                <a:gd name="T101" fmla="*/ 15 h 86"/>
                <a:gd name="T102" fmla="*/ 0 w 81"/>
                <a:gd name="T103" fmla="*/ 5 h 86"/>
                <a:gd name="T104" fmla="*/ 5 w 81"/>
                <a:gd name="T105" fmla="*/ 0 h 86"/>
                <a:gd name="T106" fmla="*/ 5 w 81"/>
                <a:gd name="T10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" h="8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46" y="30"/>
                  </a:lnTo>
                  <a:lnTo>
                    <a:pt x="51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66" y="35"/>
                  </a:lnTo>
                  <a:lnTo>
                    <a:pt x="76" y="45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60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66" y="65"/>
                  </a:lnTo>
                  <a:lnTo>
                    <a:pt x="56" y="7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1" y="81"/>
                  </a:lnTo>
                  <a:lnTo>
                    <a:pt x="35" y="70"/>
                  </a:lnTo>
                  <a:lnTo>
                    <a:pt x="35" y="65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5" y="60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10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6" name="Freeform 170">
              <a:extLst>
                <a:ext uri="{FF2B5EF4-FFF2-40B4-BE49-F238E27FC236}">
                  <a16:creationId xmlns:a16="http://schemas.microsoft.com/office/drawing/2014/main" id="{100C468D-E992-2898-82C0-34D5DEDD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9" y="3640138"/>
              <a:ext cx="200025" cy="169863"/>
            </a:xfrm>
            <a:custGeom>
              <a:avLst/>
              <a:gdLst>
                <a:gd name="T0" fmla="*/ 5 w 126"/>
                <a:gd name="T1" fmla="*/ 81 h 107"/>
                <a:gd name="T2" fmla="*/ 0 w 126"/>
                <a:gd name="T3" fmla="*/ 81 h 107"/>
                <a:gd name="T4" fmla="*/ 10 w 126"/>
                <a:gd name="T5" fmla="*/ 66 h 107"/>
                <a:gd name="T6" fmla="*/ 20 w 126"/>
                <a:gd name="T7" fmla="*/ 61 h 107"/>
                <a:gd name="T8" fmla="*/ 35 w 126"/>
                <a:gd name="T9" fmla="*/ 61 h 107"/>
                <a:gd name="T10" fmla="*/ 56 w 126"/>
                <a:gd name="T11" fmla="*/ 56 h 107"/>
                <a:gd name="T12" fmla="*/ 51 w 126"/>
                <a:gd name="T13" fmla="*/ 46 h 107"/>
                <a:gd name="T14" fmla="*/ 51 w 126"/>
                <a:gd name="T15" fmla="*/ 36 h 107"/>
                <a:gd name="T16" fmla="*/ 56 w 126"/>
                <a:gd name="T17" fmla="*/ 21 h 107"/>
                <a:gd name="T18" fmla="*/ 66 w 126"/>
                <a:gd name="T19" fmla="*/ 11 h 107"/>
                <a:gd name="T20" fmla="*/ 86 w 126"/>
                <a:gd name="T21" fmla="*/ 0 h 107"/>
                <a:gd name="T22" fmla="*/ 86 w 126"/>
                <a:gd name="T23" fmla="*/ 0 h 107"/>
                <a:gd name="T24" fmla="*/ 96 w 126"/>
                <a:gd name="T25" fmla="*/ 16 h 107"/>
                <a:gd name="T26" fmla="*/ 101 w 126"/>
                <a:gd name="T27" fmla="*/ 31 h 107"/>
                <a:gd name="T28" fmla="*/ 101 w 126"/>
                <a:gd name="T29" fmla="*/ 36 h 107"/>
                <a:gd name="T30" fmla="*/ 101 w 126"/>
                <a:gd name="T31" fmla="*/ 36 h 107"/>
                <a:gd name="T32" fmla="*/ 106 w 126"/>
                <a:gd name="T33" fmla="*/ 46 h 107"/>
                <a:gd name="T34" fmla="*/ 106 w 126"/>
                <a:gd name="T35" fmla="*/ 51 h 107"/>
                <a:gd name="T36" fmla="*/ 116 w 126"/>
                <a:gd name="T37" fmla="*/ 51 h 107"/>
                <a:gd name="T38" fmla="*/ 126 w 126"/>
                <a:gd name="T39" fmla="*/ 56 h 107"/>
                <a:gd name="T40" fmla="*/ 126 w 126"/>
                <a:gd name="T41" fmla="*/ 56 h 107"/>
                <a:gd name="T42" fmla="*/ 126 w 126"/>
                <a:gd name="T43" fmla="*/ 61 h 107"/>
                <a:gd name="T44" fmla="*/ 126 w 126"/>
                <a:gd name="T45" fmla="*/ 61 h 107"/>
                <a:gd name="T46" fmla="*/ 126 w 126"/>
                <a:gd name="T47" fmla="*/ 71 h 107"/>
                <a:gd name="T48" fmla="*/ 121 w 126"/>
                <a:gd name="T49" fmla="*/ 71 h 107"/>
                <a:gd name="T50" fmla="*/ 121 w 126"/>
                <a:gd name="T51" fmla="*/ 71 h 107"/>
                <a:gd name="T52" fmla="*/ 111 w 126"/>
                <a:gd name="T53" fmla="*/ 76 h 107"/>
                <a:gd name="T54" fmla="*/ 111 w 126"/>
                <a:gd name="T55" fmla="*/ 71 h 107"/>
                <a:gd name="T56" fmla="*/ 101 w 126"/>
                <a:gd name="T57" fmla="*/ 61 h 107"/>
                <a:gd name="T58" fmla="*/ 96 w 126"/>
                <a:gd name="T59" fmla="*/ 61 h 107"/>
                <a:gd name="T60" fmla="*/ 86 w 126"/>
                <a:gd name="T61" fmla="*/ 66 h 107"/>
                <a:gd name="T62" fmla="*/ 86 w 126"/>
                <a:gd name="T63" fmla="*/ 61 h 107"/>
                <a:gd name="T64" fmla="*/ 81 w 126"/>
                <a:gd name="T65" fmla="*/ 56 h 107"/>
                <a:gd name="T66" fmla="*/ 81 w 126"/>
                <a:gd name="T67" fmla="*/ 56 h 107"/>
                <a:gd name="T68" fmla="*/ 71 w 126"/>
                <a:gd name="T69" fmla="*/ 56 h 107"/>
                <a:gd name="T70" fmla="*/ 61 w 126"/>
                <a:gd name="T71" fmla="*/ 66 h 107"/>
                <a:gd name="T72" fmla="*/ 61 w 126"/>
                <a:gd name="T73" fmla="*/ 66 h 107"/>
                <a:gd name="T74" fmla="*/ 56 w 126"/>
                <a:gd name="T75" fmla="*/ 71 h 107"/>
                <a:gd name="T76" fmla="*/ 56 w 126"/>
                <a:gd name="T77" fmla="*/ 71 h 107"/>
                <a:gd name="T78" fmla="*/ 51 w 126"/>
                <a:gd name="T79" fmla="*/ 76 h 107"/>
                <a:gd name="T80" fmla="*/ 51 w 126"/>
                <a:gd name="T81" fmla="*/ 76 h 107"/>
                <a:gd name="T82" fmla="*/ 51 w 126"/>
                <a:gd name="T83" fmla="*/ 81 h 107"/>
                <a:gd name="T84" fmla="*/ 51 w 126"/>
                <a:gd name="T85" fmla="*/ 86 h 107"/>
                <a:gd name="T86" fmla="*/ 51 w 126"/>
                <a:gd name="T87" fmla="*/ 86 h 107"/>
                <a:gd name="T88" fmla="*/ 45 w 126"/>
                <a:gd name="T89" fmla="*/ 92 h 107"/>
                <a:gd name="T90" fmla="*/ 45 w 126"/>
                <a:gd name="T91" fmla="*/ 92 h 107"/>
                <a:gd name="T92" fmla="*/ 45 w 126"/>
                <a:gd name="T93" fmla="*/ 97 h 107"/>
                <a:gd name="T94" fmla="*/ 45 w 126"/>
                <a:gd name="T95" fmla="*/ 102 h 107"/>
                <a:gd name="T96" fmla="*/ 35 w 126"/>
                <a:gd name="T97" fmla="*/ 107 h 107"/>
                <a:gd name="T98" fmla="*/ 25 w 126"/>
                <a:gd name="T99" fmla="*/ 107 h 107"/>
                <a:gd name="T100" fmla="*/ 25 w 126"/>
                <a:gd name="T101" fmla="*/ 102 h 107"/>
                <a:gd name="T102" fmla="*/ 15 w 126"/>
                <a:gd name="T103" fmla="*/ 92 h 107"/>
                <a:gd name="T104" fmla="*/ 5 w 126"/>
                <a:gd name="T105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07">
                  <a:moveTo>
                    <a:pt x="5" y="81"/>
                  </a:moveTo>
                  <a:lnTo>
                    <a:pt x="5" y="81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20" y="61"/>
                  </a:lnTo>
                  <a:lnTo>
                    <a:pt x="30" y="61"/>
                  </a:lnTo>
                  <a:lnTo>
                    <a:pt x="35" y="61"/>
                  </a:lnTo>
                  <a:lnTo>
                    <a:pt x="45" y="56"/>
                  </a:lnTo>
                  <a:lnTo>
                    <a:pt x="56" y="56"/>
                  </a:lnTo>
                  <a:lnTo>
                    <a:pt x="56" y="51"/>
                  </a:lnTo>
                  <a:lnTo>
                    <a:pt x="51" y="46"/>
                  </a:lnTo>
                  <a:lnTo>
                    <a:pt x="51" y="41"/>
                  </a:lnTo>
                  <a:lnTo>
                    <a:pt x="51" y="3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66" y="1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6" y="11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41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51"/>
                  </a:lnTo>
                  <a:lnTo>
                    <a:pt x="111" y="51"/>
                  </a:lnTo>
                  <a:lnTo>
                    <a:pt x="116" y="51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1" y="5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6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16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1" y="66"/>
                  </a:lnTo>
                  <a:lnTo>
                    <a:pt x="86" y="66"/>
                  </a:lnTo>
                  <a:lnTo>
                    <a:pt x="86" y="61"/>
                  </a:lnTo>
                  <a:lnTo>
                    <a:pt x="86" y="61"/>
                  </a:lnTo>
                  <a:lnTo>
                    <a:pt x="86" y="61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1" y="56"/>
                  </a:lnTo>
                  <a:lnTo>
                    <a:pt x="66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35" y="107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0" y="107"/>
                  </a:lnTo>
                  <a:lnTo>
                    <a:pt x="25" y="102"/>
                  </a:lnTo>
                  <a:lnTo>
                    <a:pt x="20" y="97"/>
                  </a:lnTo>
                  <a:lnTo>
                    <a:pt x="15" y="92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7" name="Freeform 171">
              <a:extLst>
                <a:ext uri="{FF2B5EF4-FFF2-40B4-BE49-F238E27FC236}">
                  <a16:creationId xmlns:a16="http://schemas.microsoft.com/office/drawing/2014/main" id="{B5089566-AC92-AE8B-2CA8-7EF280FC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9" y="3487738"/>
              <a:ext cx="152400" cy="144463"/>
            </a:xfrm>
            <a:custGeom>
              <a:avLst/>
              <a:gdLst>
                <a:gd name="T0" fmla="*/ 56 w 96"/>
                <a:gd name="T1" fmla="*/ 15 h 91"/>
                <a:gd name="T2" fmla="*/ 56 w 96"/>
                <a:gd name="T3" fmla="*/ 20 h 91"/>
                <a:gd name="T4" fmla="*/ 61 w 96"/>
                <a:gd name="T5" fmla="*/ 20 h 91"/>
                <a:gd name="T6" fmla="*/ 61 w 96"/>
                <a:gd name="T7" fmla="*/ 26 h 91"/>
                <a:gd name="T8" fmla="*/ 61 w 96"/>
                <a:gd name="T9" fmla="*/ 26 h 91"/>
                <a:gd name="T10" fmla="*/ 61 w 96"/>
                <a:gd name="T11" fmla="*/ 31 h 91"/>
                <a:gd name="T12" fmla="*/ 66 w 96"/>
                <a:gd name="T13" fmla="*/ 36 h 91"/>
                <a:gd name="T14" fmla="*/ 66 w 96"/>
                <a:gd name="T15" fmla="*/ 41 h 91"/>
                <a:gd name="T16" fmla="*/ 71 w 96"/>
                <a:gd name="T17" fmla="*/ 41 h 91"/>
                <a:gd name="T18" fmla="*/ 81 w 96"/>
                <a:gd name="T19" fmla="*/ 41 h 91"/>
                <a:gd name="T20" fmla="*/ 81 w 96"/>
                <a:gd name="T21" fmla="*/ 36 h 91"/>
                <a:gd name="T22" fmla="*/ 86 w 96"/>
                <a:gd name="T23" fmla="*/ 36 h 91"/>
                <a:gd name="T24" fmla="*/ 86 w 96"/>
                <a:gd name="T25" fmla="*/ 36 h 91"/>
                <a:gd name="T26" fmla="*/ 96 w 96"/>
                <a:gd name="T27" fmla="*/ 36 h 91"/>
                <a:gd name="T28" fmla="*/ 91 w 96"/>
                <a:gd name="T29" fmla="*/ 46 h 91"/>
                <a:gd name="T30" fmla="*/ 81 w 96"/>
                <a:gd name="T31" fmla="*/ 56 h 91"/>
                <a:gd name="T32" fmla="*/ 71 w 96"/>
                <a:gd name="T33" fmla="*/ 61 h 91"/>
                <a:gd name="T34" fmla="*/ 66 w 96"/>
                <a:gd name="T35" fmla="*/ 66 h 91"/>
                <a:gd name="T36" fmla="*/ 61 w 96"/>
                <a:gd name="T37" fmla="*/ 71 h 91"/>
                <a:gd name="T38" fmla="*/ 61 w 96"/>
                <a:gd name="T39" fmla="*/ 71 h 91"/>
                <a:gd name="T40" fmla="*/ 61 w 96"/>
                <a:gd name="T41" fmla="*/ 76 h 91"/>
                <a:gd name="T42" fmla="*/ 56 w 96"/>
                <a:gd name="T43" fmla="*/ 81 h 91"/>
                <a:gd name="T44" fmla="*/ 41 w 96"/>
                <a:gd name="T45" fmla="*/ 86 h 91"/>
                <a:gd name="T46" fmla="*/ 36 w 96"/>
                <a:gd name="T47" fmla="*/ 86 h 91"/>
                <a:gd name="T48" fmla="*/ 31 w 96"/>
                <a:gd name="T49" fmla="*/ 86 h 91"/>
                <a:gd name="T50" fmla="*/ 26 w 96"/>
                <a:gd name="T51" fmla="*/ 86 h 91"/>
                <a:gd name="T52" fmla="*/ 26 w 96"/>
                <a:gd name="T53" fmla="*/ 86 h 91"/>
                <a:gd name="T54" fmla="*/ 26 w 96"/>
                <a:gd name="T55" fmla="*/ 81 h 91"/>
                <a:gd name="T56" fmla="*/ 31 w 96"/>
                <a:gd name="T57" fmla="*/ 76 h 91"/>
                <a:gd name="T58" fmla="*/ 31 w 96"/>
                <a:gd name="T59" fmla="*/ 71 h 91"/>
                <a:gd name="T60" fmla="*/ 26 w 96"/>
                <a:gd name="T61" fmla="*/ 71 h 91"/>
                <a:gd name="T62" fmla="*/ 20 w 96"/>
                <a:gd name="T63" fmla="*/ 81 h 91"/>
                <a:gd name="T64" fmla="*/ 15 w 96"/>
                <a:gd name="T65" fmla="*/ 71 h 91"/>
                <a:gd name="T66" fmla="*/ 10 w 96"/>
                <a:gd name="T67" fmla="*/ 71 h 91"/>
                <a:gd name="T68" fmla="*/ 10 w 96"/>
                <a:gd name="T69" fmla="*/ 71 h 91"/>
                <a:gd name="T70" fmla="*/ 10 w 96"/>
                <a:gd name="T71" fmla="*/ 66 h 91"/>
                <a:gd name="T72" fmla="*/ 10 w 96"/>
                <a:gd name="T73" fmla="*/ 66 h 91"/>
                <a:gd name="T74" fmla="*/ 10 w 96"/>
                <a:gd name="T75" fmla="*/ 61 h 91"/>
                <a:gd name="T76" fmla="*/ 0 w 96"/>
                <a:gd name="T77" fmla="*/ 41 h 91"/>
                <a:gd name="T78" fmla="*/ 0 w 96"/>
                <a:gd name="T79" fmla="*/ 36 h 91"/>
                <a:gd name="T80" fmla="*/ 5 w 96"/>
                <a:gd name="T81" fmla="*/ 26 h 91"/>
                <a:gd name="T82" fmla="*/ 5 w 96"/>
                <a:gd name="T83" fmla="*/ 10 h 91"/>
                <a:gd name="T84" fmla="*/ 5 w 96"/>
                <a:gd name="T85" fmla="*/ 5 h 91"/>
                <a:gd name="T86" fmla="*/ 31 w 96"/>
                <a:gd name="T87" fmla="*/ 0 h 91"/>
                <a:gd name="T88" fmla="*/ 46 w 96"/>
                <a:gd name="T89" fmla="*/ 0 h 91"/>
                <a:gd name="T90" fmla="*/ 56 w 96"/>
                <a:gd name="T91" fmla="*/ 10 h 91"/>
                <a:gd name="T92" fmla="*/ 56 w 96"/>
                <a:gd name="T93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" h="91">
                  <a:moveTo>
                    <a:pt x="56" y="15"/>
                  </a:moveTo>
                  <a:lnTo>
                    <a:pt x="56" y="15"/>
                  </a:lnTo>
                  <a:lnTo>
                    <a:pt x="56" y="15"/>
                  </a:lnTo>
                  <a:lnTo>
                    <a:pt x="56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31"/>
                  </a:lnTo>
                  <a:lnTo>
                    <a:pt x="66" y="31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6" y="41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1" y="36"/>
                  </a:lnTo>
                  <a:lnTo>
                    <a:pt x="96" y="36"/>
                  </a:lnTo>
                  <a:lnTo>
                    <a:pt x="96" y="41"/>
                  </a:lnTo>
                  <a:lnTo>
                    <a:pt x="91" y="46"/>
                  </a:lnTo>
                  <a:lnTo>
                    <a:pt x="86" y="56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1" y="61"/>
                  </a:lnTo>
                  <a:lnTo>
                    <a:pt x="66" y="61"/>
                  </a:lnTo>
                  <a:lnTo>
                    <a:pt x="66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1" y="86"/>
                  </a:lnTo>
                  <a:lnTo>
                    <a:pt x="36" y="91"/>
                  </a:lnTo>
                  <a:lnTo>
                    <a:pt x="36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5" y="26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5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5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8" name="Freeform 172">
              <a:extLst>
                <a:ext uri="{FF2B5EF4-FFF2-40B4-BE49-F238E27FC236}">
                  <a16:creationId xmlns:a16="http://schemas.microsoft.com/office/drawing/2014/main" id="{4AAC74A6-1A92-DEFB-74D4-202CE9F9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4" y="3536950"/>
              <a:ext cx="152400" cy="192088"/>
            </a:xfrm>
            <a:custGeom>
              <a:avLst/>
              <a:gdLst>
                <a:gd name="T0" fmla="*/ 15 w 96"/>
                <a:gd name="T1" fmla="*/ 40 h 121"/>
                <a:gd name="T2" fmla="*/ 0 w 96"/>
                <a:gd name="T3" fmla="*/ 25 h 121"/>
                <a:gd name="T4" fmla="*/ 25 w 96"/>
                <a:gd name="T5" fmla="*/ 15 h 121"/>
                <a:gd name="T6" fmla="*/ 30 w 96"/>
                <a:gd name="T7" fmla="*/ 10 h 121"/>
                <a:gd name="T8" fmla="*/ 25 w 96"/>
                <a:gd name="T9" fmla="*/ 0 h 121"/>
                <a:gd name="T10" fmla="*/ 30 w 96"/>
                <a:gd name="T11" fmla="*/ 0 h 121"/>
                <a:gd name="T12" fmla="*/ 35 w 96"/>
                <a:gd name="T13" fmla="*/ 5 h 121"/>
                <a:gd name="T14" fmla="*/ 45 w 96"/>
                <a:gd name="T15" fmla="*/ 5 h 121"/>
                <a:gd name="T16" fmla="*/ 50 w 96"/>
                <a:gd name="T17" fmla="*/ 15 h 121"/>
                <a:gd name="T18" fmla="*/ 75 w 96"/>
                <a:gd name="T19" fmla="*/ 15 h 121"/>
                <a:gd name="T20" fmla="*/ 91 w 96"/>
                <a:gd name="T21" fmla="*/ 10 h 121"/>
                <a:gd name="T22" fmla="*/ 91 w 96"/>
                <a:gd name="T23" fmla="*/ 15 h 121"/>
                <a:gd name="T24" fmla="*/ 91 w 96"/>
                <a:gd name="T25" fmla="*/ 25 h 121"/>
                <a:gd name="T26" fmla="*/ 91 w 96"/>
                <a:gd name="T27" fmla="*/ 30 h 121"/>
                <a:gd name="T28" fmla="*/ 96 w 96"/>
                <a:gd name="T29" fmla="*/ 40 h 121"/>
                <a:gd name="T30" fmla="*/ 96 w 96"/>
                <a:gd name="T31" fmla="*/ 55 h 121"/>
                <a:gd name="T32" fmla="*/ 75 w 96"/>
                <a:gd name="T33" fmla="*/ 76 h 121"/>
                <a:gd name="T34" fmla="*/ 86 w 96"/>
                <a:gd name="T35" fmla="*/ 81 h 121"/>
                <a:gd name="T36" fmla="*/ 96 w 96"/>
                <a:gd name="T37" fmla="*/ 86 h 121"/>
                <a:gd name="T38" fmla="*/ 96 w 96"/>
                <a:gd name="T39" fmla="*/ 101 h 121"/>
                <a:gd name="T40" fmla="*/ 91 w 96"/>
                <a:gd name="T41" fmla="*/ 116 h 121"/>
                <a:gd name="T42" fmla="*/ 75 w 96"/>
                <a:gd name="T43" fmla="*/ 116 h 121"/>
                <a:gd name="T44" fmla="*/ 75 w 96"/>
                <a:gd name="T45" fmla="*/ 106 h 121"/>
                <a:gd name="T46" fmla="*/ 70 w 96"/>
                <a:gd name="T47" fmla="*/ 101 h 121"/>
                <a:gd name="T48" fmla="*/ 55 w 96"/>
                <a:gd name="T49" fmla="*/ 111 h 121"/>
                <a:gd name="T50" fmla="*/ 40 w 96"/>
                <a:gd name="T51" fmla="*/ 116 h 121"/>
                <a:gd name="T52" fmla="*/ 30 w 96"/>
                <a:gd name="T53" fmla="*/ 121 h 121"/>
                <a:gd name="T54" fmla="*/ 20 w 96"/>
                <a:gd name="T55" fmla="*/ 106 h 121"/>
                <a:gd name="T56" fmla="*/ 15 w 96"/>
                <a:gd name="T57" fmla="*/ 101 h 121"/>
                <a:gd name="T58" fmla="*/ 10 w 96"/>
                <a:gd name="T59" fmla="*/ 101 h 121"/>
                <a:gd name="T60" fmla="*/ 5 w 96"/>
                <a:gd name="T61" fmla="*/ 101 h 121"/>
                <a:gd name="T62" fmla="*/ 0 w 96"/>
                <a:gd name="T63" fmla="*/ 101 h 121"/>
                <a:gd name="T64" fmla="*/ 5 w 96"/>
                <a:gd name="T65" fmla="*/ 91 h 121"/>
                <a:gd name="T66" fmla="*/ 5 w 96"/>
                <a:gd name="T67" fmla="*/ 81 h 121"/>
                <a:gd name="T68" fmla="*/ 0 w 96"/>
                <a:gd name="T69" fmla="*/ 76 h 121"/>
                <a:gd name="T70" fmla="*/ 0 w 96"/>
                <a:gd name="T71" fmla="*/ 65 h 121"/>
                <a:gd name="T72" fmla="*/ 10 w 96"/>
                <a:gd name="T7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21">
                  <a:moveTo>
                    <a:pt x="15" y="40"/>
                  </a:moveTo>
                  <a:lnTo>
                    <a:pt x="15" y="40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25" y="15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75" y="15"/>
                  </a:lnTo>
                  <a:lnTo>
                    <a:pt x="81" y="1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1" y="1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5"/>
                  </a:lnTo>
                  <a:lnTo>
                    <a:pt x="96" y="40"/>
                  </a:lnTo>
                  <a:lnTo>
                    <a:pt x="96" y="45"/>
                  </a:lnTo>
                  <a:lnTo>
                    <a:pt x="96" y="55"/>
                  </a:lnTo>
                  <a:lnTo>
                    <a:pt x="91" y="60"/>
                  </a:lnTo>
                  <a:lnTo>
                    <a:pt x="75" y="76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91" y="81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96" y="101"/>
                  </a:lnTo>
                  <a:lnTo>
                    <a:pt x="96" y="111"/>
                  </a:lnTo>
                  <a:lnTo>
                    <a:pt x="91" y="116"/>
                  </a:lnTo>
                  <a:lnTo>
                    <a:pt x="86" y="116"/>
                  </a:lnTo>
                  <a:lnTo>
                    <a:pt x="75" y="116"/>
                  </a:lnTo>
                  <a:lnTo>
                    <a:pt x="70" y="111"/>
                  </a:lnTo>
                  <a:lnTo>
                    <a:pt x="75" y="106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5" y="111"/>
                  </a:lnTo>
                  <a:lnTo>
                    <a:pt x="50" y="116"/>
                  </a:lnTo>
                  <a:lnTo>
                    <a:pt x="40" y="116"/>
                  </a:lnTo>
                  <a:lnTo>
                    <a:pt x="35" y="121"/>
                  </a:lnTo>
                  <a:lnTo>
                    <a:pt x="30" y="121"/>
                  </a:lnTo>
                  <a:lnTo>
                    <a:pt x="25" y="111"/>
                  </a:lnTo>
                  <a:lnTo>
                    <a:pt x="20" y="106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5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0" y="55"/>
                  </a:lnTo>
                  <a:lnTo>
                    <a:pt x="15" y="4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9" name="Freeform 173">
              <a:extLst>
                <a:ext uri="{FF2B5EF4-FFF2-40B4-BE49-F238E27FC236}">
                  <a16:creationId xmlns:a16="http://schemas.microsoft.com/office/drawing/2014/main" id="{ECC07C90-6B9E-2F9F-DEF1-10C32B252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51" y="3576638"/>
              <a:ext cx="393700" cy="338138"/>
            </a:xfrm>
            <a:custGeom>
              <a:avLst/>
              <a:gdLst>
                <a:gd name="T0" fmla="*/ 152 w 248"/>
                <a:gd name="T1" fmla="*/ 213 h 213"/>
                <a:gd name="T2" fmla="*/ 141 w 248"/>
                <a:gd name="T3" fmla="*/ 207 h 213"/>
                <a:gd name="T4" fmla="*/ 126 w 248"/>
                <a:gd name="T5" fmla="*/ 213 h 213"/>
                <a:gd name="T6" fmla="*/ 116 w 248"/>
                <a:gd name="T7" fmla="*/ 187 h 213"/>
                <a:gd name="T8" fmla="*/ 126 w 248"/>
                <a:gd name="T9" fmla="*/ 172 h 213"/>
                <a:gd name="T10" fmla="*/ 131 w 248"/>
                <a:gd name="T11" fmla="*/ 167 h 213"/>
                <a:gd name="T12" fmla="*/ 141 w 248"/>
                <a:gd name="T13" fmla="*/ 157 h 213"/>
                <a:gd name="T14" fmla="*/ 136 w 248"/>
                <a:gd name="T15" fmla="*/ 157 h 213"/>
                <a:gd name="T16" fmla="*/ 116 w 248"/>
                <a:gd name="T17" fmla="*/ 132 h 213"/>
                <a:gd name="T18" fmla="*/ 116 w 248"/>
                <a:gd name="T19" fmla="*/ 126 h 213"/>
                <a:gd name="T20" fmla="*/ 121 w 248"/>
                <a:gd name="T21" fmla="*/ 116 h 213"/>
                <a:gd name="T22" fmla="*/ 121 w 248"/>
                <a:gd name="T23" fmla="*/ 106 h 213"/>
                <a:gd name="T24" fmla="*/ 131 w 248"/>
                <a:gd name="T25" fmla="*/ 101 h 213"/>
                <a:gd name="T26" fmla="*/ 126 w 248"/>
                <a:gd name="T27" fmla="*/ 101 h 213"/>
                <a:gd name="T28" fmla="*/ 121 w 248"/>
                <a:gd name="T29" fmla="*/ 96 h 213"/>
                <a:gd name="T30" fmla="*/ 101 w 248"/>
                <a:gd name="T31" fmla="*/ 96 h 213"/>
                <a:gd name="T32" fmla="*/ 81 w 248"/>
                <a:gd name="T33" fmla="*/ 106 h 213"/>
                <a:gd name="T34" fmla="*/ 60 w 248"/>
                <a:gd name="T35" fmla="*/ 106 h 213"/>
                <a:gd name="T36" fmla="*/ 55 w 248"/>
                <a:gd name="T37" fmla="*/ 116 h 213"/>
                <a:gd name="T38" fmla="*/ 50 w 248"/>
                <a:gd name="T39" fmla="*/ 126 h 213"/>
                <a:gd name="T40" fmla="*/ 45 w 248"/>
                <a:gd name="T41" fmla="*/ 132 h 213"/>
                <a:gd name="T42" fmla="*/ 40 w 248"/>
                <a:gd name="T43" fmla="*/ 132 h 213"/>
                <a:gd name="T44" fmla="*/ 30 w 248"/>
                <a:gd name="T45" fmla="*/ 126 h 213"/>
                <a:gd name="T46" fmla="*/ 25 w 248"/>
                <a:gd name="T47" fmla="*/ 126 h 213"/>
                <a:gd name="T48" fmla="*/ 10 w 248"/>
                <a:gd name="T49" fmla="*/ 126 h 213"/>
                <a:gd name="T50" fmla="*/ 5 w 248"/>
                <a:gd name="T51" fmla="*/ 132 h 213"/>
                <a:gd name="T52" fmla="*/ 5 w 248"/>
                <a:gd name="T53" fmla="*/ 126 h 213"/>
                <a:gd name="T54" fmla="*/ 5 w 248"/>
                <a:gd name="T55" fmla="*/ 121 h 213"/>
                <a:gd name="T56" fmla="*/ 40 w 248"/>
                <a:gd name="T57" fmla="*/ 91 h 213"/>
                <a:gd name="T58" fmla="*/ 65 w 248"/>
                <a:gd name="T59" fmla="*/ 76 h 213"/>
                <a:gd name="T60" fmla="*/ 81 w 248"/>
                <a:gd name="T61" fmla="*/ 61 h 213"/>
                <a:gd name="T62" fmla="*/ 86 w 248"/>
                <a:gd name="T63" fmla="*/ 40 h 213"/>
                <a:gd name="T64" fmla="*/ 86 w 248"/>
                <a:gd name="T65" fmla="*/ 40 h 213"/>
                <a:gd name="T66" fmla="*/ 91 w 248"/>
                <a:gd name="T67" fmla="*/ 35 h 213"/>
                <a:gd name="T68" fmla="*/ 101 w 248"/>
                <a:gd name="T69" fmla="*/ 25 h 213"/>
                <a:gd name="T70" fmla="*/ 111 w 248"/>
                <a:gd name="T71" fmla="*/ 15 h 213"/>
                <a:gd name="T72" fmla="*/ 126 w 248"/>
                <a:gd name="T73" fmla="*/ 5 h 213"/>
                <a:gd name="T74" fmla="*/ 136 w 248"/>
                <a:gd name="T75" fmla="*/ 5 h 213"/>
                <a:gd name="T76" fmla="*/ 141 w 248"/>
                <a:gd name="T77" fmla="*/ 5 h 213"/>
                <a:gd name="T78" fmla="*/ 152 w 248"/>
                <a:gd name="T79" fmla="*/ 0 h 213"/>
                <a:gd name="T80" fmla="*/ 152 w 248"/>
                <a:gd name="T81" fmla="*/ 35 h 213"/>
                <a:gd name="T82" fmla="*/ 147 w 248"/>
                <a:gd name="T83" fmla="*/ 51 h 213"/>
                <a:gd name="T84" fmla="*/ 152 w 248"/>
                <a:gd name="T85" fmla="*/ 61 h 213"/>
                <a:gd name="T86" fmla="*/ 147 w 248"/>
                <a:gd name="T87" fmla="*/ 76 h 213"/>
                <a:gd name="T88" fmla="*/ 157 w 248"/>
                <a:gd name="T89" fmla="*/ 76 h 213"/>
                <a:gd name="T90" fmla="*/ 162 w 248"/>
                <a:gd name="T91" fmla="*/ 76 h 213"/>
                <a:gd name="T92" fmla="*/ 172 w 248"/>
                <a:gd name="T93" fmla="*/ 86 h 213"/>
                <a:gd name="T94" fmla="*/ 187 w 248"/>
                <a:gd name="T95" fmla="*/ 91 h 213"/>
                <a:gd name="T96" fmla="*/ 207 w 248"/>
                <a:gd name="T97" fmla="*/ 81 h 213"/>
                <a:gd name="T98" fmla="*/ 222 w 248"/>
                <a:gd name="T99" fmla="*/ 81 h 213"/>
                <a:gd name="T100" fmla="*/ 233 w 248"/>
                <a:gd name="T101" fmla="*/ 91 h 213"/>
                <a:gd name="T102" fmla="*/ 243 w 248"/>
                <a:gd name="T103" fmla="*/ 86 h 213"/>
                <a:gd name="T104" fmla="*/ 248 w 248"/>
                <a:gd name="T105" fmla="*/ 91 h 213"/>
                <a:gd name="T106" fmla="*/ 243 w 248"/>
                <a:gd name="T107" fmla="*/ 106 h 213"/>
                <a:gd name="T108" fmla="*/ 243 w 248"/>
                <a:gd name="T109" fmla="*/ 111 h 213"/>
                <a:gd name="T110" fmla="*/ 238 w 248"/>
                <a:gd name="T111" fmla="*/ 132 h 213"/>
                <a:gd name="T112" fmla="*/ 217 w 248"/>
                <a:gd name="T113" fmla="*/ 137 h 213"/>
                <a:gd name="T114" fmla="*/ 217 w 248"/>
                <a:gd name="T115" fmla="*/ 162 h 213"/>
                <a:gd name="T116" fmla="*/ 197 w 248"/>
                <a:gd name="T117" fmla="*/ 177 h 213"/>
                <a:gd name="T118" fmla="*/ 177 w 248"/>
                <a:gd name="T119" fmla="*/ 177 h 213"/>
                <a:gd name="T120" fmla="*/ 167 w 248"/>
                <a:gd name="T121" fmla="*/ 19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" h="213">
                  <a:moveTo>
                    <a:pt x="152" y="207"/>
                  </a:moveTo>
                  <a:lnTo>
                    <a:pt x="152" y="207"/>
                  </a:lnTo>
                  <a:lnTo>
                    <a:pt x="152" y="213"/>
                  </a:lnTo>
                  <a:lnTo>
                    <a:pt x="147" y="213"/>
                  </a:lnTo>
                  <a:lnTo>
                    <a:pt x="147" y="207"/>
                  </a:lnTo>
                  <a:lnTo>
                    <a:pt x="141" y="207"/>
                  </a:lnTo>
                  <a:lnTo>
                    <a:pt x="131" y="213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16" y="197"/>
                  </a:lnTo>
                  <a:lnTo>
                    <a:pt x="116" y="192"/>
                  </a:lnTo>
                  <a:lnTo>
                    <a:pt x="116" y="187"/>
                  </a:lnTo>
                  <a:lnTo>
                    <a:pt x="121" y="177"/>
                  </a:lnTo>
                  <a:lnTo>
                    <a:pt x="121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67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2"/>
                  </a:lnTo>
                  <a:lnTo>
                    <a:pt x="141" y="157"/>
                  </a:lnTo>
                  <a:lnTo>
                    <a:pt x="141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1" y="157"/>
                  </a:lnTo>
                  <a:lnTo>
                    <a:pt x="116" y="14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21" y="126"/>
                  </a:lnTo>
                  <a:lnTo>
                    <a:pt x="121" y="121"/>
                  </a:lnTo>
                  <a:lnTo>
                    <a:pt x="121" y="116"/>
                  </a:lnTo>
                  <a:lnTo>
                    <a:pt x="116" y="116"/>
                  </a:lnTo>
                  <a:lnTo>
                    <a:pt x="116" y="111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31" y="101"/>
                  </a:lnTo>
                  <a:lnTo>
                    <a:pt x="131" y="101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1" y="101"/>
                  </a:lnTo>
                  <a:lnTo>
                    <a:pt x="121" y="96"/>
                  </a:lnTo>
                  <a:lnTo>
                    <a:pt x="116" y="101"/>
                  </a:lnTo>
                  <a:lnTo>
                    <a:pt x="111" y="101"/>
                  </a:lnTo>
                  <a:lnTo>
                    <a:pt x="101" y="96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1" y="106"/>
                  </a:lnTo>
                  <a:lnTo>
                    <a:pt x="71" y="106"/>
                  </a:lnTo>
                  <a:lnTo>
                    <a:pt x="65" y="106"/>
                  </a:lnTo>
                  <a:lnTo>
                    <a:pt x="60" y="10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6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0" y="132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25" y="126"/>
                  </a:lnTo>
                  <a:lnTo>
                    <a:pt x="25" y="126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10" y="132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0" y="132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86"/>
                  </a:lnTo>
                  <a:lnTo>
                    <a:pt x="65" y="76"/>
                  </a:lnTo>
                  <a:lnTo>
                    <a:pt x="65" y="71"/>
                  </a:lnTo>
                  <a:lnTo>
                    <a:pt x="81" y="66"/>
                  </a:lnTo>
                  <a:lnTo>
                    <a:pt x="81" y="61"/>
                  </a:lnTo>
                  <a:lnTo>
                    <a:pt x="81" y="56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91" y="40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6" y="25"/>
                  </a:lnTo>
                  <a:lnTo>
                    <a:pt x="106" y="20"/>
                  </a:lnTo>
                  <a:lnTo>
                    <a:pt x="111" y="15"/>
                  </a:lnTo>
                  <a:lnTo>
                    <a:pt x="116" y="10"/>
                  </a:lnTo>
                  <a:lnTo>
                    <a:pt x="121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41" y="5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62" y="15"/>
                  </a:lnTo>
                  <a:lnTo>
                    <a:pt x="157" y="30"/>
                  </a:lnTo>
                  <a:lnTo>
                    <a:pt x="152" y="35"/>
                  </a:lnTo>
                  <a:lnTo>
                    <a:pt x="147" y="40"/>
                  </a:lnTo>
                  <a:lnTo>
                    <a:pt x="147" y="45"/>
                  </a:lnTo>
                  <a:lnTo>
                    <a:pt x="147" y="51"/>
                  </a:lnTo>
                  <a:lnTo>
                    <a:pt x="147" y="56"/>
                  </a:lnTo>
                  <a:lnTo>
                    <a:pt x="152" y="56"/>
                  </a:lnTo>
                  <a:lnTo>
                    <a:pt x="152" y="61"/>
                  </a:lnTo>
                  <a:lnTo>
                    <a:pt x="152" y="66"/>
                  </a:lnTo>
                  <a:lnTo>
                    <a:pt x="147" y="71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7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6"/>
                  </a:lnTo>
                  <a:lnTo>
                    <a:pt x="182" y="96"/>
                  </a:lnTo>
                  <a:lnTo>
                    <a:pt x="187" y="91"/>
                  </a:lnTo>
                  <a:lnTo>
                    <a:pt x="197" y="91"/>
                  </a:lnTo>
                  <a:lnTo>
                    <a:pt x="202" y="86"/>
                  </a:lnTo>
                  <a:lnTo>
                    <a:pt x="207" y="81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22" y="81"/>
                  </a:lnTo>
                  <a:lnTo>
                    <a:pt x="217" y="86"/>
                  </a:lnTo>
                  <a:lnTo>
                    <a:pt x="222" y="91"/>
                  </a:lnTo>
                  <a:lnTo>
                    <a:pt x="233" y="91"/>
                  </a:lnTo>
                  <a:lnTo>
                    <a:pt x="238" y="91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8" y="86"/>
                  </a:lnTo>
                  <a:lnTo>
                    <a:pt x="248" y="91"/>
                  </a:lnTo>
                  <a:lnTo>
                    <a:pt x="248" y="91"/>
                  </a:lnTo>
                  <a:lnTo>
                    <a:pt x="238" y="101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38" y="121"/>
                  </a:lnTo>
                  <a:lnTo>
                    <a:pt x="238" y="126"/>
                  </a:lnTo>
                  <a:lnTo>
                    <a:pt x="238" y="132"/>
                  </a:lnTo>
                  <a:lnTo>
                    <a:pt x="228" y="132"/>
                  </a:lnTo>
                  <a:lnTo>
                    <a:pt x="217" y="132"/>
                  </a:lnTo>
                  <a:lnTo>
                    <a:pt x="217" y="137"/>
                  </a:lnTo>
                  <a:lnTo>
                    <a:pt x="217" y="142"/>
                  </a:lnTo>
                  <a:lnTo>
                    <a:pt x="217" y="152"/>
                  </a:lnTo>
                  <a:lnTo>
                    <a:pt x="217" y="162"/>
                  </a:lnTo>
                  <a:lnTo>
                    <a:pt x="212" y="172"/>
                  </a:lnTo>
                  <a:lnTo>
                    <a:pt x="202" y="172"/>
                  </a:lnTo>
                  <a:lnTo>
                    <a:pt x="197" y="177"/>
                  </a:lnTo>
                  <a:lnTo>
                    <a:pt x="187" y="177"/>
                  </a:lnTo>
                  <a:lnTo>
                    <a:pt x="182" y="177"/>
                  </a:lnTo>
                  <a:lnTo>
                    <a:pt x="177" y="177"/>
                  </a:lnTo>
                  <a:lnTo>
                    <a:pt x="167" y="187"/>
                  </a:lnTo>
                  <a:lnTo>
                    <a:pt x="172" y="187"/>
                  </a:lnTo>
                  <a:lnTo>
                    <a:pt x="167" y="197"/>
                  </a:lnTo>
                  <a:lnTo>
                    <a:pt x="162" y="202"/>
                  </a:lnTo>
                  <a:lnTo>
                    <a:pt x="152" y="20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0" name="Freeform 174">
              <a:extLst>
                <a:ext uri="{FF2B5EF4-FFF2-40B4-BE49-F238E27FC236}">
                  <a16:creationId xmlns:a16="http://schemas.microsoft.com/office/drawing/2014/main" id="{241C9B3E-9482-0E8B-815C-70296ABD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26" y="4275138"/>
              <a:ext cx="55563" cy="57150"/>
            </a:xfrm>
            <a:custGeom>
              <a:avLst/>
              <a:gdLst>
                <a:gd name="T0" fmla="*/ 15 w 35"/>
                <a:gd name="T1" fmla="*/ 0 h 36"/>
                <a:gd name="T2" fmla="*/ 15 w 35"/>
                <a:gd name="T3" fmla="*/ 0 h 36"/>
                <a:gd name="T4" fmla="*/ 25 w 35"/>
                <a:gd name="T5" fmla="*/ 0 h 36"/>
                <a:gd name="T6" fmla="*/ 25 w 35"/>
                <a:gd name="T7" fmla="*/ 0 h 36"/>
                <a:gd name="T8" fmla="*/ 30 w 35"/>
                <a:gd name="T9" fmla="*/ 5 h 36"/>
                <a:gd name="T10" fmla="*/ 30 w 35"/>
                <a:gd name="T11" fmla="*/ 5 h 36"/>
                <a:gd name="T12" fmla="*/ 30 w 35"/>
                <a:gd name="T13" fmla="*/ 10 h 36"/>
                <a:gd name="T14" fmla="*/ 35 w 35"/>
                <a:gd name="T15" fmla="*/ 16 h 36"/>
                <a:gd name="T16" fmla="*/ 35 w 35"/>
                <a:gd name="T17" fmla="*/ 21 h 36"/>
                <a:gd name="T18" fmla="*/ 35 w 35"/>
                <a:gd name="T19" fmla="*/ 26 h 36"/>
                <a:gd name="T20" fmla="*/ 35 w 35"/>
                <a:gd name="T21" fmla="*/ 36 h 36"/>
                <a:gd name="T22" fmla="*/ 30 w 35"/>
                <a:gd name="T23" fmla="*/ 36 h 36"/>
                <a:gd name="T24" fmla="*/ 30 w 35"/>
                <a:gd name="T25" fmla="*/ 36 h 36"/>
                <a:gd name="T26" fmla="*/ 25 w 35"/>
                <a:gd name="T27" fmla="*/ 31 h 36"/>
                <a:gd name="T28" fmla="*/ 20 w 35"/>
                <a:gd name="T29" fmla="*/ 26 h 36"/>
                <a:gd name="T30" fmla="*/ 15 w 35"/>
                <a:gd name="T31" fmla="*/ 21 h 36"/>
                <a:gd name="T32" fmla="*/ 10 w 35"/>
                <a:gd name="T33" fmla="*/ 26 h 36"/>
                <a:gd name="T34" fmla="*/ 10 w 35"/>
                <a:gd name="T35" fmla="*/ 21 h 36"/>
                <a:gd name="T36" fmla="*/ 5 w 35"/>
                <a:gd name="T37" fmla="*/ 16 h 36"/>
                <a:gd name="T38" fmla="*/ 5 w 35"/>
                <a:gd name="T39" fmla="*/ 10 h 36"/>
                <a:gd name="T40" fmla="*/ 0 w 35"/>
                <a:gd name="T41" fmla="*/ 5 h 36"/>
                <a:gd name="T42" fmla="*/ 0 w 35"/>
                <a:gd name="T43" fmla="*/ 5 h 36"/>
                <a:gd name="T44" fmla="*/ 0 w 35"/>
                <a:gd name="T45" fmla="*/ 0 h 36"/>
                <a:gd name="T46" fmla="*/ 5 w 35"/>
                <a:gd name="T47" fmla="*/ 0 h 36"/>
                <a:gd name="T48" fmla="*/ 15 w 35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5" y="0"/>
                  </a:moveTo>
                  <a:lnTo>
                    <a:pt x="1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5" y="16"/>
                  </a:lnTo>
                  <a:lnTo>
                    <a:pt x="35" y="21"/>
                  </a:lnTo>
                  <a:lnTo>
                    <a:pt x="35" y="26"/>
                  </a:lnTo>
                  <a:lnTo>
                    <a:pt x="35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5" y="31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1" name="Freeform 175">
              <a:extLst>
                <a:ext uri="{FF2B5EF4-FFF2-40B4-BE49-F238E27FC236}">
                  <a16:creationId xmlns:a16="http://schemas.microsoft.com/office/drawing/2014/main" id="{80F25F71-7E6F-2FBD-CDF7-9B8AB08A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4" y="4195763"/>
              <a:ext cx="152400" cy="200025"/>
            </a:xfrm>
            <a:custGeom>
              <a:avLst/>
              <a:gdLst>
                <a:gd name="T0" fmla="*/ 91 w 96"/>
                <a:gd name="T1" fmla="*/ 50 h 126"/>
                <a:gd name="T2" fmla="*/ 96 w 96"/>
                <a:gd name="T3" fmla="*/ 50 h 126"/>
                <a:gd name="T4" fmla="*/ 91 w 96"/>
                <a:gd name="T5" fmla="*/ 60 h 126"/>
                <a:gd name="T6" fmla="*/ 91 w 96"/>
                <a:gd name="T7" fmla="*/ 66 h 126"/>
                <a:gd name="T8" fmla="*/ 91 w 96"/>
                <a:gd name="T9" fmla="*/ 71 h 126"/>
                <a:gd name="T10" fmla="*/ 91 w 96"/>
                <a:gd name="T11" fmla="*/ 76 h 126"/>
                <a:gd name="T12" fmla="*/ 91 w 96"/>
                <a:gd name="T13" fmla="*/ 81 h 126"/>
                <a:gd name="T14" fmla="*/ 86 w 96"/>
                <a:gd name="T15" fmla="*/ 81 h 126"/>
                <a:gd name="T16" fmla="*/ 91 w 96"/>
                <a:gd name="T17" fmla="*/ 86 h 126"/>
                <a:gd name="T18" fmla="*/ 91 w 96"/>
                <a:gd name="T19" fmla="*/ 96 h 126"/>
                <a:gd name="T20" fmla="*/ 91 w 96"/>
                <a:gd name="T21" fmla="*/ 96 h 126"/>
                <a:gd name="T22" fmla="*/ 86 w 96"/>
                <a:gd name="T23" fmla="*/ 101 h 126"/>
                <a:gd name="T24" fmla="*/ 86 w 96"/>
                <a:gd name="T25" fmla="*/ 101 h 126"/>
                <a:gd name="T26" fmla="*/ 91 w 96"/>
                <a:gd name="T27" fmla="*/ 106 h 126"/>
                <a:gd name="T28" fmla="*/ 91 w 96"/>
                <a:gd name="T29" fmla="*/ 111 h 126"/>
                <a:gd name="T30" fmla="*/ 81 w 96"/>
                <a:gd name="T31" fmla="*/ 121 h 126"/>
                <a:gd name="T32" fmla="*/ 66 w 96"/>
                <a:gd name="T33" fmla="*/ 126 h 126"/>
                <a:gd name="T34" fmla="*/ 56 w 96"/>
                <a:gd name="T35" fmla="*/ 121 h 126"/>
                <a:gd name="T36" fmla="*/ 61 w 96"/>
                <a:gd name="T37" fmla="*/ 116 h 126"/>
                <a:gd name="T38" fmla="*/ 66 w 96"/>
                <a:gd name="T39" fmla="*/ 106 h 126"/>
                <a:gd name="T40" fmla="*/ 61 w 96"/>
                <a:gd name="T41" fmla="*/ 101 h 126"/>
                <a:gd name="T42" fmla="*/ 46 w 96"/>
                <a:gd name="T43" fmla="*/ 111 h 126"/>
                <a:gd name="T44" fmla="*/ 41 w 96"/>
                <a:gd name="T45" fmla="*/ 106 h 126"/>
                <a:gd name="T46" fmla="*/ 36 w 96"/>
                <a:gd name="T47" fmla="*/ 106 h 126"/>
                <a:gd name="T48" fmla="*/ 31 w 96"/>
                <a:gd name="T49" fmla="*/ 96 h 126"/>
                <a:gd name="T50" fmla="*/ 31 w 96"/>
                <a:gd name="T51" fmla="*/ 86 h 126"/>
                <a:gd name="T52" fmla="*/ 26 w 96"/>
                <a:gd name="T53" fmla="*/ 81 h 126"/>
                <a:gd name="T54" fmla="*/ 21 w 96"/>
                <a:gd name="T55" fmla="*/ 76 h 126"/>
                <a:gd name="T56" fmla="*/ 21 w 96"/>
                <a:gd name="T57" fmla="*/ 60 h 126"/>
                <a:gd name="T58" fmla="*/ 10 w 96"/>
                <a:gd name="T59" fmla="*/ 55 h 126"/>
                <a:gd name="T60" fmla="*/ 5 w 96"/>
                <a:gd name="T61" fmla="*/ 55 h 126"/>
                <a:gd name="T62" fmla="*/ 5 w 96"/>
                <a:gd name="T63" fmla="*/ 50 h 126"/>
                <a:gd name="T64" fmla="*/ 15 w 96"/>
                <a:gd name="T65" fmla="*/ 45 h 126"/>
                <a:gd name="T66" fmla="*/ 21 w 96"/>
                <a:gd name="T67" fmla="*/ 35 h 126"/>
                <a:gd name="T68" fmla="*/ 21 w 96"/>
                <a:gd name="T69" fmla="*/ 15 h 126"/>
                <a:gd name="T70" fmla="*/ 21 w 96"/>
                <a:gd name="T71" fmla="*/ 5 h 126"/>
                <a:gd name="T72" fmla="*/ 26 w 96"/>
                <a:gd name="T73" fmla="*/ 5 h 126"/>
                <a:gd name="T74" fmla="*/ 31 w 96"/>
                <a:gd name="T75" fmla="*/ 10 h 126"/>
                <a:gd name="T76" fmla="*/ 31 w 96"/>
                <a:gd name="T77" fmla="*/ 15 h 126"/>
                <a:gd name="T78" fmla="*/ 36 w 96"/>
                <a:gd name="T79" fmla="*/ 15 h 126"/>
                <a:gd name="T80" fmla="*/ 36 w 96"/>
                <a:gd name="T81" fmla="*/ 20 h 126"/>
                <a:gd name="T82" fmla="*/ 41 w 96"/>
                <a:gd name="T83" fmla="*/ 25 h 126"/>
                <a:gd name="T84" fmla="*/ 46 w 96"/>
                <a:gd name="T85" fmla="*/ 20 h 126"/>
                <a:gd name="T86" fmla="*/ 51 w 96"/>
                <a:gd name="T87" fmla="*/ 20 h 126"/>
                <a:gd name="T88" fmla="*/ 71 w 96"/>
                <a:gd name="T89" fmla="*/ 35 h 126"/>
                <a:gd name="T90" fmla="*/ 76 w 96"/>
                <a:gd name="T91" fmla="*/ 40 h 126"/>
                <a:gd name="T92" fmla="*/ 76 w 96"/>
                <a:gd name="T93" fmla="*/ 40 h 126"/>
                <a:gd name="T94" fmla="*/ 81 w 96"/>
                <a:gd name="T95" fmla="*/ 45 h 126"/>
                <a:gd name="T96" fmla="*/ 81 w 96"/>
                <a:gd name="T97" fmla="*/ 45 h 126"/>
                <a:gd name="T98" fmla="*/ 86 w 96"/>
                <a:gd name="T99" fmla="*/ 45 h 126"/>
                <a:gd name="T100" fmla="*/ 91 w 96"/>
                <a:gd name="T101" fmla="*/ 5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6">
                  <a:moveTo>
                    <a:pt x="91" y="50"/>
                  </a:moveTo>
                  <a:lnTo>
                    <a:pt x="91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5"/>
                  </a:lnTo>
                  <a:lnTo>
                    <a:pt x="91" y="60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91" y="86"/>
                  </a:lnTo>
                  <a:lnTo>
                    <a:pt x="91" y="91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11"/>
                  </a:lnTo>
                  <a:lnTo>
                    <a:pt x="86" y="121"/>
                  </a:lnTo>
                  <a:lnTo>
                    <a:pt x="81" y="121"/>
                  </a:lnTo>
                  <a:lnTo>
                    <a:pt x="71" y="126"/>
                  </a:lnTo>
                  <a:lnTo>
                    <a:pt x="66" y="126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61" y="116"/>
                  </a:lnTo>
                  <a:lnTo>
                    <a:pt x="66" y="111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41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9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26" y="81"/>
                  </a:lnTo>
                  <a:lnTo>
                    <a:pt x="26" y="76"/>
                  </a:lnTo>
                  <a:lnTo>
                    <a:pt x="21" y="76"/>
                  </a:lnTo>
                  <a:lnTo>
                    <a:pt x="21" y="66"/>
                  </a:lnTo>
                  <a:lnTo>
                    <a:pt x="21" y="60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0" y="50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6" y="20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71" y="35"/>
                  </a:lnTo>
                  <a:lnTo>
                    <a:pt x="76" y="35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91" y="50"/>
                  </a:lnTo>
                  <a:lnTo>
                    <a:pt x="91" y="5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2" name="Freeform 176">
              <a:extLst>
                <a:ext uri="{FF2B5EF4-FFF2-40B4-BE49-F238E27FC236}">
                  <a16:creationId xmlns:a16="http://schemas.microsoft.com/office/drawing/2014/main" id="{29175DD7-ABD3-516D-E584-1E76AB083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4356100"/>
              <a:ext cx="96838" cy="63500"/>
            </a:xfrm>
            <a:custGeom>
              <a:avLst/>
              <a:gdLst>
                <a:gd name="T0" fmla="*/ 51 w 61"/>
                <a:gd name="T1" fmla="*/ 20 h 40"/>
                <a:gd name="T2" fmla="*/ 51 w 61"/>
                <a:gd name="T3" fmla="*/ 20 h 40"/>
                <a:gd name="T4" fmla="*/ 51 w 61"/>
                <a:gd name="T5" fmla="*/ 25 h 40"/>
                <a:gd name="T6" fmla="*/ 61 w 61"/>
                <a:gd name="T7" fmla="*/ 25 h 40"/>
                <a:gd name="T8" fmla="*/ 56 w 61"/>
                <a:gd name="T9" fmla="*/ 30 h 40"/>
                <a:gd name="T10" fmla="*/ 46 w 61"/>
                <a:gd name="T11" fmla="*/ 30 h 40"/>
                <a:gd name="T12" fmla="*/ 31 w 61"/>
                <a:gd name="T13" fmla="*/ 35 h 40"/>
                <a:gd name="T14" fmla="*/ 31 w 61"/>
                <a:gd name="T15" fmla="*/ 30 h 40"/>
                <a:gd name="T16" fmla="*/ 31 w 61"/>
                <a:gd name="T17" fmla="*/ 30 h 40"/>
                <a:gd name="T18" fmla="*/ 26 w 61"/>
                <a:gd name="T19" fmla="*/ 25 h 40"/>
                <a:gd name="T20" fmla="*/ 26 w 61"/>
                <a:gd name="T21" fmla="*/ 25 h 40"/>
                <a:gd name="T22" fmla="*/ 26 w 61"/>
                <a:gd name="T23" fmla="*/ 30 h 40"/>
                <a:gd name="T24" fmla="*/ 21 w 61"/>
                <a:gd name="T25" fmla="*/ 35 h 40"/>
                <a:gd name="T26" fmla="*/ 21 w 61"/>
                <a:gd name="T27" fmla="*/ 35 h 40"/>
                <a:gd name="T28" fmla="*/ 5 w 61"/>
                <a:gd name="T29" fmla="*/ 40 h 40"/>
                <a:gd name="T30" fmla="*/ 5 w 61"/>
                <a:gd name="T31" fmla="*/ 40 h 40"/>
                <a:gd name="T32" fmla="*/ 5 w 61"/>
                <a:gd name="T33" fmla="*/ 40 h 40"/>
                <a:gd name="T34" fmla="*/ 10 w 61"/>
                <a:gd name="T35" fmla="*/ 40 h 40"/>
                <a:gd name="T36" fmla="*/ 10 w 61"/>
                <a:gd name="T37" fmla="*/ 35 h 40"/>
                <a:gd name="T38" fmla="*/ 5 w 61"/>
                <a:gd name="T39" fmla="*/ 35 h 40"/>
                <a:gd name="T40" fmla="*/ 0 w 61"/>
                <a:gd name="T41" fmla="*/ 30 h 40"/>
                <a:gd name="T42" fmla="*/ 5 w 61"/>
                <a:gd name="T43" fmla="*/ 25 h 40"/>
                <a:gd name="T44" fmla="*/ 0 w 61"/>
                <a:gd name="T45" fmla="*/ 20 h 40"/>
                <a:gd name="T46" fmla="*/ 0 w 61"/>
                <a:gd name="T47" fmla="*/ 20 h 40"/>
                <a:gd name="T48" fmla="*/ 0 w 61"/>
                <a:gd name="T49" fmla="*/ 20 h 40"/>
                <a:gd name="T50" fmla="*/ 10 w 61"/>
                <a:gd name="T51" fmla="*/ 15 h 40"/>
                <a:gd name="T52" fmla="*/ 16 w 61"/>
                <a:gd name="T53" fmla="*/ 15 h 40"/>
                <a:gd name="T54" fmla="*/ 26 w 61"/>
                <a:gd name="T55" fmla="*/ 10 h 40"/>
                <a:gd name="T56" fmla="*/ 31 w 61"/>
                <a:gd name="T57" fmla="*/ 5 h 40"/>
                <a:gd name="T58" fmla="*/ 31 w 61"/>
                <a:gd name="T59" fmla="*/ 5 h 40"/>
                <a:gd name="T60" fmla="*/ 36 w 61"/>
                <a:gd name="T61" fmla="*/ 5 h 40"/>
                <a:gd name="T62" fmla="*/ 36 w 61"/>
                <a:gd name="T63" fmla="*/ 10 h 40"/>
                <a:gd name="T64" fmla="*/ 41 w 61"/>
                <a:gd name="T65" fmla="*/ 10 h 40"/>
                <a:gd name="T66" fmla="*/ 56 w 61"/>
                <a:gd name="T67" fmla="*/ 0 h 40"/>
                <a:gd name="T68" fmla="*/ 56 w 61"/>
                <a:gd name="T69" fmla="*/ 0 h 40"/>
                <a:gd name="T70" fmla="*/ 61 w 61"/>
                <a:gd name="T71" fmla="*/ 5 h 40"/>
                <a:gd name="T72" fmla="*/ 61 w 61"/>
                <a:gd name="T73" fmla="*/ 5 h 40"/>
                <a:gd name="T74" fmla="*/ 61 w 61"/>
                <a:gd name="T75" fmla="*/ 10 h 40"/>
                <a:gd name="T76" fmla="*/ 56 w 61"/>
                <a:gd name="T77" fmla="*/ 15 h 40"/>
                <a:gd name="T78" fmla="*/ 51 w 61"/>
                <a:gd name="T79" fmla="*/ 20 h 40"/>
                <a:gd name="T80" fmla="*/ 51 w 61"/>
                <a:gd name="T8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40">
                  <a:moveTo>
                    <a:pt x="51" y="20"/>
                  </a:moveTo>
                  <a:lnTo>
                    <a:pt x="51" y="20"/>
                  </a:lnTo>
                  <a:lnTo>
                    <a:pt x="51" y="25"/>
                  </a:lnTo>
                  <a:lnTo>
                    <a:pt x="61" y="25"/>
                  </a:lnTo>
                  <a:lnTo>
                    <a:pt x="56" y="30"/>
                  </a:lnTo>
                  <a:lnTo>
                    <a:pt x="46" y="30"/>
                  </a:lnTo>
                  <a:lnTo>
                    <a:pt x="31" y="35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30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26" y="1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10"/>
                  </a:lnTo>
                  <a:lnTo>
                    <a:pt x="56" y="15"/>
                  </a:lnTo>
                  <a:lnTo>
                    <a:pt x="51" y="20"/>
                  </a:lnTo>
                  <a:lnTo>
                    <a:pt x="51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3" name="Freeform 177">
              <a:extLst>
                <a:ext uri="{FF2B5EF4-FFF2-40B4-BE49-F238E27FC236}">
                  <a16:creationId xmlns:a16="http://schemas.microsoft.com/office/drawing/2014/main" id="{6AFC8964-42BE-0B7C-A167-0FCF14481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4283075"/>
              <a:ext cx="49213" cy="96838"/>
            </a:xfrm>
            <a:custGeom>
              <a:avLst/>
              <a:gdLst>
                <a:gd name="T0" fmla="*/ 5 w 31"/>
                <a:gd name="T1" fmla="*/ 11 h 61"/>
                <a:gd name="T2" fmla="*/ 5 w 31"/>
                <a:gd name="T3" fmla="*/ 11 h 61"/>
                <a:gd name="T4" fmla="*/ 0 w 31"/>
                <a:gd name="T5" fmla="*/ 5 h 61"/>
                <a:gd name="T6" fmla="*/ 0 w 31"/>
                <a:gd name="T7" fmla="*/ 0 h 61"/>
                <a:gd name="T8" fmla="*/ 5 w 31"/>
                <a:gd name="T9" fmla="*/ 0 h 61"/>
                <a:gd name="T10" fmla="*/ 10 w 31"/>
                <a:gd name="T11" fmla="*/ 0 h 61"/>
                <a:gd name="T12" fmla="*/ 16 w 31"/>
                <a:gd name="T13" fmla="*/ 5 h 61"/>
                <a:gd name="T14" fmla="*/ 16 w 31"/>
                <a:gd name="T15" fmla="*/ 11 h 61"/>
                <a:gd name="T16" fmla="*/ 16 w 31"/>
                <a:gd name="T17" fmla="*/ 21 h 61"/>
                <a:gd name="T18" fmla="*/ 21 w 31"/>
                <a:gd name="T19" fmla="*/ 21 h 61"/>
                <a:gd name="T20" fmla="*/ 21 w 31"/>
                <a:gd name="T21" fmla="*/ 26 h 61"/>
                <a:gd name="T22" fmla="*/ 26 w 31"/>
                <a:gd name="T23" fmla="*/ 26 h 61"/>
                <a:gd name="T24" fmla="*/ 26 w 31"/>
                <a:gd name="T25" fmla="*/ 31 h 61"/>
                <a:gd name="T26" fmla="*/ 26 w 31"/>
                <a:gd name="T27" fmla="*/ 31 h 61"/>
                <a:gd name="T28" fmla="*/ 26 w 31"/>
                <a:gd name="T29" fmla="*/ 41 h 61"/>
                <a:gd name="T30" fmla="*/ 26 w 31"/>
                <a:gd name="T31" fmla="*/ 51 h 61"/>
                <a:gd name="T32" fmla="*/ 31 w 31"/>
                <a:gd name="T33" fmla="*/ 51 h 61"/>
                <a:gd name="T34" fmla="*/ 26 w 31"/>
                <a:gd name="T35" fmla="*/ 56 h 61"/>
                <a:gd name="T36" fmla="*/ 16 w 31"/>
                <a:gd name="T37" fmla="*/ 61 h 61"/>
                <a:gd name="T38" fmla="*/ 10 w 31"/>
                <a:gd name="T39" fmla="*/ 56 h 61"/>
                <a:gd name="T40" fmla="*/ 10 w 31"/>
                <a:gd name="T41" fmla="*/ 51 h 61"/>
                <a:gd name="T42" fmla="*/ 10 w 31"/>
                <a:gd name="T43" fmla="*/ 46 h 61"/>
                <a:gd name="T44" fmla="*/ 10 w 31"/>
                <a:gd name="T45" fmla="*/ 46 h 61"/>
                <a:gd name="T46" fmla="*/ 10 w 31"/>
                <a:gd name="T47" fmla="*/ 41 h 61"/>
                <a:gd name="T48" fmla="*/ 10 w 31"/>
                <a:gd name="T49" fmla="*/ 36 h 61"/>
                <a:gd name="T50" fmla="*/ 5 w 31"/>
                <a:gd name="T51" fmla="*/ 36 h 61"/>
                <a:gd name="T52" fmla="*/ 0 w 31"/>
                <a:gd name="T53" fmla="*/ 31 h 61"/>
                <a:gd name="T54" fmla="*/ 0 w 31"/>
                <a:gd name="T55" fmla="*/ 31 h 61"/>
                <a:gd name="T56" fmla="*/ 5 w 31"/>
                <a:gd name="T57" fmla="*/ 31 h 61"/>
                <a:gd name="T58" fmla="*/ 5 w 31"/>
                <a:gd name="T59" fmla="*/ 21 h 61"/>
                <a:gd name="T60" fmla="*/ 5 w 31"/>
                <a:gd name="T61" fmla="*/ 16 h 61"/>
                <a:gd name="T62" fmla="*/ 5 w 31"/>
                <a:gd name="T63" fmla="*/ 1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61">
                  <a:moveTo>
                    <a:pt x="5" y="11"/>
                  </a:move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6" y="11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41"/>
                  </a:lnTo>
                  <a:lnTo>
                    <a:pt x="26" y="51"/>
                  </a:lnTo>
                  <a:lnTo>
                    <a:pt x="31" y="51"/>
                  </a:lnTo>
                  <a:lnTo>
                    <a:pt x="26" y="56"/>
                  </a:lnTo>
                  <a:lnTo>
                    <a:pt x="16" y="61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4" name="Freeform 178">
              <a:extLst>
                <a:ext uri="{FF2B5EF4-FFF2-40B4-BE49-F238E27FC236}">
                  <a16:creationId xmlns:a16="http://schemas.microsoft.com/office/drawing/2014/main" id="{7D5C415C-9D83-8133-42CB-56AFFF313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4" y="2700338"/>
              <a:ext cx="296863" cy="160338"/>
            </a:xfrm>
            <a:custGeom>
              <a:avLst/>
              <a:gdLst>
                <a:gd name="T0" fmla="*/ 51 w 187"/>
                <a:gd name="T1" fmla="*/ 91 h 101"/>
                <a:gd name="T2" fmla="*/ 36 w 187"/>
                <a:gd name="T3" fmla="*/ 96 h 101"/>
                <a:gd name="T4" fmla="*/ 36 w 187"/>
                <a:gd name="T5" fmla="*/ 91 h 101"/>
                <a:gd name="T6" fmla="*/ 31 w 187"/>
                <a:gd name="T7" fmla="*/ 96 h 101"/>
                <a:gd name="T8" fmla="*/ 20 w 187"/>
                <a:gd name="T9" fmla="*/ 86 h 101"/>
                <a:gd name="T10" fmla="*/ 20 w 187"/>
                <a:gd name="T11" fmla="*/ 86 h 101"/>
                <a:gd name="T12" fmla="*/ 15 w 187"/>
                <a:gd name="T13" fmla="*/ 86 h 101"/>
                <a:gd name="T14" fmla="*/ 10 w 187"/>
                <a:gd name="T15" fmla="*/ 81 h 101"/>
                <a:gd name="T16" fmla="*/ 5 w 187"/>
                <a:gd name="T17" fmla="*/ 81 h 101"/>
                <a:gd name="T18" fmla="*/ 5 w 187"/>
                <a:gd name="T19" fmla="*/ 76 h 101"/>
                <a:gd name="T20" fmla="*/ 5 w 187"/>
                <a:gd name="T21" fmla="*/ 71 h 101"/>
                <a:gd name="T22" fmla="*/ 10 w 187"/>
                <a:gd name="T23" fmla="*/ 61 h 101"/>
                <a:gd name="T24" fmla="*/ 20 w 187"/>
                <a:gd name="T25" fmla="*/ 56 h 101"/>
                <a:gd name="T26" fmla="*/ 31 w 187"/>
                <a:gd name="T27" fmla="*/ 66 h 101"/>
                <a:gd name="T28" fmla="*/ 41 w 187"/>
                <a:gd name="T29" fmla="*/ 66 h 101"/>
                <a:gd name="T30" fmla="*/ 51 w 187"/>
                <a:gd name="T31" fmla="*/ 56 h 101"/>
                <a:gd name="T32" fmla="*/ 66 w 187"/>
                <a:gd name="T33" fmla="*/ 56 h 101"/>
                <a:gd name="T34" fmla="*/ 71 w 187"/>
                <a:gd name="T35" fmla="*/ 61 h 101"/>
                <a:gd name="T36" fmla="*/ 71 w 187"/>
                <a:gd name="T37" fmla="*/ 61 h 101"/>
                <a:gd name="T38" fmla="*/ 71 w 187"/>
                <a:gd name="T39" fmla="*/ 56 h 101"/>
                <a:gd name="T40" fmla="*/ 71 w 187"/>
                <a:gd name="T41" fmla="*/ 46 h 101"/>
                <a:gd name="T42" fmla="*/ 91 w 187"/>
                <a:gd name="T43" fmla="*/ 25 h 101"/>
                <a:gd name="T44" fmla="*/ 91 w 187"/>
                <a:gd name="T45" fmla="*/ 15 h 101"/>
                <a:gd name="T46" fmla="*/ 96 w 187"/>
                <a:gd name="T47" fmla="*/ 5 h 101"/>
                <a:gd name="T48" fmla="*/ 101 w 187"/>
                <a:gd name="T49" fmla="*/ 0 h 101"/>
                <a:gd name="T50" fmla="*/ 101 w 187"/>
                <a:gd name="T51" fmla="*/ 0 h 101"/>
                <a:gd name="T52" fmla="*/ 106 w 187"/>
                <a:gd name="T53" fmla="*/ 10 h 101"/>
                <a:gd name="T54" fmla="*/ 117 w 187"/>
                <a:gd name="T55" fmla="*/ 10 h 101"/>
                <a:gd name="T56" fmla="*/ 127 w 187"/>
                <a:gd name="T57" fmla="*/ 15 h 101"/>
                <a:gd name="T58" fmla="*/ 122 w 187"/>
                <a:gd name="T59" fmla="*/ 20 h 101"/>
                <a:gd name="T60" fmla="*/ 132 w 187"/>
                <a:gd name="T61" fmla="*/ 30 h 101"/>
                <a:gd name="T62" fmla="*/ 132 w 187"/>
                <a:gd name="T63" fmla="*/ 36 h 101"/>
                <a:gd name="T64" fmla="*/ 142 w 187"/>
                <a:gd name="T65" fmla="*/ 30 h 101"/>
                <a:gd name="T66" fmla="*/ 147 w 187"/>
                <a:gd name="T67" fmla="*/ 46 h 101"/>
                <a:gd name="T68" fmla="*/ 162 w 187"/>
                <a:gd name="T69" fmla="*/ 46 h 101"/>
                <a:gd name="T70" fmla="*/ 172 w 187"/>
                <a:gd name="T71" fmla="*/ 46 h 101"/>
                <a:gd name="T72" fmla="*/ 177 w 187"/>
                <a:gd name="T73" fmla="*/ 46 h 101"/>
                <a:gd name="T74" fmla="*/ 182 w 187"/>
                <a:gd name="T75" fmla="*/ 51 h 101"/>
                <a:gd name="T76" fmla="*/ 187 w 187"/>
                <a:gd name="T77" fmla="*/ 56 h 101"/>
                <a:gd name="T78" fmla="*/ 177 w 187"/>
                <a:gd name="T79" fmla="*/ 61 h 101"/>
                <a:gd name="T80" fmla="*/ 172 w 187"/>
                <a:gd name="T81" fmla="*/ 61 h 101"/>
                <a:gd name="T82" fmla="*/ 162 w 187"/>
                <a:gd name="T83" fmla="*/ 61 h 101"/>
                <a:gd name="T84" fmla="*/ 147 w 187"/>
                <a:gd name="T85" fmla="*/ 66 h 101"/>
                <a:gd name="T86" fmla="*/ 122 w 187"/>
                <a:gd name="T87" fmla="*/ 66 h 101"/>
                <a:gd name="T88" fmla="*/ 117 w 187"/>
                <a:gd name="T89" fmla="*/ 66 h 101"/>
                <a:gd name="T90" fmla="*/ 106 w 187"/>
                <a:gd name="T91" fmla="*/ 71 h 101"/>
                <a:gd name="T92" fmla="*/ 91 w 187"/>
                <a:gd name="T93" fmla="*/ 81 h 101"/>
                <a:gd name="T94" fmla="*/ 86 w 187"/>
                <a:gd name="T95" fmla="*/ 91 h 101"/>
                <a:gd name="T96" fmla="*/ 81 w 187"/>
                <a:gd name="T97" fmla="*/ 86 h 101"/>
                <a:gd name="T98" fmla="*/ 66 w 187"/>
                <a:gd name="T99" fmla="*/ 91 h 101"/>
                <a:gd name="T100" fmla="*/ 66 w 187"/>
                <a:gd name="T101" fmla="*/ 91 h 101"/>
                <a:gd name="T102" fmla="*/ 51 w 187"/>
                <a:gd name="T103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7" h="101">
                  <a:moveTo>
                    <a:pt x="51" y="91"/>
                  </a:moveTo>
                  <a:lnTo>
                    <a:pt x="51" y="91"/>
                  </a:lnTo>
                  <a:lnTo>
                    <a:pt x="41" y="101"/>
                  </a:lnTo>
                  <a:lnTo>
                    <a:pt x="36" y="96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1" y="96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10" y="61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5" y="61"/>
                  </a:lnTo>
                  <a:lnTo>
                    <a:pt x="31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51" y="61"/>
                  </a:lnTo>
                  <a:lnTo>
                    <a:pt x="51" y="56"/>
                  </a:lnTo>
                  <a:lnTo>
                    <a:pt x="61" y="61"/>
                  </a:lnTo>
                  <a:lnTo>
                    <a:pt x="66" y="56"/>
                  </a:lnTo>
                  <a:lnTo>
                    <a:pt x="66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86" y="30"/>
                  </a:lnTo>
                  <a:lnTo>
                    <a:pt x="91" y="25"/>
                  </a:lnTo>
                  <a:lnTo>
                    <a:pt x="91" y="20"/>
                  </a:lnTo>
                  <a:lnTo>
                    <a:pt x="91" y="1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06" y="10"/>
                  </a:lnTo>
                  <a:lnTo>
                    <a:pt x="112" y="10"/>
                  </a:lnTo>
                  <a:lnTo>
                    <a:pt x="117" y="10"/>
                  </a:lnTo>
                  <a:lnTo>
                    <a:pt x="127" y="10"/>
                  </a:lnTo>
                  <a:lnTo>
                    <a:pt x="127" y="15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32" y="20"/>
                  </a:lnTo>
                  <a:lnTo>
                    <a:pt x="132" y="30"/>
                  </a:lnTo>
                  <a:lnTo>
                    <a:pt x="137" y="30"/>
                  </a:lnTo>
                  <a:lnTo>
                    <a:pt x="132" y="36"/>
                  </a:lnTo>
                  <a:lnTo>
                    <a:pt x="137" y="36"/>
                  </a:lnTo>
                  <a:lnTo>
                    <a:pt x="142" y="30"/>
                  </a:lnTo>
                  <a:lnTo>
                    <a:pt x="147" y="41"/>
                  </a:lnTo>
                  <a:lnTo>
                    <a:pt x="147" y="46"/>
                  </a:lnTo>
                  <a:lnTo>
                    <a:pt x="157" y="46"/>
                  </a:lnTo>
                  <a:lnTo>
                    <a:pt x="162" y="46"/>
                  </a:lnTo>
                  <a:lnTo>
                    <a:pt x="167" y="46"/>
                  </a:lnTo>
                  <a:lnTo>
                    <a:pt x="172" y="46"/>
                  </a:lnTo>
                  <a:lnTo>
                    <a:pt x="172" y="46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82" y="51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61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2" y="61"/>
                  </a:lnTo>
                  <a:lnTo>
                    <a:pt x="167" y="56"/>
                  </a:lnTo>
                  <a:lnTo>
                    <a:pt x="162" y="61"/>
                  </a:lnTo>
                  <a:lnTo>
                    <a:pt x="152" y="61"/>
                  </a:lnTo>
                  <a:lnTo>
                    <a:pt x="147" y="66"/>
                  </a:lnTo>
                  <a:lnTo>
                    <a:pt x="132" y="61"/>
                  </a:lnTo>
                  <a:lnTo>
                    <a:pt x="122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2" y="66"/>
                  </a:lnTo>
                  <a:lnTo>
                    <a:pt x="106" y="71"/>
                  </a:lnTo>
                  <a:lnTo>
                    <a:pt x="96" y="76"/>
                  </a:lnTo>
                  <a:lnTo>
                    <a:pt x="91" y="81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81" y="91"/>
                  </a:lnTo>
                  <a:lnTo>
                    <a:pt x="81" y="86"/>
                  </a:lnTo>
                  <a:lnTo>
                    <a:pt x="76" y="86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56" y="91"/>
                  </a:lnTo>
                  <a:lnTo>
                    <a:pt x="51" y="9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5" name="Freeform 179">
              <a:extLst>
                <a:ext uri="{FF2B5EF4-FFF2-40B4-BE49-F238E27FC236}">
                  <a16:creationId xmlns:a16="http://schemas.microsoft.com/office/drawing/2014/main" id="{4593374C-C48B-9E42-CDE3-B4EDCE31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1" y="2852738"/>
              <a:ext cx="282575" cy="249238"/>
            </a:xfrm>
            <a:custGeom>
              <a:avLst/>
              <a:gdLst>
                <a:gd name="T0" fmla="*/ 173 w 178"/>
                <a:gd name="T1" fmla="*/ 91 h 157"/>
                <a:gd name="T2" fmla="*/ 173 w 178"/>
                <a:gd name="T3" fmla="*/ 91 h 157"/>
                <a:gd name="T4" fmla="*/ 173 w 178"/>
                <a:gd name="T5" fmla="*/ 96 h 157"/>
                <a:gd name="T6" fmla="*/ 168 w 178"/>
                <a:gd name="T7" fmla="*/ 96 h 157"/>
                <a:gd name="T8" fmla="*/ 168 w 178"/>
                <a:gd name="T9" fmla="*/ 102 h 157"/>
                <a:gd name="T10" fmla="*/ 173 w 178"/>
                <a:gd name="T11" fmla="*/ 112 h 157"/>
                <a:gd name="T12" fmla="*/ 173 w 178"/>
                <a:gd name="T13" fmla="*/ 127 h 157"/>
                <a:gd name="T14" fmla="*/ 157 w 178"/>
                <a:gd name="T15" fmla="*/ 132 h 157"/>
                <a:gd name="T16" fmla="*/ 152 w 178"/>
                <a:gd name="T17" fmla="*/ 137 h 157"/>
                <a:gd name="T18" fmla="*/ 157 w 178"/>
                <a:gd name="T19" fmla="*/ 142 h 157"/>
                <a:gd name="T20" fmla="*/ 152 w 178"/>
                <a:gd name="T21" fmla="*/ 147 h 157"/>
                <a:gd name="T22" fmla="*/ 147 w 178"/>
                <a:gd name="T23" fmla="*/ 152 h 157"/>
                <a:gd name="T24" fmla="*/ 147 w 178"/>
                <a:gd name="T25" fmla="*/ 147 h 157"/>
                <a:gd name="T26" fmla="*/ 147 w 178"/>
                <a:gd name="T27" fmla="*/ 142 h 157"/>
                <a:gd name="T28" fmla="*/ 142 w 178"/>
                <a:gd name="T29" fmla="*/ 147 h 157"/>
                <a:gd name="T30" fmla="*/ 132 w 178"/>
                <a:gd name="T31" fmla="*/ 152 h 157"/>
                <a:gd name="T32" fmla="*/ 127 w 178"/>
                <a:gd name="T33" fmla="*/ 152 h 157"/>
                <a:gd name="T34" fmla="*/ 122 w 178"/>
                <a:gd name="T35" fmla="*/ 147 h 157"/>
                <a:gd name="T36" fmla="*/ 122 w 178"/>
                <a:gd name="T37" fmla="*/ 142 h 157"/>
                <a:gd name="T38" fmla="*/ 92 w 178"/>
                <a:gd name="T39" fmla="*/ 142 h 157"/>
                <a:gd name="T40" fmla="*/ 87 w 178"/>
                <a:gd name="T41" fmla="*/ 137 h 157"/>
                <a:gd name="T42" fmla="*/ 71 w 178"/>
                <a:gd name="T43" fmla="*/ 122 h 157"/>
                <a:gd name="T44" fmla="*/ 51 w 178"/>
                <a:gd name="T45" fmla="*/ 117 h 157"/>
                <a:gd name="T46" fmla="*/ 46 w 178"/>
                <a:gd name="T47" fmla="*/ 91 h 157"/>
                <a:gd name="T48" fmla="*/ 36 w 178"/>
                <a:gd name="T49" fmla="*/ 86 h 157"/>
                <a:gd name="T50" fmla="*/ 31 w 178"/>
                <a:gd name="T51" fmla="*/ 71 h 157"/>
                <a:gd name="T52" fmla="*/ 16 w 178"/>
                <a:gd name="T53" fmla="*/ 61 h 157"/>
                <a:gd name="T54" fmla="*/ 6 w 178"/>
                <a:gd name="T55" fmla="*/ 46 h 157"/>
                <a:gd name="T56" fmla="*/ 0 w 178"/>
                <a:gd name="T57" fmla="*/ 36 h 157"/>
                <a:gd name="T58" fmla="*/ 21 w 178"/>
                <a:gd name="T59" fmla="*/ 31 h 157"/>
                <a:gd name="T60" fmla="*/ 26 w 178"/>
                <a:gd name="T61" fmla="*/ 26 h 157"/>
                <a:gd name="T62" fmla="*/ 46 w 178"/>
                <a:gd name="T63" fmla="*/ 21 h 157"/>
                <a:gd name="T64" fmla="*/ 82 w 178"/>
                <a:gd name="T65" fmla="*/ 5 h 157"/>
                <a:gd name="T66" fmla="*/ 92 w 178"/>
                <a:gd name="T67" fmla="*/ 5 h 157"/>
                <a:gd name="T68" fmla="*/ 107 w 178"/>
                <a:gd name="T69" fmla="*/ 15 h 157"/>
                <a:gd name="T70" fmla="*/ 117 w 178"/>
                <a:gd name="T71" fmla="*/ 21 h 157"/>
                <a:gd name="T72" fmla="*/ 112 w 178"/>
                <a:gd name="T73" fmla="*/ 36 h 157"/>
                <a:gd name="T74" fmla="*/ 107 w 178"/>
                <a:gd name="T75" fmla="*/ 56 h 157"/>
                <a:gd name="T76" fmla="*/ 117 w 178"/>
                <a:gd name="T77" fmla="*/ 66 h 157"/>
                <a:gd name="T78" fmla="*/ 132 w 178"/>
                <a:gd name="T79" fmla="*/ 56 h 157"/>
                <a:gd name="T80" fmla="*/ 147 w 178"/>
                <a:gd name="T81" fmla="*/ 66 h 157"/>
                <a:gd name="T82" fmla="*/ 152 w 178"/>
                <a:gd name="T83" fmla="*/ 81 h 157"/>
                <a:gd name="T84" fmla="*/ 157 w 178"/>
                <a:gd name="T85" fmla="*/ 9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57">
                  <a:moveTo>
                    <a:pt x="163" y="96"/>
                  </a:moveTo>
                  <a:lnTo>
                    <a:pt x="163" y="96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68" y="102"/>
                  </a:lnTo>
                  <a:lnTo>
                    <a:pt x="168" y="96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3" y="107"/>
                  </a:lnTo>
                  <a:lnTo>
                    <a:pt x="173" y="112"/>
                  </a:lnTo>
                  <a:lnTo>
                    <a:pt x="178" y="117"/>
                  </a:lnTo>
                  <a:lnTo>
                    <a:pt x="173" y="122"/>
                  </a:lnTo>
                  <a:lnTo>
                    <a:pt x="173" y="127"/>
                  </a:lnTo>
                  <a:lnTo>
                    <a:pt x="173" y="127"/>
                  </a:lnTo>
                  <a:lnTo>
                    <a:pt x="163" y="127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57" y="137"/>
                  </a:lnTo>
                  <a:lnTo>
                    <a:pt x="157" y="142"/>
                  </a:lnTo>
                  <a:lnTo>
                    <a:pt x="152" y="142"/>
                  </a:lnTo>
                  <a:lnTo>
                    <a:pt x="152" y="147"/>
                  </a:lnTo>
                  <a:lnTo>
                    <a:pt x="152" y="147"/>
                  </a:lnTo>
                  <a:lnTo>
                    <a:pt x="152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7"/>
                  </a:lnTo>
                  <a:lnTo>
                    <a:pt x="142" y="157"/>
                  </a:lnTo>
                  <a:lnTo>
                    <a:pt x="142" y="157"/>
                  </a:lnTo>
                  <a:lnTo>
                    <a:pt x="132" y="152"/>
                  </a:lnTo>
                  <a:lnTo>
                    <a:pt x="127" y="152"/>
                  </a:lnTo>
                  <a:lnTo>
                    <a:pt x="127" y="152"/>
                  </a:lnTo>
                  <a:lnTo>
                    <a:pt x="127" y="152"/>
                  </a:lnTo>
                  <a:lnTo>
                    <a:pt x="127" y="147"/>
                  </a:lnTo>
                  <a:lnTo>
                    <a:pt x="127" y="147"/>
                  </a:lnTo>
                  <a:lnTo>
                    <a:pt x="122" y="147"/>
                  </a:lnTo>
                  <a:lnTo>
                    <a:pt x="122" y="147"/>
                  </a:lnTo>
                  <a:lnTo>
                    <a:pt x="127" y="142"/>
                  </a:lnTo>
                  <a:lnTo>
                    <a:pt x="122" y="142"/>
                  </a:lnTo>
                  <a:lnTo>
                    <a:pt x="112" y="147"/>
                  </a:lnTo>
                  <a:lnTo>
                    <a:pt x="107" y="147"/>
                  </a:lnTo>
                  <a:lnTo>
                    <a:pt x="92" y="142"/>
                  </a:lnTo>
                  <a:lnTo>
                    <a:pt x="87" y="142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7" y="132"/>
                  </a:lnTo>
                  <a:lnTo>
                    <a:pt x="76" y="122"/>
                  </a:lnTo>
                  <a:lnTo>
                    <a:pt x="71" y="122"/>
                  </a:lnTo>
                  <a:lnTo>
                    <a:pt x="61" y="122"/>
                  </a:lnTo>
                  <a:lnTo>
                    <a:pt x="51" y="117"/>
                  </a:lnTo>
                  <a:lnTo>
                    <a:pt x="51" y="117"/>
                  </a:lnTo>
                  <a:lnTo>
                    <a:pt x="46" y="112"/>
                  </a:lnTo>
                  <a:lnTo>
                    <a:pt x="46" y="96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1" y="91"/>
                  </a:lnTo>
                  <a:lnTo>
                    <a:pt x="36" y="86"/>
                  </a:lnTo>
                  <a:lnTo>
                    <a:pt x="31" y="86"/>
                  </a:lnTo>
                  <a:lnTo>
                    <a:pt x="31" y="81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1" y="66"/>
                  </a:lnTo>
                  <a:lnTo>
                    <a:pt x="16" y="61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15"/>
                  </a:lnTo>
                  <a:lnTo>
                    <a:pt x="46" y="21"/>
                  </a:lnTo>
                  <a:lnTo>
                    <a:pt x="56" y="21"/>
                  </a:lnTo>
                  <a:lnTo>
                    <a:pt x="61" y="21"/>
                  </a:lnTo>
                  <a:lnTo>
                    <a:pt x="82" y="5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2" y="5"/>
                  </a:lnTo>
                  <a:lnTo>
                    <a:pt x="97" y="10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7" y="15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2" y="21"/>
                  </a:lnTo>
                  <a:lnTo>
                    <a:pt x="107" y="36"/>
                  </a:lnTo>
                  <a:lnTo>
                    <a:pt x="112" y="36"/>
                  </a:lnTo>
                  <a:lnTo>
                    <a:pt x="107" y="41"/>
                  </a:lnTo>
                  <a:lnTo>
                    <a:pt x="112" y="51"/>
                  </a:lnTo>
                  <a:lnTo>
                    <a:pt x="107" y="56"/>
                  </a:lnTo>
                  <a:lnTo>
                    <a:pt x="112" y="56"/>
                  </a:lnTo>
                  <a:lnTo>
                    <a:pt x="112" y="61"/>
                  </a:lnTo>
                  <a:lnTo>
                    <a:pt x="117" y="66"/>
                  </a:lnTo>
                  <a:lnTo>
                    <a:pt x="127" y="61"/>
                  </a:lnTo>
                  <a:lnTo>
                    <a:pt x="132" y="61"/>
                  </a:lnTo>
                  <a:lnTo>
                    <a:pt x="132" y="56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7" y="6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52" y="81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91"/>
                  </a:lnTo>
                  <a:lnTo>
                    <a:pt x="163" y="9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6" name="Freeform 180">
              <a:extLst>
                <a:ext uri="{FF2B5EF4-FFF2-40B4-BE49-F238E27FC236}">
                  <a16:creationId xmlns:a16="http://schemas.microsoft.com/office/drawing/2014/main" id="{C72F1599-26AA-64AB-6DC8-28B7F17AD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1" y="2868613"/>
              <a:ext cx="112713" cy="161925"/>
            </a:xfrm>
            <a:custGeom>
              <a:avLst/>
              <a:gdLst>
                <a:gd name="T0" fmla="*/ 45 w 71"/>
                <a:gd name="T1" fmla="*/ 5 h 102"/>
                <a:gd name="T2" fmla="*/ 50 w 71"/>
                <a:gd name="T3" fmla="*/ 0 h 102"/>
                <a:gd name="T4" fmla="*/ 55 w 71"/>
                <a:gd name="T5" fmla="*/ 5 h 102"/>
                <a:gd name="T6" fmla="*/ 55 w 71"/>
                <a:gd name="T7" fmla="*/ 11 h 102"/>
                <a:gd name="T8" fmla="*/ 55 w 71"/>
                <a:gd name="T9" fmla="*/ 16 h 102"/>
                <a:gd name="T10" fmla="*/ 61 w 71"/>
                <a:gd name="T11" fmla="*/ 31 h 102"/>
                <a:gd name="T12" fmla="*/ 66 w 71"/>
                <a:gd name="T13" fmla="*/ 36 h 102"/>
                <a:gd name="T14" fmla="*/ 66 w 71"/>
                <a:gd name="T15" fmla="*/ 51 h 102"/>
                <a:gd name="T16" fmla="*/ 71 w 71"/>
                <a:gd name="T17" fmla="*/ 61 h 102"/>
                <a:gd name="T18" fmla="*/ 71 w 71"/>
                <a:gd name="T19" fmla="*/ 66 h 102"/>
                <a:gd name="T20" fmla="*/ 71 w 71"/>
                <a:gd name="T21" fmla="*/ 66 h 102"/>
                <a:gd name="T22" fmla="*/ 66 w 71"/>
                <a:gd name="T23" fmla="*/ 76 h 102"/>
                <a:gd name="T24" fmla="*/ 61 w 71"/>
                <a:gd name="T25" fmla="*/ 81 h 102"/>
                <a:gd name="T26" fmla="*/ 61 w 71"/>
                <a:gd name="T27" fmla="*/ 92 h 102"/>
                <a:gd name="T28" fmla="*/ 55 w 71"/>
                <a:gd name="T29" fmla="*/ 97 h 102"/>
                <a:gd name="T30" fmla="*/ 55 w 71"/>
                <a:gd name="T31" fmla="*/ 97 h 102"/>
                <a:gd name="T32" fmla="*/ 50 w 71"/>
                <a:gd name="T33" fmla="*/ 102 h 102"/>
                <a:gd name="T34" fmla="*/ 45 w 71"/>
                <a:gd name="T35" fmla="*/ 97 h 102"/>
                <a:gd name="T36" fmla="*/ 45 w 71"/>
                <a:gd name="T37" fmla="*/ 92 h 102"/>
                <a:gd name="T38" fmla="*/ 40 w 71"/>
                <a:gd name="T39" fmla="*/ 81 h 102"/>
                <a:gd name="T40" fmla="*/ 45 w 71"/>
                <a:gd name="T41" fmla="*/ 76 h 102"/>
                <a:gd name="T42" fmla="*/ 50 w 71"/>
                <a:gd name="T43" fmla="*/ 66 h 102"/>
                <a:gd name="T44" fmla="*/ 45 w 71"/>
                <a:gd name="T45" fmla="*/ 51 h 102"/>
                <a:gd name="T46" fmla="*/ 35 w 71"/>
                <a:gd name="T47" fmla="*/ 31 h 102"/>
                <a:gd name="T48" fmla="*/ 25 w 71"/>
                <a:gd name="T49" fmla="*/ 31 h 102"/>
                <a:gd name="T50" fmla="*/ 25 w 71"/>
                <a:gd name="T51" fmla="*/ 36 h 102"/>
                <a:gd name="T52" fmla="*/ 20 w 71"/>
                <a:gd name="T53" fmla="*/ 41 h 102"/>
                <a:gd name="T54" fmla="*/ 25 w 71"/>
                <a:gd name="T55" fmla="*/ 41 h 102"/>
                <a:gd name="T56" fmla="*/ 25 w 71"/>
                <a:gd name="T57" fmla="*/ 46 h 102"/>
                <a:gd name="T58" fmla="*/ 35 w 71"/>
                <a:gd name="T59" fmla="*/ 46 h 102"/>
                <a:gd name="T60" fmla="*/ 35 w 71"/>
                <a:gd name="T61" fmla="*/ 51 h 102"/>
                <a:gd name="T62" fmla="*/ 30 w 71"/>
                <a:gd name="T63" fmla="*/ 51 h 102"/>
                <a:gd name="T64" fmla="*/ 30 w 71"/>
                <a:gd name="T65" fmla="*/ 56 h 102"/>
                <a:gd name="T66" fmla="*/ 30 w 71"/>
                <a:gd name="T67" fmla="*/ 66 h 102"/>
                <a:gd name="T68" fmla="*/ 30 w 71"/>
                <a:gd name="T69" fmla="*/ 66 h 102"/>
                <a:gd name="T70" fmla="*/ 15 w 71"/>
                <a:gd name="T71" fmla="*/ 66 h 102"/>
                <a:gd name="T72" fmla="*/ 5 w 71"/>
                <a:gd name="T73" fmla="*/ 61 h 102"/>
                <a:gd name="T74" fmla="*/ 0 w 71"/>
                <a:gd name="T75" fmla="*/ 41 h 102"/>
                <a:gd name="T76" fmla="*/ 10 w 71"/>
                <a:gd name="T77" fmla="*/ 36 h 102"/>
                <a:gd name="T78" fmla="*/ 15 w 71"/>
                <a:gd name="T79" fmla="*/ 26 h 102"/>
                <a:gd name="T80" fmla="*/ 15 w 71"/>
                <a:gd name="T81" fmla="*/ 26 h 102"/>
                <a:gd name="T82" fmla="*/ 20 w 71"/>
                <a:gd name="T83" fmla="*/ 16 h 102"/>
                <a:gd name="T84" fmla="*/ 35 w 71"/>
                <a:gd name="T85" fmla="*/ 16 h 102"/>
                <a:gd name="T86" fmla="*/ 40 w 71"/>
                <a:gd name="T87" fmla="*/ 11 h 102"/>
                <a:gd name="T88" fmla="*/ 45 w 71"/>
                <a:gd name="T8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102">
                  <a:moveTo>
                    <a:pt x="45" y="5"/>
                  </a:moveTo>
                  <a:lnTo>
                    <a:pt x="45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6"/>
                  </a:lnTo>
                  <a:lnTo>
                    <a:pt x="55" y="26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6" y="36"/>
                  </a:lnTo>
                  <a:lnTo>
                    <a:pt x="66" y="46"/>
                  </a:lnTo>
                  <a:lnTo>
                    <a:pt x="66" y="5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66" y="71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61" y="81"/>
                  </a:lnTo>
                  <a:lnTo>
                    <a:pt x="61" y="86"/>
                  </a:lnTo>
                  <a:lnTo>
                    <a:pt x="61" y="92"/>
                  </a:lnTo>
                  <a:lnTo>
                    <a:pt x="55" y="92"/>
                  </a:lnTo>
                  <a:lnTo>
                    <a:pt x="55" y="97"/>
                  </a:lnTo>
                  <a:lnTo>
                    <a:pt x="61" y="97"/>
                  </a:lnTo>
                  <a:lnTo>
                    <a:pt x="55" y="97"/>
                  </a:lnTo>
                  <a:lnTo>
                    <a:pt x="55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5" y="97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6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5" y="76"/>
                  </a:lnTo>
                  <a:lnTo>
                    <a:pt x="45" y="71"/>
                  </a:lnTo>
                  <a:lnTo>
                    <a:pt x="50" y="66"/>
                  </a:lnTo>
                  <a:lnTo>
                    <a:pt x="50" y="56"/>
                  </a:lnTo>
                  <a:lnTo>
                    <a:pt x="45" y="51"/>
                  </a:lnTo>
                  <a:lnTo>
                    <a:pt x="45" y="46"/>
                  </a:lnTo>
                  <a:lnTo>
                    <a:pt x="35" y="31"/>
                  </a:lnTo>
                  <a:lnTo>
                    <a:pt x="30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6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30" y="61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5" y="6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35" y="16"/>
                  </a:lnTo>
                  <a:lnTo>
                    <a:pt x="40" y="16"/>
                  </a:lnTo>
                  <a:lnTo>
                    <a:pt x="40" y="11"/>
                  </a:lnTo>
                  <a:lnTo>
                    <a:pt x="45" y="5"/>
                  </a:lnTo>
                  <a:lnTo>
                    <a:pt x="45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7" name="Freeform 181">
              <a:extLst>
                <a:ext uri="{FF2B5EF4-FFF2-40B4-BE49-F238E27FC236}">
                  <a16:creationId xmlns:a16="http://schemas.microsoft.com/office/drawing/2014/main" id="{A3156F78-8054-B69A-A7BF-EBF0ADE15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6" y="2524125"/>
              <a:ext cx="642938" cy="377825"/>
            </a:xfrm>
            <a:custGeom>
              <a:avLst/>
              <a:gdLst>
                <a:gd name="T0" fmla="*/ 299 w 405"/>
                <a:gd name="T1" fmla="*/ 147 h 238"/>
                <a:gd name="T2" fmla="*/ 289 w 405"/>
                <a:gd name="T3" fmla="*/ 147 h 238"/>
                <a:gd name="T4" fmla="*/ 279 w 405"/>
                <a:gd name="T5" fmla="*/ 152 h 238"/>
                <a:gd name="T6" fmla="*/ 274 w 405"/>
                <a:gd name="T7" fmla="*/ 177 h 238"/>
                <a:gd name="T8" fmla="*/ 238 w 405"/>
                <a:gd name="T9" fmla="*/ 182 h 238"/>
                <a:gd name="T10" fmla="*/ 233 w 405"/>
                <a:gd name="T11" fmla="*/ 177 h 238"/>
                <a:gd name="T12" fmla="*/ 233 w 405"/>
                <a:gd name="T13" fmla="*/ 177 h 238"/>
                <a:gd name="T14" fmla="*/ 233 w 405"/>
                <a:gd name="T15" fmla="*/ 192 h 238"/>
                <a:gd name="T16" fmla="*/ 193 w 405"/>
                <a:gd name="T17" fmla="*/ 202 h 238"/>
                <a:gd name="T18" fmla="*/ 193 w 405"/>
                <a:gd name="T19" fmla="*/ 202 h 238"/>
                <a:gd name="T20" fmla="*/ 193 w 405"/>
                <a:gd name="T21" fmla="*/ 187 h 238"/>
                <a:gd name="T22" fmla="*/ 173 w 405"/>
                <a:gd name="T23" fmla="*/ 197 h 238"/>
                <a:gd name="T24" fmla="*/ 152 w 405"/>
                <a:gd name="T25" fmla="*/ 182 h 238"/>
                <a:gd name="T26" fmla="*/ 137 w 405"/>
                <a:gd name="T27" fmla="*/ 162 h 238"/>
                <a:gd name="T28" fmla="*/ 127 w 405"/>
                <a:gd name="T29" fmla="*/ 182 h 238"/>
                <a:gd name="T30" fmla="*/ 142 w 405"/>
                <a:gd name="T31" fmla="*/ 192 h 238"/>
                <a:gd name="T32" fmla="*/ 137 w 405"/>
                <a:gd name="T33" fmla="*/ 217 h 238"/>
                <a:gd name="T34" fmla="*/ 132 w 405"/>
                <a:gd name="T35" fmla="*/ 228 h 238"/>
                <a:gd name="T36" fmla="*/ 112 w 405"/>
                <a:gd name="T37" fmla="*/ 222 h 238"/>
                <a:gd name="T38" fmla="*/ 61 w 405"/>
                <a:gd name="T39" fmla="*/ 172 h 238"/>
                <a:gd name="T40" fmla="*/ 36 w 405"/>
                <a:gd name="T41" fmla="*/ 182 h 238"/>
                <a:gd name="T42" fmla="*/ 36 w 405"/>
                <a:gd name="T43" fmla="*/ 197 h 238"/>
                <a:gd name="T44" fmla="*/ 46 w 405"/>
                <a:gd name="T45" fmla="*/ 222 h 238"/>
                <a:gd name="T46" fmla="*/ 46 w 405"/>
                <a:gd name="T47" fmla="*/ 238 h 238"/>
                <a:gd name="T48" fmla="*/ 36 w 405"/>
                <a:gd name="T49" fmla="*/ 217 h 238"/>
                <a:gd name="T50" fmla="*/ 26 w 405"/>
                <a:gd name="T51" fmla="*/ 207 h 238"/>
                <a:gd name="T52" fmla="*/ 21 w 405"/>
                <a:gd name="T53" fmla="*/ 192 h 238"/>
                <a:gd name="T54" fmla="*/ 0 w 405"/>
                <a:gd name="T55" fmla="*/ 121 h 238"/>
                <a:gd name="T56" fmla="*/ 10 w 405"/>
                <a:gd name="T57" fmla="*/ 121 h 238"/>
                <a:gd name="T58" fmla="*/ 21 w 405"/>
                <a:gd name="T59" fmla="*/ 136 h 238"/>
                <a:gd name="T60" fmla="*/ 31 w 405"/>
                <a:gd name="T61" fmla="*/ 152 h 238"/>
                <a:gd name="T62" fmla="*/ 26 w 405"/>
                <a:gd name="T63" fmla="*/ 131 h 238"/>
                <a:gd name="T64" fmla="*/ 51 w 405"/>
                <a:gd name="T65" fmla="*/ 121 h 238"/>
                <a:gd name="T66" fmla="*/ 97 w 405"/>
                <a:gd name="T67" fmla="*/ 116 h 238"/>
                <a:gd name="T68" fmla="*/ 97 w 405"/>
                <a:gd name="T69" fmla="*/ 96 h 238"/>
                <a:gd name="T70" fmla="*/ 127 w 405"/>
                <a:gd name="T71" fmla="*/ 86 h 238"/>
                <a:gd name="T72" fmla="*/ 137 w 405"/>
                <a:gd name="T73" fmla="*/ 81 h 238"/>
                <a:gd name="T74" fmla="*/ 157 w 405"/>
                <a:gd name="T75" fmla="*/ 40 h 238"/>
                <a:gd name="T76" fmla="*/ 183 w 405"/>
                <a:gd name="T77" fmla="*/ 45 h 238"/>
                <a:gd name="T78" fmla="*/ 193 w 405"/>
                <a:gd name="T79" fmla="*/ 25 h 238"/>
                <a:gd name="T80" fmla="*/ 213 w 405"/>
                <a:gd name="T81" fmla="*/ 0 h 238"/>
                <a:gd name="T82" fmla="*/ 254 w 405"/>
                <a:gd name="T83" fmla="*/ 15 h 238"/>
                <a:gd name="T84" fmla="*/ 274 w 405"/>
                <a:gd name="T85" fmla="*/ 55 h 238"/>
                <a:gd name="T86" fmla="*/ 284 w 405"/>
                <a:gd name="T87" fmla="*/ 30 h 238"/>
                <a:gd name="T88" fmla="*/ 324 w 405"/>
                <a:gd name="T89" fmla="*/ 20 h 238"/>
                <a:gd name="T90" fmla="*/ 335 w 405"/>
                <a:gd name="T91" fmla="*/ 25 h 238"/>
                <a:gd name="T92" fmla="*/ 340 w 405"/>
                <a:gd name="T93" fmla="*/ 35 h 238"/>
                <a:gd name="T94" fmla="*/ 365 w 405"/>
                <a:gd name="T95" fmla="*/ 40 h 238"/>
                <a:gd name="T96" fmla="*/ 380 w 405"/>
                <a:gd name="T97" fmla="*/ 60 h 238"/>
                <a:gd name="T98" fmla="*/ 405 w 405"/>
                <a:gd name="T99" fmla="*/ 66 h 238"/>
                <a:gd name="T100" fmla="*/ 405 w 405"/>
                <a:gd name="T101" fmla="*/ 76 h 238"/>
                <a:gd name="T102" fmla="*/ 405 w 405"/>
                <a:gd name="T103" fmla="*/ 111 h 238"/>
                <a:gd name="T104" fmla="*/ 395 w 405"/>
                <a:gd name="T105" fmla="*/ 126 h 238"/>
                <a:gd name="T106" fmla="*/ 385 w 405"/>
                <a:gd name="T107" fmla="*/ 131 h 238"/>
                <a:gd name="T108" fmla="*/ 375 w 405"/>
                <a:gd name="T109" fmla="*/ 14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5" h="238">
                  <a:moveTo>
                    <a:pt x="375" y="141"/>
                  </a:moveTo>
                  <a:lnTo>
                    <a:pt x="375" y="141"/>
                  </a:lnTo>
                  <a:lnTo>
                    <a:pt x="370" y="147"/>
                  </a:lnTo>
                  <a:lnTo>
                    <a:pt x="370" y="152"/>
                  </a:lnTo>
                  <a:lnTo>
                    <a:pt x="355" y="152"/>
                  </a:lnTo>
                  <a:lnTo>
                    <a:pt x="299" y="147"/>
                  </a:lnTo>
                  <a:lnTo>
                    <a:pt x="299" y="147"/>
                  </a:lnTo>
                  <a:lnTo>
                    <a:pt x="294" y="147"/>
                  </a:lnTo>
                  <a:lnTo>
                    <a:pt x="294" y="141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4" y="147"/>
                  </a:lnTo>
                  <a:lnTo>
                    <a:pt x="279" y="141"/>
                  </a:lnTo>
                  <a:lnTo>
                    <a:pt x="279" y="152"/>
                  </a:lnTo>
                  <a:lnTo>
                    <a:pt x="279" y="152"/>
                  </a:lnTo>
                  <a:lnTo>
                    <a:pt x="279" y="162"/>
                  </a:lnTo>
                  <a:lnTo>
                    <a:pt x="279" y="167"/>
                  </a:lnTo>
                  <a:lnTo>
                    <a:pt x="279" y="172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59" y="177"/>
                  </a:lnTo>
                  <a:lnTo>
                    <a:pt x="254" y="177"/>
                  </a:lnTo>
                  <a:lnTo>
                    <a:pt x="248" y="182"/>
                  </a:lnTo>
                  <a:lnTo>
                    <a:pt x="238" y="177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3" y="177"/>
                  </a:lnTo>
                  <a:lnTo>
                    <a:pt x="233" y="177"/>
                  </a:lnTo>
                  <a:lnTo>
                    <a:pt x="233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3" y="177"/>
                  </a:lnTo>
                  <a:lnTo>
                    <a:pt x="228" y="177"/>
                  </a:lnTo>
                  <a:lnTo>
                    <a:pt x="228" y="182"/>
                  </a:lnTo>
                  <a:lnTo>
                    <a:pt x="233" y="182"/>
                  </a:lnTo>
                  <a:lnTo>
                    <a:pt x="228" y="182"/>
                  </a:lnTo>
                  <a:lnTo>
                    <a:pt x="228" y="187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23" y="197"/>
                  </a:lnTo>
                  <a:lnTo>
                    <a:pt x="208" y="207"/>
                  </a:lnTo>
                  <a:lnTo>
                    <a:pt x="198" y="207"/>
                  </a:lnTo>
                  <a:lnTo>
                    <a:pt x="193" y="207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197"/>
                  </a:lnTo>
                  <a:lnTo>
                    <a:pt x="193" y="192"/>
                  </a:lnTo>
                  <a:lnTo>
                    <a:pt x="193" y="192"/>
                  </a:lnTo>
                  <a:lnTo>
                    <a:pt x="193" y="187"/>
                  </a:lnTo>
                  <a:lnTo>
                    <a:pt x="193" y="187"/>
                  </a:lnTo>
                  <a:lnTo>
                    <a:pt x="188" y="187"/>
                  </a:lnTo>
                  <a:lnTo>
                    <a:pt x="188" y="192"/>
                  </a:lnTo>
                  <a:lnTo>
                    <a:pt x="183" y="197"/>
                  </a:lnTo>
                  <a:lnTo>
                    <a:pt x="188" y="202"/>
                  </a:lnTo>
                  <a:lnTo>
                    <a:pt x="178" y="202"/>
                  </a:lnTo>
                  <a:lnTo>
                    <a:pt x="173" y="197"/>
                  </a:lnTo>
                  <a:lnTo>
                    <a:pt x="167" y="187"/>
                  </a:lnTo>
                  <a:lnTo>
                    <a:pt x="167" y="177"/>
                  </a:lnTo>
                  <a:lnTo>
                    <a:pt x="162" y="177"/>
                  </a:lnTo>
                  <a:lnTo>
                    <a:pt x="162" y="182"/>
                  </a:lnTo>
                  <a:lnTo>
                    <a:pt x="157" y="182"/>
                  </a:lnTo>
                  <a:lnTo>
                    <a:pt x="152" y="182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37" y="172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7"/>
                  </a:lnTo>
                  <a:lnTo>
                    <a:pt x="127" y="172"/>
                  </a:lnTo>
                  <a:lnTo>
                    <a:pt x="127" y="172"/>
                  </a:lnTo>
                  <a:lnTo>
                    <a:pt x="127" y="182"/>
                  </a:lnTo>
                  <a:lnTo>
                    <a:pt x="132" y="182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42" y="192"/>
                  </a:lnTo>
                  <a:lnTo>
                    <a:pt x="142" y="197"/>
                  </a:lnTo>
                  <a:lnTo>
                    <a:pt x="137" y="197"/>
                  </a:lnTo>
                  <a:lnTo>
                    <a:pt x="137" y="202"/>
                  </a:lnTo>
                  <a:lnTo>
                    <a:pt x="142" y="207"/>
                  </a:lnTo>
                  <a:lnTo>
                    <a:pt x="137" y="212"/>
                  </a:lnTo>
                  <a:lnTo>
                    <a:pt x="137" y="217"/>
                  </a:lnTo>
                  <a:lnTo>
                    <a:pt x="137" y="222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2" y="222"/>
                  </a:lnTo>
                  <a:lnTo>
                    <a:pt x="117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2" y="207"/>
                  </a:lnTo>
                  <a:lnTo>
                    <a:pt x="97" y="197"/>
                  </a:lnTo>
                  <a:lnTo>
                    <a:pt x="76" y="187"/>
                  </a:lnTo>
                  <a:lnTo>
                    <a:pt x="71" y="182"/>
                  </a:lnTo>
                  <a:lnTo>
                    <a:pt x="66" y="18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51" y="167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92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41" y="202"/>
                  </a:lnTo>
                  <a:lnTo>
                    <a:pt x="41" y="212"/>
                  </a:lnTo>
                  <a:lnTo>
                    <a:pt x="41" y="217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6" y="228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36" y="233"/>
                  </a:lnTo>
                  <a:lnTo>
                    <a:pt x="31" y="233"/>
                  </a:lnTo>
                  <a:lnTo>
                    <a:pt x="31" y="233"/>
                  </a:lnTo>
                  <a:lnTo>
                    <a:pt x="31" y="228"/>
                  </a:lnTo>
                  <a:lnTo>
                    <a:pt x="31" y="222"/>
                  </a:lnTo>
                  <a:lnTo>
                    <a:pt x="36" y="217"/>
                  </a:lnTo>
                  <a:lnTo>
                    <a:pt x="31" y="217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26" y="207"/>
                  </a:lnTo>
                  <a:lnTo>
                    <a:pt x="26" y="207"/>
                  </a:lnTo>
                  <a:lnTo>
                    <a:pt x="26" y="202"/>
                  </a:lnTo>
                  <a:lnTo>
                    <a:pt x="26" y="202"/>
                  </a:lnTo>
                  <a:lnTo>
                    <a:pt x="26" y="197"/>
                  </a:lnTo>
                  <a:lnTo>
                    <a:pt x="26" y="192"/>
                  </a:lnTo>
                  <a:lnTo>
                    <a:pt x="21" y="192"/>
                  </a:lnTo>
                  <a:lnTo>
                    <a:pt x="5" y="172"/>
                  </a:lnTo>
                  <a:lnTo>
                    <a:pt x="0" y="162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10" y="121"/>
                  </a:lnTo>
                  <a:lnTo>
                    <a:pt x="10" y="121"/>
                  </a:lnTo>
                  <a:lnTo>
                    <a:pt x="10" y="116"/>
                  </a:lnTo>
                  <a:lnTo>
                    <a:pt x="10" y="121"/>
                  </a:lnTo>
                  <a:lnTo>
                    <a:pt x="16" y="121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21" y="131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16" y="147"/>
                  </a:lnTo>
                  <a:lnTo>
                    <a:pt x="21" y="147"/>
                  </a:lnTo>
                  <a:lnTo>
                    <a:pt x="21" y="152"/>
                  </a:lnTo>
                  <a:lnTo>
                    <a:pt x="26" y="152"/>
                  </a:lnTo>
                  <a:lnTo>
                    <a:pt x="26" y="157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47"/>
                  </a:lnTo>
                  <a:lnTo>
                    <a:pt x="26" y="136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31" y="126"/>
                  </a:lnTo>
                  <a:lnTo>
                    <a:pt x="36" y="126"/>
                  </a:lnTo>
                  <a:lnTo>
                    <a:pt x="46" y="131"/>
                  </a:lnTo>
                  <a:lnTo>
                    <a:pt x="46" y="126"/>
                  </a:lnTo>
                  <a:lnTo>
                    <a:pt x="51" y="126"/>
                  </a:lnTo>
                  <a:lnTo>
                    <a:pt x="51" y="121"/>
                  </a:lnTo>
                  <a:lnTo>
                    <a:pt x="56" y="116"/>
                  </a:lnTo>
                  <a:lnTo>
                    <a:pt x="66" y="116"/>
                  </a:lnTo>
                  <a:lnTo>
                    <a:pt x="71" y="121"/>
                  </a:lnTo>
                  <a:lnTo>
                    <a:pt x="71" y="116"/>
                  </a:lnTo>
                  <a:lnTo>
                    <a:pt x="81" y="116"/>
                  </a:lnTo>
                  <a:lnTo>
                    <a:pt x="97" y="116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06"/>
                  </a:lnTo>
                  <a:lnTo>
                    <a:pt x="91" y="101"/>
                  </a:lnTo>
                  <a:lnTo>
                    <a:pt x="97" y="96"/>
                  </a:lnTo>
                  <a:lnTo>
                    <a:pt x="102" y="91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22" y="86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32" y="81"/>
                  </a:lnTo>
                  <a:lnTo>
                    <a:pt x="132" y="81"/>
                  </a:lnTo>
                  <a:lnTo>
                    <a:pt x="132" y="91"/>
                  </a:lnTo>
                  <a:lnTo>
                    <a:pt x="137" y="91"/>
                  </a:lnTo>
                  <a:lnTo>
                    <a:pt x="137" y="86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42" y="71"/>
                  </a:lnTo>
                  <a:lnTo>
                    <a:pt x="147" y="60"/>
                  </a:lnTo>
                  <a:lnTo>
                    <a:pt x="147" y="55"/>
                  </a:lnTo>
                  <a:lnTo>
                    <a:pt x="152" y="50"/>
                  </a:lnTo>
                  <a:lnTo>
                    <a:pt x="157" y="40"/>
                  </a:lnTo>
                  <a:lnTo>
                    <a:pt x="162" y="40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3" y="40"/>
                  </a:lnTo>
                  <a:lnTo>
                    <a:pt x="178" y="40"/>
                  </a:lnTo>
                  <a:lnTo>
                    <a:pt x="183" y="45"/>
                  </a:lnTo>
                  <a:lnTo>
                    <a:pt x="183" y="50"/>
                  </a:lnTo>
                  <a:lnTo>
                    <a:pt x="188" y="50"/>
                  </a:lnTo>
                  <a:lnTo>
                    <a:pt x="193" y="45"/>
                  </a:lnTo>
                  <a:lnTo>
                    <a:pt x="193" y="40"/>
                  </a:lnTo>
                  <a:lnTo>
                    <a:pt x="198" y="35"/>
                  </a:lnTo>
                  <a:lnTo>
                    <a:pt x="193" y="25"/>
                  </a:lnTo>
                  <a:lnTo>
                    <a:pt x="198" y="20"/>
                  </a:lnTo>
                  <a:lnTo>
                    <a:pt x="198" y="15"/>
                  </a:lnTo>
                  <a:lnTo>
                    <a:pt x="213" y="5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43" y="5"/>
                  </a:lnTo>
                  <a:lnTo>
                    <a:pt x="254" y="15"/>
                  </a:lnTo>
                  <a:lnTo>
                    <a:pt x="254" y="30"/>
                  </a:lnTo>
                  <a:lnTo>
                    <a:pt x="264" y="30"/>
                  </a:lnTo>
                  <a:lnTo>
                    <a:pt x="264" y="40"/>
                  </a:lnTo>
                  <a:lnTo>
                    <a:pt x="264" y="45"/>
                  </a:lnTo>
                  <a:lnTo>
                    <a:pt x="269" y="45"/>
                  </a:lnTo>
                  <a:lnTo>
                    <a:pt x="274" y="55"/>
                  </a:lnTo>
                  <a:lnTo>
                    <a:pt x="279" y="5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84" y="40"/>
                  </a:lnTo>
                  <a:lnTo>
                    <a:pt x="284" y="35"/>
                  </a:lnTo>
                  <a:lnTo>
                    <a:pt x="284" y="30"/>
                  </a:lnTo>
                  <a:lnTo>
                    <a:pt x="284" y="25"/>
                  </a:lnTo>
                  <a:lnTo>
                    <a:pt x="299" y="20"/>
                  </a:lnTo>
                  <a:lnTo>
                    <a:pt x="309" y="20"/>
                  </a:lnTo>
                  <a:lnTo>
                    <a:pt x="314" y="20"/>
                  </a:lnTo>
                  <a:lnTo>
                    <a:pt x="324" y="20"/>
                  </a:lnTo>
                  <a:lnTo>
                    <a:pt x="324" y="20"/>
                  </a:lnTo>
                  <a:lnTo>
                    <a:pt x="330" y="10"/>
                  </a:lnTo>
                  <a:lnTo>
                    <a:pt x="335" y="15"/>
                  </a:lnTo>
                  <a:lnTo>
                    <a:pt x="340" y="15"/>
                  </a:lnTo>
                  <a:lnTo>
                    <a:pt x="345" y="15"/>
                  </a:lnTo>
                  <a:lnTo>
                    <a:pt x="345" y="20"/>
                  </a:lnTo>
                  <a:lnTo>
                    <a:pt x="335" y="25"/>
                  </a:lnTo>
                  <a:lnTo>
                    <a:pt x="335" y="30"/>
                  </a:lnTo>
                  <a:lnTo>
                    <a:pt x="330" y="35"/>
                  </a:lnTo>
                  <a:lnTo>
                    <a:pt x="330" y="40"/>
                  </a:lnTo>
                  <a:lnTo>
                    <a:pt x="330" y="40"/>
                  </a:lnTo>
                  <a:lnTo>
                    <a:pt x="335" y="40"/>
                  </a:lnTo>
                  <a:lnTo>
                    <a:pt x="340" y="35"/>
                  </a:lnTo>
                  <a:lnTo>
                    <a:pt x="350" y="30"/>
                  </a:lnTo>
                  <a:lnTo>
                    <a:pt x="355" y="35"/>
                  </a:lnTo>
                  <a:lnTo>
                    <a:pt x="355" y="40"/>
                  </a:lnTo>
                  <a:lnTo>
                    <a:pt x="360" y="35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5"/>
                  </a:lnTo>
                  <a:lnTo>
                    <a:pt x="375" y="50"/>
                  </a:lnTo>
                  <a:lnTo>
                    <a:pt x="375" y="55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80" y="60"/>
                  </a:lnTo>
                  <a:lnTo>
                    <a:pt x="385" y="66"/>
                  </a:lnTo>
                  <a:lnTo>
                    <a:pt x="390" y="60"/>
                  </a:lnTo>
                  <a:lnTo>
                    <a:pt x="390" y="60"/>
                  </a:lnTo>
                  <a:lnTo>
                    <a:pt x="395" y="60"/>
                  </a:lnTo>
                  <a:lnTo>
                    <a:pt x="400" y="60"/>
                  </a:lnTo>
                  <a:lnTo>
                    <a:pt x="405" y="66"/>
                  </a:lnTo>
                  <a:lnTo>
                    <a:pt x="405" y="66"/>
                  </a:lnTo>
                  <a:lnTo>
                    <a:pt x="400" y="71"/>
                  </a:lnTo>
                  <a:lnTo>
                    <a:pt x="400" y="71"/>
                  </a:lnTo>
                  <a:lnTo>
                    <a:pt x="400" y="76"/>
                  </a:lnTo>
                  <a:lnTo>
                    <a:pt x="405" y="76"/>
                  </a:lnTo>
                  <a:lnTo>
                    <a:pt x="405" y="76"/>
                  </a:lnTo>
                  <a:lnTo>
                    <a:pt x="405" y="81"/>
                  </a:lnTo>
                  <a:lnTo>
                    <a:pt x="400" y="86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5" y="106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00" y="116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5" y="126"/>
                  </a:lnTo>
                  <a:lnTo>
                    <a:pt x="395" y="126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85" y="131"/>
                  </a:lnTo>
                  <a:lnTo>
                    <a:pt x="385" y="131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75" y="136"/>
                  </a:lnTo>
                  <a:lnTo>
                    <a:pt x="375" y="1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8" name="Freeform 182">
              <a:extLst>
                <a:ext uri="{FF2B5EF4-FFF2-40B4-BE49-F238E27FC236}">
                  <a16:creationId xmlns:a16="http://schemas.microsoft.com/office/drawing/2014/main" id="{AEBCD2CD-B4A5-C472-C732-E25AF4A61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9" y="2668588"/>
              <a:ext cx="417513" cy="530225"/>
            </a:xfrm>
            <a:custGeom>
              <a:avLst/>
              <a:gdLst>
                <a:gd name="T0" fmla="*/ 263 w 263"/>
                <a:gd name="T1" fmla="*/ 223 h 334"/>
                <a:gd name="T2" fmla="*/ 243 w 263"/>
                <a:gd name="T3" fmla="*/ 228 h 334"/>
                <a:gd name="T4" fmla="*/ 227 w 263"/>
                <a:gd name="T5" fmla="*/ 253 h 334"/>
                <a:gd name="T6" fmla="*/ 233 w 263"/>
                <a:gd name="T7" fmla="*/ 268 h 334"/>
                <a:gd name="T8" fmla="*/ 233 w 263"/>
                <a:gd name="T9" fmla="*/ 283 h 334"/>
                <a:gd name="T10" fmla="*/ 217 w 263"/>
                <a:gd name="T11" fmla="*/ 288 h 334"/>
                <a:gd name="T12" fmla="*/ 187 w 263"/>
                <a:gd name="T13" fmla="*/ 299 h 334"/>
                <a:gd name="T14" fmla="*/ 167 w 263"/>
                <a:gd name="T15" fmla="*/ 309 h 334"/>
                <a:gd name="T16" fmla="*/ 141 w 263"/>
                <a:gd name="T17" fmla="*/ 304 h 334"/>
                <a:gd name="T18" fmla="*/ 136 w 263"/>
                <a:gd name="T19" fmla="*/ 299 h 334"/>
                <a:gd name="T20" fmla="*/ 146 w 263"/>
                <a:gd name="T21" fmla="*/ 283 h 334"/>
                <a:gd name="T22" fmla="*/ 136 w 263"/>
                <a:gd name="T23" fmla="*/ 293 h 334"/>
                <a:gd name="T24" fmla="*/ 126 w 263"/>
                <a:gd name="T25" fmla="*/ 304 h 334"/>
                <a:gd name="T26" fmla="*/ 106 w 263"/>
                <a:gd name="T27" fmla="*/ 304 h 334"/>
                <a:gd name="T28" fmla="*/ 106 w 263"/>
                <a:gd name="T29" fmla="*/ 288 h 334"/>
                <a:gd name="T30" fmla="*/ 101 w 263"/>
                <a:gd name="T31" fmla="*/ 293 h 334"/>
                <a:gd name="T32" fmla="*/ 91 w 263"/>
                <a:gd name="T33" fmla="*/ 314 h 334"/>
                <a:gd name="T34" fmla="*/ 81 w 263"/>
                <a:gd name="T35" fmla="*/ 329 h 334"/>
                <a:gd name="T36" fmla="*/ 76 w 263"/>
                <a:gd name="T37" fmla="*/ 324 h 334"/>
                <a:gd name="T38" fmla="*/ 65 w 263"/>
                <a:gd name="T39" fmla="*/ 319 h 334"/>
                <a:gd name="T40" fmla="*/ 65 w 263"/>
                <a:gd name="T41" fmla="*/ 304 h 334"/>
                <a:gd name="T42" fmla="*/ 76 w 263"/>
                <a:gd name="T43" fmla="*/ 278 h 334"/>
                <a:gd name="T44" fmla="*/ 65 w 263"/>
                <a:gd name="T45" fmla="*/ 288 h 334"/>
                <a:gd name="T46" fmla="*/ 60 w 263"/>
                <a:gd name="T47" fmla="*/ 293 h 334"/>
                <a:gd name="T48" fmla="*/ 40 w 263"/>
                <a:gd name="T49" fmla="*/ 273 h 334"/>
                <a:gd name="T50" fmla="*/ 40 w 263"/>
                <a:gd name="T51" fmla="*/ 258 h 334"/>
                <a:gd name="T52" fmla="*/ 40 w 263"/>
                <a:gd name="T53" fmla="*/ 248 h 334"/>
                <a:gd name="T54" fmla="*/ 10 w 263"/>
                <a:gd name="T55" fmla="*/ 202 h 334"/>
                <a:gd name="T56" fmla="*/ 0 w 263"/>
                <a:gd name="T57" fmla="*/ 197 h 334"/>
                <a:gd name="T58" fmla="*/ 10 w 263"/>
                <a:gd name="T59" fmla="*/ 182 h 334"/>
                <a:gd name="T60" fmla="*/ 25 w 263"/>
                <a:gd name="T61" fmla="*/ 131 h 334"/>
                <a:gd name="T62" fmla="*/ 35 w 263"/>
                <a:gd name="T63" fmla="*/ 126 h 334"/>
                <a:gd name="T64" fmla="*/ 45 w 263"/>
                <a:gd name="T65" fmla="*/ 96 h 334"/>
                <a:gd name="T66" fmla="*/ 60 w 263"/>
                <a:gd name="T67" fmla="*/ 81 h 334"/>
                <a:gd name="T68" fmla="*/ 76 w 263"/>
                <a:gd name="T69" fmla="*/ 81 h 334"/>
                <a:gd name="T70" fmla="*/ 71 w 263"/>
                <a:gd name="T71" fmla="*/ 71 h 334"/>
                <a:gd name="T72" fmla="*/ 86 w 263"/>
                <a:gd name="T73" fmla="*/ 71 h 334"/>
                <a:gd name="T74" fmla="*/ 111 w 263"/>
                <a:gd name="T75" fmla="*/ 71 h 334"/>
                <a:gd name="T76" fmla="*/ 106 w 263"/>
                <a:gd name="T77" fmla="*/ 66 h 334"/>
                <a:gd name="T78" fmla="*/ 116 w 263"/>
                <a:gd name="T79" fmla="*/ 61 h 334"/>
                <a:gd name="T80" fmla="*/ 116 w 263"/>
                <a:gd name="T81" fmla="*/ 50 h 334"/>
                <a:gd name="T82" fmla="*/ 116 w 263"/>
                <a:gd name="T83" fmla="*/ 40 h 334"/>
                <a:gd name="T84" fmla="*/ 131 w 263"/>
                <a:gd name="T85" fmla="*/ 40 h 334"/>
                <a:gd name="T86" fmla="*/ 136 w 263"/>
                <a:gd name="T87" fmla="*/ 35 h 334"/>
                <a:gd name="T88" fmla="*/ 141 w 263"/>
                <a:gd name="T89" fmla="*/ 25 h 334"/>
                <a:gd name="T90" fmla="*/ 157 w 263"/>
                <a:gd name="T91" fmla="*/ 10 h 334"/>
                <a:gd name="T92" fmla="*/ 177 w 263"/>
                <a:gd name="T93" fmla="*/ 0 h 334"/>
                <a:gd name="T94" fmla="*/ 192 w 263"/>
                <a:gd name="T95" fmla="*/ 20 h 334"/>
                <a:gd name="T96" fmla="*/ 207 w 263"/>
                <a:gd name="T97" fmla="*/ 30 h 334"/>
                <a:gd name="T98" fmla="*/ 207 w 263"/>
                <a:gd name="T99" fmla="*/ 40 h 334"/>
                <a:gd name="T100" fmla="*/ 197 w 263"/>
                <a:gd name="T101" fmla="*/ 61 h 334"/>
                <a:gd name="T102" fmla="*/ 202 w 263"/>
                <a:gd name="T103" fmla="*/ 81 h 334"/>
                <a:gd name="T104" fmla="*/ 192 w 263"/>
                <a:gd name="T105" fmla="*/ 96 h 334"/>
                <a:gd name="T106" fmla="*/ 197 w 263"/>
                <a:gd name="T107" fmla="*/ 111 h 334"/>
                <a:gd name="T108" fmla="*/ 222 w 263"/>
                <a:gd name="T109" fmla="*/ 106 h 334"/>
                <a:gd name="T110" fmla="*/ 238 w 263"/>
                <a:gd name="T111" fmla="*/ 142 h 334"/>
                <a:gd name="T112" fmla="*/ 243 w 263"/>
                <a:gd name="T113" fmla="*/ 162 h 334"/>
                <a:gd name="T114" fmla="*/ 238 w 263"/>
                <a:gd name="T115" fmla="*/ 177 h 334"/>
                <a:gd name="T116" fmla="*/ 263 w 263"/>
                <a:gd name="T117" fmla="*/ 20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334">
                  <a:moveTo>
                    <a:pt x="263" y="212"/>
                  </a:moveTo>
                  <a:lnTo>
                    <a:pt x="263" y="212"/>
                  </a:lnTo>
                  <a:lnTo>
                    <a:pt x="263" y="218"/>
                  </a:lnTo>
                  <a:lnTo>
                    <a:pt x="263" y="223"/>
                  </a:lnTo>
                  <a:lnTo>
                    <a:pt x="263" y="223"/>
                  </a:lnTo>
                  <a:lnTo>
                    <a:pt x="258" y="223"/>
                  </a:lnTo>
                  <a:lnTo>
                    <a:pt x="248" y="223"/>
                  </a:lnTo>
                  <a:lnTo>
                    <a:pt x="243" y="228"/>
                  </a:lnTo>
                  <a:lnTo>
                    <a:pt x="238" y="233"/>
                  </a:lnTo>
                  <a:lnTo>
                    <a:pt x="238" y="238"/>
                  </a:lnTo>
                  <a:lnTo>
                    <a:pt x="238" y="243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33" y="258"/>
                  </a:lnTo>
                  <a:lnTo>
                    <a:pt x="233" y="263"/>
                  </a:lnTo>
                  <a:lnTo>
                    <a:pt x="233" y="268"/>
                  </a:lnTo>
                  <a:lnTo>
                    <a:pt x="233" y="273"/>
                  </a:lnTo>
                  <a:lnTo>
                    <a:pt x="238" y="278"/>
                  </a:lnTo>
                  <a:lnTo>
                    <a:pt x="233" y="283"/>
                  </a:lnTo>
                  <a:lnTo>
                    <a:pt x="233" y="283"/>
                  </a:lnTo>
                  <a:lnTo>
                    <a:pt x="227" y="283"/>
                  </a:lnTo>
                  <a:lnTo>
                    <a:pt x="227" y="283"/>
                  </a:lnTo>
                  <a:lnTo>
                    <a:pt x="222" y="283"/>
                  </a:lnTo>
                  <a:lnTo>
                    <a:pt x="217" y="288"/>
                  </a:lnTo>
                  <a:lnTo>
                    <a:pt x="207" y="288"/>
                  </a:lnTo>
                  <a:lnTo>
                    <a:pt x="207" y="288"/>
                  </a:lnTo>
                  <a:lnTo>
                    <a:pt x="192" y="293"/>
                  </a:lnTo>
                  <a:lnTo>
                    <a:pt x="187" y="299"/>
                  </a:lnTo>
                  <a:lnTo>
                    <a:pt x="177" y="299"/>
                  </a:lnTo>
                  <a:lnTo>
                    <a:pt x="172" y="304"/>
                  </a:lnTo>
                  <a:lnTo>
                    <a:pt x="172" y="309"/>
                  </a:lnTo>
                  <a:lnTo>
                    <a:pt x="167" y="309"/>
                  </a:lnTo>
                  <a:lnTo>
                    <a:pt x="162" y="309"/>
                  </a:lnTo>
                  <a:lnTo>
                    <a:pt x="157" y="299"/>
                  </a:lnTo>
                  <a:lnTo>
                    <a:pt x="146" y="299"/>
                  </a:lnTo>
                  <a:lnTo>
                    <a:pt x="141" y="304"/>
                  </a:lnTo>
                  <a:lnTo>
                    <a:pt x="141" y="304"/>
                  </a:lnTo>
                  <a:lnTo>
                    <a:pt x="136" y="304"/>
                  </a:lnTo>
                  <a:lnTo>
                    <a:pt x="136" y="299"/>
                  </a:lnTo>
                  <a:lnTo>
                    <a:pt x="136" y="299"/>
                  </a:lnTo>
                  <a:lnTo>
                    <a:pt x="141" y="293"/>
                  </a:lnTo>
                  <a:lnTo>
                    <a:pt x="146" y="293"/>
                  </a:lnTo>
                  <a:lnTo>
                    <a:pt x="146" y="288"/>
                  </a:lnTo>
                  <a:lnTo>
                    <a:pt x="146" y="283"/>
                  </a:lnTo>
                  <a:lnTo>
                    <a:pt x="146" y="278"/>
                  </a:lnTo>
                  <a:lnTo>
                    <a:pt x="146" y="283"/>
                  </a:lnTo>
                  <a:lnTo>
                    <a:pt x="141" y="288"/>
                  </a:lnTo>
                  <a:lnTo>
                    <a:pt x="136" y="293"/>
                  </a:lnTo>
                  <a:lnTo>
                    <a:pt x="131" y="299"/>
                  </a:lnTo>
                  <a:lnTo>
                    <a:pt x="126" y="299"/>
                  </a:lnTo>
                  <a:lnTo>
                    <a:pt x="126" y="304"/>
                  </a:lnTo>
                  <a:lnTo>
                    <a:pt x="126" y="304"/>
                  </a:lnTo>
                  <a:lnTo>
                    <a:pt x="121" y="309"/>
                  </a:lnTo>
                  <a:lnTo>
                    <a:pt x="111" y="309"/>
                  </a:lnTo>
                  <a:lnTo>
                    <a:pt x="111" y="309"/>
                  </a:lnTo>
                  <a:lnTo>
                    <a:pt x="106" y="304"/>
                  </a:lnTo>
                  <a:lnTo>
                    <a:pt x="106" y="299"/>
                  </a:lnTo>
                  <a:lnTo>
                    <a:pt x="111" y="293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1" y="288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1" y="299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1" y="314"/>
                  </a:lnTo>
                  <a:lnTo>
                    <a:pt x="91" y="319"/>
                  </a:lnTo>
                  <a:lnTo>
                    <a:pt x="86" y="319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1" y="334"/>
                  </a:lnTo>
                  <a:lnTo>
                    <a:pt x="76" y="324"/>
                  </a:lnTo>
                  <a:lnTo>
                    <a:pt x="76" y="324"/>
                  </a:lnTo>
                  <a:lnTo>
                    <a:pt x="71" y="324"/>
                  </a:lnTo>
                  <a:lnTo>
                    <a:pt x="71" y="324"/>
                  </a:lnTo>
                  <a:lnTo>
                    <a:pt x="65" y="319"/>
                  </a:lnTo>
                  <a:lnTo>
                    <a:pt x="65" y="319"/>
                  </a:lnTo>
                  <a:lnTo>
                    <a:pt x="65" y="314"/>
                  </a:lnTo>
                  <a:lnTo>
                    <a:pt x="65" y="309"/>
                  </a:lnTo>
                  <a:lnTo>
                    <a:pt x="71" y="304"/>
                  </a:lnTo>
                  <a:lnTo>
                    <a:pt x="65" y="304"/>
                  </a:lnTo>
                  <a:lnTo>
                    <a:pt x="65" y="299"/>
                  </a:lnTo>
                  <a:lnTo>
                    <a:pt x="71" y="299"/>
                  </a:lnTo>
                  <a:lnTo>
                    <a:pt x="76" y="288"/>
                  </a:lnTo>
                  <a:lnTo>
                    <a:pt x="76" y="278"/>
                  </a:lnTo>
                  <a:lnTo>
                    <a:pt x="76" y="273"/>
                  </a:lnTo>
                  <a:lnTo>
                    <a:pt x="71" y="273"/>
                  </a:lnTo>
                  <a:lnTo>
                    <a:pt x="71" y="278"/>
                  </a:lnTo>
                  <a:lnTo>
                    <a:pt x="65" y="288"/>
                  </a:lnTo>
                  <a:lnTo>
                    <a:pt x="71" y="293"/>
                  </a:lnTo>
                  <a:lnTo>
                    <a:pt x="65" y="293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5" y="293"/>
                  </a:lnTo>
                  <a:lnTo>
                    <a:pt x="50" y="288"/>
                  </a:lnTo>
                  <a:lnTo>
                    <a:pt x="45" y="278"/>
                  </a:lnTo>
                  <a:lnTo>
                    <a:pt x="40" y="273"/>
                  </a:lnTo>
                  <a:lnTo>
                    <a:pt x="40" y="268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3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5" y="248"/>
                  </a:lnTo>
                  <a:lnTo>
                    <a:pt x="30" y="233"/>
                  </a:lnTo>
                  <a:lnTo>
                    <a:pt x="25" y="228"/>
                  </a:lnTo>
                  <a:lnTo>
                    <a:pt x="10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10" y="182"/>
                  </a:lnTo>
                  <a:lnTo>
                    <a:pt x="15" y="157"/>
                  </a:lnTo>
                  <a:lnTo>
                    <a:pt x="25" y="142"/>
                  </a:lnTo>
                  <a:lnTo>
                    <a:pt x="25" y="137"/>
                  </a:lnTo>
                  <a:lnTo>
                    <a:pt x="25" y="131"/>
                  </a:lnTo>
                  <a:lnTo>
                    <a:pt x="30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26"/>
                  </a:lnTo>
                  <a:lnTo>
                    <a:pt x="40" y="121"/>
                  </a:lnTo>
                  <a:lnTo>
                    <a:pt x="40" y="116"/>
                  </a:lnTo>
                  <a:lnTo>
                    <a:pt x="40" y="111"/>
                  </a:lnTo>
                  <a:lnTo>
                    <a:pt x="45" y="96"/>
                  </a:lnTo>
                  <a:lnTo>
                    <a:pt x="50" y="86"/>
                  </a:lnTo>
                  <a:lnTo>
                    <a:pt x="55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76" y="81"/>
                  </a:lnTo>
                  <a:lnTo>
                    <a:pt x="71" y="81"/>
                  </a:lnTo>
                  <a:lnTo>
                    <a:pt x="65" y="7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81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96" y="71"/>
                  </a:lnTo>
                  <a:lnTo>
                    <a:pt x="96" y="76"/>
                  </a:lnTo>
                  <a:lnTo>
                    <a:pt x="111" y="71"/>
                  </a:lnTo>
                  <a:lnTo>
                    <a:pt x="11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6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1" y="56"/>
                  </a:lnTo>
                  <a:lnTo>
                    <a:pt x="116" y="50"/>
                  </a:lnTo>
                  <a:lnTo>
                    <a:pt x="116" y="45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25"/>
                  </a:lnTo>
                  <a:lnTo>
                    <a:pt x="146" y="20"/>
                  </a:lnTo>
                  <a:lnTo>
                    <a:pt x="152" y="15"/>
                  </a:lnTo>
                  <a:lnTo>
                    <a:pt x="157" y="15"/>
                  </a:lnTo>
                  <a:lnTo>
                    <a:pt x="157" y="10"/>
                  </a:lnTo>
                  <a:lnTo>
                    <a:pt x="167" y="10"/>
                  </a:lnTo>
                  <a:lnTo>
                    <a:pt x="172" y="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82" y="15"/>
                  </a:lnTo>
                  <a:lnTo>
                    <a:pt x="187" y="15"/>
                  </a:lnTo>
                  <a:lnTo>
                    <a:pt x="192" y="20"/>
                  </a:lnTo>
                  <a:lnTo>
                    <a:pt x="192" y="25"/>
                  </a:lnTo>
                  <a:lnTo>
                    <a:pt x="197" y="30"/>
                  </a:lnTo>
                  <a:lnTo>
                    <a:pt x="202" y="30"/>
                  </a:lnTo>
                  <a:lnTo>
                    <a:pt x="207" y="30"/>
                  </a:lnTo>
                  <a:lnTo>
                    <a:pt x="212" y="35"/>
                  </a:lnTo>
                  <a:lnTo>
                    <a:pt x="207" y="35"/>
                  </a:lnTo>
                  <a:lnTo>
                    <a:pt x="212" y="35"/>
                  </a:lnTo>
                  <a:lnTo>
                    <a:pt x="207" y="40"/>
                  </a:lnTo>
                  <a:lnTo>
                    <a:pt x="212" y="45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61"/>
                  </a:lnTo>
                  <a:lnTo>
                    <a:pt x="192" y="66"/>
                  </a:lnTo>
                  <a:lnTo>
                    <a:pt x="197" y="71"/>
                  </a:lnTo>
                  <a:lnTo>
                    <a:pt x="197" y="76"/>
                  </a:lnTo>
                  <a:lnTo>
                    <a:pt x="202" y="81"/>
                  </a:lnTo>
                  <a:lnTo>
                    <a:pt x="197" y="8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92" y="96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2" y="106"/>
                  </a:lnTo>
                  <a:lnTo>
                    <a:pt x="197" y="111"/>
                  </a:lnTo>
                  <a:lnTo>
                    <a:pt x="202" y="116"/>
                  </a:lnTo>
                  <a:lnTo>
                    <a:pt x="207" y="116"/>
                  </a:lnTo>
                  <a:lnTo>
                    <a:pt x="217" y="106"/>
                  </a:lnTo>
                  <a:lnTo>
                    <a:pt x="222" y="106"/>
                  </a:lnTo>
                  <a:lnTo>
                    <a:pt x="222" y="101"/>
                  </a:lnTo>
                  <a:lnTo>
                    <a:pt x="227" y="116"/>
                  </a:lnTo>
                  <a:lnTo>
                    <a:pt x="238" y="121"/>
                  </a:lnTo>
                  <a:lnTo>
                    <a:pt x="238" y="142"/>
                  </a:lnTo>
                  <a:lnTo>
                    <a:pt x="233" y="152"/>
                  </a:lnTo>
                  <a:lnTo>
                    <a:pt x="233" y="152"/>
                  </a:lnTo>
                  <a:lnTo>
                    <a:pt x="243" y="157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3" y="167"/>
                  </a:lnTo>
                  <a:lnTo>
                    <a:pt x="238" y="172"/>
                  </a:lnTo>
                  <a:lnTo>
                    <a:pt x="238" y="177"/>
                  </a:lnTo>
                  <a:lnTo>
                    <a:pt x="243" y="182"/>
                  </a:lnTo>
                  <a:lnTo>
                    <a:pt x="253" y="192"/>
                  </a:lnTo>
                  <a:lnTo>
                    <a:pt x="258" y="197"/>
                  </a:lnTo>
                  <a:lnTo>
                    <a:pt x="263" y="202"/>
                  </a:lnTo>
                  <a:lnTo>
                    <a:pt x="263" y="21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9" name="Freeform 183">
              <a:extLst>
                <a:ext uri="{FF2B5EF4-FFF2-40B4-BE49-F238E27FC236}">
                  <a16:creationId xmlns:a16="http://schemas.microsoft.com/office/drawing/2014/main" id="{E9804339-CB33-848E-EB6E-70DDCA0E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1" y="2981325"/>
              <a:ext cx="666750" cy="442913"/>
            </a:xfrm>
            <a:custGeom>
              <a:avLst/>
              <a:gdLst>
                <a:gd name="T0" fmla="*/ 360 w 420"/>
                <a:gd name="T1" fmla="*/ 26 h 279"/>
                <a:gd name="T2" fmla="*/ 365 w 420"/>
                <a:gd name="T3" fmla="*/ 41 h 279"/>
                <a:gd name="T4" fmla="*/ 380 w 420"/>
                <a:gd name="T5" fmla="*/ 61 h 279"/>
                <a:gd name="T6" fmla="*/ 385 w 420"/>
                <a:gd name="T7" fmla="*/ 81 h 279"/>
                <a:gd name="T8" fmla="*/ 390 w 420"/>
                <a:gd name="T9" fmla="*/ 91 h 279"/>
                <a:gd name="T10" fmla="*/ 410 w 420"/>
                <a:gd name="T11" fmla="*/ 102 h 279"/>
                <a:gd name="T12" fmla="*/ 420 w 420"/>
                <a:gd name="T13" fmla="*/ 122 h 279"/>
                <a:gd name="T14" fmla="*/ 400 w 420"/>
                <a:gd name="T15" fmla="*/ 122 h 279"/>
                <a:gd name="T16" fmla="*/ 385 w 420"/>
                <a:gd name="T17" fmla="*/ 127 h 279"/>
                <a:gd name="T18" fmla="*/ 360 w 420"/>
                <a:gd name="T19" fmla="*/ 142 h 279"/>
                <a:gd name="T20" fmla="*/ 344 w 420"/>
                <a:gd name="T21" fmla="*/ 152 h 279"/>
                <a:gd name="T22" fmla="*/ 324 w 420"/>
                <a:gd name="T23" fmla="*/ 162 h 279"/>
                <a:gd name="T24" fmla="*/ 279 w 420"/>
                <a:gd name="T25" fmla="*/ 172 h 279"/>
                <a:gd name="T26" fmla="*/ 268 w 420"/>
                <a:gd name="T27" fmla="*/ 152 h 279"/>
                <a:gd name="T28" fmla="*/ 248 w 420"/>
                <a:gd name="T29" fmla="*/ 167 h 279"/>
                <a:gd name="T30" fmla="*/ 238 w 420"/>
                <a:gd name="T31" fmla="*/ 183 h 279"/>
                <a:gd name="T32" fmla="*/ 273 w 420"/>
                <a:gd name="T33" fmla="*/ 208 h 279"/>
                <a:gd name="T34" fmla="*/ 289 w 420"/>
                <a:gd name="T35" fmla="*/ 228 h 279"/>
                <a:gd name="T36" fmla="*/ 289 w 420"/>
                <a:gd name="T37" fmla="*/ 248 h 279"/>
                <a:gd name="T38" fmla="*/ 258 w 420"/>
                <a:gd name="T39" fmla="*/ 264 h 279"/>
                <a:gd name="T40" fmla="*/ 248 w 420"/>
                <a:gd name="T41" fmla="*/ 274 h 279"/>
                <a:gd name="T42" fmla="*/ 233 w 420"/>
                <a:gd name="T43" fmla="*/ 269 h 279"/>
                <a:gd name="T44" fmla="*/ 238 w 420"/>
                <a:gd name="T45" fmla="*/ 253 h 279"/>
                <a:gd name="T46" fmla="*/ 228 w 420"/>
                <a:gd name="T47" fmla="*/ 238 h 279"/>
                <a:gd name="T48" fmla="*/ 218 w 420"/>
                <a:gd name="T49" fmla="*/ 213 h 279"/>
                <a:gd name="T50" fmla="*/ 223 w 420"/>
                <a:gd name="T51" fmla="*/ 198 h 279"/>
                <a:gd name="T52" fmla="*/ 203 w 420"/>
                <a:gd name="T53" fmla="*/ 188 h 279"/>
                <a:gd name="T54" fmla="*/ 187 w 420"/>
                <a:gd name="T55" fmla="*/ 188 h 279"/>
                <a:gd name="T56" fmla="*/ 172 w 420"/>
                <a:gd name="T57" fmla="*/ 193 h 279"/>
                <a:gd name="T58" fmla="*/ 142 w 420"/>
                <a:gd name="T59" fmla="*/ 188 h 279"/>
                <a:gd name="T60" fmla="*/ 122 w 420"/>
                <a:gd name="T61" fmla="*/ 183 h 279"/>
                <a:gd name="T62" fmla="*/ 106 w 420"/>
                <a:gd name="T63" fmla="*/ 183 h 279"/>
                <a:gd name="T64" fmla="*/ 96 w 420"/>
                <a:gd name="T65" fmla="*/ 203 h 279"/>
                <a:gd name="T66" fmla="*/ 66 w 420"/>
                <a:gd name="T67" fmla="*/ 183 h 279"/>
                <a:gd name="T68" fmla="*/ 61 w 420"/>
                <a:gd name="T69" fmla="*/ 167 h 279"/>
                <a:gd name="T70" fmla="*/ 35 w 420"/>
                <a:gd name="T71" fmla="*/ 162 h 279"/>
                <a:gd name="T72" fmla="*/ 30 w 420"/>
                <a:gd name="T73" fmla="*/ 147 h 279"/>
                <a:gd name="T74" fmla="*/ 15 w 420"/>
                <a:gd name="T75" fmla="*/ 137 h 279"/>
                <a:gd name="T76" fmla="*/ 10 w 420"/>
                <a:gd name="T77" fmla="*/ 112 h 279"/>
                <a:gd name="T78" fmla="*/ 35 w 420"/>
                <a:gd name="T79" fmla="*/ 86 h 279"/>
                <a:gd name="T80" fmla="*/ 51 w 420"/>
                <a:gd name="T81" fmla="*/ 81 h 279"/>
                <a:gd name="T82" fmla="*/ 40 w 420"/>
                <a:gd name="T83" fmla="*/ 56 h 279"/>
                <a:gd name="T84" fmla="*/ 56 w 420"/>
                <a:gd name="T85" fmla="*/ 31 h 279"/>
                <a:gd name="T86" fmla="*/ 81 w 420"/>
                <a:gd name="T87" fmla="*/ 26 h 279"/>
                <a:gd name="T88" fmla="*/ 116 w 420"/>
                <a:gd name="T89" fmla="*/ 26 h 279"/>
                <a:gd name="T90" fmla="*/ 142 w 420"/>
                <a:gd name="T91" fmla="*/ 21 h 279"/>
                <a:gd name="T92" fmla="*/ 152 w 420"/>
                <a:gd name="T93" fmla="*/ 5 h 279"/>
                <a:gd name="T94" fmla="*/ 167 w 420"/>
                <a:gd name="T95" fmla="*/ 10 h 279"/>
                <a:gd name="T96" fmla="*/ 187 w 420"/>
                <a:gd name="T97" fmla="*/ 26 h 279"/>
                <a:gd name="T98" fmla="*/ 197 w 420"/>
                <a:gd name="T99" fmla="*/ 31 h 279"/>
                <a:gd name="T100" fmla="*/ 197 w 420"/>
                <a:gd name="T101" fmla="*/ 15 h 279"/>
                <a:gd name="T102" fmla="*/ 208 w 420"/>
                <a:gd name="T103" fmla="*/ 21 h 279"/>
                <a:gd name="T104" fmla="*/ 218 w 420"/>
                <a:gd name="T105" fmla="*/ 26 h 279"/>
                <a:gd name="T106" fmla="*/ 238 w 420"/>
                <a:gd name="T107" fmla="*/ 15 h 279"/>
                <a:gd name="T108" fmla="*/ 273 w 420"/>
                <a:gd name="T109" fmla="*/ 15 h 279"/>
                <a:gd name="T110" fmla="*/ 309 w 420"/>
                <a:gd name="T111" fmla="*/ 21 h 279"/>
                <a:gd name="T112" fmla="*/ 319 w 420"/>
                <a:gd name="T11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" h="279">
                  <a:moveTo>
                    <a:pt x="319" y="0"/>
                  </a:move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60" y="26"/>
                  </a:lnTo>
                  <a:lnTo>
                    <a:pt x="365" y="31"/>
                  </a:lnTo>
                  <a:lnTo>
                    <a:pt x="365" y="31"/>
                  </a:lnTo>
                  <a:lnTo>
                    <a:pt x="365" y="36"/>
                  </a:lnTo>
                  <a:lnTo>
                    <a:pt x="365" y="36"/>
                  </a:lnTo>
                  <a:lnTo>
                    <a:pt x="365" y="41"/>
                  </a:lnTo>
                  <a:lnTo>
                    <a:pt x="370" y="41"/>
                  </a:lnTo>
                  <a:lnTo>
                    <a:pt x="375" y="46"/>
                  </a:lnTo>
                  <a:lnTo>
                    <a:pt x="375" y="51"/>
                  </a:lnTo>
                  <a:lnTo>
                    <a:pt x="380" y="56"/>
                  </a:lnTo>
                  <a:lnTo>
                    <a:pt x="380" y="61"/>
                  </a:lnTo>
                  <a:lnTo>
                    <a:pt x="385" y="71"/>
                  </a:lnTo>
                  <a:lnTo>
                    <a:pt x="385" y="76"/>
                  </a:lnTo>
                  <a:lnTo>
                    <a:pt x="385" y="76"/>
                  </a:lnTo>
                  <a:lnTo>
                    <a:pt x="385" y="81"/>
                  </a:lnTo>
                  <a:lnTo>
                    <a:pt x="385" y="81"/>
                  </a:lnTo>
                  <a:lnTo>
                    <a:pt x="390" y="81"/>
                  </a:lnTo>
                  <a:lnTo>
                    <a:pt x="390" y="86"/>
                  </a:lnTo>
                  <a:lnTo>
                    <a:pt x="385" y="86"/>
                  </a:lnTo>
                  <a:lnTo>
                    <a:pt x="390" y="86"/>
                  </a:lnTo>
                  <a:lnTo>
                    <a:pt x="390" y="91"/>
                  </a:lnTo>
                  <a:lnTo>
                    <a:pt x="395" y="96"/>
                  </a:lnTo>
                  <a:lnTo>
                    <a:pt x="400" y="96"/>
                  </a:lnTo>
                  <a:lnTo>
                    <a:pt x="400" y="96"/>
                  </a:lnTo>
                  <a:lnTo>
                    <a:pt x="405" y="102"/>
                  </a:lnTo>
                  <a:lnTo>
                    <a:pt x="410" y="102"/>
                  </a:lnTo>
                  <a:lnTo>
                    <a:pt x="410" y="107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15" y="117"/>
                  </a:lnTo>
                  <a:lnTo>
                    <a:pt x="420" y="122"/>
                  </a:lnTo>
                  <a:lnTo>
                    <a:pt x="420" y="122"/>
                  </a:lnTo>
                  <a:lnTo>
                    <a:pt x="420" y="127"/>
                  </a:lnTo>
                  <a:lnTo>
                    <a:pt x="420" y="127"/>
                  </a:lnTo>
                  <a:lnTo>
                    <a:pt x="405" y="127"/>
                  </a:lnTo>
                  <a:lnTo>
                    <a:pt x="400" y="122"/>
                  </a:lnTo>
                  <a:lnTo>
                    <a:pt x="395" y="122"/>
                  </a:lnTo>
                  <a:lnTo>
                    <a:pt x="390" y="117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5" y="127"/>
                  </a:lnTo>
                  <a:lnTo>
                    <a:pt x="380" y="132"/>
                  </a:lnTo>
                  <a:lnTo>
                    <a:pt x="380" y="132"/>
                  </a:lnTo>
                  <a:lnTo>
                    <a:pt x="380" y="137"/>
                  </a:lnTo>
                  <a:lnTo>
                    <a:pt x="365" y="142"/>
                  </a:lnTo>
                  <a:lnTo>
                    <a:pt x="360" y="142"/>
                  </a:lnTo>
                  <a:lnTo>
                    <a:pt x="354" y="142"/>
                  </a:lnTo>
                  <a:lnTo>
                    <a:pt x="349" y="147"/>
                  </a:lnTo>
                  <a:lnTo>
                    <a:pt x="344" y="147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9" y="162"/>
                  </a:lnTo>
                  <a:lnTo>
                    <a:pt x="334" y="162"/>
                  </a:lnTo>
                  <a:lnTo>
                    <a:pt x="324" y="162"/>
                  </a:lnTo>
                  <a:lnTo>
                    <a:pt x="299" y="162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289" y="172"/>
                  </a:lnTo>
                  <a:lnTo>
                    <a:pt x="279" y="172"/>
                  </a:lnTo>
                  <a:lnTo>
                    <a:pt x="279" y="167"/>
                  </a:lnTo>
                  <a:lnTo>
                    <a:pt x="279" y="162"/>
                  </a:lnTo>
                  <a:lnTo>
                    <a:pt x="279" y="157"/>
                  </a:lnTo>
                  <a:lnTo>
                    <a:pt x="273" y="152"/>
                  </a:lnTo>
                  <a:lnTo>
                    <a:pt x="268" y="152"/>
                  </a:lnTo>
                  <a:lnTo>
                    <a:pt x="263" y="152"/>
                  </a:lnTo>
                  <a:lnTo>
                    <a:pt x="258" y="157"/>
                  </a:lnTo>
                  <a:lnTo>
                    <a:pt x="253" y="157"/>
                  </a:lnTo>
                  <a:lnTo>
                    <a:pt x="248" y="162"/>
                  </a:lnTo>
                  <a:lnTo>
                    <a:pt x="248" y="167"/>
                  </a:lnTo>
                  <a:lnTo>
                    <a:pt x="248" y="172"/>
                  </a:lnTo>
                  <a:lnTo>
                    <a:pt x="243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38" y="183"/>
                  </a:lnTo>
                  <a:lnTo>
                    <a:pt x="238" y="193"/>
                  </a:lnTo>
                  <a:lnTo>
                    <a:pt x="248" y="203"/>
                  </a:lnTo>
                  <a:lnTo>
                    <a:pt x="253" y="208"/>
                  </a:lnTo>
                  <a:lnTo>
                    <a:pt x="263" y="208"/>
                  </a:lnTo>
                  <a:lnTo>
                    <a:pt x="273" y="208"/>
                  </a:lnTo>
                  <a:lnTo>
                    <a:pt x="284" y="203"/>
                  </a:lnTo>
                  <a:lnTo>
                    <a:pt x="289" y="208"/>
                  </a:lnTo>
                  <a:lnTo>
                    <a:pt x="289" y="218"/>
                  </a:lnTo>
                  <a:lnTo>
                    <a:pt x="294" y="223"/>
                  </a:lnTo>
                  <a:lnTo>
                    <a:pt x="289" y="228"/>
                  </a:lnTo>
                  <a:lnTo>
                    <a:pt x="289" y="238"/>
                  </a:lnTo>
                  <a:lnTo>
                    <a:pt x="284" y="243"/>
                  </a:lnTo>
                  <a:lnTo>
                    <a:pt x="284" y="243"/>
                  </a:lnTo>
                  <a:lnTo>
                    <a:pt x="289" y="248"/>
                  </a:lnTo>
                  <a:lnTo>
                    <a:pt x="289" y="248"/>
                  </a:lnTo>
                  <a:lnTo>
                    <a:pt x="279" y="253"/>
                  </a:lnTo>
                  <a:lnTo>
                    <a:pt x="273" y="258"/>
                  </a:lnTo>
                  <a:lnTo>
                    <a:pt x="258" y="253"/>
                  </a:lnTo>
                  <a:lnTo>
                    <a:pt x="258" y="258"/>
                  </a:lnTo>
                  <a:lnTo>
                    <a:pt x="258" y="264"/>
                  </a:lnTo>
                  <a:lnTo>
                    <a:pt x="263" y="274"/>
                  </a:lnTo>
                  <a:lnTo>
                    <a:pt x="258" y="274"/>
                  </a:lnTo>
                  <a:lnTo>
                    <a:pt x="253" y="274"/>
                  </a:lnTo>
                  <a:lnTo>
                    <a:pt x="253" y="274"/>
                  </a:lnTo>
                  <a:lnTo>
                    <a:pt x="248" y="274"/>
                  </a:lnTo>
                  <a:lnTo>
                    <a:pt x="243" y="274"/>
                  </a:lnTo>
                  <a:lnTo>
                    <a:pt x="238" y="279"/>
                  </a:lnTo>
                  <a:lnTo>
                    <a:pt x="233" y="279"/>
                  </a:lnTo>
                  <a:lnTo>
                    <a:pt x="233" y="274"/>
                  </a:lnTo>
                  <a:lnTo>
                    <a:pt x="233" y="269"/>
                  </a:lnTo>
                  <a:lnTo>
                    <a:pt x="233" y="264"/>
                  </a:lnTo>
                  <a:lnTo>
                    <a:pt x="238" y="258"/>
                  </a:lnTo>
                  <a:lnTo>
                    <a:pt x="238" y="258"/>
                  </a:lnTo>
                  <a:lnTo>
                    <a:pt x="238" y="253"/>
                  </a:lnTo>
                  <a:lnTo>
                    <a:pt x="238" y="253"/>
                  </a:lnTo>
                  <a:lnTo>
                    <a:pt x="233" y="248"/>
                  </a:lnTo>
                  <a:lnTo>
                    <a:pt x="228" y="243"/>
                  </a:lnTo>
                  <a:lnTo>
                    <a:pt x="223" y="243"/>
                  </a:lnTo>
                  <a:lnTo>
                    <a:pt x="223" y="238"/>
                  </a:lnTo>
                  <a:lnTo>
                    <a:pt x="228" y="238"/>
                  </a:lnTo>
                  <a:lnTo>
                    <a:pt x="228" y="233"/>
                  </a:lnTo>
                  <a:lnTo>
                    <a:pt x="223" y="233"/>
                  </a:lnTo>
                  <a:lnTo>
                    <a:pt x="223" y="228"/>
                  </a:lnTo>
                  <a:lnTo>
                    <a:pt x="223" y="218"/>
                  </a:lnTo>
                  <a:lnTo>
                    <a:pt x="218" y="213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23" y="208"/>
                  </a:lnTo>
                  <a:lnTo>
                    <a:pt x="223" y="203"/>
                  </a:lnTo>
                  <a:lnTo>
                    <a:pt x="223" y="198"/>
                  </a:lnTo>
                  <a:lnTo>
                    <a:pt x="228" y="193"/>
                  </a:lnTo>
                  <a:lnTo>
                    <a:pt x="228" y="188"/>
                  </a:lnTo>
                  <a:lnTo>
                    <a:pt x="218" y="183"/>
                  </a:lnTo>
                  <a:lnTo>
                    <a:pt x="208" y="183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93"/>
                  </a:lnTo>
                  <a:lnTo>
                    <a:pt x="197" y="193"/>
                  </a:lnTo>
                  <a:lnTo>
                    <a:pt x="187" y="193"/>
                  </a:lnTo>
                  <a:lnTo>
                    <a:pt x="187" y="188"/>
                  </a:lnTo>
                  <a:lnTo>
                    <a:pt x="182" y="183"/>
                  </a:lnTo>
                  <a:lnTo>
                    <a:pt x="182" y="188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2" y="193"/>
                  </a:lnTo>
                  <a:lnTo>
                    <a:pt x="162" y="193"/>
                  </a:lnTo>
                  <a:lnTo>
                    <a:pt x="152" y="193"/>
                  </a:lnTo>
                  <a:lnTo>
                    <a:pt x="147" y="193"/>
                  </a:lnTo>
                  <a:lnTo>
                    <a:pt x="147" y="188"/>
                  </a:lnTo>
                  <a:lnTo>
                    <a:pt x="142" y="188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27" y="183"/>
                  </a:lnTo>
                  <a:lnTo>
                    <a:pt x="127" y="183"/>
                  </a:lnTo>
                  <a:lnTo>
                    <a:pt x="122" y="183"/>
                  </a:lnTo>
                  <a:lnTo>
                    <a:pt x="122" y="172"/>
                  </a:lnTo>
                  <a:lnTo>
                    <a:pt x="116" y="177"/>
                  </a:lnTo>
                  <a:lnTo>
                    <a:pt x="111" y="177"/>
                  </a:lnTo>
                  <a:lnTo>
                    <a:pt x="106" y="177"/>
                  </a:lnTo>
                  <a:lnTo>
                    <a:pt x="106" y="183"/>
                  </a:lnTo>
                  <a:lnTo>
                    <a:pt x="101" y="188"/>
                  </a:lnTo>
                  <a:lnTo>
                    <a:pt x="106" y="193"/>
                  </a:lnTo>
                  <a:lnTo>
                    <a:pt x="106" y="198"/>
                  </a:lnTo>
                  <a:lnTo>
                    <a:pt x="101" y="203"/>
                  </a:lnTo>
                  <a:lnTo>
                    <a:pt x="96" y="203"/>
                  </a:lnTo>
                  <a:lnTo>
                    <a:pt x="91" y="208"/>
                  </a:lnTo>
                  <a:lnTo>
                    <a:pt x="86" y="203"/>
                  </a:lnTo>
                  <a:lnTo>
                    <a:pt x="81" y="198"/>
                  </a:lnTo>
                  <a:lnTo>
                    <a:pt x="81" y="188"/>
                  </a:lnTo>
                  <a:lnTo>
                    <a:pt x="66" y="183"/>
                  </a:lnTo>
                  <a:lnTo>
                    <a:pt x="66" y="177"/>
                  </a:lnTo>
                  <a:lnTo>
                    <a:pt x="66" y="17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1" y="167"/>
                  </a:lnTo>
                  <a:lnTo>
                    <a:pt x="51" y="172"/>
                  </a:lnTo>
                  <a:lnTo>
                    <a:pt x="46" y="172"/>
                  </a:lnTo>
                  <a:lnTo>
                    <a:pt x="46" y="162"/>
                  </a:lnTo>
                  <a:lnTo>
                    <a:pt x="40" y="162"/>
                  </a:lnTo>
                  <a:lnTo>
                    <a:pt x="35" y="162"/>
                  </a:lnTo>
                  <a:lnTo>
                    <a:pt x="40" y="157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47"/>
                  </a:lnTo>
                  <a:lnTo>
                    <a:pt x="30" y="147"/>
                  </a:lnTo>
                  <a:lnTo>
                    <a:pt x="25" y="147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20" y="137"/>
                  </a:lnTo>
                  <a:lnTo>
                    <a:pt x="15" y="137"/>
                  </a:lnTo>
                  <a:lnTo>
                    <a:pt x="10" y="132"/>
                  </a:lnTo>
                  <a:lnTo>
                    <a:pt x="5" y="127"/>
                  </a:lnTo>
                  <a:lnTo>
                    <a:pt x="0" y="122"/>
                  </a:lnTo>
                  <a:lnTo>
                    <a:pt x="5" y="117"/>
                  </a:lnTo>
                  <a:lnTo>
                    <a:pt x="10" y="112"/>
                  </a:lnTo>
                  <a:lnTo>
                    <a:pt x="10" y="107"/>
                  </a:lnTo>
                  <a:lnTo>
                    <a:pt x="20" y="96"/>
                  </a:lnTo>
                  <a:lnTo>
                    <a:pt x="20" y="91"/>
                  </a:lnTo>
                  <a:lnTo>
                    <a:pt x="30" y="91"/>
                  </a:lnTo>
                  <a:lnTo>
                    <a:pt x="35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51" y="81"/>
                  </a:lnTo>
                  <a:lnTo>
                    <a:pt x="46" y="76"/>
                  </a:lnTo>
                  <a:lnTo>
                    <a:pt x="46" y="71"/>
                  </a:lnTo>
                  <a:lnTo>
                    <a:pt x="46" y="66"/>
                  </a:lnTo>
                  <a:lnTo>
                    <a:pt x="46" y="61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51" y="46"/>
                  </a:lnTo>
                  <a:lnTo>
                    <a:pt x="51" y="41"/>
                  </a:lnTo>
                  <a:lnTo>
                    <a:pt x="51" y="36"/>
                  </a:lnTo>
                  <a:lnTo>
                    <a:pt x="56" y="31"/>
                  </a:lnTo>
                  <a:lnTo>
                    <a:pt x="61" y="26"/>
                  </a:lnTo>
                  <a:lnTo>
                    <a:pt x="71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6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111" y="26"/>
                  </a:lnTo>
                  <a:lnTo>
                    <a:pt x="116" y="26"/>
                  </a:lnTo>
                  <a:lnTo>
                    <a:pt x="132" y="21"/>
                  </a:lnTo>
                  <a:lnTo>
                    <a:pt x="132" y="15"/>
                  </a:lnTo>
                  <a:lnTo>
                    <a:pt x="132" y="10"/>
                  </a:lnTo>
                  <a:lnTo>
                    <a:pt x="137" y="10"/>
                  </a:lnTo>
                  <a:lnTo>
                    <a:pt x="142" y="21"/>
                  </a:lnTo>
                  <a:lnTo>
                    <a:pt x="142" y="15"/>
                  </a:lnTo>
                  <a:lnTo>
                    <a:pt x="147" y="10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5"/>
                  </a:lnTo>
                  <a:lnTo>
                    <a:pt x="157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7" y="5"/>
                  </a:lnTo>
                  <a:lnTo>
                    <a:pt x="167" y="10"/>
                  </a:lnTo>
                  <a:lnTo>
                    <a:pt x="167" y="10"/>
                  </a:lnTo>
                  <a:lnTo>
                    <a:pt x="172" y="10"/>
                  </a:lnTo>
                  <a:lnTo>
                    <a:pt x="177" y="10"/>
                  </a:lnTo>
                  <a:lnTo>
                    <a:pt x="177" y="15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1"/>
                  </a:lnTo>
                  <a:lnTo>
                    <a:pt x="192" y="21"/>
                  </a:lnTo>
                  <a:lnTo>
                    <a:pt x="192" y="26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197" y="21"/>
                  </a:lnTo>
                  <a:lnTo>
                    <a:pt x="197" y="15"/>
                  </a:lnTo>
                  <a:lnTo>
                    <a:pt x="197" y="15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03" y="21"/>
                  </a:lnTo>
                  <a:lnTo>
                    <a:pt x="208" y="21"/>
                  </a:lnTo>
                  <a:lnTo>
                    <a:pt x="208" y="15"/>
                  </a:lnTo>
                  <a:lnTo>
                    <a:pt x="213" y="21"/>
                  </a:lnTo>
                  <a:lnTo>
                    <a:pt x="213" y="15"/>
                  </a:lnTo>
                  <a:lnTo>
                    <a:pt x="218" y="21"/>
                  </a:lnTo>
                  <a:lnTo>
                    <a:pt x="218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8" y="21"/>
                  </a:lnTo>
                  <a:lnTo>
                    <a:pt x="238" y="21"/>
                  </a:lnTo>
                  <a:lnTo>
                    <a:pt x="238" y="15"/>
                  </a:lnTo>
                  <a:lnTo>
                    <a:pt x="243" y="15"/>
                  </a:lnTo>
                  <a:lnTo>
                    <a:pt x="248" y="15"/>
                  </a:lnTo>
                  <a:lnTo>
                    <a:pt x="258" y="15"/>
                  </a:lnTo>
                  <a:lnTo>
                    <a:pt x="268" y="15"/>
                  </a:lnTo>
                  <a:lnTo>
                    <a:pt x="273" y="15"/>
                  </a:lnTo>
                  <a:lnTo>
                    <a:pt x="284" y="15"/>
                  </a:lnTo>
                  <a:lnTo>
                    <a:pt x="289" y="15"/>
                  </a:lnTo>
                  <a:lnTo>
                    <a:pt x="294" y="21"/>
                  </a:lnTo>
                  <a:lnTo>
                    <a:pt x="304" y="15"/>
                  </a:lnTo>
                  <a:lnTo>
                    <a:pt x="309" y="21"/>
                  </a:lnTo>
                  <a:lnTo>
                    <a:pt x="309" y="10"/>
                  </a:lnTo>
                  <a:lnTo>
                    <a:pt x="309" y="5"/>
                  </a:lnTo>
                  <a:lnTo>
                    <a:pt x="314" y="5"/>
                  </a:lnTo>
                  <a:lnTo>
                    <a:pt x="319" y="0"/>
                  </a:lnTo>
                  <a:lnTo>
                    <a:pt x="319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0" name="Freeform 184">
              <a:extLst>
                <a:ext uri="{FF2B5EF4-FFF2-40B4-BE49-F238E27FC236}">
                  <a16:creationId xmlns:a16="http://schemas.microsoft.com/office/drawing/2014/main" id="{9ED319FE-B50B-ADE9-90FF-056C0536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9" y="3529013"/>
              <a:ext cx="31750" cy="47625"/>
            </a:xfrm>
            <a:custGeom>
              <a:avLst/>
              <a:gdLst>
                <a:gd name="T0" fmla="*/ 20 w 20"/>
                <a:gd name="T1" fmla="*/ 20 h 30"/>
                <a:gd name="T2" fmla="*/ 20 w 20"/>
                <a:gd name="T3" fmla="*/ 20 h 30"/>
                <a:gd name="T4" fmla="*/ 20 w 20"/>
                <a:gd name="T5" fmla="*/ 20 h 30"/>
                <a:gd name="T6" fmla="*/ 20 w 20"/>
                <a:gd name="T7" fmla="*/ 20 h 30"/>
                <a:gd name="T8" fmla="*/ 20 w 20"/>
                <a:gd name="T9" fmla="*/ 25 h 30"/>
                <a:gd name="T10" fmla="*/ 20 w 20"/>
                <a:gd name="T11" fmla="*/ 25 h 30"/>
                <a:gd name="T12" fmla="*/ 20 w 20"/>
                <a:gd name="T13" fmla="*/ 30 h 30"/>
                <a:gd name="T14" fmla="*/ 20 w 20"/>
                <a:gd name="T15" fmla="*/ 25 h 30"/>
                <a:gd name="T16" fmla="*/ 15 w 20"/>
                <a:gd name="T17" fmla="*/ 25 h 30"/>
                <a:gd name="T18" fmla="*/ 10 w 20"/>
                <a:gd name="T19" fmla="*/ 15 h 30"/>
                <a:gd name="T20" fmla="*/ 10 w 20"/>
                <a:gd name="T21" fmla="*/ 15 h 30"/>
                <a:gd name="T22" fmla="*/ 10 w 20"/>
                <a:gd name="T23" fmla="*/ 15 h 30"/>
                <a:gd name="T24" fmla="*/ 5 w 20"/>
                <a:gd name="T25" fmla="*/ 15 h 30"/>
                <a:gd name="T26" fmla="*/ 0 w 20"/>
                <a:gd name="T27" fmla="*/ 15 h 30"/>
                <a:gd name="T28" fmla="*/ 0 w 20"/>
                <a:gd name="T29" fmla="*/ 10 h 30"/>
                <a:gd name="T30" fmla="*/ 0 w 20"/>
                <a:gd name="T31" fmla="*/ 5 h 30"/>
                <a:gd name="T32" fmla="*/ 5 w 20"/>
                <a:gd name="T33" fmla="*/ 0 h 30"/>
                <a:gd name="T34" fmla="*/ 5 w 20"/>
                <a:gd name="T35" fmla="*/ 5 h 30"/>
                <a:gd name="T36" fmla="*/ 10 w 20"/>
                <a:gd name="T37" fmla="*/ 5 h 30"/>
                <a:gd name="T38" fmla="*/ 10 w 20"/>
                <a:gd name="T39" fmla="*/ 5 h 30"/>
                <a:gd name="T40" fmla="*/ 10 w 20"/>
                <a:gd name="T41" fmla="*/ 5 h 30"/>
                <a:gd name="T42" fmla="*/ 15 w 20"/>
                <a:gd name="T43" fmla="*/ 5 h 30"/>
                <a:gd name="T44" fmla="*/ 15 w 20"/>
                <a:gd name="T45" fmla="*/ 10 h 30"/>
                <a:gd name="T46" fmla="*/ 20 w 20"/>
                <a:gd name="T47" fmla="*/ 15 h 30"/>
                <a:gd name="T48" fmla="*/ 20 w 20"/>
                <a:gd name="T4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30"/>
                  </a:lnTo>
                  <a:lnTo>
                    <a:pt x="20" y="25"/>
                  </a:lnTo>
                  <a:lnTo>
                    <a:pt x="15" y="2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20" y="15"/>
                  </a:lnTo>
                  <a:lnTo>
                    <a:pt x="2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1" name="Freeform 185">
              <a:extLst>
                <a:ext uri="{FF2B5EF4-FFF2-40B4-BE49-F238E27FC236}">
                  <a16:creationId xmlns:a16="http://schemas.microsoft.com/office/drawing/2014/main" id="{A6DB7765-2AFB-24A2-AECB-E59576C89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9" y="4926013"/>
              <a:ext cx="49213" cy="41275"/>
            </a:xfrm>
            <a:custGeom>
              <a:avLst/>
              <a:gdLst>
                <a:gd name="T0" fmla="*/ 21 w 31"/>
                <a:gd name="T1" fmla="*/ 21 h 26"/>
                <a:gd name="T2" fmla="*/ 21 w 31"/>
                <a:gd name="T3" fmla="*/ 21 h 26"/>
                <a:gd name="T4" fmla="*/ 16 w 31"/>
                <a:gd name="T5" fmla="*/ 21 h 26"/>
                <a:gd name="T6" fmla="*/ 11 w 31"/>
                <a:gd name="T7" fmla="*/ 26 h 26"/>
                <a:gd name="T8" fmla="*/ 11 w 31"/>
                <a:gd name="T9" fmla="*/ 26 h 26"/>
                <a:gd name="T10" fmla="*/ 16 w 31"/>
                <a:gd name="T11" fmla="*/ 21 h 26"/>
                <a:gd name="T12" fmla="*/ 11 w 31"/>
                <a:gd name="T13" fmla="*/ 21 h 26"/>
                <a:gd name="T14" fmla="*/ 6 w 31"/>
                <a:gd name="T15" fmla="*/ 21 h 26"/>
                <a:gd name="T16" fmla="*/ 6 w 31"/>
                <a:gd name="T17" fmla="*/ 16 h 26"/>
                <a:gd name="T18" fmla="*/ 0 w 31"/>
                <a:gd name="T19" fmla="*/ 16 h 26"/>
                <a:gd name="T20" fmla="*/ 0 w 31"/>
                <a:gd name="T21" fmla="*/ 11 h 26"/>
                <a:gd name="T22" fmla="*/ 0 w 31"/>
                <a:gd name="T23" fmla="*/ 11 h 26"/>
                <a:gd name="T24" fmla="*/ 0 w 31"/>
                <a:gd name="T25" fmla="*/ 5 h 26"/>
                <a:gd name="T26" fmla="*/ 0 w 31"/>
                <a:gd name="T27" fmla="*/ 0 h 26"/>
                <a:gd name="T28" fmla="*/ 0 w 31"/>
                <a:gd name="T29" fmla="*/ 0 h 26"/>
                <a:gd name="T30" fmla="*/ 0 w 31"/>
                <a:gd name="T31" fmla="*/ 0 h 26"/>
                <a:gd name="T32" fmla="*/ 6 w 31"/>
                <a:gd name="T33" fmla="*/ 0 h 26"/>
                <a:gd name="T34" fmla="*/ 6 w 31"/>
                <a:gd name="T35" fmla="*/ 0 h 26"/>
                <a:gd name="T36" fmla="*/ 11 w 31"/>
                <a:gd name="T37" fmla="*/ 0 h 26"/>
                <a:gd name="T38" fmla="*/ 11 w 31"/>
                <a:gd name="T39" fmla="*/ 0 h 26"/>
                <a:gd name="T40" fmla="*/ 16 w 31"/>
                <a:gd name="T41" fmla="*/ 0 h 26"/>
                <a:gd name="T42" fmla="*/ 21 w 31"/>
                <a:gd name="T43" fmla="*/ 5 h 26"/>
                <a:gd name="T44" fmla="*/ 26 w 31"/>
                <a:gd name="T45" fmla="*/ 5 h 26"/>
                <a:gd name="T46" fmla="*/ 26 w 31"/>
                <a:gd name="T47" fmla="*/ 11 h 26"/>
                <a:gd name="T48" fmla="*/ 31 w 31"/>
                <a:gd name="T49" fmla="*/ 16 h 26"/>
                <a:gd name="T50" fmla="*/ 31 w 31"/>
                <a:gd name="T51" fmla="*/ 16 h 26"/>
                <a:gd name="T52" fmla="*/ 26 w 31"/>
                <a:gd name="T53" fmla="*/ 16 h 26"/>
                <a:gd name="T54" fmla="*/ 26 w 31"/>
                <a:gd name="T55" fmla="*/ 21 h 26"/>
                <a:gd name="T56" fmla="*/ 21 w 31"/>
                <a:gd name="T5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26">
                  <a:moveTo>
                    <a:pt x="21" y="21"/>
                  </a:moveTo>
                  <a:lnTo>
                    <a:pt x="21" y="21"/>
                  </a:lnTo>
                  <a:lnTo>
                    <a:pt x="16" y="21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1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2" name="Freeform 186">
              <a:extLst>
                <a:ext uri="{FF2B5EF4-FFF2-40B4-BE49-F238E27FC236}">
                  <a16:creationId xmlns:a16="http://schemas.microsoft.com/office/drawing/2014/main" id="{C123ACBF-15FD-68A5-7C49-69B3A84B0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1" y="4894263"/>
              <a:ext cx="47625" cy="65088"/>
            </a:xfrm>
            <a:custGeom>
              <a:avLst/>
              <a:gdLst>
                <a:gd name="T0" fmla="*/ 20 w 30"/>
                <a:gd name="T1" fmla="*/ 0 h 41"/>
                <a:gd name="T2" fmla="*/ 20 w 30"/>
                <a:gd name="T3" fmla="*/ 0 h 41"/>
                <a:gd name="T4" fmla="*/ 25 w 30"/>
                <a:gd name="T5" fmla="*/ 5 h 41"/>
                <a:gd name="T6" fmla="*/ 25 w 30"/>
                <a:gd name="T7" fmla="*/ 5 h 41"/>
                <a:gd name="T8" fmla="*/ 25 w 30"/>
                <a:gd name="T9" fmla="*/ 5 h 41"/>
                <a:gd name="T10" fmla="*/ 30 w 30"/>
                <a:gd name="T11" fmla="*/ 20 h 41"/>
                <a:gd name="T12" fmla="*/ 25 w 30"/>
                <a:gd name="T13" fmla="*/ 20 h 41"/>
                <a:gd name="T14" fmla="*/ 20 w 30"/>
                <a:gd name="T15" fmla="*/ 20 h 41"/>
                <a:gd name="T16" fmla="*/ 15 w 30"/>
                <a:gd name="T17" fmla="*/ 20 h 41"/>
                <a:gd name="T18" fmla="*/ 15 w 30"/>
                <a:gd name="T19" fmla="*/ 25 h 41"/>
                <a:gd name="T20" fmla="*/ 15 w 30"/>
                <a:gd name="T21" fmla="*/ 31 h 41"/>
                <a:gd name="T22" fmla="*/ 20 w 30"/>
                <a:gd name="T23" fmla="*/ 31 h 41"/>
                <a:gd name="T24" fmla="*/ 30 w 30"/>
                <a:gd name="T25" fmla="*/ 31 h 41"/>
                <a:gd name="T26" fmla="*/ 30 w 30"/>
                <a:gd name="T27" fmla="*/ 36 h 41"/>
                <a:gd name="T28" fmla="*/ 25 w 30"/>
                <a:gd name="T29" fmla="*/ 41 h 41"/>
                <a:gd name="T30" fmla="*/ 25 w 30"/>
                <a:gd name="T31" fmla="*/ 41 h 41"/>
                <a:gd name="T32" fmla="*/ 25 w 30"/>
                <a:gd name="T33" fmla="*/ 41 h 41"/>
                <a:gd name="T34" fmla="*/ 25 w 30"/>
                <a:gd name="T35" fmla="*/ 41 h 41"/>
                <a:gd name="T36" fmla="*/ 20 w 30"/>
                <a:gd name="T37" fmla="*/ 41 h 41"/>
                <a:gd name="T38" fmla="*/ 20 w 30"/>
                <a:gd name="T39" fmla="*/ 41 h 41"/>
                <a:gd name="T40" fmla="*/ 15 w 30"/>
                <a:gd name="T41" fmla="*/ 41 h 41"/>
                <a:gd name="T42" fmla="*/ 10 w 30"/>
                <a:gd name="T43" fmla="*/ 36 h 41"/>
                <a:gd name="T44" fmla="*/ 5 w 30"/>
                <a:gd name="T45" fmla="*/ 31 h 41"/>
                <a:gd name="T46" fmla="*/ 0 w 30"/>
                <a:gd name="T47" fmla="*/ 31 h 41"/>
                <a:gd name="T48" fmla="*/ 0 w 30"/>
                <a:gd name="T49" fmla="*/ 25 h 41"/>
                <a:gd name="T50" fmla="*/ 0 w 30"/>
                <a:gd name="T51" fmla="*/ 20 h 41"/>
                <a:gd name="T52" fmla="*/ 0 w 30"/>
                <a:gd name="T53" fmla="*/ 15 h 41"/>
                <a:gd name="T54" fmla="*/ 5 w 30"/>
                <a:gd name="T55" fmla="*/ 10 h 41"/>
                <a:gd name="T56" fmla="*/ 5 w 30"/>
                <a:gd name="T57" fmla="*/ 5 h 41"/>
                <a:gd name="T58" fmla="*/ 10 w 30"/>
                <a:gd name="T59" fmla="*/ 0 h 41"/>
                <a:gd name="T60" fmla="*/ 15 w 30"/>
                <a:gd name="T61" fmla="*/ 0 h 41"/>
                <a:gd name="T62" fmla="*/ 20 w 30"/>
                <a:gd name="T6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41">
                  <a:moveTo>
                    <a:pt x="20" y="0"/>
                  </a:moveTo>
                  <a:lnTo>
                    <a:pt x="20" y="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30" y="20"/>
                  </a:lnTo>
                  <a:lnTo>
                    <a:pt x="25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31"/>
                  </a:lnTo>
                  <a:lnTo>
                    <a:pt x="20" y="31"/>
                  </a:lnTo>
                  <a:lnTo>
                    <a:pt x="30" y="31"/>
                  </a:lnTo>
                  <a:lnTo>
                    <a:pt x="30" y="36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0" y="36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3" name="Freeform 187">
              <a:extLst>
                <a:ext uri="{FF2B5EF4-FFF2-40B4-BE49-F238E27FC236}">
                  <a16:creationId xmlns:a16="http://schemas.microsoft.com/office/drawing/2014/main" id="{BF285985-DFC0-1C03-21E5-595B842F3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1" y="4162425"/>
              <a:ext cx="385763" cy="282575"/>
            </a:xfrm>
            <a:custGeom>
              <a:avLst/>
              <a:gdLst>
                <a:gd name="T0" fmla="*/ 202 w 243"/>
                <a:gd name="T1" fmla="*/ 41 h 178"/>
                <a:gd name="T2" fmla="*/ 238 w 243"/>
                <a:gd name="T3" fmla="*/ 41 h 178"/>
                <a:gd name="T4" fmla="*/ 228 w 243"/>
                <a:gd name="T5" fmla="*/ 61 h 178"/>
                <a:gd name="T6" fmla="*/ 238 w 243"/>
                <a:gd name="T7" fmla="*/ 66 h 178"/>
                <a:gd name="T8" fmla="*/ 243 w 243"/>
                <a:gd name="T9" fmla="*/ 61 h 178"/>
                <a:gd name="T10" fmla="*/ 233 w 243"/>
                <a:gd name="T11" fmla="*/ 81 h 178"/>
                <a:gd name="T12" fmla="*/ 202 w 243"/>
                <a:gd name="T13" fmla="*/ 92 h 178"/>
                <a:gd name="T14" fmla="*/ 192 w 243"/>
                <a:gd name="T15" fmla="*/ 87 h 178"/>
                <a:gd name="T16" fmla="*/ 187 w 243"/>
                <a:gd name="T17" fmla="*/ 76 h 178"/>
                <a:gd name="T18" fmla="*/ 172 w 243"/>
                <a:gd name="T19" fmla="*/ 92 h 178"/>
                <a:gd name="T20" fmla="*/ 167 w 243"/>
                <a:gd name="T21" fmla="*/ 97 h 178"/>
                <a:gd name="T22" fmla="*/ 167 w 243"/>
                <a:gd name="T23" fmla="*/ 102 h 178"/>
                <a:gd name="T24" fmla="*/ 157 w 243"/>
                <a:gd name="T25" fmla="*/ 107 h 178"/>
                <a:gd name="T26" fmla="*/ 147 w 243"/>
                <a:gd name="T27" fmla="*/ 107 h 178"/>
                <a:gd name="T28" fmla="*/ 136 w 243"/>
                <a:gd name="T29" fmla="*/ 112 h 178"/>
                <a:gd name="T30" fmla="*/ 147 w 243"/>
                <a:gd name="T31" fmla="*/ 117 h 178"/>
                <a:gd name="T32" fmla="*/ 167 w 243"/>
                <a:gd name="T33" fmla="*/ 107 h 178"/>
                <a:gd name="T34" fmla="*/ 182 w 243"/>
                <a:gd name="T35" fmla="*/ 107 h 178"/>
                <a:gd name="T36" fmla="*/ 177 w 243"/>
                <a:gd name="T37" fmla="*/ 112 h 178"/>
                <a:gd name="T38" fmla="*/ 182 w 243"/>
                <a:gd name="T39" fmla="*/ 117 h 178"/>
                <a:gd name="T40" fmla="*/ 177 w 243"/>
                <a:gd name="T41" fmla="*/ 127 h 178"/>
                <a:gd name="T42" fmla="*/ 177 w 243"/>
                <a:gd name="T43" fmla="*/ 137 h 178"/>
                <a:gd name="T44" fmla="*/ 182 w 243"/>
                <a:gd name="T45" fmla="*/ 142 h 178"/>
                <a:gd name="T46" fmla="*/ 167 w 243"/>
                <a:gd name="T47" fmla="*/ 157 h 178"/>
                <a:gd name="T48" fmla="*/ 157 w 243"/>
                <a:gd name="T49" fmla="*/ 162 h 178"/>
                <a:gd name="T50" fmla="*/ 131 w 243"/>
                <a:gd name="T51" fmla="*/ 152 h 178"/>
                <a:gd name="T52" fmla="*/ 126 w 243"/>
                <a:gd name="T53" fmla="*/ 168 h 178"/>
                <a:gd name="T54" fmla="*/ 121 w 243"/>
                <a:gd name="T55" fmla="*/ 168 h 178"/>
                <a:gd name="T56" fmla="*/ 116 w 243"/>
                <a:gd name="T57" fmla="*/ 173 h 178"/>
                <a:gd name="T58" fmla="*/ 106 w 243"/>
                <a:gd name="T59" fmla="*/ 173 h 178"/>
                <a:gd name="T60" fmla="*/ 101 w 243"/>
                <a:gd name="T61" fmla="*/ 168 h 178"/>
                <a:gd name="T62" fmla="*/ 71 w 243"/>
                <a:gd name="T63" fmla="*/ 162 h 178"/>
                <a:gd name="T64" fmla="*/ 61 w 243"/>
                <a:gd name="T65" fmla="*/ 152 h 178"/>
                <a:gd name="T66" fmla="*/ 50 w 243"/>
                <a:gd name="T67" fmla="*/ 142 h 178"/>
                <a:gd name="T68" fmla="*/ 35 w 243"/>
                <a:gd name="T69" fmla="*/ 142 h 178"/>
                <a:gd name="T70" fmla="*/ 20 w 243"/>
                <a:gd name="T71" fmla="*/ 147 h 178"/>
                <a:gd name="T72" fmla="*/ 5 w 243"/>
                <a:gd name="T73" fmla="*/ 142 h 178"/>
                <a:gd name="T74" fmla="*/ 0 w 243"/>
                <a:gd name="T75" fmla="*/ 132 h 178"/>
                <a:gd name="T76" fmla="*/ 0 w 243"/>
                <a:gd name="T77" fmla="*/ 122 h 178"/>
                <a:gd name="T78" fmla="*/ 20 w 243"/>
                <a:gd name="T79" fmla="*/ 92 h 178"/>
                <a:gd name="T80" fmla="*/ 35 w 243"/>
                <a:gd name="T81" fmla="*/ 81 h 178"/>
                <a:gd name="T82" fmla="*/ 40 w 243"/>
                <a:gd name="T83" fmla="*/ 66 h 178"/>
                <a:gd name="T84" fmla="*/ 35 w 243"/>
                <a:gd name="T85" fmla="*/ 61 h 178"/>
                <a:gd name="T86" fmla="*/ 25 w 243"/>
                <a:gd name="T87" fmla="*/ 46 h 178"/>
                <a:gd name="T88" fmla="*/ 15 w 243"/>
                <a:gd name="T89" fmla="*/ 31 h 178"/>
                <a:gd name="T90" fmla="*/ 20 w 243"/>
                <a:gd name="T91" fmla="*/ 11 h 178"/>
                <a:gd name="T92" fmla="*/ 35 w 243"/>
                <a:gd name="T93" fmla="*/ 11 h 178"/>
                <a:gd name="T94" fmla="*/ 40 w 243"/>
                <a:gd name="T95" fmla="*/ 0 h 178"/>
                <a:gd name="T96" fmla="*/ 61 w 243"/>
                <a:gd name="T97" fmla="*/ 0 h 178"/>
                <a:gd name="T98" fmla="*/ 76 w 243"/>
                <a:gd name="T99" fmla="*/ 16 h 178"/>
                <a:gd name="T100" fmla="*/ 81 w 243"/>
                <a:gd name="T101" fmla="*/ 11 h 178"/>
                <a:gd name="T102" fmla="*/ 101 w 243"/>
                <a:gd name="T103" fmla="*/ 11 h 178"/>
                <a:gd name="T104" fmla="*/ 131 w 243"/>
                <a:gd name="T105" fmla="*/ 6 h 178"/>
                <a:gd name="T106" fmla="*/ 136 w 243"/>
                <a:gd name="T107" fmla="*/ 21 h 178"/>
                <a:gd name="T108" fmla="*/ 142 w 243"/>
                <a:gd name="T109" fmla="*/ 26 h 178"/>
                <a:gd name="T110" fmla="*/ 167 w 243"/>
                <a:gd name="T111" fmla="*/ 36 h 178"/>
                <a:gd name="T112" fmla="*/ 192 w 243"/>
                <a:gd name="T113" fmla="*/ 4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178">
                  <a:moveTo>
                    <a:pt x="192" y="41"/>
                  </a:moveTo>
                  <a:lnTo>
                    <a:pt x="192" y="41"/>
                  </a:lnTo>
                  <a:lnTo>
                    <a:pt x="202" y="41"/>
                  </a:lnTo>
                  <a:lnTo>
                    <a:pt x="202" y="41"/>
                  </a:lnTo>
                  <a:lnTo>
                    <a:pt x="207" y="41"/>
                  </a:lnTo>
                  <a:lnTo>
                    <a:pt x="238" y="41"/>
                  </a:lnTo>
                  <a:lnTo>
                    <a:pt x="243" y="41"/>
                  </a:lnTo>
                  <a:lnTo>
                    <a:pt x="243" y="46"/>
                  </a:lnTo>
                  <a:lnTo>
                    <a:pt x="228" y="61"/>
                  </a:lnTo>
                  <a:lnTo>
                    <a:pt x="228" y="66"/>
                  </a:lnTo>
                  <a:lnTo>
                    <a:pt x="233" y="66"/>
                  </a:lnTo>
                  <a:lnTo>
                    <a:pt x="238" y="66"/>
                  </a:lnTo>
                  <a:lnTo>
                    <a:pt x="243" y="66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3" y="66"/>
                  </a:lnTo>
                  <a:lnTo>
                    <a:pt x="243" y="71"/>
                  </a:lnTo>
                  <a:lnTo>
                    <a:pt x="233" y="81"/>
                  </a:lnTo>
                  <a:lnTo>
                    <a:pt x="223" y="87"/>
                  </a:lnTo>
                  <a:lnTo>
                    <a:pt x="218" y="92"/>
                  </a:lnTo>
                  <a:lnTo>
                    <a:pt x="202" y="92"/>
                  </a:lnTo>
                  <a:lnTo>
                    <a:pt x="197" y="92"/>
                  </a:lnTo>
                  <a:lnTo>
                    <a:pt x="197" y="92"/>
                  </a:lnTo>
                  <a:lnTo>
                    <a:pt x="192" y="87"/>
                  </a:lnTo>
                  <a:lnTo>
                    <a:pt x="187" y="76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77" y="87"/>
                  </a:lnTo>
                  <a:lnTo>
                    <a:pt x="172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7"/>
                  </a:lnTo>
                  <a:lnTo>
                    <a:pt x="167" y="102"/>
                  </a:lnTo>
                  <a:lnTo>
                    <a:pt x="167" y="102"/>
                  </a:lnTo>
                  <a:lnTo>
                    <a:pt x="167" y="102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47" y="107"/>
                  </a:lnTo>
                  <a:lnTo>
                    <a:pt x="136" y="107"/>
                  </a:lnTo>
                  <a:lnTo>
                    <a:pt x="131" y="112"/>
                  </a:lnTo>
                  <a:lnTo>
                    <a:pt x="136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7" y="117"/>
                  </a:lnTo>
                  <a:lnTo>
                    <a:pt x="152" y="112"/>
                  </a:lnTo>
                  <a:lnTo>
                    <a:pt x="162" y="112"/>
                  </a:lnTo>
                  <a:lnTo>
                    <a:pt x="167" y="107"/>
                  </a:lnTo>
                  <a:lnTo>
                    <a:pt x="172" y="102"/>
                  </a:lnTo>
                  <a:lnTo>
                    <a:pt x="177" y="102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12"/>
                  </a:lnTo>
                  <a:lnTo>
                    <a:pt x="177" y="112"/>
                  </a:lnTo>
                  <a:lnTo>
                    <a:pt x="177" y="117"/>
                  </a:lnTo>
                  <a:lnTo>
                    <a:pt x="177" y="117"/>
                  </a:lnTo>
                  <a:lnTo>
                    <a:pt x="182" y="117"/>
                  </a:lnTo>
                  <a:lnTo>
                    <a:pt x="182" y="122"/>
                  </a:lnTo>
                  <a:lnTo>
                    <a:pt x="182" y="127"/>
                  </a:lnTo>
                  <a:lnTo>
                    <a:pt x="177" y="127"/>
                  </a:lnTo>
                  <a:lnTo>
                    <a:pt x="177" y="132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2" y="137"/>
                  </a:lnTo>
                  <a:lnTo>
                    <a:pt x="177" y="137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77" y="152"/>
                  </a:lnTo>
                  <a:lnTo>
                    <a:pt x="167" y="157"/>
                  </a:lnTo>
                  <a:lnTo>
                    <a:pt x="157" y="162"/>
                  </a:lnTo>
                  <a:lnTo>
                    <a:pt x="157" y="162"/>
                  </a:lnTo>
                  <a:lnTo>
                    <a:pt x="157" y="162"/>
                  </a:lnTo>
                  <a:lnTo>
                    <a:pt x="147" y="157"/>
                  </a:lnTo>
                  <a:lnTo>
                    <a:pt x="136" y="157"/>
                  </a:lnTo>
                  <a:lnTo>
                    <a:pt x="131" y="152"/>
                  </a:lnTo>
                  <a:lnTo>
                    <a:pt x="126" y="157"/>
                  </a:lnTo>
                  <a:lnTo>
                    <a:pt x="121" y="162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1" y="168"/>
                  </a:lnTo>
                  <a:lnTo>
                    <a:pt x="121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11" y="178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68"/>
                  </a:lnTo>
                  <a:lnTo>
                    <a:pt x="101" y="168"/>
                  </a:lnTo>
                  <a:lnTo>
                    <a:pt x="91" y="162"/>
                  </a:lnTo>
                  <a:lnTo>
                    <a:pt x="81" y="162"/>
                  </a:lnTo>
                  <a:lnTo>
                    <a:pt x="71" y="162"/>
                  </a:lnTo>
                  <a:lnTo>
                    <a:pt x="61" y="162"/>
                  </a:lnTo>
                  <a:lnTo>
                    <a:pt x="61" y="157"/>
                  </a:lnTo>
                  <a:lnTo>
                    <a:pt x="61" y="152"/>
                  </a:lnTo>
                  <a:lnTo>
                    <a:pt x="55" y="152"/>
                  </a:lnTo>
                  <a:lnTo>
                    <a:pt x="55" y="147"/>
                  </a:lnTo>
                  <a:lnTo>
                    <a:pt x="50" y="142"/>
                  </a:lnTo>
                  <a:lnTo>
                    <a:pt x="50" y="137"/>
                  </a:lnTo>
                  <a:lnTo>
                    <a:pt x="45" y="137"/>
                  </a:lnTo>
                  <a:lnTo>
                    <a:pt x="35" y="142"/>
                  </a:lnTo>
                  <a:lnTo>
                    <a:pt x="30" y="142"/>
                  </a:lnTo>
                  <a:lnTo>
                    <a:pt x="25" y="142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10" y="142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10" y="97"/>
                  </a:lnTo>
                  <a:lnTo>
                    <a:pt x="20" y="92"/>
                  </a:lnTo>
                  <a:lnTo>
                    <a:pt x="30" y="92"/>
                  </a:lnTo>
                  <a:lnTo>
                    <a:pt x="30" y="87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71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0" y="61"/>
                  </a:lnTo>
                  <a:lnTo>
                    <a:pt x="25" y="56"/>
                  </a:lnTo>
                  <a:lnTo>
                    <a:pt x="25" y="46"/>
                  </a:lnTo>
                  <a:lnTo>
                    <a:pt x="25" y="41"/>
                  </a:lnTo>
                  <a:lnTo>
                    <a:pt x="25" y="36"/>
                  </a:lnTo>
                  <a:lnTo>
                    <a:pt x="15" y="31"/>
                  </a:lnTo>
                  <a:lnTo>
                    <a:pt x="15" y="26"/>
                  </a:lnTo>
                  <a:lnTo>
                    <a:pt x="20" y="21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30" y="16"/>
                  </a:lnTo>
                  <a:lnTo>
                    <a:pt x="35" y="11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71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1"/>
                  </a:lnTo>
                  <a:lnTo>
                    <a:pt x="81" y="11"/>
                  </a:lnTo>
                  <a:lnTo>
                    <a:pt x="91" y="6"/>
                  </a:lnTo>
                  <a:lnTo>
                    <a:pt x="96" y="11"/>
                  </a:lnTo>
                  <a:lnTo>
                    <a:pt x="101" y="11"/>
                  </a:lnTo>
                  <a:lnTo>
                    <a:pt x="121" y="6"/>
                  </a:lnTo>
                  <a:lnTo>
                    <a:pt x="126" y="0"/>
                  </a:lnTo>
                  <a:lnTo>
                    <a:pt x="131" y="6"/>
                  </a:lnTo>
                  <a:lnTo>
                    <a:pt x="136" y="11"/>
                  </a:lnTo>
                  <a:lnTo>
                    <a:pt x="136" y="16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42" y="21"/>
                  </a:lnTo>
                  <a:lnTo>
                    <a:pt x="142" y="26"/>
                  </a:lnTo>
                  <a:lnTo>
                    <a:pt x="147" y="41"/>
                  </a:lnTo>
                  <a:lnTo>
                    <a:pt x="152" y="41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82" y="36"/>
                  </a:lnTo>
                  <a:lnTo>
                    <a:pt x="192" y="4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4" name="Freeform 188">
              <a:extLst>
                <a:ext uri="{FF2B5EF4-FFF2-40B4-BE49-F238E27FC236}">
                  <a16:creationId xmlns:a16="http://schemas.microsoft.com/office/drawing/2014/main" id="{099344F8-6E4F-B1E5-9BE0-96B4BCF03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6" y="3938588"/>
              <a:ext cx="417513" cy="288925"/>
            </a:xfrm>
            <a:custGeom>
              <a:avLst/>
              <a:gdLst>
                <a:gd name="T0" fmla="*/ 263 w 263"/>
                <a:gd name="T1" fmla="*/ 15 h 182"/>
                <a:gd name="T2" fmla="*/ 258 w 263"/>
                <a:gd name="T3" fmla="*/ 40 h 182"/>
                <a:gd name="T4" fmla="*/ 248 w 263"/>
                <a:gd name="T5" fmla="*/ 66 h 182"/>
                <a:gd name="T6" fmla="*/ 238 w 263"/>
                <a:gd name="T7" fmla="*/ 81 h 182"/>
                <a:gd name="T8" fmla="*/ 238 w 263"/>
                <a:gd name="T9" fmla="*/ 111 h 182"/>
                <a:gd name="T10" fmla="*/ 233 w 263"/>
                <a:gd name="T11" fmla="*/ 136 h 182"/>
                <a:gd name="T12" fmla="*/ 217 w 263"/>
                <a:gd name="T13" fmla="*/ 147 h 182"/>
                <a:gd name="T14" fmla="*/ 212 w 263"/>
                <a:gd name="T15" fmla="*/ 152 h 182"/>
                <a:gd name="T16" fmla="*/ 207 w 263"/>
                <a:gd name="T17" fmla="*/ 157 h 182"/>
                <a:gd name="T18" fmla="*/ 187 w 263"/>
                <a:gd name="T19" fmla="*/ 182 h 182"/>
                <a:gd name="T20" fmla="*/ 167 w 263"/>
                <a:gd name="T21" fmla="*/ 167 h 182"/>
                <a:gd name="T22" fmla="*/ 152 w 263"/>
                <a:gd name="T23" fmla="*/ 162 h 182"/>
                <a:gd name="T24" fmla="*/ 172 w 263"/>
                <a:gd name="T25" fmla="*/ 172 h 182"/>
                <a:gd name="T26" fmla="*/ 177 w 263"/>
                <a:gd name="T27" fmla="*/ 177 h 182"/>
                <a:gd name="T28" fmla="*/ 167 w 263"/>
                <a:gd name="T29" fmla="*/ 177 h 182"/>
                <a:gd name="T30" fmla="*/ 162 w 263"/>
                <a:gd name="T31" fmla="*/ 182 h 182"/>
                <a:gd name="T32" fmla="*/ 141 w 263"/>
                <a:gd name="T33" fmla="*/ 182 h 182"/>
                <a:gd name="T34" fmla="*/ 136 w 263"/>
                <a:gd name="T35" fmla="*/ 182 h 182"/>
                <a:gd name="T36" fmla="*/ 106 w 263"/>
                <a:gd name="T37" fmla="*/ 177 h 182"/>
                <a:gd name="T38" fmla="*/ 81 w 263"/>
                <a:gd name="T39" fmla="*/ 182 h 182"/>
                <a:gd name="T40" fmla="*/ 70 w 263"/>
                <a:gd name="T41" fmla="*/ 162 h 182"/>
                <a:gd name="T42" fmla="*/ 70 w 263"/>
                <a:gd name="T43" fmla="*/ 152 h 182"/>
                <a:gd name="T44" fmla="*/ 55 w 263"/>
                <a:gd name="T45" fmla="*/ 147 h 182"/>
                <a:gd name="T46" fmla="*/ 25 w 263"/>
                <a:gd name="T47" fmla="*/ 147 h 182"/>
                <a:gd name="T48" fmla="*/ 15 w 263"/>
                <a:gd name="T49" fmla="*/ 126 h 182"/>
                <a:gd name="T50" fmla="*/ 20 w 263"/>
                <a:gd name="T51" fmla="*/ 116 h 182"/>
                <a:gd name="T52" fmla="*/ 30 w 263"/>
                <a:gd name="T53" fmla="*/ 116 h 182"/>
                <a:gd name="T54" fmla="*/ 30 w 263"/>
                <a:gd name="T55" fmla="*/ 96 h 182"/>
                <a:gd name="T56" fmla="*/ 20 w 263"/>
                <a:gd name="T57" fmla="*/ 96 h 182"/>
                <a:gd name="T58" fmla="*/ 10 w 263"/>
                <a:gd name="T59" fmla="*/ 101 h 182"/>
                <a:gd name="T60" fmla="*/ 5 w 263"/>
                <a:gd name="T61" fmla="*/ 81 h 182"/>
                <a:gd name="T62" fmla="*/ 30 w 263"/>
                <a:gd name="T63" fmla="*/ 86 h 182"/>
                <a:gd name="T64" fmla="*/ 25 w 263"/>
                <a:gd name="T65" fmla="*/ 76 h 182"/>
                <a:gd name="T66" fmla="*/ 20 w 263"/>
                <a:gd name="T67" fmla="*/ 66 h 182"/>
                <a:gd name="T68" fmla="*/ 10 w 263"/>
                <a:gd name="T69" fmla="*/ 50 h 182"/>
                <a:gd name="T70" fmla="*/ 20 w 263"/>
                <a:gd name="T71" fmla="*/ 35 h 182"/>
                <a:gd name="T72" fmla="*/ 55 w 263"/>
                <a:gd name="T73" fmla="*/ 35 h 182"/>
                <a:gd name="T74" fmla="*/ 65 w 263"/>
                <a:gd name="T75" fmla="*/ 35 h 182"/>
                <a:gd name="T76" fmla="*/ 60 w 263"/>
                <a:gd name="T77" fmla="*/ 45 h 182"/>
                <a:gd name="T78" fmla="*/ 76 w 263"/>
                <a:gd name="T79" fmla="*/ 50 h 182"/>
                <a:gd name="T80" fmla="*/ 101 w 263"/>
                <a:gd name="T81" fmla="*/ 50 h 182"/>
                <a:gd name="T82" fmla="*/ 126 w 263"/>
                <a:gd name="T83" fmla="*/ 55 h 182"/>
                <a:gd name="T84" fmla="*/ 152 w 263"/>
                <a:gd name="T85" fmla="*/ 60 h 182"/>
                <a:gd name="T86" fmla="*/ 172 w 263"/>
                <a:gd name="T87" fmla="*/ 50 h 182"/>
                <a:gd name="T88" fmla="*/ 187 w 263"/>
                <a:gd name="T89" fmla="*/ 40 h 182"/>
                <a:gd name="T90" fmla="*/ 202 w 263"/>
                <a:gd name="T91" fmla="*/ 30 h 182"/>
                <a:gd name="T92" fmla="*/ 202 w 263"/>
                <a:gd name="T93" fmla="*/ 25 h 182"/>
                <a:gd name="T94" fmla="*/ 217 w 263"/>
                <a:gd name="T95" fmla="*/ 30 h 182"/>
                <a:gd name="T96" fmla="*/ 227 w 263"/>
                <a:gd name="T97" fmla="*/ 25 h 182"/>
                <a:gd name="T98" fmla="*/ 243 w 263"/>
                <a:gd name="T99" fmla="*/ 25 h 182"/>
                <a:gd name="T100" fmla="*/ 248 w 263"/>
                <a:gd name="T101" fmla="*/ 20 h 182"/>
                <a:gd name="T102" fmla="*/ 248 w 263"/>
                <a:gd name="T103" fmla="*/ 15 h 182"/>
                <a:gd name="T104" fmla="*/ 248 w 263"/>
                <a:gd name="T105" fmla="*/ 0 h 182"/>
                <a:gd name="T106" fmla="*/ 258 w 263"/>
                <a:gd name="T107" fmla="*/ 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82">
                  <a:moveTo>
                    <a:pt x="258" y="5"/>
                  </a:moveTo>
                  <a:lnTo>
                    <a:pt x="258" y="5"/>
                  </a:lnTo>
                  <a:lnTo>
                    <a:pt x="263" y="15"/>
                  </a:lnTo>
                  <a:lnTo>
                    <a:pt x="263" y="20"/>
                  </a:lnTo>
                  <a:lnTo>
                    <a:pt x="263" y="25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5"/>
                  </a:lnTo>
                  <a:lnTo>
                    <a:pt x="248" y="66"/>
                  </a:lnTo>
                  <a:lnTo>
                    <a:pt x="243" y="76"/>
                  </a:lnTo>
                  <a:lnTo>
                    <a:pt x="243" y="81"/>
                  </a:lnTo>
                  <a:lnTo>
                    <a:pt x="238" y="81"/>
                  </a:lnTo>
                  <a:lnTo>
                    <a:pt x="238" y="91"/>
                  </a:lnTo>
                  <a:lnTo>
                    <a:pt x="243" y="106"/>
                  </a:lnTo>
                  <a:lnTo>
                    <a:pt x="238" y="111"/>
                  </a:lnTo>
                  <a:lnTo>
                    <a:pt x="238" y="121"/>
                  </a:lnTo>
                  <a:lnTo>
                    <a:pt x="238" y="126"/>
                  </a:lnTo>
                  <a:lnTo>
                    <a:pt x="233" y="136"/>
                  </a:lnTo>
                  <a:lnTo>
                    <a:pt x="233" y="136"/>
                  </a:lnTo>
                  <a:lnTo>
                    <a:pt x="233" y="141"/>
                  </a:lnTo>
                  <a:lnTo>
                    <a:pt x="217" y="147"/>
                  </a:lnTo>
                  <a:lnTo>
                    <a:pt x="212" y="152"/>
                  </a:lnTo>
                  <a:lnTo>
                    <a:pt x="212" y="147"/>
                  </a:lnTo>
                  <a:lnTo>
                    <a:pt x="212" y="152"/>
                  </a:lnTo>
                  <a:lnTo>
                    <a:pt x="212" y="157"/>
                  </a:lnTo>
                  <a:lnTo>
                    <a:pt x="207" y="157"/>
                  </a:lnTo>
                  <a:lnTo>
                    <a:pt x="207" y="157"/>
                  </a:lnTo>
                  <a:lnTo>
                    <a:pt x="202" y="167"/>
                  </a:lnTo>
                  <a:lnTo>
                    <a:pt x="192" y="182"/>
                  </a:lnTo>
                  <a:lnTo>
                    <a:pt x="187" y="182"/>
                  </a:lnTo>
                  <a:lnTo>
                    <a:pt x="187" y="182"/>
                  </a:lnTo>
                  <a:lnTo>
                    <a:pt x="172" y="167"/>
                  </a:lnTo>
                  <a:lnTo>
                    <a:pt x="167" y="167"/>
                  </a:lnTo>
                  <a:lnTo>
                    <a:pt x="157" y="157"/>
                  </a:lnTo>
                  <a:lnTo>
                    <a:pt x="152" y="157"/>
                  </a:lnTo>
                  <a:lnTo>
                    <a:pt x="152" y="162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72" y="172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2" y="177"/>
                  </a:lnTo>
                  <a:lnTo>
                    <a:pt x="167" y="177"/>
                  </a:lnTo>
                  <a:lnTo>
                    <a:pt x="167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7" y="177"/>
                  </a:lnTo>
                  <a:lnTo>
                    <a:pt x="152" y="177"/>
                  </a:lnTo>
                  <a:lnTo>
                    <a:pt x="141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26" y="182"/>
                  </a:lnTo>
                  <a:lnTo>
                    <a:pt x="116" y="177"/>
                  </a:lnTo>
                  <a:lnTo>
                    <a:pt x="106" y="177"/>
                  </a:lnTo>
                  <a:lnTo>
                    <a:pt x="101" y="177"/>
                  </a:lnTo>
                  <a:lnTo>
                    <a:pt x="86" y="182"/>
                  </a:lnTo>
                  <a:lnTo>
                    <a:pt x="81" y="182"/>
                  </a:lnTo>
                  <a:lnTo>
                    <a:pt x="76" y="167"/>
                  </a:lnTo>
                  <a:lnTo>
                    <a:pt x="76" y="162"/>
                  </a:lnTo>
                  <a:lnTo>
                    <a:pt x="70" y="162"/>
                  </a:lnTo>
                  <a:lnTo>
                    <a:pt x="70" y="162"/>
                  </a:lnTo>
                  <a:lnTo>
                    <a:pt x="70" y="157"/>
                  </a:lnTo>
                  <a:lnTo>
                    <a:pt x="70" y="152"/>
                  </a:lnTo>
                  <a:lnTo>
                    <a:pt x="65" y="147"/>
                  </a:lnTo>
                  <a:lnTo>
                    <a:pt x="60" y="141"/>
                  </a:lnTo>
                  <a:lnTo>
                    <a:pt x="55" y="147"/>
                  </a:lnTo>
                  <a:lnTo>
                    <a:pt x="35" y="152"/>
                  </a:lnTo>
                  <a:lnTo>
                    <a:pt x="30" y="152"/>
                  </a:lnTo>
                  <a:lnTo>
                    <a:pt x="25" y="147"/>
                  </a:lnTo>
                  <a:lnTo>
                    <a:pt x="15" y="152"/>
                  </a:lnTo>
                  <a:lnTo>
                    <a:pt x="10" y="13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0" y="116"/>
                  </a:lnTo>
                  <a:lnTo>
                    <a:pt x="25" y="121"/>
                  </a:lnTo>
                  <a:lnTo>
                    <a:pt x="30" y="121"/>
                  </a:lnTo>
                  <a:lnTo>
                    <a:pt x="30" y="116"/>
                  </a:lnTo>
                  <a:lnTo>
                    <a:pt x="30" y="106"/>
                  </a:lnTo>
                  <a:lnTo>
                    <a:pt x="30" y="101"/>
                  </a:lnTo>
                  <a:lnTo>
                    <a:pt x="30" y="96"/>
                  </a:lnTo>
                  <a:lnTo>
                    <a:pt x="25" y="101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96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0" y="9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6"/>
                  </a:lnTo>
                  <a:lnTo>
                    <a:pt x="15" y="91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1"/>
                  </a:lnTo>
                  <a:lnTo>
                    <a:pt x="25" y="76"/>
                  </a:lnTo>
                  <a:lnTo>
                    <a:pt x="15" y="76"/>
                  </a:lnTo>
                  <a:lnTo>
                    <a:pt x="15" y="7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60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40" y="30"/>
                  </a:lnTo>
                  <a:lnTo>
                    <a:pt x="55" y="35"/>
                  </a:lnTo>
                  <a:lnTo>
                    <a:pt x="60" y="30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5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91" y="45"/>
                  </a:lnTo>
                  <a:lnTo>
                    <a:pt x="101" y="50"/>
                  </a:lnTo>
                  <a:lnTo>
                    <a:pt x="111" y="50"/>
                  </a:lnTo>
                  <a:lnTo>
                    <a:pt x="116" y="55"/>
                  </a:lnTo>
                  <a:lnTo>
                    <a:pt x="126" y="55"/>
                  </a:lnTo>
                  <a:lnTo>
                    <a:pt x="136" y="55"/>
                  </a:lnTo>
                  <a:lnTo>
                    <a:pt x="146" y="55"/>
                  </a:lnTo>
                  <a:lnTo>
                    <a:pt x="152" y="60"/>
                  </a:lnTo>
                  <a:lnTo>
                    <a:pt x="162" y="60"/>
                  </a:lnTo>
                  <a:lnTo>
                    <a:pt x="167" y="55"/>
                  </a:lnTo>
                  <a:lnTo>
                    <a:pt x="172" y="50"/>
                  </a:lnTo>
                  <a:lnTo>
                    <a:pt x="182" y="50"/>
                  </a:lnTo>
                  <a:lnTo>
                    <a:pt x="182" y="45"/>
                  </a:lnTo>
                  <a:lnTo>
                    <a:pt x="187" y="40"/>
                  </a:lnTo>
                  <a:lnTo>
                    <a:pt x="197" y="35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7" y="30"/>
                  </a:lnTo>
                  <a:lnTo>
                    <a:pt x="212" y="25"/>
                  </a:lnTo>
                  <a:lnTo>
                    <a:pt x="217" y="30"/>
                  </a:lnTo>
                  <a:lnTo>
                    <a:pt x="222" y="25"/>
                  </a:lnTo>
                  <a:lnTo>
                    <a:pt x="227" y="30"/>
                  </a:lnTo>
                  <a:lnTo>
                    <a:pt x="227" y="25"/>
                  </a:lnTo>
                  <a:lnTo>
                    <a:pt x="227" y="25"/>
                  </a:lnTo>
                  <a:lnTo>
                    <a:pt x="233" y="25"/>
                  </a:lnTo>
                  <a:lnTo>
                    <a:pt x="243" y="25"/>
                  </a:lnTo>
                  <a:lnTo>
                    <a:pt x="243" y="25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53" y="20"/>
                  </a:lnTo>
                  <a:lnTo>
                    <a:pt x="253" y="15"/>
                  </a:lnTo>
                  <a:lnTo>
                    <a:pt x="248" y="15"/>
                  </a:lnTo>
                  <a:lnTo>
                    <a:pt x="243" y="10"/>
                  </a:lnTo>
                  <a:lnTo>
                    <a:pt x="243" y="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8" y="5"/>
                  </a:lnTo>
                  <a:lnTo>
                    <a:pt x="258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5" name="Freeform 189">
              <a:extLst>
                <a:ext uri="{FF2B5EF4-FFF2-40B4-BE49-F238E27FC236}">
                  <a16:creationId xmlns:a16="http://schemas.microsoft.com/office/drawing/2014/main" id="{6B44DB5B-7C1D-A209-63FF-ECE8E56FA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6" y="3729038"/>
              <a:ext cx="466725" cy="304800"/>
            </a:xfrm>
            <a:custGeom>
              <a:avLst/>
              <a:gdLst>
                <a:gd name="T0" fmla="*/ 20 w 294"/>
                <a:gd name="T1" fmla="*/ 56 h 192"/>
                <a:gd name="T2" fmla="*/ 31 w 294"/>
                <a:gd name="T3" fmla="*/ 56 h 192"/>
                <a:gd name="T4" fmla="*/ 41 w 294"/>
                <a:gd name="T5" fmla="*/ 66 h 192"/>
                <a:gd name="T6" fmla="*/ 46 w 294"/>
                <a:gd name="T7" fmla="*/ 56 h 192"/>
                <a:gd name="T8" fmla="*/ 56 w 294"/>
                <a:gd name="T9" fmla="*/ 41 h 192"/>
                <a:gd name="T10" fmla="*/ 61 w 294"/>
                <a:gd name="T11" fmla="*/ 15 h 192"/>
                <a:gd name="T12" fmla="*/ 86 w 294"/>
                <a:gd name="T13" fmla="*/ 5 h 192"/>
                <a:gd name="T14" fmla="*/ 96 w 294"/>
                <a:gd name="T15" fmla="*/ 0 h 192"/>
                <a:gd name="T16" fmla="*/ 112 w 294"/>
                <a:gd name="T17" fmla="*/ 5 h 192"/>
                <a:gd name="T18" fmla="*/ 142 w 294"/>
                <a:gd name="T19" fmla="*/ 10 h 192"/>
                <a:gd name="T20" fmla="*/ 157 w 294"/>
                <a:gd name="T21" fmla="*/ 5 h 192"/>
                <a:gd name="T22" fmla="*/ 147 w 294"/>
                <a:gd name="T23" fmla="*/ 5 h 192"/>
                <a:gd name="T24" fmla="*/ 228 w 294"/>
                <a:gd name="T25" fmla="*/ 30 h 192"/>
                <a:gd name="T26" fmla="*/ 284 w 294"/>
                <a:gd name="T27" fmla="*/ 76 h 192"/>
                <a:gd name="T28" fmla="*/ 294 w 294"/>
                <a:gd name="T29" fmla="*/ 106 h 192"/>
                <a:gd name="T30" fmla="*/ 294 w 294"/>
                <a:gd name="T31" fmla="*/ 127 h 192"/>
                <a:gd name="T32" fmla="*/ 294 w 294"/>
                <a:gd name="T33" fmla="*/ 137 h 192"/>
                <a:gd name="T34" fmla="*/ 279 w 294"/>
                <a:gd name="T35" fmla="*/ 137 h 192"/>
                <a:gd name="T36" fmla="*/ 289 w 294"/>
                <a:gd name="T37" fmla="*/ 147 h 192"/>
                <a:gd name="T38" fmla="*/ 284 w 294"/>
                <a:gd name="T39" fmla="*/ 152 h 192"/>
                <a:gd name="T40" fmla="*/ 269 w 294"/>
                <a:gd name="T41" fmla="*/ 157 h 192"/>
                <a:gd name="T42" fmla="*/ 263 w 294"/>
                <a:gd name="T43" fmla="*/ 162 h 192"/>
                <a:gd name="T44" fmla="*/ 248 w 294"/>
                <a:gd name="T45" fmla="*/ 157 h 192"/>
                <a:gd name="T46" fmla="*/ 238 w 294"/>
                <a:gd name="T47" fmla="*/ 157 h 192"/>
                <a:gd name="T48" fmla="*/ 238 w 294"/>
                <a:gd name="T49" fmla="*/ 162 h 192"/>
                <a:gd name="T50" fmla="*/ 218 w 294"/>
                <a:gd name="T51" fmla="*/ 177 h 192"/>
                <a:gd name="T52" fmla="*/ 203 w 294"/>
                <a:gd name="T53" fmla="*/ 187 h 192"/>
                <a:gd name="T54" fmla="*/ 182 w 294"/>
                <a:gd name="T55" fmla="*/ 187 h 192"/>
                <a:gd name="T56" fmla="*/ 152 w 294"/>
                <a:gd name="T57" fmla="*/ 187 h 192"/>
                <a:gd name="T58" fmla="*/ 127 w 294"/>
                <a:gd name="T59" fmla="*/ 177 h 192"/>
                <a:gd name="T60" fmla="*/ 106 w 294"/>
                <a:gd name="T61" fmla="*/ 182 h 192"/>
                <a:gd name="T62" fmla="*/ 96 w 294"/>
                <a:gd name="T63" fmla="*/ 172 h 192"/>
                <a:gd name="T64" fmla="*/ 101 w 294"/>
                <a:gd name="T65" fmla="*/ 167 h 192"/>
                <a:gd name="T66" fmla="*/ 76 w 294"/>
                <a:gd name="T67" fmla="*/ 162 h 192"/>
                <a:gd name="T68" fmla="*/ 46 w 294"/>
                <a:gd name="T69" fmla="*/ 162 h 192"/>
                <a:gd name="T70" fmla="*/ 31 w 294"/>
                <a:gd name="T71" fmla="*/ 147 h 192"/>
                <a:gd name="T72" fmla="*/ 20 w 294"/>
                <a:gd name="T73" fmla="*/ 152 h 192"/>
                <a:gd name="T74" fmla="*/ 15 w 294"/>
                <a:gd name="T75" fmla="*/ 142 h 192"/>
                <a:gd name="T76" fmla="*/ 10 w 294"/>
                <a:gd name="T77" fmla="*/ 127 h 192"/>
                <a:gd name="T78" fmla="*/ 15 w 294"/>
                <a:gd name="T79" fmla="*/ 117 h 192"/>
                <a:gd name="T80" fmla="*/ 10 w 294"/>
                <a:gd name="T81" fmla="*/ 101 h 192"/>
                <a:gd name="T82" fmla="*/ 5 w 294"/>
                <a:gd name="T83" fmla="*/ 81 h 192"/>
                <a:gd name="T84" fmla="*/ 25 w 294"/>
                <a:gd name="T85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92">
                  <a:moveTo>
                    <a:pt x="20" y="66"/>
                  </a:moveTo>
                  <a:lnTo>
                    <a:pt x="20" y="66"/>
                  </a:lnTo>
                  <a:lnTo>
                    <a:pt x="20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6" y="61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1"/>
                  </a:lnTo>
                  <a:lnTo>
                    <a:pt x="46" y="56"/>
                  </a:lnTo>
                  <a:lnTo>
                    <a:pt x="51" y="51"/>
                  </a:lnTo>
                  <a:lnTo>
                    <a:pt x="51" y="46"/>
                  </a:lnTo>
                  <a:lnTo>
                    <a:pt x="56" y="41"/>
                  </a:lnTo>
                  <a:lnTo>
                    <a:pt x="56" y="30"/>
                  </a:lnTo>
                  <a:lnTo>
                    <a:pt x="61" y="20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76" y="5"/>
                  </a:lnTo>
                  <a:lnTo>
                    <a:pt x="86" y="5"/>
                  </a:lnTo>
                  <a:lnTo>
                    <a:pt x="96" y="5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12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57" y="10"/>
                  </a:lnTo>
                  <a:lnTo>
                    <a:pt x="157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208" y="15"/>
                  </a:lnTo>
                  <a:lnTo>
                    <a:pt x="228" y="30"/>
                  </a:lnTo>
                  <a:lnTo>
                    <a:pt x="274" y="61"/>
                  </a:lnTo>
                  <a:lnTo>
                    <a:pt x="279" y="66"/>
                  </a:lnTo>
                  <a:lnTo>
                    <a:pt x="284" y="76"/>
                  </a:lnTo>
                  <a:lnTo>
                    <a:pt x="289" y="91"/>
                  </a:lnTo>
                  <a:lnTo>
                    <a:pt x="294" y="96"/>
                  </a:lnTo>
                  <a:lnTo>
                    <a:pt x="294" y="106"/>
                  </a:lnTo>
                  <a:lnTo>
                    <a:pt x="294" y="111"/>
                  </a:lnTo>
                  <a:lnTo>
                    <a:pt x="294" y="117"/>
                  </a:lnTo>
                  <a:lnTo>
                    <a:pt x="294" y="127"/>
                  </a:lnTo>
                  <a:lnTo>
                    <a:pt x="294" y="137"/>
                  </a:lnTo>
                  <a:lnTo>
                    <a:pt x="294" y="137"/>
                  </a:lnTo>
                  <a:lnTo>
                    <a:pt x="294" y="137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79" y="137"/>
                  </a:lnTo>
                  <a:lnTo>
                    <a:pt x="279" y="142"/>
                  </a:lnTo>
                  <a:lnTo>
                    <a:pt x="284" y="147"/>
                  </a:lnTo>
                  <a:lnTo>
                    <a:pt x="289" y="147"/>
                  </a:lnTo>
                  <a:lnTo>
                    <a:pt x="289" y="152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69" y="157"/>
                  </a:lnTo>
                  <a:lnTo>
                    <a:pt x="263" y="157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58" y="157"/>
                  </a:lnTo>
                  <a:lnTo>
                    <a:pt x="253" y="162"/>
                  </a:lnTo>
                  <a:lnTo>
                    <a:pt x="248" y="157"/>
                  </a:lnTo>
                  <a:lnTo>
                    <a:pt x="243" y="162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3" y="167"/>
                  </a:lnTo>
                  <a:lnTo>
                    <a:pt x="223" y="172"/>
                  </a:lnTo>
                  <a:lnTo>
                    <a:pt x="218" y="177"/>
                  </a:lnTo>
                  <a:lnTo>
                    <a:pt x="218" y="182"/>
                  </a:lnTo>
                  <a:lnTo>
                    <a:pt x="208" y="182"/>
                  </a:lnTo>
                  <a:lnTo>
                    <a:pt x="203" y="187"/>
                  </a:lnTo>
                  <a:lnTo>
                    <a:pt x="198" y="192"/>
                  </a:lnTo>
                  <a:lnTo>
                    <a:pt x="188" y="192"/>
                  </a:lnTo>
                  <a:lnTo>
                    <a:pt x="182" y="187"/>
                  </a:lnTo>
                  <a:lnTo>
                    <a:pt x="172" y="187"/>
                  </a:lnTo>
                  <a:lnTo>
                    <a:pt x="162" y="187"/>
                  </a:lnTo>
                  <a:lnTo>
                    <a:pt x="152" y="187"/>
                  </a:lnTo>
                  <a:lnTo>
                    <a:pt x="147" y="182"/>
                  </a:lnTo>
                  <a:lnTo>
                    <a:pt x="137" y="182"/>
                  </a:lnTo>
                  <a:lnTo>
                    <a:pt x="127" y="177"/>
                  </a:lnTo>
                  <a:lnTo>
                    <a:pt x="117" y="182"/>
                  </a:lnTo>
                  <a:lnTo>
                    <a:pt x="112" y="182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6" y="177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96" y="162"/>
                  </a:lnTo>
                  <a:lnTo>
                    <a:pt x="91" y="167"/>
                  </a:lnTo>
                  <a:lnTo>
                    <a:pt x="76" y="162"/>
                  </a:lnTo>
                  <a:lnTo>
                    <a:pt x="61" y="167"/>
                  </a:lnTo>
                  <a:lnTo>
                    <a:pt x="56" y="167"/>
                  </a:lnTo>
                  <a:lnTo>
                    <a:pt x="46" y="16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31" y="147"/>
                  </a:lnTo>
                  <a:lnTo>
                    <a:pt x="25" y="147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15" y="147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10" y="137"/>
                  </a:lnTo>
                  <a:lnTo>
                    <a:pt x="15" y="132"/>
                  </a:lnTo>
                  <a:lnTo>
                    <a:pt x="10" y="127"/>
                  </a:lnTo>
                  <a:lnTo>
                    <a:pt x="10" y="122"/>
                  </a:lnTo>
                  <a:lnTo>
                    <a:pt x="15" y="122"/>
                  </a:lnTo>
                  <a:lnTo>
                    <a:pt x="15" y="117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0" y="96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20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6" name="Freeform 190">
              <a:extLst>
                <a:ext uri="{FF2B5EF4-FFF2-40B4-BE49-F238E27FC236}">
                  <a16:creationId xmlns:a16="http://schemas.microsoft.com/office/drawing/2014/main" id="{1593113A-2CAA-6858-A746-6C1823917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4" y="4733925"/>
              <a:ext cx="73025" cy="55563"/>
            </a:xfrm>
            <a:custGeom>
              <a:avLst/>
              <a:gdLst>
                <a:gd name="T0" fmla="*/ 46 w 46"/>
                <a:gd name="T1" fmla="*/ 30 h 35"/>
                <a:gd name="T2" fmla="*/ 46 w 46"/>
                <a:gd name="T3" fmla="*/ 30 h 35"/>
                <a:gd name="T4" fmla="*/ 46 w 46"/>
                <a:gd name="T5" fmla="*/ 35 h 35"/>
                <a:gd name="T6" fmla="*/ 46 w 46"/>
                <a:gd name="T7" fmla="*/ 35 h 35"/>
                <a:gd name="T8" fmla="*/ 10 w 46"/>
                <a:gd name="T9" fmla="*/ 20 h 35"/>
                <a:gd name="T10" fmla="*/ 5 w 46"/>
                <a:gd name="T11" fmla="*/ 20 h 35"/>
                <a:gd name="T12" fmla="*/ 0 w 46"/>
                <a:gd name="T13" fmla="*/ 20 h 35"/>
                <a:gd name="T14" fmla="*/ 0 w 46"/>
                <a:gd name="T15" fmla="*/ 15 h 35"/>
                <a:gd name="T16" fmla="*/ 0 w 46"/>
                <a:gd name="T17" fmla="*/ 10 h 35"/>
                <a:gd name="T18" fmla="*/ 0 w 46"/>
                <a:gd name="T19" fmla="*/ 5 h 35"/>
                <a:gd name="T20" fmla="*/ 5 w 46"/>
                <a:gd name="T21" fmla="*/ 10 h 35"/>
                <a:gd name="T22" fmla="*/ 10 w 46"/>
                <a:gd name="T23" fmla="*/ 5 h 35"/>
                <a:gd name="T24" fmla="*/ 10 w 46"/>
                <a:gd name="T25" fmla="*/ 5 h 35"/>
                <a:gd name="T26" fmla="*/ 15 w 46"/>
                <a:gd name="T27" fmla="*/ 0 h 35"/>
                <a:gd name="T28" fmla="*/ 15 w 46"/>
                <a:gd name="T29" fmla="*/ 5 h 35"/>
                <a:gd name="T30" fmla="*/ 15 w 46"/>
                <a:gd name="T31" fmla="*/ 5 h 35"/>
                <a:gd name="T32" fmla="*/ 20 w 46"/>
                <a:gd name="T33" fmla="*/ 5 h 35"/>
                <a:gd name="T34" fmla="*/ 26 w 46"/>
                <a:gd name="T35" fmla="*/ 10 h 35"/>
                <a:gd name="T36" fmla="*/ 31 w 46"/>
                <a:gd name="T37" fmla="*/ 15 h 35"/>
                <a:gd name="T38" fmla="*/ 41 w 46"/>
                <a:gd name="T39" fmla="*/ 25 h 35"/>
                <a:gd name="T40" fmla="*/ 46 w 46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35">
                  <a:moveTo>
                    <a:pt x="46" y="30"/>
                  </a:moveTo>
                  <a:lnTo>
                    <a:pt x="46" y="30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6" y="10"/>
                  </a:lnTo>
                  <a:lnTo>
                    <a:pt x="31" y="15"/>
                  </a:lnTo>
                  <a:lnTo>
                    <a:pt x="41" y="25"/>
                  </a:lnTo>
                  <a:lnTo>
                    <a:pt x="46" y="3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7" name="Freeform 191">
              <a:extLst>
                <a:ext uri="{FF2B5EF4-FFF2-40B4-BE49-F238E27FC236}">
                  <a16:creationId xmlns:a16="http://schemas.microsoft.com/office/drawing/2014/main" id="{E7B87959-E78D-4696-AE33-DDBEFDB50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6" y="4379913"/>
              <a:ext cx="57150" cy="73025"/>
            </a:xfrm>
            <a:custGeom>
              <a:avLst/>
              <a:gdLst>
                <a:gd name="T0" fmla="*/ 0 w 36"/>
                <a:gd name="T1" fmla="*/ 10 h 46"/>
                <a:gd name="T2" fmla="*/ 0 w 36"/>
                <a:gd name="T3" fmla="*/ 10 h 46"/>
                <a:gd name="T4" fmla="*/ 0 w 36"/>
                <a:gd name="T5" fmla="*/ 5 h 46"/>
                <a:gd name="T6" fmla="*/ 0 w 36"/>
                <a:gd name="T7" fmla="*/ 5 h 46"/>
                <a:gd name="T8" fmla="*/ 5 w 36"/>
                <a:gd name="T9" fmla="*/ 5 h 46"/>
                <a:gd name="T10" fmla="*/ 15 w 36"/>
                <a:gd name="T11" fmla="*/ 0 h 46"/>
                <a:gd name="T12" fmla="*/ 20 w 36"/>
                <a:gd name="T13" fmla="*/ 0 h 46"/>
                <a:gd name="T14" fmla="*/ 20 w 36"/>
                <a:gd name="T15" fmla="*/ 5 h 46"/>
                <a:gd name="T16" fmla="*/ 25 w 36"/>
                <a:gd name="T17" fmla="*/ 10 h 46"/>
                <a:gd name="T18" fmla="*/ 25 w 36"/>
                <a:gd name="T19" fmla="*/ 15 h 46"/>
                <a:gd name="T20" fmla="*/ 31 w 36"/>
                <a:gd name="T21" fmla="*/ 15 h 46"/>
                <a:gd name="T22" fmla="*/ 31 w 36"/>
                <a:gd name="T23" fmla="*/ 20 h 46"/>
                <a:gd name="T24" fmla="*/ 31 w 36"/>
                <a:gd name="T25" fmla="*/ 25 h 46"/>
                <a:gd name="T26" fmla="*/ 36 w 36"/>
                <a:gd name="T27" fmla="*/ 31 h 46"/>
                <a:gd name="T28" fmla="*/ 25 w 36"/>
                <a:gd name="T29" fmla="*/ 31 h 46"/>
                <a:gd name="T30" fmla="*/ 25 w 36"/>
                <a:gd name="T31" fmla="*/ 36 h 46"/>
                <a:gd name="T32" fmla="*/ 20 w 36"/>
                <a:gd name="T33" fmla="*/ 36 h 46"/>
                <a:gd name="T34" fmla="*/ 15 w 36"/>
                <a:gd name="T35" fmla="*/ 41 h 46"/>
                <a:gd name="T36" fmla="*/ 15 w 36"/>
                <a:gd name="T37" fmla="*/ 46 h 46"/>
                <a:gd name="T38" fmla="*/ 10 w 36"/>
                <a:gd name="T39" fmla="*/ 46 h 46"/>
                <a:gd name="T40" fmla="*/ 10 w 36"/>
                <a:gd name="T41" fmla="*/ 46 h 46"/>
                <a:gd name="T42" fmla="*/ 5 w 36"/>
                <a:gd name="T43" fmla="*/ 46 h 46"/>
                <a:gd name="T44" fmla="*/ 5 w 36"/>
                <a:gd name="T45" fmla="*/ 41 h 46"/>
                <a:gd name="T46" fmla="*/ 5 w 36"/>
                <a:gd name="T47" fmla="*/ 41 h 46"/>
                <a:gd name="T48" fmla="*/ 5 w 36"/>
                <a:gd name="T49" fmla="*/ 36 h 46"/>
                <a:gd name="T50" fmla="*/ 5 w 36"/>
                <a:gd name="T51" fmla="*/ 36 h 46"/>
                <a:gd name="T52" fmla="*/ 5 w 36"/>
                <a:gd name="T53" fmla="*/ 36 h 46"/>
                <a:gd name="T54" fmla="*/ 5 w 36"/>
                <a:gd name="T55" fmla="*/ 36 h 46"/>
                <a:gd name="T56" fmla="*/ 10 w 36"/>
                <a:gd name="T57" fmla="*/ 25 h 46"/>
                <a:gd name="T58" fmla="*/ 10 w 36"/>
                <a:gd name="T59" fmla="*/ 25 h 46"/>
                <a:gd name="T60" fmla="*/ 10 w 36"/>
                <a:gd name="T61" fmla="*/ 25 h 46"/>
                <a:gd name="T62" fmla="*/ 10 w 36"/>
                <a:gd name="T63" fmla="*/ 25 h 46"/>
                <a:gd name="T64" fmla="*/ 10 w 36"/>
                <a:gd name="T65" fmla="*/ 25 h 46"/>
                <a:gd name="T66" fmla="*/ 5 w 36"/>
                <a:gd name="T67" fmla="*/ 25 h 46"/>
                <a:gd name="T68" fmla="*/ 5 w 36"/>
                <a:gd name="T69" fmla="*/ 20 h 46"/>
                <a:gd name="T70" fmla="*/ 5 w 36"/>
                <a:gd name="T71" fmla="*/ 20 h 46"/>
                <a:gd name="T72" fmla="*/ 5 w 36"/>
                <a:gd name="T73" fmla="*/ 20 h 46"/>
                <a:gd name="T74" fmla="*/ 5 w 36"/>
                <a:gd name="T75" fmla="*/ 20 h 46"/>
                <a:gd name="T76" fmla="*/ 5 w 36"/>
                <a:gd name="T77" fmla="*/ 20 h 46"/>
                <a:gd name="T78" fmla="*/ 5 w 36"/>
                <a:gd name="T79" fmla="*/ 20 h 46"/>
                <a:gd name="T80" fmla="*/ 5 w 36"/>
                <a:gd name="T81" fmla="*/ 20 h 46"/>
                <a:gd name="T82" fmla="*/ 5 w 36"/>
                <a:gd name="T83" fmla="*/ 20 h 46"/>
                <a:gd name="T84" fmla="*/ 5 w 36"/>
                <a:gd name="T85" fmla="*/ 20 h 46"/>
                <a:gd name="T86" fmla="*/ 5 w 36"/>
                <a:gd name="T87" fmla="*/ 20 h 46"/>
                <a:gd name="T88" fmla="*/ 0 w 36"/>
                <a:gd name="T89" fmla="*/ 20 h 46"/>
                <a:gd name="T90" fmla="*/ 0 w 36"/>
                <a:gd name="T91" fmla="*/ 20 h 46"/>
                <a:gd name="T92" fmla="*/ 0 w 36"/>
                <a:gd name="T93" fmla="*/ 20 h 46"/>
                <a:gd name="T94" fmla="*/ 0 w 36"/>
                <a:gd name="T95" fmla="*/ 20 h 46"/>
                <a:gd name="T96" fmla="*/ 0 w 36"/>
                <a:gd name="T97" fmla="*/ 15 h 46"/>
                <a:gd name="T98" fmla="*/ 0 w 36"/>
                <a:gd name="T99" fmla="*/ 15 h 46"/>
                <a:gd name="T100" fmla="*/ 0 w 36"/>
                <a:gd name="T101" fmla="*/ 15 h 46"/>
                <a:gd name="T102" fmla="*/ 0 w 36"/>
                <a:gd name="T103" fmla="*/ 15 h 46"/>
                <a:gd name="T104" fmla="*/ 0 w 36"/>
                <a:gd name="T105" fmla="*/ 15 h 46"/>
                <a:gd name="T106" fmla="*/ 0 w 36"/>
                <a:gd name="T107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46"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31" y="15"/>
                  </a:lnTo>
                  <a:lnTo>
                    <a:pt x="31" y="20"/>
                  </a:lnTo>
                  <a:lnTo>
                    <a:pt x="31" y="25"/>
                  </a:lnTo>
                  <a:lnTo>
                    <a:pt x="36" y="31"/>
                  </a:lnTo>
                  <a:lnTo>
                    <a:pt x="25" y="31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8" name="Freeform 192">
              <a:extLst>
                <a:ext uri="{FF2B5EF4-FFF2-40B4-BE49-F238E27FC236}">
                  <a16:creationId xmlns:a16="http://schemas.microsoft.com/office/drawing/2014/main" id="{F30BB865-1610-901A-4B1E-207D1D59A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9" y="4419600"/>
              <a:ext cx="96838" cy="49213"/>
            </a:xfrm>
            <a:custGeom>
              <a:avLst/>
              <a:gdLst>
                <a:gd name="T0" fmla="*/ 56 w 61"/>
                <a:gd name="T1" fmla="*/ 6 h 31"/>
                <a:gd name="T2" fmla="*/ 56 w 61"/>
                <a:gd name="T3" fmla="*/ 6 h 31"/>
                <a:gd name="T4" fmla="*/ 61 w 61"/>
                <a:gd name="T5" fmla="*/ 6 h 31"/>
                <a:gd name="T6" fmla="*/ 61 w 61"/>
                <a:gd name="T7" fmla="*/ 11 h 31"/>
                <a:gd name="T8" fmla="*/ 56 w 61"/>
                <a:gd name="T9" fmla="*/ 11 h 31"/>
                <a:gd name="T10" fmla="*/ 41 w 61"/>
                <a:gd name="T11" fmla="*/ 16 h 31"/>
                <a:gd name="T12" fmla="*/ 41 w 61"/>
                <a:gd name="T13" fmla="*/ 16 h 31"/>
                <a:gd name="T14" fmla="*/ 41 w 61"/>
                <a:gd name="T15" fmla="*/ 21 h 31"/>
                <a:gd name="T16" fmla="*/ 41 w 61"/>
                <a:gd name="T17" fmla="*/ 21 h 31"/>
                <a:gd name="T18" fmla="*/ 36 w 61"/>
                <a:gd name="T19" fmla="*/ 26 h 31"/>
                <a:gd name="T20" fmla="*/ 36 w 61"/>
                <a:gd name="T21" fmla="*/ 26 h 31"/>
                <a:gd name="T22" fmla="*/ 31 w 61"/>
                <a:gd name="T23" fmla="*/ 31 h 31"/>
                <a:gd name="T24" fmla="*/ 31 w 61"/>
                <a:gd name="T25" fmla="*/ 31 h 31"/>
                <a:gd name="T26" fmla="*/ 26 w 61"/>
                <a:gd name="T27" fmla="*/ 31 h 31"/>
                <a:gd name="T28" fmla="*/ 26 w 61"/>
                <a:gd name="T29" fmla="*/ 31 h 31"/>
                <a:gd name="T30" fmla="*/ 21 w 61"/>
                <a:gd name="T31" fmla="*/ 31 h 31"/>
                <a:gd name="T32" fmla="*/ 21 w 61"/>
                <a:gd name="T33" fmla="*/ 31 h 31"/>
                <a:gd name="T34" fmla="*/ 16 w 61"/>
                <a:gd name="T35" fmla="*/ 26 h 31"/>
                <a:gd name="T36" fmla="*/ 16 w 61"/>
                <a:gd name="T37" fmla="*/ 26 h 31"/>
                <a:gd name="T38" fmla="*/ 10 w 61"/>
                <a:gd name="T39" fmla="*/ 26 h 31"/>
                <a:gd name="T40" fmla="*/ 0 w 61"/>
                <a:gd name="T41" fmla="*/ 26 h 31"/>
                <a:gd name="T42" fmla="*/ 0 w 61"/>
                <a:gd name="T43" fmla="*/ 21 h 31"/>
                <a:gd name="T44" fmla="*/ 0 w 61"/>
                <a:gd name="T45" fmla="*/ 21 h 31"/>
                <a:gd name="T46" fmla="*/ 0 w 61"/>
                <a:gd name="T47" fmla="*/ 21 h 31"/>
                <a:gd name="T48" fmla="*/ 0 w 61"/>
                <a:gd name="T49" fmla="*/ 16 h 31"/>
                <a:gd name="T50" fmla="*/ 5 w 61"/>
                <a:gd name="T51" fmla="*/ 11 h 31"/>
                <a:gd name="T52" fmla="*/ 10 w 61"/>
                <a:gd name="T53" fmla="*/ 11 h 31"/>
                <a:gd name="T54" fmla="*/ 10 w 61"/>
                <a:gd name="T55" fmla="*/ 6 h 31"/>
                <a:gd name="T56" fmla="*/ 21 w 61"/>
                <a:gd name="T57" fmla="*/ 6 h 31"/>
                <a:gd name="T58" fmla="*/ 16 w 61"/>
                <a:gd name="T59" fmla="*/ 0 h 31"/>
                <a:gd name="T60" fmla="*/ 26 w 61"/>
                <a:gd name="T61" fmla="*/ 0 h 31"/>
                <a:gd name="T62" fmla="*/ 36 w 61"/>
                <a:gd name="T63" fmla="*/ 0 h 31"/>
                <a:gd name="T64" fmla="*/ 46 w 61"/>
                <a:gd name="T65" fmla="*/ 0 h 31"/>
                <a:gd name="T66" fmla="*/ 56 w 61"/>
                <a:gd name="T6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31">
                  <a:moveTo>
                    <a:pt x="56" y="6"/>
                  </a:moveTo>
                  <a:lnTo>
                    <a:pt x="56" y="6"/>
                  </a:lnTo>
                  <a:lnTo>
                    <a:pt x="61" y="6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9" name="Freeform 193">
              <a:extLst>
                <a:ext uri="{FF2B5EF4-FFF2-40B4-BE49-F238E27FC236}">
                  <a16:creationId xmlns:a16="http://schemas.microsoft.com/office/drawing/2014/main" id="{A0DE6357-2F23-9514-9001-812AB092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4" y="4613275"/>
              <a:ext cx="306388" cy="192088"/>
            </a:xfrm>
            <a:custGeom>
              <a:avLst/>
              <a:gdLst>
                <a:gd name="T0" fmla="*/ 188 w 193"/>
                <a:gd name="T1" fmla="*/ 61 h 121"/>
                <a:gd name="T2" fmla="*/ 188 w 193"/>
                <a:gd name="T3" fmla="*/ 66 h 121"/>
                <a:gd name="T4" fmla="*/ 168 w 193"/>
                <a:gd name="T5" fmla="*/ 66 h 121"/>
                <a:gd name="T6" fmla="*/ 142 w 193"/>
                <a:gd name="T7" fmla="*/ 86 h 121"/>
                <a:gd name="T8" fmla="*/ 92 w 193"/>
                <a:gd name="T9" fmla="*/ 101 h 121"/>
                <a:gd name="T10" fmla="*/ 92 w 193"/>
                <a:gd name="T11" fmla="*/ 101 h 121"/>
                <a:gd name="T12" fmla="*/ 87 w 193"/>
                <a:gd name="T13" fmla="*/ 106 h 121"/>
                <a:gd name="T14" fmla="*/ 76 w 193"/>
                <a:gd name="T15" fmla="*/ 121 h 121"/>
                <a:gd name="T16" fmla="*/ 66 w 193"/>
                <a:gd name="T17" fmla="*/ 121 h 121"/>
                <a:gd name="T18" fmla="*/ 51 w 193"/>
                <a:gd name="T19" fmla="*/ 116 h 121"/>
                <a:gd name="T20" fmla="*/ 46 w 193"/>
                <a:gd name="T21" fmla="*/ 116 h 121"/>
                <a:gd name="T22" fmla="*/ 36 w 193"/>
                <a:gd name="T23" fmla="*/ 111 h 121"/>
                <a:gd name="T24" fmla="*/ 26 w 193"/>
                <a:gd name="T25" fmla="*/ 111 h 121"/>
                <a:gd name="T26" fmla="*/ 26 w 193"/>
                <a:gd name="T27" fmla="*/ 106 h 121"/>
                <a:gd name="T28" fmla="*/ 11 w 193"/>
                <a:gd name="T29" fmla="*/ 91 h 121"/>
                <a:gd name="T30" fmla="*/ 0 w 193"/>
                <a:gd name="T31" fmla="*/ 81 h 121"/>
                <a:gd name="T32" fmla="*/ 0 w 193"/>
                <a:gd name="T33" fmla="*/ 76 h 121"/>
                <a:gd name="T34" fmla="*/ 6 w 193"/>
                <a:gd name="T35" fmla="*/ 61 h 121"/>
                <a:gd name="T36" fmla="*/ 11 w 193"/>
                <a:gd name="T37" fmla="*/ 46 h 121"/>
                <a:gd name="T38" fmla="*/ 16 w 193"/>
                <a:gd name="T39" fmla="*/ 51 h 121"/>
                <a:gd name="T40" fmla="*/ 21 w 193"/>
                <a:gd name="T41" fmla="*/ 46 h 121"/>
                <a:gd name="T42" fmla="*/ 21 w 193"/>
                <a:gd name="T43" fmla="*/ 35 h 121"/>
                <a:gd name="T44" fmla="*/ 26 w 193"/>
                <a:gd name="T45" fmla="*/ 30 h 121"/>
                <a:gd name="T46" fmla="*/ 21 w 193"/>
                <a:gd name="T47" fmla="*/ 25 h 121"/>
                <a:gd name="T48" fmla="*/ 21 w 193"/>
                <a:gd name="T49" fmla="*/ 20 h 121"/>
                <a:gd name="T50" fmla="*/ 26 w 193"/>
                <a:gd name="T51" fmla="*/ 15 h 121"/>
                <a:gd name="T52" fmla="*/ 31 w 193"/>
                <a:gd name="T53" fmla="*/ 10 h 121"/>
                <a:gd name="T54" fmla="*/ 36 w 193"/>
                <a:gd name="T55" fmla="*/ 5 h 121"/>
                <a:gd name="T56" fmla="*/ 46 w 193"/>
                <a:gd name="T57" fmla="*/ 0 h 121"/>
                <a:gd name="T58" fmla="*/ 51 w 193"/>
                <a:gd name="T59" fmla="*/ 10 h 121"/>
                <a:gd name="T60" fmla="*/ 71 w 193"/>
                <a:gd name="T61" fmla="*/ 10 h 121"/>
                <a:gd name="T62" fmla="*/ 87 w 193"/>
                <a:gd name="T63" fmla="*/ 10 h 121"/>
                <a:gd name="T64" fmla="*/ 92 w 193"/>
                <a:gd name="T65" fmla="*/ 15 h 121"/>
                <a:gd name="T66" fmla="*/ 97 w 193"/>
                <a:gd name="T67" fmla="*/ 20 h 121"/>
                <a:gd name="T68" fmla="*/ 102 w 193"/>
                <a:gd name="T69" fmla="*/ 25 h 121"/>
                <a:gd name="T70" fmla="*/ 117 w 193"/>
                <a:gd name="T71" fmla="*/ 35 h 121"/>
                <a:gd name="T72" fmla="*/ 132 w 193"/>
                <a:gd name="T73" fmla="*/ 46 h 121"/>
                <a:gd name="T74" fmla="*/ 152 w 193"/>
                <a:gd name="T75" fmla="*/ 40 h 121"/>
                <a:gd name="T76" fmla="*/ 168 w 193"/>
                <a:gd name="T77" fmla="*/ 46 h 121"/>
                <a:gd name="T78" fmla="*/ 183 w 193"/>
                <a:gd name="T79" fmla="*/ 61 h 121"/>
                <a:gd name="T80" fmla="*/ 188 w 193"/>
                <a:gd name="T81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121">
                  <a:moveTo>
                    <a:pt x="188" y="61"/>
                  </a:moveTo>
                  <a:lnTo>
                    <a:pt x="188" y="61"/>
                  </a:lnTo>
                  <a:lnTo>
                    <a:pt x="193" y="66"/>
                  </a:lnTo>
                  <a:lnTo>
                    <a:pt x="188" y="66"/>
                  </a:lnTo>
                  <a:lnTo>
                    <a:pt x="178" y="61"/>
                  </a:lnTo>
                  <a:lnTo>
                    <a:pt x="168" y="66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02" y="96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2" y="111"/>
                  </a:lnTo>
                  <a:lnTo>
                    <a:pt x="7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56" y="116"/>
                  </a:lnTo>
                  <a:lnTo>
                    <a:pt x="51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1" y="111"/>
                  </a:lnTo>
                  <a:lnTo>
                    <a:pt x="36" y="111"/>
                  </a:lnTo>
                  <a:lnTo>
                    <a:pt x="31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21" y="101"/>
                  </a:lnTo>
                  <a:lnTo>
                    <a:pt x="11" y="91"/>
                  </a:lnTo>
                  <a:lnTo>
                    <a:pt x="6" y="8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6" y="61"/>
                  </a:lnTo>
                  <a:lnTo>
                    <a:pt x="0" y="5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6" y="51"/>
                  </a:lnTo>
                  <a:lnTo>
                    <a:pt x="21" y="51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1" y="30"/>
                  </a:lnTo>
                  <a:lnTo>
                    <a:pt x="21" y="25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5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1" y="10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5"/>
                  </a:lnTo>
                  <a:lnTo>
                    <a:pt x="92" y="15"/>
                  </a:lnTo>
                  <a:lnTo>
                    <a:pt x="92" y="20"/>
                  </a:lnTo>
                  <a:lnTo>
                    <a:pt x="97" y="20"/>
                  </a:lnTo>
                  <a:lnTo>
                    <a:pt x="102" y="20"/>
                  </a:lnTo>
                  <a:lnTo>
                    <a:pt x="102" y="25"/>
                  </a:lnTo>
                  <a:lnTo>
                    <a:pt x="112" y="30"/>
                  </a:lnTo>
                  <a:lnTo>
                    <a:pt x="117" y="35"/>
                  </a:lnTo>
                  <a:lnTo>
                    <a:pt x="127" y="40"/>
                  </a:lnTo>
                  <a:lnTo>
                    <a:pt x="132" y="46"/>
                  </a:lnTo>
                  <a:lnTo>
                    <a:pt x="147" y="40"/>
                  </a:lnTo>
                  <a:lnTo>
                    <a:pt x="152" y="40"/>
                  </a:lnTo>
                  <a:lnTo>
                    <a:pt x="157" y="46"/>
                  </a:lnTo>
                  <a:lnTo>
                    <a:pt x="168" y="46"/>
                  </a:lnTo>
                  <a:lnTo>
                    <a:pt x="173" y="51"/>
                  </a:lnTo>
                  <a:lnTo>
                    <a:pt x="183" y="61"/>
                  </a:lnTo>
                  <a:lnTo>
                    <a:pt x="183" y="61"/>
                  </a:lnTo>
                  <a:lnTo>
                    <a:pt x="188" y="61"/>
                  </a:lnTo>
                  <a:lnTo>
                    <a:pt x="188" y="6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0" name="Freeform 194">
              <a:extLst>
                <a:ext uri="{FF2B5EF4-FFF2-40B4-BE49-F238E27FC236}">
                  <a16:creationId xmlns:a16="http://schemas.microsoft.com/office/drawing/2014/main" id="{25A88952-33C1-4006-EC48-819374F42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6" y="4452938"/>
              <a:ext cx="88900" cy="79375"/>
            </a:xfrm>
            <a:custGeom>
              <a:avLst/>
              <a:gdLst>
                <a:gd name="T0" fmla="*/ 10 w 56"/>
                <a:gd name="T1" fmla="*/ 0 h 50"/>
                <a:gd name="T2" fmla="*/ 10 w 56"/>
                <a:gd name="T3" fmla="*/ 0 h 50"/>
                <a:gd name="T4" fmla="*/ 15 w 56"/>
                <a:gd name="T5" fmla="*/ 0 h 50"/>
                <a:gd name="T6" fmla="*/ 15 w 56"/>
                <a:gd name="T7" fmla="*/ 0 h 50"/>
                <a:gd name="T8" fmla="*/ 15 w 56"/>
                <a:gd name="T9" fmla="*/ 0 h 50"/>
                <a:gd name="T10" fmla="*/ 45 w 56"/>
                <a:gd name="T11" fmla="*/ 0 h 50"/>
                <a:gd name="T12" fmla="*/ 50 w 56"/>
                <a:gd name="T13" fmla="*/ 5 h 50"/>
                <a:gd name="T14" fmla="*/ 50 w 56"/>
                <a:gd name="T15" fmla="*/ 10 h 50"/>
                <a:gd name="T16" fmla="*/ 56 w 56"/>
                <a:gd name="T17" fmla="*/ 10 h 50"/>
                <a:gd name="T18" fmla="*/ 50 w 56"/>
                <a:gd name="T19" fmla="*/ 10 h 50"/>
                <a:gd name="T20" fmla="*/ 45 w 56"/>
                <a:gd name="T21" fmla="*/ 15 h 50"/>
                <a:gd name="T22" fmla="*/ 40 w 56"/>
                <a:gd name="T23" fmla="*/ 10 h 50"/>
                <a:gd name="T24" fmla="*/ 35 w 56"/>
                <a:gd name="T25" fmla="*/ 10 h 50"/>
                <a:gd name="T26" fmla="*/ 30 w 56"/>
                <a:gd name="T27" fmla="*/ 15 h 50"/>
                <a:gd name="T28" fmla="*/ 25 w 56"/>
                <a:gd name="T29" fmla="*/ 20 h 50"/>
                <a:gd name="T30" fmla="*/ 20 w 56"/>
                <a:gd name="T31" fmla="*/ 20 h 50"/>
                <a:gd name="T32" fmla="*/ 25 w 56"/>
                <a:gd name="T33" fmla="*/ 25 h 50"/>
                <a:gd name="T34" fmla="*/ 25 w 56"/>
                <a:gd name="T35" fmla="*/ 25 h 50"/>
                <a:gd name="T36" fmla="*/ 25 w 56"/>
                <a:gd name="T37" fmla="*/ 25 h 50"/>
                <a:gd name="T38" fmla="*/ 25 w 56"/>
                <a:gd name="T39" fmla="*/ 30 h 50"/>
                <a:gd name="T40" fmla="*/ 45 w 56"/>
                <a:gd name="T41" fmla="*/ 25 h 50"/>
                <a:gd name="T42" fmla="*/ 40 w 56"/>
                <a:gd name="T43" fmla="*/ 30 h 50"/>
                <a:gd name="T44" fmla="*/ 40 w 56"/>
                <a:gd name="T45" fmla="*/ 35 h 50"/>
                <a:gd name="T46" fmla="*/ 40 w 56"/>
                <a:gd name="T47" fmla="*/ 45 h 50"/>
                <a:gd name="T48" fmla="*/ 35 w 56"/>
                <a:gd name="T49" fmla="*/ 45 h 50"/>
                <a:gd name="T50" fmla="*/ 30 w 56"/>
                <a:gd name="T51" fmla="*/ 50 h 50"/>
                <a:gd name="T52" fmla="*/ 25 w 56"/>
                <a:gd name="T53" fmla="*/ 45 h 50"/>
                <a:gd name="T54" fmla="*/ 20 w 56"/>
                <a:gd name="T55" fmla="*/ 40 h 50"/>
                <a:gd name="T56" fmla="*/ 10 w 56"/>
                <a:gd name="T57" fmla="*/ 40 h 50"/>
                <a:gd name="T58" fmla="*/ 10 w 56"/>
                <a:gd name="T59" fmla="*/ 40 h 50"/>
                <a:gd name="T60" fmla="*/ 5 w 56"/>
                <a:gd name="T61" fmla="*/ 45 h 50"/>
                <a:gd name="T62" fmla="*/ 5 w 56"/>
                <a:gd name="T63" fmla="*/ 45 h 50"/>
                <a:gd name="T64" fmla="*/ 0 w 56"/>
                <a:gd name="T65" fmla="*/ 45 h 50"/>
                <a:gd name="T66" fmla="*/ 0 w 56"/>
                <a:gd name="T67" fmla="*/ 40 h 50"/>
                <a:gd name="T68" fmla="*/ 5 w 56"/>
                <a:gd name="T69" fmla="*/ 35 h 50"/>
                <a:gd name="T70" fmla="*/ 10 w 56"/>
                <a:gd name="T71" fmla="*/ 30 h 50"/>
                <a:gd name="T72" fmla="*/ 10 w 56"/>
                <a:gd name="T73" fmla="*/ 25 h 50"/>
                <a:gd name="T74" fmla="*/ 15 w 56"/>
                <a:gd name="T75" fmla="*/ 15 h 50"/>
                <a:gd name="T76" fmla="*/ 10 w 56"/>
                <a:gd name="T77" fmla="*/ 15 h 50"/>
                <a:gd name="T78" fmla="*/ 10 w 56"/>
                <a:gd name="T79" fmla="*/ 15 h 50"/>
                <a:gd name="T80" fmla="*/ 5 w 56"/>
                <a:gd name="T81" fmla="*/ 10 h 50"/>
                <a:gd name="T82" fmla="*/ 5 w 56"/>
                <a:gd name="T83" fmla="*/ 5 h 50"/>
                <a:gd name="T84" fmla="*/ 10 w 56"/>
                <a:gd name="T85" fmla="*/ 0 h 50"/>
                <a:gd name="T86" fmla="*/ 10 w 56"/>
                <a:gd name="T8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10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0" y="10"/>
                  </a:lnTo>
                  <a:lnTo>
                    <a:pt x="56" y="10"/>
                  </a:lnTo>
                  <a:lnTo>
                    <a:pt x="50" y="10"/>
                  </a:lnTo>
                  <a:lnTo>
                    <a:pt x="45" y="15"/>
                  </a:lnTo>
                  <a:lnTo>
                    <a:pt x="40" y="10"/>
                  </a:lnTo>
                  <a:lnTo>
                    <a:pt x="35" y="10"/>
                  </a:lnTo>
                  <a:lnTo>
                    <a:pt x="30" y="15"/>
                  </a:lnTo>
                  <a:lnTo>
                    <a:pt x="25" y="20"/>
                  </a:lnTo>
                  <a:lnTo>
                    <a:pt x="20" y="2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45" y="25"/>
                  </a:lnTo>
                  <a:lnTo>
                    <a:pt x="40" y="30"/>
                  </a:lnTo>
                  <a:lnTo>
                    <a:pt x="40" y="35"/>
                  </a:lnTo>
                  <a:lnTo>
                    <a:pt x="40" y="45"/>
                  </a:lnTo>
                  <a:lnTo>
                    <a:pt x="35" y="45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1" name="Freeform 195">
              <a:extLst>
                <a:ext uri="{FF2B5EF4-FFF2-40B4-BE49-F238E27FC236}">
                  <a16:creationId xmlns:a16="http://schemas.microsoft.com/office/drawing/2014/main" id="{F22A80AA-0DE8-B460-AA67-FD5C6524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9" y="4403725"/>
              <a:ext cx="57150" cy="25400"/>
            </a:xfrm>
            <a:custGeom>
              <a:avLst/>
              <a:gdLst>
                <a:gd name="T0" fmla="*/ 36 w 36"/>
                <a:gd name="T1" fmla="*/ 10 h 16"/>
                <a:gd name="T2" fmla="*/ 36 w 36"/>
                <a:gd name="T3" fmla="*/ 10 h 16"/>
                <a:gd name="T4" fmla="*/ 36 w 36"/>
                <a:gd name="T5" fmla="*/ 10 h 16"/>
                <a:gd name="T6" fmla="*/ 36 w 36"/>
                <a:gd name="T7" fmla="*/ 10 h 16"/>
                <a:gd name="T8" fmla="*/ 36 w 36"/>
                <a:gd name="T9" fmla="*/ 16 h 16"/>
                <a:gd name="T10" fmla="*/ 26 w 36"/>
                <a:gd name="T11" fmla="*/ 16 h 16"/>
                <a:gd name="T12" fmla="*/ 10 w 36"/>
                <a:gd name="T13" fmla="*/ 16 h 16"/>
                <a:gd name="T14" fmla="*/ 5 w 36"/>
                <a:gd name="T15" fmla="*/ 16 h 16"/>
                <a:gd name="T16" fmla="*/ 5 w 36"/>
                <a:gd name="T17" fmla="*/ 16 h 16"/>
                <a:gd name="T18" fmla="*/ 5 w 36"/>
                <a:gd name="T19" fmla="*/ 16 h 16"/>
                <a:gd name="T20" fmla="*/ 5 w 36"/>
                <a:gd name="T21" fmla="*/ 16 h 16"/>
                <a:gd name="T22" fmla="*/ 5 w 36"/>
                <a:gd name="T23" fmla="*/ 16 h 16"/>
                <a:gd name="T24" fmla="*/ 0 w 36"/>
                <a:gd name="T25" fmla="*/ 10 h 16"/>
                <a:gd name="T26" fmla="*/ 5 w 36"/>
                <a:gd name="T27" fmla="*/ 5 h 16"/>
                <a:gd name="T28" fmla="*/ 10 w 36"/>
                <a:gd name="T29" fmla="*/ 0 h 16"/>
                <a:gd name="T30" fmla="*/ 15 w 36"/>
                <a:gd name="T31" fmla="*/ 5 h 16"/>
                <a:gd name="T32" fmla="*/ 26 w 36"/>
                <a:gd name="T33" fmla="*/ 5 h 16"/>
                <a:gd name="T34" fmla="*/ 36 w 36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6">
                  <a:moveTo>
                    <a:pt x="36" y="10"/>
                  </a:move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2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6" y="5"/>
                  </a:lnTo>
                  <a:lnTo>
                    <a:pt x="36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2" name="Freeform 196">
              <a:extLst>
                <a:ext uri="{FF2B5EF4-FFF2-40B4-BE49-F238E27FC236}">
                  <a16:creationId xmlns:a16="http://schemas.microsoft.com/office/drawing/2014/main" id="{8C8A9AA7-0C9C-55AC-42F7-CB542B3BB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214" y="690563"/>
              <a:ext cx="265113" cy="298450"/>
            </a:xfrm>
            <a:custGeom>
              <a:avLst/>
              <a:gdLst>
                <a:gd name="T0" fmla="*/ 76 w 167"/>
                <a:gd name="T1" fmla="*/ 66 h 188"/>
                <a:gd name="T2" fmla="*/ 76 w 167"/>
                <a:gd name="T3" fmla="*/ 56 h 188"/>
                <a:gd name="T4" fmla="*/ 61 w 167"/>
                <a:gd name="T5" fmla="*/ 51 h 188"/>
                <a:gd name="T6" fmla="*/ 96 w 167"/>
                <a:gd name="T7" fmla="*/ 56 h 188"/>
                <a:gd name="T8" fmla="*/ 106 w 167"/>
                <a:gd name="T9" fmla="*/ 66 h 188"/>
                <a:gd name="T10" fmla="*/ 106 w 167"/>
                <a:gd name="T11" fmla="*/ 51 h 188"/>
                <a:gd name="T12" fmla="*/ 106 w 167"/>
                <a:gd name="T13" fmla="*/ 36 h 188"/>
                <a:gd name="T14" fmla="*/ 101 w 167"/>
                <a:gd name="T15" fmla="*/ 46 h 188"/>
                <a:gd name="T16" fmla="*/ 96 w 167"/>
                <a:gd name="T17" fmla="*/ 56 h 188"/>
                <a:gd name="T18" fmla="*/ 66 w 167"/>
                <a:gd name="T19" fmla="*/ 21 h 188"/>
                <a:gd name="T20" fmla="*/ 76 w 167"/>
                <a:gd name="T21" fmla="*/ 26 h 188"/>
                <a:gd name="T22" fmla="*/ 91 w 167"/>
                <a:gd name="T23" fmla="*/ 36 h 188"/>
                <a:gd name="T24" fmla="*/ 96 w 167"/>
                <a:gd name="T25" fmla="*/ 36 h 188"/>
                <a:gd name="T26" fmla="*/ 86 w 167"/>
                <a:gd name="T27" fmla="*/ 21 h 188"/>
                <a:gd name="T28" fmla="*/ 76 w 167"/>
                <a:gd name="T29" fmla="*/ 11 h 188"/>
                <a:gd name="T30" fmla="*/ 76 w 167"/>
                <a:gd name="T31" fmla="*/ 6 h 188"/>
                <a:gd name="T32" fmla="*/ 15 w 167"/>
                <a:gd name="T33" fmla="*/ 122 h 188"/>
                <a:gd name="T34" fmla="*/ 25 w 167"/>
                <a:gd name="T35" fmla="*/ 112 h 188"/>
                <a:gd name="T36" fmla="*/ 30 w 167"/>
                <a:gd name="T37" fmla="*/ 102 h 188"/>
                <a:gd name="T38" fmla="*/ 35 w 167"/>
                <a:gd name="T39" fmla="*/ 102 h 188"/>
                <a:gd name="T40" fmla="*/ 30 w 167"/>
                <a:gd name="T41" fmla="*/ 127 h 188"/>
                <a:gd name="T42" fmla="*/ 56 w 167"/>
                <a:gd name="T43" fmla="*/ 127 h 188"/>
                <a:gd name="T44" fmla="*/ 71 w 167"/>
                <a:gd name="T45" fmla="*/ 122 h 188"/>
                <a:gd name="T46" fmla="*/ 96 w 167"/>
                <a:gd name="T47" fmla="*/ 147 h 188"/>
                <a:gd name="T48" fmla="*/ 111 w 167"/>
                <a:gd name="T49" fmla="*/ 127 h 188"/>
                <a:gd name="T50" fmla="*/ 101 w 167"/>
                <a:gd name="T51" fmla="*/ 127 h 188"/>
                <a:gd name="T52" fmla="*/ 101 w 167"/>
                <a:gd name="T53" fmla="*/ 117 h 188"/>
                <a:gd name="T54" fmla="*/ 91 w 167"/>
                <a:gd name="T55" fmla="*/ 117 h 188"/>
                <a:gd name="T56" fmla="*/ 81 w 167"/>
                <a:gd name="T57" fmla="*/ 107 h 188"/>
                <a:gd name="T58" fmla="*/ 61 w 167"/>
                <a:gd name="T59" fmla="*/ 107 h 188"/>
                <a:gd name="T60" fmla="*/ 56 w 167"/>
                <a:gd name="T61" fmla="*/ 97 h 188"/>
                <a:gd name="T62" fmla="*/ 66 w 167"/>
                <a:gd name="T63" fmla="*/ 87 h 188"/>
                <a:gd name="T64" fmla="*/ 61 w 167"/>
                <a:gd name="T65" fmla="*/ 76 h 188"/>
                <a:gd name="T66" fmla="*/ 40 w 167"/>
                <a:gd name="T67" fmla="*/ 66 h 188"/>
                <a:gd name="T68" fmla="*/ 10 w 167"/>
                <a:gd name="T69" fmla="*/ 102 h 188"/>
                <a:gd name="T70" fmla="*/ 81 w 167"/>
                <a:gd name="T71" fmla="*/ 157 h 188"/>
                <a:gd name="T72" fmla="*/ 71 w 167"/>
                <a:gd name="T73" fmla="*/ 168 h 188"/>
                <a:gd name="T74" fmla="*/ 66 w 167"/>
                <a:gd name="T75" fmla="*/ 183 h 188"/>
                <a:gd name="T76" fmla="*/ 76 w 167"/>
                <a:gd name="T77" fmla="*/ 173 h 188"/>
                <a:gd name="T78" fmla="*/ 132 w 167"/>
                <a:gd name="T79" fmla="*/ 92 h 188"/>
                <a:gd name="T80" fmla="*/ 142 w 167"/>
                <a:gd name="T81" fmla="*/ 76 h 188"/>
                <a:gd name="T82" fmla="*/ 132 w 167"/>
                <a:gd name="T83" fmla="*/ 71 h 188"/>
                <a:gd name="T84" fmla="*/ 132 w 167"/>
                <a:gd name="T85" fmla="*/ 66 h 188"/>
                <a:gd name="T86" fmla="*/ 132 w 167"/>
                <a:gd name="T87" fmla="*/ 71 h 188"/>
                <a:gd name="T88" fmla="*/ 121 w 167"/>
                <a:gd name="T89" fmla="*/ 87 h 188"/>
                <a:gd name="T90" fmla="*/ 121 w 167"/>
                <a:gd name="T91" fmla="*/ 51 h 188"/>
                <a:gd name="T92" fmla="*/ 137 w 167"/>
                <a:gd name="T93" fmla="*/ 41 h 188"/>
                <a:gd name="T94" fmla="*/ 152 w 167"/>
                <a:gd name="T95" fmla="*/ 41 h 188"/>
                <a:gd name="T96" fmla="*/ 167 w 167"/>
                <a:gd name="T97" fmla="*/ 21 h 188"/>
                <a:gd name="T98" fmla="*/ 147 w 167"/>
                <a:gd name="T99" fmla="*/ 31 h 188"/>
                <a:gd name="T100" fmla="*/ 142 w 167"/>
                <a:gd name="T101" fmla="*/ 26 h 188"/>
                <a:gd name="T102" fmla="*/ 137 w 167"/>
                <a:gd name="T103" fmla="*/ 31 h 188"/>
                <a:gd name="T104" fmla="*/ 127 w 167"/>
                <a:gd name="T105" fmla="*/ 41 h 188"/>
                <a:gd name="T106" fmla="*/ 0 w 167"/>
                <a:gd name="T107" fmla="*/ 142 h 188"/>
                <a:gd name="T108" fmla="*/ 5 w 167"/>
                <a:gd name="T109" fmla="*/ 147 h 188"/>
                <a:gd name="T110" fmla="*/ 15 w 167"/>
                <a:gd name="T111" fmla="*/ 162 h 188"/>
                <a:gd name="T112" fmla="*/ 40 w 167"/>
                <a:gd name="T113" fmla="*/ 162 h 188"/>
                <a:gd name="T114" fmla="*/ 40 w 167"/>
                <a:gd name="T115" fmla="*/ 157 h 188"/>
                <a:gd name="T116" fmla="*/ 25 w 167"/>
                <a:gd name="T117" fmla="*/ 137 h 188"/>
                <a:gd name="T118" fmla="*/ 0 w 167"/>
                <a:gd name="T119" fmla="*/ 13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88">
                  <a:moveTo>
                    <a:pt x="56" y="66"/>
                  </a:moveTo>
                  <a:lnTo>
                    <a:pt x="56" y="66"/>
                  </a:lnTo>
                  <a:lnTo>
                    <a:pt x="61" y="71"/>
                  </a:lnTo>
                  <a:lnTo>
                    <a:pt x="66" y="71"/>
                  </a:lnTo>
                  <a:lnTo>
                    <a:pt x="71" y="71"/>
                  </a:lnTo>
                  <a:lnTo>
                    <a:pt x="76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6" y="51"/>
                  </a:lnTo>
                  <a:lnTo>
                    <a:pt x="51" y="56"/>
                  </a:lnTo>
                  <a:lnTo>
                    <a:pt x="51" y="61"/>
                  </a:lnTo>
                  <a:lnTo>
                    <a:pt x="56" y="66"/>
                  </a:lnTo>
                  <a:moveTo>
                    <a:pt x="96" y="56"/>
                  </a:moveTo>
                  <a:lnTo>
                    <a:pt x="96" y="56"/>
                  </a:lnTo>
                  <a:lnTo>
                    <a:pt x="101" y="56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06" y="61"/>
                  </a:lnTo>
                  <a:lnTo>
                    <a:pt x="106" y="56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06" y="41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1" y="41"/>
                  </a:lnTo>
                  <a:lnTo>
                    <a:pt x="106" y="46"/>
                  </a:lnTo>
                  <a:lnTo>
                    <a:pt x="101" y="46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6" y="51"/>
                  </a:lnTo>
                  <a:lnTo>
                    <a:pt x="96" y="56"/>
                  </a:lnTo>
                  <a:moveTo>
                    <a:pt x="61" y="16"/>
                  </a:moveTo>
                  <a:lnTo>
                    <a:pt x="61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6" y="31"/>
                  </a:lnTo>
                  <a:lnTo>
                    <a:pt x="76" y="26"/>
                  </a:lnTo>
                  <a:lnTo>
                    <a:pt x="76" y="3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1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26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76" y="16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81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6" y="0"/>
                  </a:lnTo>
                  <a:lnTo>
                    <a:pt x="76" y="6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6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6"/>
                  </a:lnTo>
                  <a:moveTo>
                    <a:pt x="15" y="122"/>
                  </a:moveTo>
                  <a:lnTo>
                    <a:pt x="15" y="122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5" y="117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5" y="97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30" y="112"/>
                  </a:lnTo>
                  <a:lnTo>
                    <a:pt x="30" y="117"/>
                  </a:lnTo>
                  <a:lnTo>
                    <a:pt x="30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46" y="132"/>
                  </a:lnTo>
                  <a:lnTo>
                    <a:pt x="51" y="132"/>
                  </a:lnTo>
                  <a:lnTo>
                    <a:pt x="51" y="132"/>
                  </a:lnTo>
                  <a:lnTo>
                    <a:pt x="51" y="127"/>
                  </a:lnTo>
                  <a:lnTo>
                    <a:pt x="56" y="132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6" y="127"/>
                  </a:lnTo>
                  <a:lnTo>
                    <a:pt x="66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81" y="137"/>
                  </a:lnTo>
                  <a:lnTo>
                    <a:pt x="91" y="142"/>
                  </a:lnTo>
                  <a:lnTo>
                    <a:pt x="96" y="147"/>
                  </a:lnTo>
                  <a:lnTo>
                    <a:pt x="96" y="142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6" y="132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1" y="127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17"/>
                  </a:lnTo>
                  <a:lnTo>
                    <a:pt x="106" y="122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101" y="127"/>
                  </a:lnTo>
                  <a:lnTo>
                    <a:pt x="101" y="132"/>
                  </a:lnTo>
                  <a:lnTo>
                    <a:pt x="101" y="132"/>
                  </a:lnTo>
                  <a:lnTo>
                    <a:pt x="96" y="132"/>
                  </a:lnTo>
                  <a:lnTo>
                    <a:pt x="96" y="127"/>
                  </a:lnTo>
                  <a:lnTo>
                    <a:pt x="91" y="127"/>
                  </a:lnTo>
                  <a:lnTo>
                    <a:pt x="96" y="122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6" y="117"/>
                  </a:lnTo>
                  <a:lnTo>
                    <a:pt x="86" y="117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1" y="112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76" y="107"/>
                  </a:lnTo>
                  <a:lnTo>
                    <a:pt x="76" y="107"/>
                  </a:lnTo>
                  <a:lnTo>
                    <a:pt x="71" y="112"/>
                  </a:lnTo>
                  <a:lnTo>
                    <a:pt x="66" y="102"/>
                  </a:lnTo>
                  <a:lnTo>
                    <a:pt x="66" y="107"/>
                  </a:lnTo>
                  <a:lnTo>
                    <a:pt x="61" y="107"/>
                  </a:lnTo>
                  <a:lnTo>
                    <a:pt x="61" y="112"/>
                  </a:lnTo>
                  <a:lnTo>
                    <a:pt x="51" y="112"/>
                  </a:lnTo>
                  <a:lnTo>
                    <a:pt x="51" y="107"/>
                  </a:lnTo>
                  <a:lnTo>
                    <a:pt x="46" y="107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6" y="97"/>
                  </a:lnTo>
                  <a:lnTo>
                    <a:pt x="61" y="92"/>
                  </a:lnTo>
                  <a:lnTo>
                    <a:pt x="61" y="97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1" y="81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46" y="66"/>
                  </a:lnTo>
                  <a:lnTo>
                    <a:pt x="40" y="66"/>
                  </a:lnTo>
                  <a:lnTo>
                    <a:pt x="35" y="61"/>
                  </a:lnTo>
                  <a:lnTo>
                    <a:pt x="25" y="66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0" y="102"/>
                  </a:lnTo>
                  <a:lnTo>
                    <a:pt x="10" y="112"/>
                  </a:lnTo>
                  <a:lnTo>
                    <a:pt x="15" y="122"/>
                  </a:lnTo>
                  <a:moveTo>
                    <a:pt x="81" y="168"/>
                  </a:moveTo>
                  <a:lnTo>
                    <a:pt x="81" y="168"/>
                  </a:lnTo>
                  <a:lnTo>
                    <a:pt x="86" y="162"/>
                  </a:lnTo>
                  <a:lnTo>
                    <a:pt x="86" y="157"/>
                  </a:lnTo>
                  <a:lnTo>
                    <a:pt x="81" y="157"/>
                  </a:lnTo>
                  <a:lnTo>
                    <a:pt x="71" y="157"/>
                  </a:lnTo>
                  <a:lnTo>
                    <a:pt x="66" y="157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1" y="162"/>
                  </a:lnTo>
                  <a:lnTo>
                    <a:pt x="66" y="173"/>
                  </a:lnTo>
                  <a:lnTo>
                    <a:pt x="71" y="178"/>
                  </a:lnTo>
                  <a:lnTo>
                    <a:pt x="66" y="178"/>
                  </a:lnTo>
                  <a:lnTo>
                    <a:pt x="66" y="183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1" y="183"/>
                  </a:lnTo>
                  <a:lnTo>
                    <a:pt x="76" y="178"/>
                  </a:lnTo>
                  <a:lnTo>
                    <a:pt x="76" y="173"/>
                  </a:lnTo>
                  <a:lnTo>
                    <a:pt x="81" y="173"/>
                  </a:lnTo>
                  <a:lnTo>
                    <a:pt x="76" y="173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81" y="168"/>
                  </a:lnTo>
                  <a:moveTo>
                    <a:pt x="132" y="81"/>
                  </a:moveTo>
                  <a:lnTo>
                    <a:pt x="132" y="81"/>
                  </a:lnTo>
                  <a:lnTo>
                    <a:pt x="132" y="81"/>
                  </a:lnTo>
                  <a:lnTo>
                    <a:pt x="132" y="92"/>
                  </a:lnTo>
                  <a:lnTo>
                    <a:pt x="137" y="87"/>
                  </a:lnTo>
                  <a:lnTo>
                    <a:pt x="142" y="87"/>
                  </a:lnTo>
                  <a:lnTo>
                    <a:pt x="147" y="81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1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7" y="66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1"/>
                  </a:lnTo>
                  <a:lnTo>
                    <a:pt x="127" y="61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7" y="71"/>
                  </a:lnTo>
                  <a:lnTo>
                    <a:pt x="132" y="71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1" y="76"/>
                  </a:lnTo>
                  <a:lnTo>
                    <a:pt x="116" y="87"/>
                  </a:lnTo>
                  <a:lnTo>
                    <a:pt x="121" y="87"/>
                  </a:lnTo>
                  <a:lnTo>
                    <a:pt x="121" y="87"/>
                  </a:lnTo>
                  <a:lnTo>
                    <a:pt x="121" y="81"/>
                  </a:lnTo>
                  <a:lnTo>
                    <a:pt x="127" y="76"/>
                  </a:lnTo>
                  <a:lnTo>
                    <a:pt x="132" y="81"/>
                  </a:lnTo>
                  <a:moveTo>
                    <a:pt x="121" y="56"/>
                  </a:moveTo>
                  <a:lnTo>
                    <a:pt x="121" y="56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27" y="46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6"/>
                  </a:lnTo>
                  <a:lnTo>
                    <a:pt x="142" y="36"/>
                  </a:lnTo>
                  <a:lnTo>
                    <a:pt x="147" y="36"/>
                  </a:lnTo>
                  <a:lnTo>
                    <a:pt x="147" y="46"/>
                  </a:lnTo>
                  <a:lnTo>
                    <a:pt x="147" y="41"/>
                  </a:lnTo>
                  <a:lnTo>
                    <a:pt x="152" y="41"/>
                  </a:lnTo>
                  <a:lnTo>
                    <a:pt x="152" y="36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26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67" y="21"/>
                  </a:lnTo>
                  <a:lnTo>
                    <a:pt x="162" y="16"/>
                  </a:lnTo>
                  <a:lnTo>
                    <a:pt x="162" y="21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47" y="31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2" y="21"/>
                  </a:lnTo>
                  <a:lnTo>
                    <a:pt x="137" y="26"/>
                  </a:lnTo>
                  <a:lnTo>
                    <a:pt x="132" y="26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27" y="36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6" y="51"/>
                  </a:lnTo>
                  <a:lnTo>
                    <a:pt x="116" y="56"/>
                  </a:lnTo>
                  <a:lnTo>
                    <a:pt x="121" y="56"/>
                  </a:lnTo>
                  <a:moveTo>
                    <a:pt x="0" y="142"/>
                  </a:moveTo>
                  <a:lnTo>
                    <a:pt x="0" y="142"/>
                  </a:lnTo>
                  <a:lnTo>
                    <a:pt x="0" y="142"/>
                  </a:lnTo>
                  <a:lnTo>
                    <a:pt x="5" y="142"/>
                  </a:lnTo>
                  <a:lnTo>
                    <a:pt x="5" y="147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52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5" y="173"/>
                  </a:lnTo>
                  <a:lnTo>
                    <a:pt x="20" y="173"/>
                  </a:lnTo>
                  <a:lnTo>
                    <a:pt x="30" y="173"/>
                  </a:lnTo>
                  <a:lnTo>
                    <a:pt x="40" y="173"/>
                  </a:lnTo>
                  <a:lnTo>
                    <a:pt x="46" y="168"/>
                  </a:lnTo>
                  <a:lnTo>
                    <a:pt x="40" y="162"/>
                  </a:lnTo>
                  <a:lnTo>
                    <a:pt x="30" y="168"/>
                  </a:lnTo>
                  <a:lnTo>
                    <a:pt x="25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5" y="162"/>
                  </a:lnTo>
                  <a:lnTo>
                    <a:pt x="40" y="162"/>
                  </a:lnTo>
                  <a:lnTo>
                    <a:pt x="40" y="157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0" y="137"/>
                  </a:lnTo>
                  <a:lnTo>
                    <a:pt x="25" y="137"/>
                  </a:lnTo>
                  <a:lnTo>
                    <a:pt x="20" y="13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0" y="127"/>
                  </a:lnTo>
                  <a:lnTo>
                    <a:pt x="5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3" name="Freeform 197">
              <a:extLst>
                <a:ext uri="{FF2B5EF4-FFF2-40B4-BE49-F238E27FC236}">
                  <a16:creationId xmlns:a16="http://schemas.microsoft.com/office/drawing/2014/main" id="{61D8749B-279F-04EC-1D9A-2A857A6BB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164" y="1012825"/>
              <a:ext cx="1004888" cy="996950"/>
            </a:xfrm>
            <a:custGeom>
              <a:avLst/>
              <a:gdLst>
                <a:gd name="T0" fmla="*/ 344 w 633"/>
                <a:gd name="T1" fmla="*/ 577 h 628"/>
                <a:gd name="T2" fmla="*/ 420 w 633"/>
                <a:gd name="T3" fmla="*/ 516 h 628"/>
                <a:gd name="T4" fmla="*/ 516 w 633"/>
                <a:gd name="T5" fmla="*/ 456 h 628"/>
                <a:gd name="T6" fmla="*/ 516 w 633"/>
                <a:gd name="T7" fmla="*/ 364 h 628"/>
                <a:gd name="T8" fmla="*/ 466 w 633"/>
                <a:gd name="T9" fmla="*/ 314 h 628"/>
                <a:gd name="T10" fmla="*/ 415 w 633"/>
                <a:gd name="T11" fmla="*/ 329 h 628"/>
                <a:gd name="T12" fmla="*/ 430 w 633"/>
                <a:gd name="T13" fmla="*/ 294 h 628"/>
                <a:gd name="T14" fmla="*/ 415 w 633"/>
                <a:gd name="T15" fmla="*/ 289 h 628"/>
                <a:gd name="T16" fmla="*/ 471 w 633"/>
                <a:gd name="T17" fmla="*/ 253 h 628"/>
                <a:gd name="T18" fmla="*/ 440 w 633"/>
                <a:gd name="T19" fmla="*/ 238 h 628"/>
                <a:gd name="T20" fmla="*/ 461 w 633"/>
                <a:gd name="T21" fmla="*/ 213 h 628"/>
                <a:gd name="T22" fmla="*/ 597 w 633"/>
                <a:gd name="T23" fmla="*/ 111 h 628"/>
                <a:gd name="T24" fmla="*/ 633 w 633"/>
                <a:gd name="T25" fmla="*/ 15 h 628"/>
                <a:gd name="T26" fmla="*/ 557 w 633"/>
                <a:gd name="T27" fmla="*/ 20 h 628"/>
                <a:gd name="T28" fmla="*/ 461 w 633"/>
                <a:gd name="T29" fmla="*/ 30 h 628"/>
                <a:gd name="T30" fmla="*/ 405 w 633"/>
                <a:gd name="T31" fmla="*/ 46 h 628"/>
                <a:gd name="T32" fmla="*/ 369 w 633"/>
                <a:gd name="T33" fmla="*/ 40 h 628"/>
                <a:gd name="T34" fmla="*/ 349 w 633"/>
                <a:gd name="T35" fmla="*/ 20 h 628"/>
                <a:gd name="T36" fmla="*/ 298 w 633"/>
                <a:gd name="T37" fmla="*/ 30 h 628"/>
                <a:gd name="T38" fmla="*/ 304 w 633"/>
                <a:gd name="T39" fmla="*/ 71 h 628"/>
                <a:gd name="T40" fmla="*/ 298 w 633"/>
                <a:gd name="T41" fmla="*/ 106 h 628"/>
                <a:gd name="T42" fmla="*/ 283 w 633"/>
                <a:gd name="T43" fmla="*/ 111 h 628"/>
                <a:gd name="T44" fmla="*/ 263 w 633"/>
                <a:gd name="T45" fmla="*/ 137 h 628"/>
                <a:gd name="T46" fmla="*/ 238 w 633"/>
                <a:gd name="T47" fmla="*/ 167 h 628"/>
                <a:gd name="T48" fmla="*/ 288 w 633"/>
                <a:gd name="T49" fmla="*/ 228 h 628"/>
                <a:gd name="T50" fmla="*/ 238 w 633"/>
                <a:gd name="T51" fmla="*/ 202 h 628"/>
                <a:gd name="T52" fmla="*/ 212 w 633"/>
                <a:gd name="T53" fmla="*/ 208 h 628"/>
                <a:gd name="T54" fmla="*/ 197 w 633"/>
                <a:gd name="T55" fmla="*/ 248 h 628"/>
                <a:gd name="T56" fmla="*/ 182 w 633"/>
                <a:gd name="T57" fmla="*/ 258 h 628"/>
                <a:gd name="T58" fmla="*/ 182 w 633"/>
                <a:gd name="T59" fmla="*/ 309 h 628"/>
                <a:gd name="T60" fmla="*/ 162 w 633"/>
                <a:gd name="T61" fmla="*/ 299 h 628"/>
                <a:gd name="T62" fmla="*/ 157 w 633"/>
                <a:gd name="T63" fmla="*/ 354 h 628"/>
                <a:gd name="T64" fmla="*/ 217 w 633"/>
                <a:gd name="T65" fmla="*/ 354 h 628"/>
                <a:gd name="T66" fmla="*/ 207 w 633"/>
                <a:gd name="T67" fmla="*/ 385 h 628"/>
                <a:gd name="T68" fmla="*/ 182 w 633"/>
                <a:gd name="T69" fmla="*/ 415 h 628"/>
                <a:gd name="T70" fmla="*/ 177 w 633"/>
                <a:gd name="T71" fmla="*/ 440 h 628"/>
                <a:gd name="T72" fmla="*/ 187 w 633"/>
                <a:gd name="T73" fmla="*/ 481 h 628"/>
                <a:gd name="T74" fmla="*/ 136 w 633"/>
                <a:gd name="T75" fmla="*/ 501 h 628"/>
                <a:gd name="T76" fmla="*/ 142 w 633"/>
                <a:gd name="T77" fmla="*/ 537 h 628"/>
                <a:gd name="T78" fmla="*/ 71 w 633"/>
                <a:gd name="T79" fmla="*/ 552 h 628"/>
                <a:gd name="T80" fmla="*/ 167 w 633"/>
                <a:gd name="T81" fmla="*/ 567 h 628"/>
                <a:gd name="T82" fmla="*/ 136 w 633"/>
                <a:gd name="T83" fmla="*/ 607 h 628"/>
                <a:gd name="T84" fmla="*/ 207 w 633"/>
                <a:gd name="T85" fmla="*/ 582 h 628"/>
                <a:gd name="T86" fmla="*/ 253 w 633"/>
                <a:gd name="T87" fmla="*/ 547 h 628"/>
                <a:gd name="T88" fmla="*/ 106 w 633"/>
                <a:gd name="T89" fmla="*/ 294 h 628"/>
                <a:gd name="T90" fmla="*/ 66 w 633"/>
                <a:gd name="T91" fmla="*/ 278 h 628"/>
                <a:gd name="T92" fmla="*/ 55 w 633"/>
                <a:gd name="T93" fmla="*/ 319 h 628"/>
                <a:gd name="T94" fmla="*/ 30 w 633"/>
                <a:gd name="T95" fmla="*/ 299 h 628"/>
                <a:gd name="T96" fmla="*/ 25 w 633"/>
                <a:gd name="T97" fmla="*/ 324 h 628"/>
                <a:gd name="T98" fmla="*/ 40 w 633"/>
                <a:gd name="T99" fmla="*/ 344 h 628"/>
                <a:gd name="T100" fmla="*/ 60 w 633"/>
                <a:gd name="T101" fmla="*/ 364 h 628"/>
                <a:gd name="T102" fmla="*/ 66 w 633"/>
                <a:gd name="T103" fmla="*/ 400 h 628"/>
                <a:gd name="T104" fmla="*/ 101 w 633"/>
                <a:gd name="T105" fmla="*/ 415 h 628"/>
                <a:gd name="T106" fmla="*/ 121 w 633"/>
                <a:gd name="T107" fmla="*/ 420 h 628"/>
                <a:gd name="T108" fmla="*/ 142 w 633"/>
                <a:gd name="T109" fmla="*/ 445 h 628"/>
                <a:gd name="T110" fmla="*/ 147 w 633"/>
                <a:gd name="T111" fmla="*/ 400 h 628"/>
                <a:gd name="T112" fmla="*/ 111 w 633"/>
                <a:gd name="T113" fmla="*/ 370 h 628"/>
                <a:gd name="T114" fmla="*/ 76 w 633"/>
                <a:gd name="T115" fmla="*/ 461 h 628"/>
                <a:gd name="T116" fmla="*/ 121 w 633"/>
                <a:gd name="T117" fmla="*/ 380 h 628"/>
                <a:gd name="T118" fmla="*/ 131 w 633"/>
                <a:gd name="T119" fmla="*/ 324 h 628"/>
                <a:gd name="T120" fmla="*/ 142 w 633"/>
                <a:gd name="T121" fmla="*/ 304 h 628"/>
                <a:gd name="T122" fmla="*/ 25 w 633"/>
                <a:gd name="T123" fmla="*/ 45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3" h="628">
                  <a:moveTo>
                    <a:pt x="223" y="587"/>
                  </a:moveTo>
                  <a:lnTo>
                    <a:pt x="223" y="587"/>
                  </a:lnTo>
                  <a:lnTo>
                    <a:pt x="243" y="592"/>
                  </a:lnTo>
                  <a:lnTo>
                    <a:pt x="248" y="597"/>
                  </a:lnTo>
                  <a:lnTo>
                    <a:pt x="258" y="597"/>
                  </a:lnTo>
                  <a:lnTo>
                    <a:pt x="263" y="597"/>
                  </a:lnTo>
                  <a:lnTo>
                    <a:pt x="268" y="592"/>
                  </a:lnTo>
                  <a:lnTo>
                    <a:pt x="268" y="587"/>
                  </a:lnTo>
                  <a:lnTo>
                    <a:pt x="278" y="587"/>
                  </a:lnTo>
                  <a:lnTo>
                    <a:pt x="288" y="587"/>
                  </a:lnTo>
                  <a:lnTo>
                    <a:pt x="288" y="587"/>
                  </a:lnTo>
                  <a:lnTo>
                    <a:pt x="293" y="587"/>
                  </a:lnTo>
                  <a:lnTo>
                    <a:pt x="293" y="587"/>
                  </a:lnTo>
                  <a:lnTo>
                    <a:pt x="298" y="587"/>
                  </a:lnTo>
                  <a:lnTo>
                    <a:pt x="309" y="587"/>
                  </a:lnTo>
                  <a:lnTo>
                    <a:pt x="314" y="592"/>
                  </a:lnTo>
                  <a:lnTo>
                    <a:pt x="314" y="592"/>
                  </a:lnTo>
                  <a:lnTo>
                    <a:pt x="324" y="592"/>
                  </a:lnTo>
                  <a:lnTo>
                    <a:pt x="324" y="592"/>
                  </a:lnTo>
                  <a:lnTo>
                    <a:pt x="324" y="587"/>
                  </a:lnTo>
                  <a:lnTo>
                    <a:pt x="324" y="582"/>
                  </a:lnTo>
                  <a:lnTo>
                    <a:pt x="334" y="582"/>
                  </a:lnTo>
                  <a:lnTo>
                    <a:pt x="344" y="577"/>
                  </a:lnTo>
                  <a:lnTo>
                    <a:pt x="344" y="572"/>
                  </a:lnTo>
                  <a:lnTo>
                    <a:pt x="344" y="572"/>
                  </a:lnTo>
                  <a:lnTo>
                    <a:pt x="349" y="567"/>
                  </a:lnTo>
                  <a:lnTo>
                    <a:pt x="344" y="562"/>
                  </a:lnTo>
                  <a:lnTo>
                    <a:pt x="349" y="557"/>
                  </a:lnTo>
                  <a:lnTo>
                    <a:pt x="354" y="552"/>
                  </a:lnTo>
                  <a:lnTo>
                    <a:pt x="359" y="547"/>
                  </a:lnTo>
                  <a:lnTo>
                    <a:pt x="359" y="547"/>
                  </a:lnTo>
                  <a:lnTo>
                    <a:pt x="364" y="552"/>
                  </a:lnTo>
                  <a:lnTo>
                    <a:pt x="369" y="552"/>
                  </a:lnTo>
                  <a:lnTo>
                    <a:pt x="369" y="552"/>
                  </a:lnTo>
                  <a:lnTo>
                    <a:pt x="380" y="547"/>
                  </a:lnTo>
                  <a:lnTo>
                    <a:pt x="380" y="542"/>
                  </a:lnTo>
                  <a:lnTo>
                    <a:pt x="380" y="542"/>
                  </a:lnTo>
                  <a:lnTo>
                    <a:pt x="385" y="542"/>
                  </a:lnTo>
                  <a:lnTo>
                    <a:pt x="390" y="542"/>
                  </a:lnTo>
                  <a:lnTo>
                    <a:pt x="395" y="537"/>
                  </a:lnTo>
                  <a:lnTo>
                    <a:pt x="405" y="532"/>
                  </a:lnTo>
                  <a:lnTo>
                    <a:pt x="410" y="532"/>
                  </a:lnTo>
                  <a:lnTo>
                    <a:pt x="415" y="526"/>
                  </a:lnTo>
                  <a:lnTo>
                    <a:pt x="410" y="521"/>
                  </a:lnTo>
                  <a:lnTo>
                    <a:pt x="415" y="516"/>
                  </a:lnTo>
                  <a:lnTo>
                    <a:pt x="420" y="516"/>
                  </a:lnTo>
                  <a:lnTo>
                    <a:pt x="430" y="521"/>
                  </a:lnTo>
                  <a:lnTo>
                    <a:pt x="440" y="521"/>
                  </a:lnTo>
                  <a:lnTo>
                    <a:pt x="450" y="521"/>
                  </a:lnTo>
                  <a:lnTo>
                    <a:pt x="450" y="521"/>
                  </a:lnTo>
                  <a:lnTo>
                    <a:pt x="450" y="511"/>
                  </a:lnTo>
                  <a:lnTo>
                    <a:pt x="455" y="511"/>
                  </a:lnTo>
                  <a:lnTo>
                    <a:pt x="455" y="506"/>
                  </a:lnTo>
                  <a:lnTo>
                    <a:pt x="461" y="516"/>
                  </a:lnTo>
                  <a:lnTo>
                    <a:pt x="466" y="516"/>
                  </a:lnTo>
                  <a:lnTo>
                    <a:pt x="476" y="511"/>
                  </a:lnTo>
                  <a:lnTo>
                    <a:pt x="481" y="516"/>
                  </a:lnTo>
                  <a:lnTo>
                    <a:pt x="481" y="506"/>
                  </a:lnTo>
                  <a:lnTo>
                    <a:pt x="486" y="501"/>
                  </a:lnTo>
                  <a:lnTo>
                    <a:pt x="491" y="496"/>
                  </a:lnTo>
                  <a:lnTo>
                    <a:pt x="491" y="486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91" y="471"/>
                  </a:lnTo>
                  <a:lnTo>
                    <a:pt x="501" y="466"/>
                  </a:lnTo>
                  <a:lnTo>
                    <a:pt x="501" y="466"/>
                  </a:lnTo>
                  <a:lnTo>
                    <a:pt x="506" y="461"/>
                  </a:lnTo>
                  <a:lnTo>
                    <a:pt x="511" y="461"/>
                  </a:lnTo>
                  <a:lnTo>
                    <a:pt x="516" y="456"/>
                  </a:lnTo>
                  <a:lnTo>
                    <a:pt x="521" y="451"/>
                  </a:lnTo>
                  <a:lnTo>
                    <a:pt x="526" y="445"/>
                  </a:lnTo>
                  <a:lnTo>
                    <a:pt x="537" y="445"/>
                  </a:lnTo>
                  <a:lnTo>
                    <a:pt x="542" y="445"/>
                  </a:lnTo>
                  <a:lnTo>
                    <a:pt x="542" y="440"/>
                  </a:lnTo>
                  <a:lnTo>
                    <a:pt x="547" y="435"/>
                  </a:lnTo>
                  <a:lnTo>
                    <a:pt x="547" y="435"/>
                  </a:lnTo>
                  <a:lnTo>
                    <a:pt x="547" y="430"/>
                  </a:lnTo>
                  <a:lnTo>
                    <a:pt x="542" y="425"/>
                  </a:lnTo>
                  <a:lnTo>
                    <a:pt x="542" y="410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42" y="400"/>
                  </a:lnTo>
                  <a:lnTo>
                    <a:pt x="547" y="400"/>
                  </a:lnTo>
                  <a:lnTo>
                    <a:pt x="547" y="390"/>
                  </a:lnTo>
                  <a:lnTo>
                    <a:pt x="552" y="385"/>
                  </a:lnTo>
                  <a:lnTo>
                    <a:pt x="557" y="385"/>
                  </a:lnTo>
                  <a:lnTo>
                    <a:pt x="552" y="370"/>
                  </a:lnTo>
                  <a:lnTo>
                    <a:pt x="547" y="370"/>
                  </a:lnTo>
                  <a:lnTo>
                    <a:pt x="537" y="359"/>
                  </a:lnTo>
                  <a:lnTo>
                    <a:pt x="526" y="359"/>
                  </a:lnTo>
                  <a:lnTo>
                    <a:pt x="521" y="364"/>
                  </a:lnTo>
                  <a:lnTo>
                    <a:pt x="516" y="364"/>
                  </a:lnTo>
                  <a:lnTo>
                    <a:pt x="511" y="364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0"/>
                  </a:lnTo>
                  <a:lnTo>
                    <a:pt x="501" y="370"/>
                  </a:lnTo>
                  <a:lnTo>
                    <a:pt x="506" y="359"/>
                  </a:lnTo>
                  <a:lnTo>
                    <a:pt x="506" y="359"/>
                  </a:lnTo>
                  <a:lnTo>
                    <a:pt x="506" y="349"/>
                  </a:lnTo>
                  <a:lnTo>
                    <a:pt x="506" y="344"/>
                  </a:lnTo>
                  <a:lnTo>
                    <a:pt x="506" y="339"/>
                  </a:lnTo>
                  <a:lnTo>
                    <a:pt x="506" y="334"/>
                  </a:lnTo>
                  <a:lnTo>
                    <a:pt x="506" y="329"/>
                  </a:lnTo>
                  <a:lnTo>
                    <a:pt x="501" y="329"/>
                  </a:lnTo>
                  <a:lnTo>
                    <a:pt x="506" y="324"/>
                  </a:lnTo>
                  <a:lnTo>
                    <a:pt x="506" y="324"/>
                  </a:lnTo>
                  <a:lnTo>
                    <a:pt x="501" y="319"/>
                  </a:lnTo>
                  <a:lnTo>
                    <a:pt x="501" y="314"/>
                  </a:lnTo>
                  <a:lnTo>
                    <a:pt x="496" y="309"/>
                  </a:lnTo>
                  <a:lnTo>
                    <a:pt x="496" y="309"/>
                  </a:lnTo>
                  <a:lnTo>
                    <a:pt x="496" y="309"/>
                  </a:lnTo>
                  <a:lnTo>
                    <a:pt x="486" y="319"/>
                  </a:lnTo>
                  <a:lnTo>
                    <a:pt x="481" y="319"/>
                  </a:lnTo>
                  <a:lnTo>
                    <a:pt x="466" y="314"/>
                  </a:lnTo>
                  <a:lnTo>
                    <a:pt x="450" y="319"/>
                  </a:lnTo>
                  <a:lnTo>
                    <a:pt x="445" y="319"/>
                  </a:lnTo>
                  <a:lnTo>
                    <a:pt x="450" y="324"/>
                  </a:lnTo>
                  <a:lnTo>
                    <a:pt x="450" y="324"/>
                  </a:lnTo>
                  <a:lnTo>
                    <a:pt x="450" y="329"/>
                  </a:lnTo>
                  <a:lnTo>
                    <a:pt x="445" y="329"/>
                  </a:lnTo>
                  <a:lnTo>
                    <a:pt x="445" y="329"/>
                  </a:lnTo>
                  <a:lnTo>
                    <a:pt x="440" y="334"/>
                  </a:lnTo>
                  <a:lnTo>
                    <a:pt x="435" y="334"/>
                  </a:lnTo>
                  <a:lnTo>
                    <a:pt x="435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44"/>
                  </a:lnTo>
                  <a:lnTo>
                    <a:pt x="425" y="344"/>
                  </a:lnTo>
                  <a:lnTo>
                    <a:pt x="420" y="344"/>
                  </a:lnTo>
                  <a:lnTo>
                    <a:pt x="415" y="344"/>
                  </a:lnTo>
                  <a:lnTo>
                    <a:pt x="415" y="339"/>
                  </a:lnTo>
                  <a:lnTo>
                    <a:pt x="420" y="339"/>
                  </a:lnTo>
                  <a:lnTo>
                    <a:pt x="425" y="329"/>
                  </a:lnTo>
                  <a:lnTo>
                    <a:pt x="420" y="329"/>
                  </a:lnTo>
                  <a:lnTo>
                    <a:pt x="420" y="329"/>
                  </a:lnTo>
                  <a:lnTo>
                    <a:pt x="415" y="329"/>
                  </a:lnTo>
                  <a:lnTo>
                    <a:pt x="415" y="324"/>
                  </a:lnTo>
                  <a:lnTo>
                    <a:pt x="425" y="324"/>
                  </a:lnTo>
                  <a:lnTo>
                    <a:pt x="425" y="329"/>
                  </a:lnTo>
                  <a:lnTo>
                    <a:pt x="430" y="329"/>
                  </a:lnTo>
                  <a:lnTo>
                    <a:pt x="425" y="324"/>
                  </a:lnTo>
                  <a:lnTo>
                    <a:pt x="430" y="319"/>
                  </a:lnTo>
                  <a:lnTo>
                    <a:pt x="435" y="319"/>
                  </a:lnTo>
                  <a:lnTo>
                    <a:pt x="440" y="319"/>
                  </a:lnTo>
                  <a:lnTo>
                    <a:pt x="440" y="319"/>
                  </a:lnTo>
                  <a:lnTo>
                    <a:pt x="440" y="319"/>
                  </a:lnTo>
                  <a:lnTo>
                    <a:pt x="440" y="319"/>
                  </a:lnTo>
                  <a:lnTo>
                    <a:pt x="440" y="314"/>
                  </a:lnTo>
                  <a:lnTo>
                    <a:pt x="445" y="304"/>
                  </a:lnTo>
                  <a:lnTo>
                    <a:pt x="450" y="304"/>
                  </a:lnTo>
                  <a:lnTo>
                    <a:pt x="455" y="299"/>
                  </a:lnTo>
                  <a:lnTo>
                    <a:pt x="461" y="294"/>
                  </a:lnTo>
                  <a:lnTo>
                    <a:pt x="461" y="289"/>
                  </a:lnTo>
                  <a:lnTo>
                    <a:pt x="455" y="289"/>
                  </a:lnTo>
                  <a:lnTo>
                    <a:pt x="450" y="294"/>
                  </a:lnTo>
                  <a:lnTo>
                    <a:pt x="445" y="294"/>
                  </a:lnTo>
                  <a:lnTo>
                    <a:pt x="445" y="294"/>
                  </a:lnTo>
                  <a:lnTo>
                    <a:pt x="440" y="294"/>
                  </a:lnTo>
                  <a:lnTo>
                    <a:pt x="430" y="294"/>
                  </a:lnTo>
                  <a:lnTo>
                    <a:pt x="430" y="289"/>
                  </a:lnTo>
                  <a:lnTo>
                    <a:pt x="430" y="289"/>
                  </a:lnTo>
                  <a:lnTo>
                    <a:pt x="425" y="289"/>
                  </a:lnTo>
                  <a:lnTo>
                    <a:pt x="420" y="294"/>
                  </a:lnTo>
                  <a:lnTo>
                    <a:pt x="415" y="299"/>
                  </a:lnTo>
                  <a:lnTo>
                    <a:pt x="405" y="304"/>
                  </a:lnTo>
                  <a:lnTo>
                    <a:pt x="405" y="304"/>
                  </a:lnTo>
                  <a:lnTo>
                    <a:pt x="400" y="309"/>
                  </a:lnTo>
                  <a:lnTo>
                    <a:pt x="400" y="314"/>
                  </a:lnTo>
                  <a:lnTo>
                    <a:pt x="395" y="314"/>
                  </a:lnTo>
                  <a:lnTo>
                    <a:pt x="390" y="314"/>
                  </a:lnTo>
                  <a:lnTo>
                    <a:pt x="390" y="319"/>
                  </a:lnTo>
                  <a:lnTo>
                    <a:pt x="390" y="319"/>
                  </a:lnTo>
                  <a:lnTo>
                    <a:pt x="390" y="314"/>
                  </a:lnTo>
                  <a:lnTo>
                    <a:pt x="390" y="309"/>
                  </a:lnTo>
                  <a:lnTo>
                    <a:pt x="395" y="309"/>
                  </a:lnTo>
                  <a:lnTo>
                    <a:pt x="405" y="299"/>
                  </a:lnTo>
                  <a:lnTo>
                    <a:pt x="405" y="299"/>
                  </a:lnTo>
                  <a:lnTo>
                    <a:pt x="410" y="294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5" y="289"/>
                  </a:lnTo>
                  <a:lnTo>
                    <a:pt x="415" y="289"/>
                  </a:lnTo>
                  <a:lnTo>
                    <a:pt x="430" y="283"/>
                  </a:lnTo>
                  <a:lnTo>
                    <a:pt x="430" y="283"/>
                  </a:lnTo>
                  <a:lnTo>
                    <a:pt x="435" y="283"/>
                  </a:lnTo>
                  <a:lnTo>
                    <a:pt x="445" y="273"/>
                  </a:lnTo>
                  <a:lnTo>
                    <a:pt x="455" y="273"/>
                  </a:lnTo>
                  <a:lnTo>
                    <a:pt x="455" y="278"/>
                  </a:lnTo>
                  <a:lnTo>
                    <a:pt x="455" y="283"/>
                  </a:lnTo>
                  <a:lnTo>
                    <a:pt x="455" y="283"/>
                  </a:lnTo>
                  <a:lnTo>
                    <a:pt x="461" y="283"/>
                  </a:lnTo>
                  <a:lnTo>
                    <a:pt x="461" y="283"/>
                  </a:lnTo>
                  <a:lnTo>
                    <a:pt x="466" y="283"/>
                  </a:lnTo>
                  <a:lnTo>
                    <a:pt x="471" y="278"/>
                  </a:lnTo>
                  <a:lnTo>
                    <a:pt x="471" y="273"/>
                  </a:lnTo>
                  <a:lnTo>
                    <a:pt x="496" y="248"/>
                  </a:lnTo>
                  <a:lnTo>
                    <a:pt x="496" y="243"/>
                  </a:lnTo>
                  <a:lnTo>
                    <a:pt x="496" y="238"/>
                  </a:lnTo>
                  <a:lnTo>
                    <a:pt x="496" y="238"/>
                  </a:lnTo>
                  <a:lnTo>
                    <a:pt x="496" y="238"/>
                  </a:lnTo>
                  <a:lnTo>
                    <a:pt x="491" y="238"/>
                  </a:lnTo>
                  <a:lnTo>
                    <a:pt x="486" y="243"/>
                  </a:lnTo>
                  <a:lnTo>
                    <a:pt x="481" y="248"/>
                  </a:lnTo>
                  <a:lnTo>
                    <a:pt x="476" y="253"/>
                  </a:lnTo>
                  <a:lnTo>
                    <a:pt x="471" y="253"/>
                  </a:lnTo>
                  <a:lnTo>
                    <a:pt x="471" y="248"/>
                  </a:lnTo>
                  <a:lnTo>
                    <a:pt x="471" y="243"/>
                  </a:lnTo>
                  <a:lnTo>
                    <a:pt x="466" y="243"/>
                  </a:lnTo>
                  <a:lnTo>
                    <a:pt x="455" y="248"/>
                  </a:lnTo>
                  <a:lnTo>
                    <a:pt x="450" y="248"/>
                  </a:lnTo>
                  <a:lnTo>
                    <a:pt x="440" y="238"/>
                  </a:lnTo>
                  <a:lnTo>
                    <a:pt x="440" y="243"/>
                  </a:lnTo>
                  <a:lnTo>
                    <a:pt x="440" y="243"/>
                  </a:lnTo>
                  <a:lnTo>
                    <a:pt x="435" y="243"/>
                  </a:lnTo>
                  <a:lnTo>
                    <a:pt x="430" y="238"/>
                  </a:lnTo>
                  <a:lnTo>
                    <a:pt x="430" y="233"/>
                  </a:lnTo>
                  <a:lnTo>
                    <a:pt x="425" y="238"/>
                  </a:lnTo>
                  <a:lnTo>
                    <a:pt x="420" y="238"/>
                  </a:lnTo>
                  <a:lnTo>
                    <a:pt x="415" y="238"/>
                  </a:lnTo>
                  <a:lnTo>
                    <a:pt x="410" y="233"/>
                  </a:lnTo>
                  <a:lnTo>
                    <a:pt x="400" y="218"/>
                  </a:lnTo>
                  <a:lnTo>
                    <a:pt x="405" y="223"/>
                  </a:lnTo>
                  <a:lnTo>
                    <a:pt x="405" y="223"/>
                  </a:lnTo>
                  <a:lnTo>
                    <a:pt x="410" y="233"/>
                  </a:lnTo>
                  <a:lnTo>
                    <a:pt x="415" y="233"/>
                  </a:lnTo>
                  <a:lnTo>
                    <a:pt x="425" y="233"/>
                  </a:lnTo>
                  <a:lnTo>
                    <a:pt x="430" y="233"/>
                  </a:lnTo>
                  <a:lnTo>
                    <a:pt x="440" y="238"/>
                  </a:lnTo>
                  <a:lnTo>
                    <a:pt x="445" y="238"/>
                  </a:lnTo>
                  <a:lnTo>
                    <a:pt x="445" y="238"/>
                  </a:lnTo>
                  <a:lnTo>
                    <a:pt x="450" y="233"/>
                  </a:lnTo>
                  <a:lnTo>
                    <a:pt x="450" y="233"/>
                  </a:lnTo>
                  <a:lnTo>
                    <a:pt x="455" y="233"/>
                  </a:lnTo>
                  <a:lnTo>
                    <a:pt x="461" y="233"/>
                  </a:lnTo>
                  <a:lnTo>
                    <a:pt x="461" y="233"/>
                  </a:lnTo>
                  <a:lnTo>
                    <a:pt x="461" y="233"/>
                  </a:lnTo>
                  <a:lnTo>
                    <a:pt x="461" y="228"/>
                  </a:lnTo>
                  <a:lnTo>
                    <a:pt x="466" y="223"/>
                  </a:lnTo>
                  <a:lnTo>
                    <a:pt x="461" y="218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55" y="213"/>
                  </a:lnTo>
                  <a:lnTo>
                    <a:pt x="450" y="213"/>
                  </a:lnTo>
                  <a:lnTo>
                    <a:pt x="450" y="208"/>
                  </a:lnTo>
                  <a:lnTo>
                    <a:pt x="450" y="208"/>
                  </a:lnTo>
                  <a:lnTo>
                    <a:pt x="450" y="202"/>
                  </a:lnTo>
                  <a:lnTo>
                    <a:pt x="455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6" y="213"/>
                  </a:lnTo>
                  <a:lnTo>
                    <a:pt x="466" y="213"/>
                  </a:lnTo>
                  <a:lnTo>
                    <a:pt x="466" y="208"/>
                  </a:lnTo>
                  <a:lnTo>
                    <a:pt x="466" y="208"/>
                  </a:lnTo>
                  <a:lnTo>
                    <a:pt x="466" y="208"/>
                  </a:lnTo>
                  <a:lnTo>
                    <a:pt x="476" y="197"/>
                  </a:lnTo>
                  <a:lnTo>
                    <a:pt x="486" y="197"/>
                  </a:lnTo>
                  <a:lnTo>
                    <a:pt x="486" y="197"/>
                  </a:lnTo>
                  <a:lnTo>
                    <a:pt x="491" y="197"/>
                  </a:lnTo>
                  <a:lnTo>
                    <a:pt x="491" y="192"/>
                  </a:lnTo>
                  <a:lnTo>
                    <a:pt x="491" y="187"/>
                  </a:lnTo>
                  <a:lnTo>
                    <a:pt x="496" y="182"/>
                  </a:lnTo>
                  <a:lnTo>
                    <a:pt x="496" y="182"/>
                  </a:lnTo>
                  <a:lnTo>
                    <a:pt x="511" y="177"/>
                  </a:lnTo>
                  <a:lnTo>
                    <a:pt x="547" y="147"/>
                  </a:lnTo>
                  <a:lnTo>
                    <a:pt x="552" y="142"/>
                  </a:lnTo>
                  <a:lnTo>
                    <a:pt x="557" y="137"/>
                  </a:lnTo>
                  <a:lnTo>
                    <a:pt x="557" y="132"/>
                  </a:lnTo>
                  <a:lnTo>
                    <a:pt x="562" y="132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87" y="111"/>
                  </a:lnTo>
                  <a:lnTo>
                    <a:pt x="597" y="111"/>
                  </a:lnTo>
                  <a:lnTo>
                    <a:pt x="602" y="101"/>
                  </a:lnTo>
                  <a:lnTo>
                    <a:pt x="612" y="91"/>
                  </a:lnTo>
                  <a:lnTo>
                    <a:pt x="618" y="81"/>
                  </a:lnTo>
                  <a:lnTo>
                    <a:pt x="623" y="66"/>
                  </a:lnTo>
                  <a:lnTo>
                    <a:pt x="623" y="66"/>
                  </a:lnTo>
                  <a:lnTo>
                    <a:pt x="623" y="66"/>
                  </a:lnTo>
                  <a:lnTo>
                    <a:pt x="623" y="66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2" y="56"/>
                  </a:lnTo>
                  <a:lnTo>
                    <a:pt x="612" y="56"/>
                  </a:lnTo>
                  <a:lnTo>
                    <a:pt x="612" y="51"/>
                  </a:lnTo>
                  <a:lnTo>
                    <a:pt x="612" y="46"/>
                  </a:lnTo>
                  <a:lnTo>
                    <a:pt x="618" y="40"/>
                  </a:lnTo>
                  <a:lnTo>
                    <a:pt x="623" y="40"/>
                  </a:lnTo>
                  <a:lnTo>
                    <a:pt x="623" y="35"/>
                  </a:lnTo>
                  <a:lnTo>
                    <a:pt x="623" y="30"/>
                  </a:lnTo>
                  <a:lnTo>
                    <a:pt x="628" y="30"/>
                  </a:lnTo>
                  <a:lnTo>
                    <a:pt x="628" y="25"/>
                  </a:lnTo>
                  <a:lnTo>
                    <a:pt x="633" y="15"/>
                  </a:lnTo>
                  <a:lnTo>
                    <a:pt x="633" y="10"/>
                  </a:lnTo>
                  <a:lnTo>
                    <a:pt x="628" y="10"/>
                  </a:lnTo>
                  <a:lnTo>
                    <a:pt x="618" y="10"/>
                  </a:lnTo>
                  <a:lnTo>
                    <a:pt x="612" y="10"/>
                  </a:lnTo>
                  <a:lnTo>
                    <a:pt x="602" y="5"/>
                  </a:lnTo>
                  <a:lnTo>
                    <a:pt x="597" y="5"/>
                  </a:lnTo>
                  <a:lnTo>
                    <a:pt x="587" y="10"/>
                  </a:lnTo>
                  <a:lnTo>
                    <a:pt x="582" y="10"/>
                  </a:lnTo>
                  <a:lnTo>
                    <a:pt x="582" y="5"/>
                  </a:lnTo>
                  <a:lnTo>
                    <a:pt x="582" y="5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2" y="0"/>
                  </a:lnTo>
                  <a:lnTo>
                    <a:pt x="572" y="5"/>
                  </a:lnTo>
                  <a:lnTo>
                    <a:pt x="572" y="10"/>
                  </a:lnTo>
                  <a:lnTo>
                    <a:pt x="572" y="10"/>
                  </a:lnTo>
                  <a:lnTo>
                    <a:pt x="577" y="15"/>
                  </a:lnTo>
                  <a:lnTo>
                    <a:pt x="577" y="15"/>
                  </a:lnTo>
                  <a:lnTo>
                    <a:pt x="577" y="20"/>
                  </a:lnTo>
                  <a:lnTo>
                    <a:pt x="572" y="20"/>
                  </a:lnTo>
                  <a:lnTo>
                    <a:pt x="562" y="15"/>
                  </a:lnTo>
                  <a:lnTo>
                    <a:pt x="557" y="20"/>
                  </a:lnTo>
                  <a:lnTo>
                    <a:pt x="552" y="20"/>
                  </a:lnTo>
                  <a:lnTo>
                    <a:pt x="547" y="15"/>
                  </a:lnTo>
                  <a:lnTo>
                    <a:pt x="547" y="15"/>
                  </a:lnTo>
                  <a:lnTo>
                    <a:pt x="547" y="15"/>
                  </a:lnTo>
                  <a:lnTo>
                    <a:pt x="547" y="15"/>
                  </a:lnTo>
                  <a:lnTo>
                    <a:pt x="542" y="10"/>
                  </a:lnTo>
                  <a:lnTo>
                    <a:pt x="531" y="15"/>
                  </a:lnTo>
                  <a:lnTo>
                    <a:pt x="526" y="15"/>
                  </a:lnTo>
                  <a:lnTo>
                    <a:pt x="511" y="25"/>
                  </a:lnTo>
                  <a:lnTo>
                    <a:pt x="506" y="25"/>
                  </a:lnTo>
                  <a:lnTo>
                    <a:pt x="491" y="30"/>
                  </a:lnTo>
                  <a:lnTo>
                    <a:pt x="481" y="25"/>
                  </a:lnTo>
                  <a:lnTo>
                    <a:pt x="476" y="25"/>
                  </a:lnTo>
                  <a:lnTo>
                    <a:pt x="476" y="25"/>
                  </a:lnTo>
                  <a:lnTo>
                    <a:pt x="471" y="20"/>
                  </a:lnTo>
                  <a:lnTo>
                    <a:pt x="471" y="20"/>
                  </a:lnTo>
                  <a:lnTo>
                    <a:pt x="471" y="20"/>
                  </a:lnTo>
                  <a:lnTo>
                    <a:pt x="471" y="20"/>
                  </a:lnTo>
                  <a:lnTo>
                    <a:pt x="466" y="20"/>
                  </a:lnTo>
                  <a:lnTo>
                    <a:pt x="466" y="25"/>
                  </a:lnTo>
                  <a:lnTo>
                    <a:pt x="466" y="25"/>
                  </a:lnTo>
                  <a:lnTo>
                    <a:pt x="461" y="30"/>
                  </a:lnTo>
                  <a:lnTo>
                    <a:pt x="461" y="30"/>
                  </a:lnTo>
                  <a:lnTo>
                    <a:pt x="455" y="25"/>
                  </a:lnTo>
                  <a:lnTo>
                    <a:pt x="450" y="25"/>
                  </a:lnTo>
                  <a:lnTo>
                    <a:pt x="450" y="25"/>
                  </a:lnTo>
                  <a:lnTo>
                    <a:pt x="450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0" y="30"/>
                  </a:lnTo>
                  <a:lnTo>
                    <a:pt x="425" y="30"/>
                  </a:lnTo>
                  <a:lnTo>
                    <a:pt x="425" y="30"/>
                  </a:lnTo>
                  <a:lnTo>
                    <a:pt x="420" y="30"/>
                  </a:lnTo>
                  <a:lnTo>
                    <a:pt x="415" y="35"/>
                  </a:lnTo>
                  <a:lnTo>
                    <a:pt x="415" y="35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51"/>
                  </a:lnTo>
                  <a:lnTo>
                    <a:pt x="400" y="56"/>
                  </a:lnTo>
                  <a:lnTo>
                    <a:pt x="400" y="56"/>
                  </a:lnTo>
                  <a:lnTo>
                    <a:pt x="395" y="56"/>
                  </a:lnTo>
                  <a:lnTo>
                    <a:pt x="400" y="51"/>
                  </a:lnTo>
                  <a:lnTo>
                    <a:pt x="400" y="46"/>
                  </a:lnTo>
                  <a:lnTo>
                    <a:pt x="405" y="40"/>
                  </a:lnTo>
                  <a:lnTo>
                    <a:pt x="405" y="35"/>
                  </a:lnTo>
                  <a:lnTo>
                    <a:pt x="405" y="35"/>
                  </a:lnTo>
                  <a:lnTo>
                    <a:pt x="405" y="35"/>
                  </a:lnTo>
                  <a:lnTo>
                    <a:pt x="405" y="30"/>
                  </a:lnTo>
                  <a:lnTo>
                    <a:pt x="410" y="30"/>
                  </a:lnTo>
                  <a:lnTo>
                    <a:pt x="400" y="25"/>
                  </a:lnTo>
                  <a:lnTo>
                    <a:pt x="395" y="20"/>
                  </a:lnTo>
                  <a:lnTo>
                    <a:pt x="385" y="20"/>
                  </a:lnTo>
                  <a:lnTo>
                    <a:pt x="385" y="20"/>
                  </a:lnTo>
                  <a:lnTo>
                    <a:pt x="380" y="25"/>
                  </a:lnTo>
                  <a:lnTo>
                    <a:pt x="380" y="30"/>
                  </a:lnTo>
                  <a:lnTo>
                    <a:pt x="380" y="35"/>
                  </a:lnTo>
                  <a:lnTo>
                    <a:pt x="374" y="35"/>
                  </a:lnTo>
                  <a:lnTo>
                    <a:pt x="369" y="40"/>
                  </a:lnTo>
                  <a:lnTo>
                    <a:pt x="369" y="40"/>
                  </a:lnTo>
                  <a:lnTo>
                    <a:pt x="369" y="46"/>
                  </a:lnTo>
                  <a:lnTo>
                    <a:pt x="364" y="46"/>
                  </a:lnTo>
                  <a:lnTo>
                    <a:pt x="354" y="56"/>
                  </a:lnTo>
                  <a:lnTo>
                    <a:pt x="354" y="56"/>
                  </a:lnTo>
                  <a:lnTo>
                    <a:pt x="354" y="51"/>
                  </a:lnTo>
                  <a:lnTo>
                    <a:pt x="359" y="46"/>
                  </a:lnTo>
                  <a:lnTo>
                    <a:pt x="359" y="40"/>
                  </a:lnTo>
                  <a:lnTo>
                    <a:pt x="364" y="35"/>
                  </a:lnTo>
                  <a:lnTo>
                    <a:pt x="369" y="30"/>
                  </a:lnTo>
                  <a:lnTo>
                    <a:pt x="369" y="30"/>
                  </a:lnTo>
                  <a:lnTo>
                    <a:pt x="369" y="25"/>
                  </a:lnTo>
                  <a:lnTo>
                    <a:pt x="369" y="25"/>
                  </a:lnTo>
                  <a:lnTo>
                    <a:pt x="369" y="25"/>
                  </a:lnTo>
                  <a:lnTo>
                    <a:pt x="369" y="25"/>
                  </a:lnTo>
                  <a:lnTo>
                    <a:pt x="364" y="20"/>
                  </a:lnTo>
                  <a:lnTo>
                    <a:pt x="359" y="20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4" y="15"/>
                  </a:lnTo>
                  <a:lnTo>
                    <a:pt x="354" y="15"/>
                  </a:lnTo>
                  <a:lnTo>
                    <a:pt x="349" y="15"/>
                  </a:lnTo>
                  <a:lnTo>
                    <a:pt x="349" y="20"/>
                  </a:lnTo>
                  <a:lnTo>
                    <a:pt x="349" y="25"/>
                  </a:lnTo>
                  <a:lnTo>
                    <a:pt x="349" y="30"/>
                  </a:lnTo>
                  <a:lnTo>
                    <a:pt x="349" y="30"/>
                  </a:lnTo>
                  <a:lnTo>
                    <a:pt x="344" y="30"/>
                  </a:lnTo>
                  <a:lnTo>
                    <a:pt x="344" y="30"/>
                  </a:lnTo>
                  <a:lnTo>
                    <a:pt x="349" y="30"/>
                  </a:lnTo>
                  <a:lnTo>
                    <a:pt x="349" y="25"/>
                  </a:lnTo>
                  <a:lnTo>
                    <a:pt x="349" y="20"/>
                  </a:lnTo>
                  <a:lnTo>
                    <a:pt x="349" y="20"/>
                  </a:lnTo>
                  <a:lnTo>
                    <a:pt x="349" y="20"/>
                  </a:lnTo>
                  <a:lnTo>
                    <a:pt x="344" y="15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39" y="5"/>
                  </a:lnTo>
                  <a:lnTo>
                    <a:pt x="319" y="0"/>
                  </a:lnTo>
                  <a:lnTo>
                    <a:pt x="319" y="5"/>
                  </a:lnTo>
                  <a:lnTo>
                    <a:pt x="314" y="10"/>
                  </a:lnTo>
                  <a:lnTo>
                    <a:pt x="314" y="15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5"/>
                  </a:lnTo>
                  <a:lnTo>
                    <a:pt x="309" y="25"/>
                  </a:lnTo>
                  <a:lnTo>
                    <a:pt x="298" y="30"/>
                  </a:lnTo>
                  <a:lnTo>
                    <a:pt x="298" y="35"/>
                  </a:lnTo>
                  <a:lnTo>
                    <a:pt x="298" y="35"/>
                  </a:lnTo>
                  <a:lnTo>
                    <a:pt x="298" y="40"/>
                  </a:lnTo>
                  <a:lnTo>
                    <a:pt x="314" y="56"/>
                  </a:lnTo>
                  <a:lnTo>
                    <a:pt x="309" y="56"/>
                  </a:lnTo>
                  <a:lnTo>
                    <a:pt x="309" y="51"/>
                  </a:lnTo>
                  <a:lnTo>
                    <a:pt x="298" y="56"/>
                  </a:lnTo>
                  <a:lnTo>
                    <a:pt x="298" y="56"/>
                  </a:lnTo>
                  <a:lnTo>
                    <a:pt x="298" y="56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66"/>
                  </a:lnTo>
                  <a:lnTo>
                    <a:pt x="309" y="66"/>
                  </a:lnTo>
                  <a:lnTo>
                    <a:pt x="309" y="71"/>
                  </a:lnTo>
                  <a:lnTo>
                    <a:pt x="304" y="71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1"/>
                  </a:lnTo>
                  <a:lnTo>
                    <a:pt x="288" y="61"/>
                  </a:lnTo>
                  <a:lnTo>
                    <a:pt x="288" y="61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71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8" y="81"/>
                  </a:lnTo>
                  <a:lnTo>
                    <a:pt x="283" y="81"/>
                  </a:lnTo>
                  <a:lnTo>
                    <a:pt x="283" y="81"/>
                  </a:lnTo>
                  <a:lnTo>
                    <a:pt x="283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91"/>
                  </a:lnTo>
                  <a:lnTo>
                    <a:pt x="288" y="96"/>
                  </a:lnTo>
                  <a:lnTo>
                    <a:pt x="288" y="96"/>
                  </a:lnTo>
                  <a:lnTo>
                    <a:pt x="293" y="101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304" y="106"/>
                  </a:lnTo>
                  <a:lnTo>
                    <a:pt x="304" y="111"/>
                  </a:lnTo>
                  <a:lnTo>
                    <a:pt x="304" y="111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4" y="106"/>
                  </a:lnTo>
                  <a:lnTo>
                    <a:pt x="324" y="106"/>
                  </a:lnTo>
                  <a:lnTo>
                    <a:pt x="319" y="111"/>
                  </a:lnTo>
                  <a:lnTo>
                    <a:pt x="314" y="111"/>
                  </a:lnTo>
                  <a:lnTo>
                    <a:pt x="314" y="111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9" y="12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3" y="106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83" y="111"/>
                  </a:lnTo>
                  <a:lnTo>
                    <a:pt x="278" y="106"/>
                  </a:lnTo>
                  <a:lnTo>
                    <a:pt x="273" y="106"/>
                  </a:lnTo>
                  <a:lnTo>
                    <a:pt x="273" y="106"/>
                  </a:lnTo>
                  <a:lnTo>
                    <a:pt x="263" y="111"/>
                  </a:lnTo>
                  <a:lnTo>
                    <a:pt x="263" y="111"/>
                  </a:lnTo>
                  <a:lnTo>
                    <a:pt x="258" y="111"/>
                  </a:lnTo>
                  <a:lnTo>
                    <a:pt x="253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11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8" y="127"/>
                  </a:lnTo>
                  <a:lnTo>
                    <a:pt x="253" y="127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7"/>
                  </a:lnTo>
                  <a:lnTo>
                    <a:pt x="263" y="137"/>
                  </a:lnTo>
                  <a:lnTo>
                    <a:pt x="263" y="137"/>
                  </a:lnTo>
                  <a:lnTo>
                    <a:pt x="268" y="137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63" y="142"/>
                  </a:lnTo>
                  <a:lnTo>
                    <a:pt x="258" y="142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58" y="147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7"/>
                  </a:lnTo>
                  <a:lnTo>
                    <a:pt x="263" y="157"/>
                  </a:lnTo>
                  <a:lnTo>
                    <a:pt x="263" y="157"/>
                  </a:lnTo>
                  <a:lnTo>
                    <a:pt x="258" y="162"/>
                  </a:lnTo>
                  <a:lnTo>
                    <a:pt x="253" y="162"/>
                  </a:lnTo>
                  <a:lnTo>
                    <a:pt x="253" y="162"/>
                  </a:lnTo>
                  <a:lnTo>
                    <a:pt x="248" y="162"/>
                  </a:lnTo>
                  <a:lnTo>
                    <a:pt x="243" y="157"/>
                  </a:lnTo>
                  <a:lnTo>
                    <a:pt x="238" y="152"/>
                  </a:lnTo>
                  <a:lnTo>
                    <a:pt x="233" y="157"/>
                  </a:lnTo>
                  <a:lnTo>
                    <a:pt x="238" y="167"/>
                  </a:lnTo>
                  <a:lnTo>
                    <a:pt x="238" y="167"/>
                  </a:lnTo>
                  <a:lnTo>
                    <a:pt x="238" y="167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43" y="172"/>
                  </a:lnTo>
                  <a:lnTo>
                    <a:pt x="248" y="172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53" y="182"/>
                  </a:lnTo>
                  <a:lnTo>
                    <a:pt x="258" y="187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8" y="192"/>
                  </a:lnTo>
                  <a:lnTo>
                    <a:pt x="268" y="197"/>
                  </a:lnTo>
                  <a:lnTo>
                    <a:pt x="273" y="197"/>
                  </a:lnTo>
                  <a:lnTo>
                    <a:pt x="273" y="202"/>
                  </a:lnTo>
                  <a:lnTo>
                    <a:pt x="268" y="208"/>
                  </a:lnTo>
                  <a:lnTo>
                    <a:pt x="268" y="202"/>
                  </a:lnTo>
                  <a:lnTo>
                    <a:pt x="268" y="208"/>
                  </a:lnTo>
                  <a:lnTo>
                    <a:pt x="268" y="208"/>
                  </a:lnTo>
                  <a:lnTo>
                    <a:pt x="283" y="223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33"/>
                  </a:lnTo>
                  <a:lnTo>
                    <a:pt x="288" y="233"/>
                  </a:lnTo>
                  <a:lnTo>
                    <a:pt x="288" y="233"/>
                  </a:lnTo>
                  <a:lnTo>
                    <a:pt x="283" y="233"/>
                  </a:lnTo>
                  <a:lnTo>
                    <a:pt x="283" y="223"/>
                  </a:lnTo>
                  <a:lnTo>
                    <a:pt x="273" y="22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3" y="208"/>
                  </a:lnTo>
                  <a:lnTo>
                    <a:pt x="263" y="208"/>
                  </a:lnTo>
                  <a:lnTo>
                    <a:pt x="258" y="208"/>
                  </a:lnTo>
                  <a:lnTo>
                    <a:pt x="258" y="213"/>
                  </a:lnTo>
                  <a:lnTo>
                    <a:pt x="253" y="213"/>
                  </a:lnTo>
                  <a:lnTo>
                    <a:pt x="253" y="208"/>
                  </a:lnTo>
                  <a:lnTo>
                    <a:pt x="248" y="202"/>
                  </a:lnTo>
                  <a:lnTo>
                    <a:pt x="243" y="197"/>
                  </a:lnTo>
                  <a:lnTo>
                    <a:pt x="243" y="202"/>
                  </a:lnTo>
                  <a:lnTo>
                    <a:pt x="243" y="202"/>
                  </a:lnTo>
                  <a:lnTo>
                    <a:pt x="243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48" y="213"/>
                  </a:lnTo>
                  <a:lnTo>
                    <a:pt x="258" y="223"/>
                  </a:lnTo>
                  <a:lnTo>
                    <a:pt x="263" y="223"/>
                  </a:lnTo>
                  <a:lnTo>
                    <a:pt x="263" y="223"/>
                  </a:lnTo>
                  <a:lnTo>
                    <a:pt x="263" y="228"/>
                  </a:lnTo>
                  <a:lnTo>
                    <a:pt x="253" y="223"/>
                  </a:lnTo>
                  <a:lnTo>
                    <a:pt x="248" y="223"/>
                  </a:lnTo>
                  <a:lnTo>
                    <a:pt x="243" y="213"/>
                  </a:lnTo>
                  <a:lnTo>
                    <a:pt x="243" y="213"/>
                  </a:lnTo>
                  <a:lnTo>
                    <a:pt x="233" y="208"/>
                  </a:lnTo>
                  <a:lnTo>
                    <a:pt x="233" y="208"/>
                  </a:lnTo>
                  <a:lnTo>
                    <a:pt x="233" y="213"/>
                  </a:lnTo>
                  <a:lnTo>
                    <a:pt x="228" y="218"/>
                  </a:lnTo>
                  <a:lnTo>
                    <a:pt x="228" y="223"/>
                  </a:lnTo>
                  <a:lnTo>
                    <a:pt x="228" y="223"/>
                  </a:lnTo>
                  <a:lnTo>
                    <a:pt x="223" y="223"/>
                  </a:lnTo>
                  <a:lnTo>
                    <a:pt x="217" y="218"/>
                  </a:lnTo>
                  <a:lnTo>
                    <a:pt x="212" y="213"/>
                  </a:lnTo>
                  <a:lnTo>
                    <a:pt x="212" y="208"/>
                  </a:lnTo>
                  <a:lnTo>
                    <a:pt x="207" y="208"/>
                  </a:lnTo>
                  <a:lnTo>
                    <a:pt x="207" y="202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197" y="208"/>
                  </a:lnTo>
                  <a:lnTo>
                    <a:pt x="197" y="213"/>
                  </a:lnTo>
                  <a:lnTo>
                    <a:pt x="197" y="213"/>
                  </a:lnTo>
                  <a:lnTo>
                    <a:pt x="197" y="213"/>
                  </a:lnTo>
                  <a:lnTo>
                    <a:pt x="197" y="213"/>
                  </a:lnTo>
                  <a:lnTo>
                    <a:pt x="197" y="218"/>
                  </a:lnTo>
                  <a:lnTo>
                    <a:pt x="197" y="218"/>
                  </a:lnTo>
                  <a:lnTo>
                    <a:pt x="202" y="223"/>
                  </a:lnTo>
                  <a:lnTo>
                    <a:pt x="207" y="228"/>
                  </a:lnTo>
                  <a:lnTo>
                    <a:pt x="207" y="233"/>
                  </a:lnTo>
                  <a:lnTo>
                    <a:pt x="202" y="238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202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238"/>
                  </a:lnTo>
                  <a:lnTo>
                    <a:pt x="192" y="228"/>
                  </a:lnTo>
                  <a:lnTo>
                    <a:pt x="192" y="223"/>
                  </a:lnTo>
                  <a:lnTo>
                    <a:pt x="192" y="223"/>
                  </a:lnTo>
                  <a:lnTo>
                    <a:pt x="187" y="218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7" y="218"/>
                  </a:lnTo>
                  <a:lnTo>
                    <a:pt x="172" y="218"/>
                  </a:lnTo>
                  <a:lnTo>
                    <a:pt x="172" y="223"/>
                  </a:lnTo>
                  <a:lnTo>
                    <a:pt x="172" y="223"/>
                  </a:lnTo>
                  <a:lnTo>
                    <a:pt x="167" y="228"/>
                  </a:lnTo>
                  <a:lnTo>
                    <a:pt x="167" y="233"/>
                  </a:lnTo>
                  <a:lnTo>
                    <a:pt x="172" y="238"/>
                  </a:lnTo>
                  <a:lnTo>
                    <a:pt x="172" y="238"/>
                  </a:lnTo>
                  <a:lnTo>
                    <a:pt x="172" y="243"/>
                  </a:lnTo>
                  <a:lnTo>
                    <a:pt x="167" y="248"/>
                  </a:lnTo>
                  <a:lnTo>
                    <a:pt x="167" y="253"/>
                  </a:lnTo>
                  <a:lnTo>
                    <a:pt x="182" y="258"/>
                  </a:lnTo>
                  <a:lnTo>
                    <a:pt x="182" y="258"/>
                  </a:lnTo>
                  <a:lnTo>
                    <a:pt x="187" y="258"/>
                  </a:lnTo>
                  <a:lnTo>
                    <a:pt x="187" y="263"/>
                  </a:lnTo>
                  <a:lnTo>
                    <a:pt x="187" y="263"/>
                  </a:lnTo>
                  <a:lnTo>
                    <a:pt x="187" y="263"/>
                  </a:lnTo>
                  <a:lnTo>
                    <a:pt x="187" y="268"/>
                  </a:lnTo>
                  <a:lnTo>
                    <a:pt x="187" y="268"/>
                  </a:lnTo>
                  <a:lnTo>
                    <a:pt x="182" y="268"/>
                  </a:lnTo>
                  <a:lnTo>
                    <a:pt x="177" y="263"/>
                  </a:lnTo>
                  <a:lnTo>
                    <a:pt x="177" y="263"/>
                  </a:lnTo>
                  <a:lnTo>
                    <a:pt x="167" y="268"/>
                  </a:lnTo>
                  <a:lnTo>
                    <a:pt x="167" y="268"/>
                  </a:lnTo>
                  <a:lnTo>
                    <a:pt x="172" y="273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72" y="283"/>
                  </a:lnTo>
                  <a:lnTo>
                    <a:pt x="172" y="289"/>
                  </a:lnTo>
                  <a:lnTo>
                    <a:pt x="177" y="294"/>
                  </a:lnTo>
                  <a:lnTo>
                    <a:pt x="177" y="299"/>
                  </a:lnTo>
                  <a:lnTo>
                    <a:pt x="177" y="304"/>
                  </a:lnTo>
                  <a:lnTo>
                    <a:pt x="182" y="304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7" y="314"/>
                  </a:lnTo>
                  <a:lnTo>
                    <a:pt x="192" y="309"/>
                  </a:lnTo>
                  <a:lnTo>
                    <a:pt x="197" y="309"/>
                  </a:lnTo>
                  <a:lnTo>
                    <a:pt x="207" y="314"/>
                  </a:lnTo>
                  <a:lnTo>
                    <a:pt x="212" y="319"/>
                  </a:lnTo>
                  <a:lnTo>
                    <a:pt x="207" y="319"/>
                  </a:lnTo>
                  <a:lnTo>
                    <a:pt x="207" y="319"/>
                  </a:lnTo>
                  <a:lnTo>
                    <a:pt x="197" y="319"/>
                  </a:lnTo>
                  <a:lnTo>
                    <a:pt x="187" y="319"/>
                  </a:lnTo>
                  <a:lnTo>
                    <a:pt x="187" y="319"/>
                  </a:lnTo>
                  <a:lnTo>
                    <a:pt x="187" y="319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2" y="319"/>
                  </a:lnTo>
                  <a:lnTo>
                    <a:pt x="182" y="319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67" y="304"/>
                  </a:lnTo>
                  <a:lnTo>
                    <a:pt x="162" y="304"/>
                  </a:lnTo>
                  <a:lnTo>
                    <a:pt x="162" y="299"/>
                  </a:lnTo>
                  <a:lnTo>
                    <a:pt x="157" y="304"/>
                  </a:lnTo>
                  <a:lnTo>
                    <a:pt x="157" y="304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09"/>
                  </a:lnTo>
                  <a:lnTo>
                    <a:pt x="157" y="314"/>
                  </a:lnTo>
                  <a:lnTo>
                    <a:pt x="157" y="319"/>
                  </a:lnTo>
                  <a:lnTo>
                    <a:pt x="152" y="319"/>
                  </a:lnTo>
                  <a:lnTo>
                    <a:pt x="152" y="324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34"/>
                  </a:lnTo>
                  <a:lnTo>
                    <a:pt x="152" y="339"/>
                  </a:lnTo>
                  <a:lnTo>
                    <a:pt x="152" y="339"/>
                  </a:lnTo>
                  <a:lnTo>
                    <a:pt x="157" y="339"/>
                  </a:lnTo>
                  <a:lnTo>
                    <a:pt x="157" y="344"/>
                  </a:lnTo>
                  <a:lnTo>
                    <a:pt x="157" y="344"/>
                  </a:lnTo>
                  <a:lnTo>
                    <a:pt x="157" y="344"/>
                  </a:lnTo>
                  <a:lnTo>
                    <a:pt x="157" y="349"/>
                  </a:lnTo>
                  <a:lnTo>
                    <a:pt x="157" y="349"/>
                  </a:lnTo>
                  <a:lnTo>
                    <a:pt x="157" y="354"/>
                  </a:lnTo>
                  <a:lnTo>
                    <a:pt x="157" y="354"/>
                  </a:lnTo>
                  <a:lnTo>
                    <a:pt x="157" y="354"/>
                  </a:lnTo>
                  <a:lnTo>
                    <a:pt x="157" y="354"/>
                  </a:lnTo>
                  <a:lnTo>
                    <a:pt x="157" y="359"/>
                  </a:lnTo>
                  <a:lnTo>
                    <a:pt x="157" y="354"/>
                  </a:lnTo>
                  <a:lnTo>
                    <a:pt x="157" y="370"/>
                  </a:lnTo>
                  <a:lnTo>
                    <a:pt x="162" y="370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87" y="354"/>
                  </a:lnTo>
                  <a:lnTo>
                    <a:pt x="187" y="354"/>
                  </a:lnTo>
                  <a:lnTo>
                    <a:pt x="192" y="354"/>
                  </a:lnTo>
                  <a:lnTo>
                    <a:pt x="192" y="354"/>
                  </a:lnTo>
                  <a:lnTo>
                    <a:pt x="192" y="359"/>
                  </a:lnTo>
                  <a:lnTo>
                    <a:pt x="192" y="359"/>
                  </a:lnTo>
                  <a:lnTo>
                    <a:pt x="187" y="364"/>
                  </a:lnTo>
                  <a:lnTo>
                    <a:pt x="187" y="364"/>
                  </a:lnTo>
                  <a:lnTo>
                    <a:pt x="192" y="364"/>
                  </a:lnTo>
                  <a:lnTo>
                    <a:pt x="192" y="370"/>
                  </a:lnTo>
                  <a:lnTo>
                    <a:pt x="197" y="370"/>
                  </a:lnTo>
                  <a:lnTo>
                    <a:pt x="202" y="364"/>
                  </a:lnTo>
                  <a:lnTo>
                    <a:pt x="212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9"/>
                  </a:lnTo>
                  <a:lnTo>
                    <a:pt x="207" y="370"/>
                  </a:lnTo>
                  <a:lnTo>
                    <a:pt x="187" y="375"/>
                  </a:lnTo>
                  <a:lnTo>
                    <a:pt x="187" y="375"/>
                  </a:lnTo>
                  <a:lnTo>
                    <a:pt x="182" y="375"/>
                  </a:lnTo>
                  <a:lnTo>
                    <a:pt x="182" y="370"/>
                  </a:lnTo>
                  <a:lnTo>
                    <a:pt x="182" y="370"/>
                  </a:lnTo>
                  <a:lnTo>
                    <a:pt x="182" y="370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2" y="375"/>
                  </a:lnTo>
                  <a:lnTo>
                    <a:pt x="172" y="385"/>
                  </a:lnTo>
                  <a:lnTo>
                    <a:pt x="167" y="385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82" y="390"/>
                  </a:lnTo>
                  <a:lnTo>
                    <a:pt x="182" y="390"/>
                  </a:lnTo>
                  <a:lnTo>
                    <a:pt x="187" y="395"/>
                  </a:lnTo>
                  <a:lnTo>
                    <a:pt x="192" y="395"/>
                  </a:lnTo>
                  <a:lnTo>
                    <a:pt x="197" y="395"/>
                  </a:lnTo>
                  <a:lnTo>
                    <a:pt x="202" y="390"/>
                  </a:lnTo>
                  <a:lnTo>
                    <a:pt x="207" y="390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2" y="380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12" y="385"/>
                  </a:lnTo>
                  <a:lnTo>
                    <a:pt x="207" y="390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7" y="400"/>
                  </a:lnTo>
                  <a:lnTo>
                    <a:pt x="212" y="400"/>
                  </a:lnTo>
                  <a:lnTo>
                    <a:pt x="212" y="405"/>
                  </a:lnTo>
                  <a:lnTo>
                    <a:pt x="212" y="405"/>
                  </a:lnTo>
                  <a:lnTo>
                    <a:pt x="223" y="410"/>
                  </a:lnTo>
                  <a:lnTo>
                    <a:pt x="217" y="410"/>
                  </a:lnTo>
                  <a:lnTo>
                    <a:pt x="212" y="410"/>
                  </a:lnTo>
                  <a:lnTo>
                    <a:pt x="207" y="405"/>
                  </a:lnTo>
                  <a:lnTo>
                    <a:pt x="202" y="400"/>
                  </a:lnTo>
                  <a:lnTo>
                    <a:pt x="197" y="395"/>
                  </a:lnTo>
                  <a:lnTo>
                    <a:pt x="192" y="400"/>
                  </a:lnTo>
                  <a:lnTo>
                    <a:pt x="187" y="400"/>
                  </a:lnTo>
                  <a:lnTo>
                    <a:pt x="182" y="405"/>
                  </a:lnTo>
                  <a:lnTo>
                    <a:pt x="182" y="410"/>
                  </a:lnTo>
                  <a:lnTo>
                    <a:pt x="182" y="415"/>
                  </a:lnTo>
                  <a:lnTo>
                    <a:pt x="177" y="425"/>
                  </a:lnTo>
                  <a:lnTo>
                    <a:pt x="172" y="430"/>
                  </a:lnTo>
                  <a:lnTo>
                    <a:pt x="177" y="430"/>
                  </a:lnTo>
                  <a:lnTo>
                    <a:pt x="187" y="435"/>
                  </a:lnTo>
                  <a:lnTo>
                    <a:pt x="192" y="440"/>
                  </a:lnTo>
                  <a:lnTo>
                    <a:pt x="192" y="445"/>
                  </a:lnTo>
                  <a:lnTo>
                    <a:pt x="197" y="445"/>
                  </a:lnTo>
                  <a:lnTo>
                    <a:pt x="197" y="445"/>
                  </a:lnTo>
                  <a:lnTo>
                    <a:pt x="202" y="445"/>
                  </a:lnTo>
                  <a:lnTo>
                    <a:pt x="217" y="440"/>
                  </a:lnTo>
                  <a:lnTo>
                    <a:pt x="217" y="445"/>
                  </a:lnTo>
                  <a:lnTo>
                    <a:pt x="217" y="445"/>
                  </a:lnTo>
                  <a:lnTo>
                    <a:pt x="217" y="445"/>
                  </a:lnTo>
                  <a:lnTo>
                    <a:pt x="217" y="445"/>
                  </a:lnTo>
                  <a:lnTo>
                    <a:pt x="212" y="445"/>
                  </a:lnTo>
                  <a:lnTo>
                    <a:pt x="212" y="445"/>
                  </a:lnTo>
                  <a:lnTo>
                    <a:pt x="207" y="445"/>
                  </a:lnTo>
                  <a:lnTo>
                    <a:pt x="207" y="451"/>
                  </a:lnTo>
                  <a:lnTo>
                    <a:pt x="192" y="445"/>
                  </a:lnTo>
                  <a:lnTo>
                    <a:pt x="187" y="445"/>
                  </a:lnTo>
                  <a:lnTo>
                    <a:pt x="182" y="440"/>
                  </a:lnTo>
                  <a:lnTo>
                    <a:pt x="177" y="435"/>
                  </a:lnTo>
                  <a:lnTo>
                    <a:pt x="177" y="440"/>
                  </a:lnTo>
                  <a:lnTo>
                    <a:pt x="172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2" y="445"/>
                  </a:lnTo>
                  <a:lnTo>
                    <a:pt x="157" y="451"/>
                  </a:lnTo>
                  <a:lnTo>
                    <a:pt x="152" y="456"/>
                  </a:lnTo>
                  <a:lnTo>
                    <a:pt x="152" y="461"/>
                  </a:lnTo>
                  <a:lnTo>
                    <a:pt x="157" y="461"/>
                  </a:lnTo>
                  <a:lnTo>
                    <a:pt x="157" y="461"/>
                  </a:lnTo>
                  <a:lnTo>
                    <a:pt x="162" y="466"/>
                  </a:lnTo>
                  <a:lnTo>
                    <a:pt x="162" y="466"/>
                  </a:lnTo>
                  <a:lnTo>
                    <a:pt x="167" y="461"/>
                  </a:lnTo>
                  <a:lnTo>
                    <a:pt x="167" y="461"/>
                  </a:lnTo>
                  <a:lnTo>
                    <a:pt x="172" y="466"/>
                  </a:lnTo>
                  <a:lnTo>
                    <a:pt x="172" y="471"/>
                  </a:lnTo>
                  <a:lnTo>
                    <a:pt x="167" y="471"/>
                  </a:lnTo>
                  <a:lnTo>
                    <a:pt x="172" y="476"/>
                  </a:lnTo>
                  <a:lnTo>
                    <a:pt x="172" y="476"/>
                  </a:lnTo>
                  <a:lnTo>
                    <a:pt x="177" y="481"/>
                  </a:lnTo>
                  <a:lnTo>
                    <a:pt x="182" y="481"/>
                  </a:lnTo>
                  <a:lnTo>
                    <a:pt x="187" y="476"/>
                  </a:lnTo>
                  <a:lnTo>
                    <a:pt x="187" y="481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7" y="476"/>
                  </a:lnTo>
                  <a:lnTo>
                    <a:pt x="197" y="476"/>
                  </a:lnTo>
                  <a:lnTo>
                    <a:pt x="187" y="481"/>
                  </a:lnTo>
                  <a:lnTo>
                    <a:pt x="177" y="481"/>
                  </a:lnTo>
                  <a:lnTo>
                    <a:pt x="172" y="481"/>
                  </a:lnTo>
                  <a:lnTo>
                    <a:pt x="172" y="481"/>
                  </a:lnTo>
                  <a:lnTo>
                    <a:pt x="167" y="481"/>
                  </a:lnTo>
                  <a:lnTo>
                    <a:pt x="167" y="476"/>
                  </a:lnTo>
                  <a:lnTo>
                    <a:pt x="162" y="471"/>
                  </a:lnTo>
                  <a:lnTo>
                    <a:pt x="162" y="466"/>
                  </a:lnTo>
                  <a:lnTo>
                    <a:pt x="157" y="466"/>
                  </a:lnTo>
                  <a:lnTo>
                    <a:pt x="152" y="466"/>
                  </a:lnTo>
                  <a:lnTo>
                    <a:pt x="147" y="471"/>
                  </a:lnTo>
                  <a:lnTo>
                    <a:pt x="147" y="476"/>
                  </a:lnTo>
                  <a:lnTo>
                    <a:pt x="142" y="481"/>
                  </a:lnTo>
                  <a:lnTo>
                    <a:pt x="142" y="486"/>
                  </a:lnTo>
                  <a:lnTo>
                    <a:pt x="136" y="491"/>
                  </a:lnTo>
                  <a:lnTo>
                    <a:pt x="136" y="496"/>
                  </a:lnTo>
                  <a:lnTo>
                    <a:pt x="136" y="501"/>
                  </a:lnTo>
                  <a:lnTo>
                    <a:pt x="136" y="501"/>
                  </a:lnTo>
                  <a:lnTo>
                    <a:pt x="136" y="501"/>
                  </a:lnTo>
                  <a:lnTo>
                    <a:pt x="131" y="501"/>
                  </a:lnTo>
                  <a:lnTo>
                    <a:pt x="126" y="506"/>
                  </a:lnTo>
                  <a:lnTo>
                    <a:pt x="136" y="506"/>
                  </a:lnTo>
                  <a:lnTo>
                    <a:pt x="152" y="506"/>
                  </a:lnTo>
                  <a:lnTo>
                    <a:pt x="157" y="506"/>
                  </a:lnTo>
                  <a:lnTo>
                    <a:pt x="152" y="511"/>
                  </a:lnTo>
                  <a:lnTo>
                    <a:pt x="147" y="516"/>
                  </a:lnTo>
                  <a:lnTo>
                    <a:pt x="157" y="516"/>
                  </a:lnTo>
                  <a:lnTo>
                    <a:pt x="157" y="516"/>
                  </a:lnTo>
                  <a:lnTo>
                    <a:pt x="162" y="511"/>
                  </a:lnTo>
                  <a:lnTo>
                    <a:pt x="162" y="511"/>
                  </a:lnTo>
                  <a:lnTo>
                    <a:pt x="167" y="511"/>
                  </a:lnTo>
                  <a:lnTo>
                    <a:pt x="167" y="511"/>
                  </a:lnTo>
                  <a:lnTo>
                    <a:pt x="162" y="516"/>
                  </a:lnTo>
                  <a:lnTo>
                    <a:pt x="157" y="521"/>
                  </a:lnTo>
                  <a:lnTo>
                    <a:pt x="142" y="521"/>
                  </a:lnTo>
                  <a:lnTo>
                    <a:pt x="136" y="526"/>
                  </a:lnTo>
                  <a:lnTo>
                    <a:pt x="136" y="526"/>
                  </a:lnTo>
                  <a:lnTo>
                    <a:pt x="142" y="532"/>
                  </a:lnTo>
                  <a:lnTo>
                    <a:pt x="152" y="537"/>
                  </a:lnTo>
                  <a:lnTo>
                    <a:pt x="147" y="537"/>
                  </a:lnTo>
                  <a:lnTo>
                    <a:pt x="142" y="537"/>
                  </a:lnTo>
                  <a:lnTo>
                    <a:pt x="142" y="537"/>
                  </a:lnTo>
                  <a:lnTo>
                    <a:pt x="136" y="542"/>
                  </a:lnTo>
                  <a:lnTo>
                    <a:pt x="136" y="537"/>
                  </a:lnTo>
                  <a:lnTo>
                    <a:pt x="131" y="537"/>
                  </a:lnTo>
                  <a:lnTo>
                    <a:pt x="131" y="537"/>
                  </a:lnTo>
                  <a:lnTo>
                    <a:pt x="131" y="537"/>
                  </a:lnTo>
                  <a:lnTo>
                    <a:pt x="131" y="542"/>
                  </a:lnTo>
                  <a:lnTo>
                    <a:pt x="131" y="542"/>
                  </a:lnTo>
                  <a:lnTo>
                    <a:pt x="131" y="542"/>
                  </a:lnTo>
                  <a:lnTo>
                    <a:pt x="136" y="547"/>
                  </a:lnTo>
                  <a:lnTo>
                    <a:pt x="136" y="547"/>
                  </a:lnTo>
                  <a:lnTo>
                    <a:pt x="131" y="547"/>
                  </a:lnTo>
                  <a:lnTo>
                    <a:pt x="126" y="542"/>
                  </a:lnTo>
                  <a:lnTo>
                    <a:pt x="121" y="542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06" y="542"/>
                  </a:lnTo>
                  <a:lnTo>
                    <a:pt x="106" y="542"/>
                  </a:lnTo>
                  <a:lnTo>
                    <a:pt x="81" y="542"/>
                  </a:lnTo>
                  <a:lnTo>
                    <a:pt x="76" y="542"/>
                  </a:lnTo>
                  <a:lnTo>
                    <a:pt x="76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2"/>
                  </a:lnTo>
                  <a:lnTo>
                    <a:pt x="71" y="557"/>
                  </a:lnTo>
                  <a:lnTo>
                    <a:pt x="71" y="557"/>
                  </a:lnTo>
                  <a:lnTo>
                    <a:pt x="71" y="557"/>
                  </a:lnTo>
                  <a:lnTo>
                    <a:pt x="76" y="562"/>
                  </a:lnTo>
                  <a:lnTo>
                    <a:pt x="76" y="562"/>
                  </a:lnTo>
                  <a:lnTo>
                    <a:pt x="81" y="567"/>
                  </a:lnTo>
                  <a:lnTo>
                    <a:pt x="86" y="562"/>
                  </a:lnTo>
                  <a:lnTo>
                    <a:pt x="86" y="562"/>
                  </a:lnTo>
                  <a:lnTo>
                    <a:pt x="91" y="562"/>
                  </a:lnTo>
                  <a:lnTo>
                    <a:pt x="106" y="567"/>
                  </a:lnTo>
                  <a:lnTo>
                    <a:pt x="116" y="567"/>
                  </a:lnTo>
                  <a:lnTo>
                    <a:pt x="116" y="567"/>
                  </a:lnTo>
                  <a:lnTo>
                    <a:pt x="121" y="567"/>
                  </a:lnTo>
                  <a:lnTo>
                    <a:pt x="121" y="567"/>
                  </a:lnTo>
                  <a:lnTo>
                    <a:pt x="126" y="567"/>
                  </a:lnTo>
                  <a:lnTo>
                    <a:pt x="131" y="567"/>
                  </a:lnTo>
                  <a:lnTo>
                    <a:pt x="152" y="562"/>
                  </a:lnTo>
                  <a:lnTo>
                    <a:pt x="157" y="562"/>
                  </a:lnTo>
                  <a:lnTo>
                    <a:pt x="167" y="567"/>
                  </a:lnTo>
                  <a:lnTo>
                    <a:pt x="167" y="567"/>
                  </a:lnTo>
                  <a:lnTo>
                    <a:pt x="182" y="567"/>
                  </a:lnTo>
                  <a:lnTo>
                    <a:pt x="182" y="572"/>
                  </a:lnTo>
                  <a:lnTo>
                    <a:pt x="177" y="572"/>
                  </a:lnTo>
                  <a:lnTo>
                    <a:pt x="167" y="572"/>
                  </a:lnTo>
                  <a:lnTo>
                    <a:pt x="162" y="567"/>
                  </a:lnTo>
                  <a:lnTo>
                    <a:pt x="152" y="562"/>
                  </a:lnTo>
                  <a:lnTo>
                    <a:pt x="147" y="562"/>
                  </a:lnTo>
                  <a:lnTo>
                    <a:pt x="131" y="572"/>
                  </a:lnTo>
                  <a:lnTo>
                    <a:pt x="131" y="577"/>
                  </a:lnTo>
                  <a:lnTo>
                    <a:pt x="131" y="577"/>
                  </a:lnTo>
                  <a:lnTo>
                    <a:pt x="136" y="582"/>
                  </a:lnTo>
                  <a:lnTo>
                    <a:pt x="131" y="582"/>
                  </a:lnTo>
                  <a:lnTo>
                    <a:pt x="131" y="582"/>
                  </a:lnTo>
                  <a:lnTo>
                    <a:pt x="126" y="577"/>
                  </a:lnTo>
                  <a:lnTo>
                    <a:pt x="116" y="577"/>
                  </a:lnTo>
                  <a:lnTo>
                    <a:pt x="111" y="577"/>
                  </a:lnTo>
                  <a:lnTo>
                    <a:pt x="106" y="577"/>
                  </a:lnTo>
                  <a:lnTo>
                    <a:pt x="106" y="577"/>
                  </a:lnTo>
                  <a:lnTo>
                    <a:pt x="106" y="582"/>
                  </a:lnTo>
                  <a:lnTo>
                    <a:pt x="106" y="587"/>
                  </a:lnTo>
                  <a:lnTo>
                    <a:pt x="126" y="607"/>
                  </a:lnTo>
                  <a:lnTo>
                    <a:pt x="136" y="607"/>
                  </a:lnTo>
                  <a:lnTo>
                    <a:pt x="147" y="602"/>
                  </a:lnTo>
                  <a:lnTo>
                    <a:pt x="147" y="602"/>
                  </a:lnTo>
                  <a:lnTo>
                    <a:pt x="147" y="602"/>
                  </a:lnTo>
                  <a:lnTo>
                    <a:pt x="147" y="607"/>
                  </a:lnTo>
                  <a:lnTo>
                    <a:pt x="142" y="613"/>
                  </a:lnTo>
                  <a:lnTo>
                    <a:pt x="147" y="613"/>
                  </a:lnTo>
                  <a:lnTo>
                    <a:pt x="147" y="618"/>
                  </a:lnTo>
                  <a:lnTo>
                    <a:pt x="152" y="618"/>
                  </a:lnTo>
                  <a:lnTo>
                    <a:pt x="152" y="618"/>
                  </a:lnTo>
                  <a:lnTo>
                    <a:pt x="157" y="618"/>
                  </a:lnTo>
                  <a:lnTo>
                    <a:pt x="157" y="623"/>
                  </a:lnTo>
                  <a:lnTo>
                    <a:pt x="157" y="628"/>
                  </a:lnTo>
                  <a:lnTo>
                    <a:pt x="157" y="623"/>
                  </a:lnTo>
                  <a:lnTo>
                    <a:pt x="172" y="618"/>
                  </a:lnTo>
                  <a:lnTo>
                    <a:pt x="182" y="602"/>
                  </a:lnTo>
                  <a:lnTo>
                    <a:pt x="192" y="592"/>
                  </a:lnTo>
                  <a:lnTo>
                    <a:pt x="192" y="592"/>
                  </a:lnTo>
                  <a:lnTo>
                    <a:pt x="192" y="592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207" y="582"/>
                  </a:lnTo>
                  <a:lnTo>
                    <a:pt x="207" y="582"/>
                  </a:lnTo>
                  <a:lnTo>
                    <a:pt x="212" y="577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23" y="572"/>
                  </a:lnTo>
                  <a:lnTo>
                    <a:pt x="223" y="567"/>
                  </a:lnTo>
                  <a:lnTo>
                    <a:pt x="223" y="567"/>
                  </a:lnTo>
                  <a:lnTo>
                    <a:pt x="228" y="567"/>
                  </a:lnTo>
                  <a:lnTo>
                    <a:pt x="233" y="567"/>
                  </a:lnTo>
                  <a:lnTo>
                    <a:pt x="233" y="562"/>
                  </a:lnTo>
                  <a:lnTo>
                    <a:pt x="238" y="557"/>
                  </a:lnTo>
                  <a:lnTo>
                    <a:pt x="238" y="557"/>
                  </a:lnTo>
                  <a:lnTo>
                    <a:pt x="238" y="552"/>
                  </a:lnTo>
                  <a:lnTo>
                    <a:pt x="238" y="552"/>
                  </a:lnTo>
                  <a:lnTo>
                    <a:pt x="238" y="552"/>
                  </a:lnTo>
                  <a:lnTo>
                    <a:pt x="243" y="552"/>
                  </a:lnTo>
                  <a:lnTo>
                    <a:pt x="243" y="552"/>
                  </a:lnTo>
                  <a:lnTo>
                    <a:pt x="243" y="547"/>
                  </a:lnTo>
                  <a:lnTo>
                    <a:pt x="248" y="547"/>
                  </a:lnTo>
                  <a:lnTo>
                    <a:pt x="248" y="542"/>
                  </a:lnTo>
                  <a:lnTo>
                    <a:pt x="258" y="537"/>
                  </a:lnTo>
                  <a:lnTo>
                    <a:pt x="253" y="542"/>
                  </a:lnTo>
                  <a:lnTo>
                    <a:pt x="253" y="547"/>
                  </a:lnTo>
                  <a:lnTo>
                    <a:pt x="238" y="557"/>
                  </a:lnTo>
                  <a:lnTo>
                    <a:pt x="238" y="557"/>
                  </a:lnTo>
                  <a:lnTo>
                    <a:pt x="238" y="562"/>
                  </a:lnTo>
                  <a:lnTo>
                    <a:pt x="238" y="567"/>
                  </a:lnTo>
                  <a:lnTo>
                    <a:pt x="248" y="572"/>
                  </a:lnTo>
                  <a:lnTo>
                    <a:pt x="278" y="567"/>
                  </a:lnTo>
                  <a:lnTo>
                    <a:pt x="273" y="567"/>
                  </a:lnTo>
                  <a:lnTo>
                    <a:pt x="258" y="572"/>
                  </a:lnTo>
                  <a:lnTo>
                    <a:pt x="253" y="577"/>
                  </a:lnTo>
                  <a:lnTo>
                    <a:pt x="248" y="577"/>
                  </a:lnTo>
                  <a:lnTo>
                    <a:pt x="243" y="572"/>
                  </a:lnTo>
                  <a:lnTo>
                    <a:pt x="238" y="572"/>
                  </a:lnTo>
                  <a:lnTo>
                    <a:pt x="233" y="577"/>
                  </a:lnTo>
                  <a:lnTo>
                    <a:pt x="233" y="577"/>
                  </a:lnTo>
                  <a:lnTo>
                    <a:pt x="228" y="577"/>
                  </a:lnTo>
                  <a:lnTo>
                    <a:pt x="223" y="577"/>
                  </a:lnTo>
                  <a:lnTo>
                    <a:pt x="223" y="582"/>
                  </a:lnTo>
                  <a:lnTo>
                    <a:pt x="223" y="582"/>
                  </a:lnTo>
                  <a:lnTo>
                    <a:pt x="223" y="587"/>
                  </a:lnTo>
                  <a:lnTo>
                    <a:pt x="223" y="587"/>
                  </a:lnTo>
                  <a:lnTo>
                    <a:pt x="223" y="587"/>
                  </a:lnTo>
                  <a:lnTo>
                    <a:pt x="223" y="587"/>
                  </a:lnTo>
                  <a:moveTo>
                    <a:pt x="106" y="294"/>
                  </a:moveTo>
                  <a:lnTo>
                    <a:pt x="106" y="294"/>
                  </a:lnTo>
                  <a:lnTo>
                    <a:pt x="106" y="289"/>
                  </a:lnTo>
                  <a:lnTo>
                    <a:pt x="101" y="283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1" y="268"/>
                  </a:lnTo>
                  <a:lnTo>
                    <a:pt x="91" y="268"/>
                  </a:lnTo>
                  <a:lnTo>
                    <a:pt x="86" y="263"/>
                  </a:lnTo>
                  <a:lnTo>
                    <a:pt x="86" y="263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6" y="263"/>
                  </a:lnTo>
                  <a:lnTo>
                    <a:pt x="81" y="263"/>
                  </a:lnTo>
                  <a:lnTo>
                    <a:pt x="81" y="258"/>
                  </a:lnTo>
                  <a:lnTo>
                    <a:pt x="81" y="263"/>
                  </a:lnTo>
                  <a:lnTo>
                    <a:pt x="76" y="263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83"/>
                  </a:lnTo>
                  <a:lnTo>
                    <a:pt x="71" y="283"/>
                  </a:lnTo>
                  <a:lnTo>
                    <a:pt x="66" y="289"/>
                  </a:lnTo>
                  <a:lnTo>
                    <a:pt x="71" y="289"/>
                  </a:lnTo>
                  <a:lnTo>
                    <a:pt x="71" y="289"/>
                  </a:lnTo>
                  <a:lnTo>
                    <a:pt x="71" y="294"/>
                  </a:lnTo>
                  <a:lnTo>
                    <a:pt x="76" y="294"/>
                  </a:lnTo>
                  <a:lnTo>
                    <a:pt x="71" y="299"/>
                  </a:lnTo>
                  <a:lnTo>
                    <a:pt x="71" y="299"/>
                  </a:lnTo>
                  <a:lnTo>
                    <a:pt x="66" y="304"/>
                  </a:lnTo>
                  <a:lnTo>
                    <a:pt x="71" y="309"/>
                  </a:lnTo>
                  <a:lnTo>
                    <a:pt x="76" y="314"/>
                  </a:lnTo>
                  <a:lnTo>
                    <a:pt x="76" y="319"/>
                  </a:lnTo>
                  <a:lnTo>
                    <a:pt x="76" y="324"/>
                  </a:lnTo>
                  <a:lnTo>
                    <a:pt x="76" y="324"/>
                  </a:lnTo>
                  <a:lnTo>
                    <a:pt x="76" y="329"/>
                  </a:lnTo>
                  <a:lnTo>
                    <a:pt x="81" y="329"/>
                  </a:lnTo>
                  <a:lnTo>
                    <a:pt x="76" y="329"/>
                  </a:lnTo>
                  <a:lnTo>
                    <a:pt x="66" y="314"/>
                  </a:lnTo>
                  <a:lnTo>
                    <a:pt x="66" y="314"/>
                  </a:lnTo>
                  <a:lnTo>
                    <a:pt x="60" y="319"/>
                  </a:lnTo>
                  <a:lnTo>
                    <a:pt x="60" y="324"/>
                  </a:lnTo>
                  <a:lnTo>
                    <a:pt x="55" y="319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55" y="314"/>
                  </a:lnTo>
                  <a:lnTo>
                    <a:pt x="55" y="314"/>
                  </a:lnTo>
                  <a:lnTo>
                    <a:pt x="50" y="309"/>
                  </a:lnTo>
                  <a:lnTo>
                    <a:pt x="50" y="309"/>
                  </a:lnTo>
                  <a:lnTo>
                    <a:pt x="50" y="309"/>
                  </a:lnTo>
                  <a:lnTo>
                    <a:pt x="40" y="304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4"/>
                  </a:lnTo>
                  <a:lnTo>
                    <a:pt x="40" y="294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9"/>
                  </a:lnTo>
                  <a:lnTo>
                    <a:pt x="30" y="294"/>
                  </a:lnTo>
                  <a:lnTo>
                    <a:pt x="25" y="299"/>
                  </a:lnTo>
                  <a:lnTo>
                    <a:pt x="25" y="299"/>
                  </a:lnTo>
                  <a:lnTo>
                    <a:pt x="30" y="299"/>
                  </a:lnTo>
                  <a:lnTo>
                    <a:pt x="35" y="304"/>
                  </a:lnTo>
                  <a:lnTo>
                    <a:pt x="35" y="309"/>
                  </a:lnTo>
                  <a:lnTo>
                    <a:pt x="40" y="314"/>
                  </a:lnTo>
                  <a:lnTo>
                    <a:pt x="35" y="314"/>
                  </a:lnTo>
                  <a:lnTo>
                    <a:pt x="30" y="314"/>
                  </a:lnTo>
                  <a:lnTo>
                    <a:pt x="30" y="314"/>
                  </a:lnTo>
                  <a:lnTo>
                    <a:pt x="30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5" y="319"/>
                  </a:lnTo>
                  <a:lnTo>
                    <a:pt x="30" y="319"/>
                  </a:lnTo>
                  <a:lnTo>
                    <a:pt x="30" y="319"/>
                  </a:lnTo>
                  <a:lnTo>
                    <a:pt x="30" y="319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0" y="329"/>
                  </a:lnTo>
                  <a:lnTo>
                    <a:pt x="30" y="329"/>
                  </a:lnTo>
                  <a:lnTo>
                    <a:pt x="30" y="334"/>
                  </a:lnTo>
                  <a:lnTo>
                    <a:pt x="25" y="329"/>
                  </a:lnTo>
                  <a:lnTo>
                    <a:pt x="25" y="329"/>
                  </a:lnTo>
                  <a:lnTo>
                    <a:pt x="25" y="329"/>
                  </a:lnTo>
                  <a:lnTo>
                    <a:pt x="25" y="324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9"/>
                  </a:lnTo>
                  <a:lnTo>
                    <a:pt x="10" y="314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10" y="324"/>
                  </a:lnTo>
                  <a:lnTo>
                    <a:pt x="10" y="329"/>
                  </a:lnTo>
                  <a:lnTo>
                    <a:pt x="0" y="324"/>
                  </a:lnTo>
                  <a:lnTo>
                    <a:pt x="0" y="334"/>
                  </a:lnTo>
                  <a:lnTo>
                    <a:pt x="10" y="339"/>
                  </a:lnTo>
                  <a:lnTo>
                    <a:pt x="10" y="344"/>
                  </a:lnTo>
                  <a:lnTo>
                    <a:pt x="10" y="349"/>
                  </a:lnTo>
                  <a:lnTo>
                    <a:pt x="15" y="354"/>
                  </a:lnTo>
                  <a:lnTo>
                    <a:pt x="15" y="359"/>
                  </a:lnTo>
                  <a:lnTo>
                    <a:pt x="30" y="364"/>
                  </a:lnTo>
                  <a:lnTo>
                    <a:pt x="35" y="359"/>
                  </a:lnTo>
                  <a:lnTo>
                    <a:pt x="35" y="359"/>
                  </a:lnTo>
                  <a:lnTo>
                    <a:pt x="35" y="354"/>
                  </a:lnTo>
                  <a:lnTo>
                    <a:pt x="35" y="349"/>
                  </a:lnTo>
                  <a:lnTo>
                    <a:pt x="35" y="349"/>
                  </a:lnTo>
                  <a:lnTo>
                    <a:pt x="35" y="344"/>
                  </a:lnTo>
                  <a:lnTo>
                    <a:pt x="40" y="344"/>
                  </a:lnTo>
                  <a:lnTo>
                    <a:pt x="40" y="339"/>
                  </a:lnTo>
                  <a:lnTo>
                    <a:pt x="40" y="344"/>
                  </a:lnTo>
                  <a:lnTo>
                    <a:pt x="40" y="344"/>
                  </a:lnTo>
                  <a:lnTo>
                    <a:pt x="40" y="349"/>
                  </a:lnTo>
                  <a:lnTo>
                    <a:pt x="40" y="354"/>
                  </a:lnTo>
                  <a:lnTo>
                    <a:pt x="45" y="349"/>
                  </a:lnTo>
                  <a:lnTo>
                    <a:pt x="45" y="349"/>
                  </a:lnTo>
                  <a:lnTo>
                    <a:pt x="50" y="344"/>
                  </a:lnTo>
                  <a:lnTo>
                    <a:pt x="50" y="349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4"/>
                  </a:lnTo>
                  <a:lnTo>
                    <a:pt x="50" y="359"/>
                  </a:lnTo>
                  <a:lnTo>
                    <a:pt x="50" y="359"/>
                  </a:lnTo>
                  <a:lnTo>
                    <a:pt x="50" y="359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5" y="359"/>
                  </a:lnTo>
                  <a:lnTo>
                    <a:pt x="55" y="359"/>
                  </a:lnTo>
                  <a:lnTo>
                    <a:pt x="60" y="364"/>
                  </a:lnTo>
                  <a:lnTo>
                    <a:pt x="60" y="364"/>
                  </a:lnTo>
                  <a:lnTo>
                    <a:pt x="60" y="364"/>
                  </a:lnTo>
                  <a:lnTo>
                    <a:pt x="71" y="375"/>
                  </a:lnTo>
                  <a:lnTo>
                    <a:pt x="76" y="380"/>
                  </a:lnTo>
                  <a:lnTo>
                    <a:pt x="71" y="380"/>
                  </a:lnTo>
                  <a:lnTo>
                    <a:pt x="66" y="375"/>
                  </a:lnTo>
                  <a:lnTo>
                    <a:pt x="66" y="370"/>
                  </a:lnTo>
                  <a:lnTo>
                    <a:pt x="60" y="370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50" y="380"/>
                  </a:lnTo>
                  <a:lnTo>
                    <a:pt x="50" y="380"/>
                  </a:lnTo>
                  <a:lnTo>
                    <a:pt x="50" y="385"/>
                  </a:lnTo>
                  <a:lnTo>
                    <a:pt x="50" y="385"/>
                  </a:lnTo>
                  <a:lnTo>
                    <a:pt x="55" y="395"/>
                  </a:lnTo>
                  <a:lnTo>
                    <a:pt x="60" y="395"/>
                  </a:lnTo>
                  <a:lnTo>
                    <a:pt x="66" y="395"/>
                  </a:lnTo>
                  <a:lnTo>
                    <a:pt x="66" y="400"/>
                  </a:lnTo>
                  <a:lnTo>
                    <a:pt x="66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66" y="410"/>
                  </a:lnTo>
                  <a:lnTo>
                    <a:pt x="71" y="410"/>
                  </a:lnTo>
                  <a:lnTo>
                    <a:pt x="76" y="410"/>
                  </a:lnTo>
                  <a:lnTo>
                    <a:pt x="76" y="410"/>
                  </a:lnTo>
                  <a:lnTo>
                    <a:pt x="76" y="410"/>
                  </a:lnTo>
                  <a:lnTo>
                    <a:pt x="71" y="415"/>
                  </a:lnTo>
                  <a:lnTo>
                    <a:pt x="71" y="420"/>
                  </a:lnTo>
                  <a:lnTo>
                    <a:pt x="71" y="420"/>
                  </a:lnTo>
                  <a:lnTo>
                    <a:pt x="91" y="415"/>
                  </a:lnTo>
                  <a:lnTo>
                    <a:pt x="96" y="415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6" y="410"/>
                  </a:lnTo>
                  <a:lnTo>
                    <a:pt x="96" y="410"/>
                  </a:lnTo>
                  <a:lnTo>
                    <a:pt x="96" y="410"/>
                  </a:lnTo>
                  <a:lnTo>
                    <a:pt x="101" y="415"/>
                  </a:lnTo>
                  <a:lnTo>
                    <a:pt x="101" y="415"/>
                  </a:lnTo>
                  <a:lnTo>
                    <a:pt x="101" y="410"/>
                  </a:lnTo>
                  <a:lnTo>
                    <a:pt x="101" y="415"/>
                  </a:lnTo>
                  <a:lnTo>
                    <a:pt x="101" y="415"/>
                  </a:lnTo>
                  <a:lnTo>
                    <a:pt x="101" y="420"/>
                  </a:lnTo>
                  <a:lnTo>
                    <a:pt x="101" y="425"/>
                  </a:lnTo>
                  <a:lnTo>
                    <a:pt x="101" y="430"/>
                  </a:lnTo>
                  <a:lnTo>
                    <a:pt x="106" y="430"/>
                  </a:lnTo>
                  <a:lnTo>
                    <a:pt x="106" y="430"/>
                  </a:lnTo>
                  <a:lnTo>
                    <a:pt x="111" y="430"/>
                  </a:lnTo>
                  <a:lnTo>
                    <a:pt x="111" y="425"/>
                  </a:lnTo>
                  <a:lnTo>
                    <a:pt x="111" y="425"/>
                  </a:lnTo>
                  <a:lnTo>
                    <a:pt x="111" y="420"/>
                  </a:lnTo>
                  <a:lnTo>
                    <a:pt x="116" y="420"/>
                  </a:lnTo>
                  <a:lnTo>
                    <a:pt x="116" y="415"/>
                  </a:lnTo>
                  <a:lnTo>
                    <a:pt x="116" y="415"/>
                  </a:lnTo>
                  <a:lnTo>
                    <a:pt x="116" y="410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21" y="405"/>
                  </a:lnTo>
                  <a:lnTo>
                    <a:pt x="121" y="415"/>
                  </a:lnTo>
                  <a:lnTo>
                    <a:pt x="121" y="415"/>
                  </a:lnTo>
                  <a:lnTo>
                    <a:pt x="121" y="415"/>
                  </a:lnTo>
                  <a:lnTo>
                    <a:pt x="121" y="420"/>
                  </a:lnTo>
                  <a:lnTo>
                    <a:pt x="121" y="420"/>
                  </a:lnTo>
                  <a:lnTo>
                    <a:pt x="136" y="420"/>
                  </a:lnTo>
                  <a:lnTo>
                    <a:pt x="142" y="420"/>
                  </a:lnTo>
                  <a:lnTo>
                    <a:pt x="147" y="415"/>
                  </a:lnTo>
                  <a:lnTo>
                    <a:pt x="147" y="420"/>
                  </a:lnTo>
                  <a:lnTo>
                    <a:pt x="131" y="425"/>
                  </a:lnTo>
                  <a:lnTo>
                    <a:pt x="126" y="430"/>
                  </a:lnTo>
                  <a:lnTo>
                    <a:pt x="126" y="430"/>
                  </a:lnTo>
                  <a:lnTo>
                    <a:pt x="121" y="435"/>
                  </a:lnTo>
                  <a:lnTo>
                    <a:pt x="121" y="435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16" y="440"/>
                  </a:lnTo>
                  <a:lnTo>
                    <a:pt x="116" y="445"/>
                  </a:lnTo>
                  <a:lnTo>
                    <a:pt x="116" y="445"/>
                  </a:lnTo>
                  <a:lnTo>
                    <a:pt x="111" y="451"/>
                  </a:lnTo>
                  <a:lnTo>
                    <a:pt x="111" y="456"/>
                  </a:lnTo>
                  <a:lnTo>
                    <a:pt x="116" y="461"/>
                  </a:lnTo>
                  <a:lnTo>
                    <a:pt x="116" y="461"/>
                  </a:lnTo>
                  <a:lnTo>
                    <a:pt x="126" y="461"/>
                  </a:lnTo>
                  <a:lnTo>
                    <a:pt x="126" y="461"/>
                  </a:lnTo>
                  <a:lnTo>
                    <a:pt x="131" y="456"/>
                  </a:lnTo>
                  <a:lnTo>
                    <a:pt x="142" y="445"/>
                  </a:lnTo>
                  <a:lnTo>
                    <a:pt x="142" y="440"/>
                  </a:lnTo>
                  <a:lnTo>
                    <a:pt x="147" y="440"/>
                  </a:lnTo>
                  <a:lnTo>
                    <a:pt x="147" y="440"/>
                  </a:lnTo>
                  <a:lnTo>
                    <a:pt x="152" y="435"/>
                  </a:lnTo>
                  <a:lnTo>
                    <a:pt x="157" y="435"/>
                  </a:lnTo>
                  <a:lnTo>
                    <a:pt x="157" y="425"/>
                  </a:lnTo>
                  <a:lnTo>
                    <a:pt x="157" y="425"/>
                  </a:lnTo>
                  <a:lnTo>
                    <a:pt x="162" y="425"/>
                  </a:lnTo>
                  <a:lnTo>
                    <a:pt x="167" y="425"/>
                  </a:lnTo>
                  <a:lnTo>
                    <a:pt x="172" y="420"/>
                  </a:lnTo>
                  <a:lnTo>
                    <a:pt x="177" y="415"/>
                  </a:lnTo>
                  <a:lnTo>
                    <a:pt x="177" y="410"/>
                  </a:lnTo>
                  <a:lnTo>
                    <a:pt x="177" y="410"/>
                  </a:lnTo>
                  <a:lnTo>
                    <a:pt x="177" y="405"/>
                  </a:lnTo>
                  <a:lnTo>
                    <a:pt x="177" y="405"/>
                  </a:lnTo>
                  <a:lnTo>
                    <a:pt x="182" y="395"/>
                  </a:lnTo>
                  <a:lnTo>
                    <a:pt x="167" y="395"/>
                  </a:lnTo>
                  <a:lnTo>
                    <a:pt x="167" y="395"/>
                  </a:lnTo>
                  <a:lnTo>
                    <a:pt x="162" y="390"/>
                  </a:lnTo>
                  <a:lnTo>
                    <a:pt x="157" y="395"/>
                  </a:lnTo>
                  <a:lnTo>
                    <a:pt x="152" y="400"/>
                  </a:lnTo>
                  <a:lnTo>
                    <a:pt x="147" y="395"/>
                  </a:lnTo>
                  <a:lnTo>
                    <a:pt x="147" y="400"/>
                  </a:lnTo>
                  <a:lnTo>
                    <a:pt x="142" y="400"/>
                  </a:lnTo>
                  <a:lnTo>
                    <a:pt x="142" y="400"/>
                  </a:lnTo>
                  <a:lnTo>
                    <a:pt x="142" y="400"/>
                  </a:lnTo>
                  <a:lnTo>
                    <a:pt x="136" y="400"/>
                  </a:lnTo>
                  <a:lnTo>
                    <a:pt x="136" y="395"/>
                  </a:lnTo>
                  <a:lnTo>
                    <a:pt x="136" y="395"/>
                  </a:lnTo>
                  <a:lnTo>
                    <a:pt x="131" y="390"/>
                  </a:lnTo>
                  <a:lnTo>
                    <a:pt x="131" y="390"/>
                  </a:lnTo>
                  <a:lnTo>
                    <a:pt x="126" y="390"/>
                  </a:lnTo>
                  <a:lnTo>
                    <a:pt x="126" y="390"/>
                  </a:lnTo>
                  <a:lnTo>
                    <a:pt x="121" y="385"/>
                  </a:lnTo>
                  <a:lnTo>
                    <a:pt x="121" y="385"/>
                  </a:lnTo>
                  <a:lnTo>
                    <a:pt x="116" y="390"/>
                  </a:lnTo>
                  <a:lnTo>
                    <a:pt x="111" y="390"/>
                  </a:lnTo>
                  <a:lnTo>
                    <a:pt x="111" y="385"/>
                  </a:lnTo>
                  <a:lnTo>
                    <a:pt x="116" y="385"/>
                  </a:lnTo>
                  <a:lnTo>
                    <a:pt x="116" y="380"/>
                  </a:lnTo>
                  <a:lnTo>
                    <a:pt x="116" y="380"/>
                  </a:lnTo>
                  <a:lnTo>
                    <a:pt x="111" y="380"/>
                  </a:lnTo>
                  <a:lnTo>
                    <a:pt x="101" y="380"/>
                  </a:lnTo>
                  <a:lnTo>
                    <a:pt x="101" y="380"/>
                  </a:lnTo>
                  <a:lnTo>
                    <a:pt x="106" y="375"/>
                  </a:lnTo>
                  <a:lnTo>
                    <a:pt x="111" y="370"/>
                  </a:lnTo>
                  <a:lnTo>
                    <a:pt x="106" y="370"/>
                  </a:lnTo>
                  <a:lnTo>
                    <a:pt x="106" y="370"/>
                  </a:lnTo>
                  <a:lnTo>
                    <a:pt x="106" y="364"/>
                  </a:lnTo>
                  <a:lnTo>
                    <a:pt x="106" y="359"/>
                  </a:lnTo>
                  <a:lnTo>
                    <a:pt x="106" y="359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06" y="349"/>
                  </a:lnTo>
                  <a:lnTo>
                    <a:pt x="106" y="349"/>
                  </a:lnTo>
                  <a:lnTo>
                    <a:pt x="101" y="349"/>
                  </a:lnTo>
                  <a:lnTo>
                    <a:pt x="101" y="349"/>
                  </a:lnTo>
                  <a:lnTo>
                    <a:pt x="96" y="354"/>
                  </a:lnTo>
                  <a:lnTo>
                    <a:pt x="96" y="349"/>
                  </a:lnTo>
                  <a:lnTo>
                    <a:pt x="101" y="344"/>
                  </a:lnTo>
                  <a:lnTo>
                    <a:pt x="106" y="344"/>
                  </a:lnTo>
                  <a:lnTo>
                    <a:pt x="106" y="339"/>
                  </a:lnTo>
                  <a:lnTo>
                    <a:pt x="106" y="334"/>
                  </a:lnTo>
                  <a:lnTo>
                    <a:pt x="106" y="329"/>
                  </a:lnTo>
                  <a:lnTo>
                    <a:pt x="106" y="324"/>
                  </a:lnTo>
                  <a:lnTo>
                    <a:pt x="106" y="314"/>
                  </a:lnTo>
                  <a:lnTo>
                    <a:pt x="106" y="294"/>
                  </a:lnTo>
                  <a:lnTo>
                    <a:pt x="106" y="294"/>
                  </a:lnTo>
                  <a:moveTo>
                    <a:pt x="76" y="461"/>
                  </a:moveTo>
                  <a:lnTo>
                    <a:pt x="76" y="461"/>
                  </a:lnTo>
                  <a:lnTo>
                    <a:pt x="71" y="456"/>
                  </a:lnTo>
                  <a:lnTo>
                    <a:pt x="66" y="451"/>
                  </a:lnTo>
                  <a:lnTo>
                    <a:pt x="55" y="451"/>
                  </a:lnTo>
                  <a:lnTo>
                    <a:pt x="50" y="456"/>
                  </a:lnTo>
                  <a:lnTo>
                    <a:pt x="40" y="466"/>
                  </a:lnTo>
                  <a:lnTo>
                    <a:pt x="45" y="466"/>
                  </a:lnTo>
                  <a:lnTo>
                    <a:pt x="50" y="471"/>
                  </a:lnTo>
                  <a:lnTo>
                    <a:pt x="50" y="476"/>
                  </a:lnTo>
                  <a:lnTo>
                    <a:pt x="55" y="476"/>
                  </a:lnTo>
                  <a:lnTo>
                    <a:pt x="55" y="481"/>
                  </a:lnTo>
                  <a:lnTo>
                    <a:pt x="60" y="486"/>
                  </a:lnTo>
                  <a:lnTo>
                    <a:pt x="66" y="486"/>
                  </a:lnTo>
                  <a:lnTo>
                    <a:pt x="71" y="481"/>
                  </a:lnTo>
                  <a:lnTo>
                    <a:pt x="76" y="476"/>
                  </a:lnTo>
                  <a:lnTo>
                    <a:pt x="76" y="466"/>
                  </a:lnTo>
                  <a:lnTo>
                    <a:pt x="71" y="466"/>
                  </a:lnTo>
                  <a:lnTo>
                    <a:pt x="71" y="461"/>
                  </a:lnTo>
                  <a:lnTo>
                    <a:pt x="76" y="461"/>
                  </a:lnTo>
                  <a:moveTo>
                    <a:pt x="126" y="375"/>
                  </a:moveTo>
                  <a:lnTo>
                    <a:pt x="126" y="375"/>
                  </a:lnTo>
                  <a:lnTo>
                    <a:pt x="121" y="380"/>
                  </a:lnTo>
                  <a:lnTo>
                    <a:pt x="121" y="380"/>
                  </a:lnTo>
                  <a:lnTo>
                    <a:pt x="126" y="385"/>
                  </a:lnTo>
                  <a:lnTo>
                    <a:pt x="131" y="390"/>
                  </a:lnTo>
                  <a:lnTo>
                    <a:pt x="136" y="385"/>
                  </a:lnTo>
                  <a:lnTo>
                    <a:pt x="136" y="380"/>
                  </a:lnTo>
                  <a:lnTo>
                    <a:pt x="131" y="375"/>
                  </a:lnTo>
                  <a:lnTo>
                    <a:pt x="126" y="375"/>
                  </a:lnTo>
                  <a:moveTo>
                    <a:pt x="116" y="370"/>
                  </a:moveTo>
                  <a:lnTo>
                    <a:pt x="116" y="370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11" y="375"/>
                  </a:lnTo>
                  <a:lnTo>
                    <a:pt x="116" y="375"/>
                  </a:lnTo>
                  <a:lnTo>
                    <a:pt x="121" y="375"/>
                  </a:lnTo>
                  <a:lnTo>
                    <a:pt x="121" y="370"/>
                  </a:lnTo>
                  <a:lnTo>
                    <a:pt x="126" y="370"/>
                  </a:lnTo>
                  <a:lnTo>
                    <a:pt x="126" y="370"/>
                  </a:lnTo>
                  <a:lnTo>
                    <a:pt x="126" y="364"/>
                  </a:lnTo>
                  <a:lnTo>
                    <a:pt x="126" y="359"/>
                  </a:lnTo>
                  <a:lnTo>
                    <a:pt x="126" y="354"/>
                  </a:lnTo>
                  <a:lnTo>
                    <a:pt x="126" y="349"/>
                  </a:lnTo>
                  <a:lnTo>
                    <a:pt x="126" y="339"/>
                  </a:lnTo>
                  <a:lnTo>
                    <a:pt x="131" y="329"/>
                  </a:lnTo>
                  <a:lnTo>
                    <a:pt x="131" y="324"/>
                  </a:lnTo>
                  <a:lnTo>
                    <a:pt x="131" y="324"/>
                  </a:lnTo>
                  <a:lnTo>
                    <a:pt x="131" y="319"/>
                  </a:lnTo>
                  <a:lnTo>
                    <a:pt x="131" y="319"/>
                  </a:lnTo>
                  <a:lnTo>
                    <a:pt x="126" y="319"/>
                  </a:lnTo>
                  <a:lnTo>
                    <a:pt x="131" y="324"/>
                  </a:lnTo>
                  <a:lnTo>
                    <a:pt x="131" y="324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21" y="324"/>
                  </a:lnTo>
                  <a:lnTo>
                    <a:pt x="126" y="329"/>
                  </a:lnTo>
                  <a:lnTo>
                    <a:pt x="126" y="329"/>
                  </a:lnTo>
                  <a:lnTo>
                    <a:pt x="126" y="334"/>
                  </a:lnTo>
                  <a:lnTo>
                    <a:pt x="126" y="334"/>
                  </a:lnTo>
                  <a:lnTo>
                    <a:pt x="121" y="334"/>
                  </a:lnTo>
                  <a:lnTo>
                    <a:pt x="116" y="334"/>
                  </a:lnTo>
                  <a:lnTo>
                    <a:pt x="116" y="339"/>
                  </a:lnTo>
                  <a:lnTo>
                    <a:pt x="116" y="359"/>
                  </a:lnTo>
                  <a:lnTo>
                    <a:pt x="111" y="364"/>
                  </a:lnTo>
                  <a:lnTo>
                    <a:pt x="116" y="370"/>
                  </a:lnTo>
                  <a:moveTo>
                    <a:pt x="136" y="319"/>
                  </a:moveTo>
                  <a:lnTo>
                    <a:pt x="136" y="319"/>
                  </a:lnTo>
                  <a:lnTo>
                    <a:pt x="136" y="314"/>
                  </a:lnTo>
                  <a:lnTo>
                    <a:pt x="142" y="304"/>
                  </a:lnTo>
                  <a:lnTo>
                    <a:pt x="136" y="299"/>
                  </a:lnTo>
                  <a:lnTo>
                    <a:pt x="136" y="299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1" y="309"/>
                  </a:lnTo>
                  <a:lnTo>
                    <a:pt x="131" y="314"/>
                  </a:lnTo>
                  <a:lnTo>
                    <a:pt x="131" y="319"/>
                  </a:lnTo>
                  <a:lnTo>
                    <a:pt x="136" y="319"/>
                  </a:lnTo>
                  <a:moveTo>
                    <a:pt x="25" y="451"/>
                  </a:moveTo>
                  <a:lnTo>
                    <a:pt x="25" y="451"/>
                  </a:lnTo>
                  <a:lnTo>
                    <a:pt x="35" y="451"/>
                  </a:lnTo>
                  <a:lnTo>
                    <a:pt x="35" y="451"/>
                  </a:lnTo>
                  <a:lnTo>
                    <a:pt x="35" y="445"/>
                  </a:lnTo>
                  <a:lnTo>
                    <a:pt x="30" y="445"/>
                  </a:lnTo>
                  <a:lnTo>
                    <a:pt x="30" y="445"/>
                  </a:lnTo>
                  <a:lnTo>
                    <a:pt x="25" y="445"/>
                  </a:lnTo>
                  <a:lnTo>
                    <a:pt x="20" y="445"/>
                  </a:lnTo>
                  <a:lnTo>
                    <a:pt x="20" y="451"/>
                  </a:lnTo>
                  <a:lnTo>
                    <a:pt x="20" y="451"/>
                  </a:lnTo>
                  <a:lnTo>
                    <a:pt x="25" y="45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4" name="Freeform 198">
              <a:extLst>
                <a:ext uri="{FF2B5EF4-FFF2-40B4-BE49-F238E27FC236}">
                  <a16:creationId xmlns:a16="http://schemas.microsoft.com/office/drawing/2014/main" id="{148E802D-7576-6F3B-100E-A1364A7F1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7326" y="1897063"/>
              <a:ext cx="642938" cy="674688"/>
            </a:xfrm>
            <a:custGeom>
              <a:avLst/>
              <a:gdLst>
                <a:gd name="T0" fmla="*/ 380 w 405"/>
                <a:gd name="T1" fmla="*/ 177 h 425"/>
                <a:gd name="T2" fmla="*/ 375 w 405"/>
                <a:gd name="T3" fmla="*/ 126 h 425"/>
                <a:gd name="T4" fmla="*/ 375 w 405"/>
                <a:gd name="T5" fmla="*/ 91 h 425"/>
                <a:gd name="T6" fmla="*/ 405 w 405"/>
                <a:gd name="T7" fmla="*/ 61 h 425"/>
                <a:gd name="T8" fmla="*/ 354 w 405"/>
                <a:gd name="T9" fmla="*/ 30 h 425"/>
                <a:gd name="T10" fmla="*/ 268 w 405"/>
                <a:gd name="T11" fmla="*/ 45 h 425"/>
                <a:gd name="T12" fmla="*/ 289 w 405"/>
                <a:gd name="T13" fmla="*/ 56 h 425"/>
                <a:gd name="T14" fmla="*/ 268 w 405"/>
                <a:gd name="T15" fmla="*/ 81 h 425"/>
                <a:gd name="T16" fmla="*/ 258 w 405"/>
                <a:gd name="T17" fmla="*/ 86 h 425"/>
                <a:gd name="T18" fmla="*/ 233 w 405"/>
                <a:gd name="T19" fmla="*/ 121 h 425"/>
                <a:gd name="T20" fmla="*/ 233 w 405"/>
                <a:gd name="T21" fmla="*/ 152 h 425"/>
                <a:gd name="T22" fmla="*/ 233 w 405"/>
                <a:gd name="T23" fmla="*/ 187 h 425"/>
                <a:gd name="T24" fmla="*/ 197 w 405"/>
                <a:gd name="T25" fmla="*/ 233 h 425"/>
                <a:gd name="T26" fmla="*/ 203 w 405"/>
                <a:gd name="T27" fmla="*/ 243 h 425"/>
                <a:gd name="T28" fmla="*/ 203 w 405"/>
                <a:gd name="T29" fmla="*/ 278 h 425"/>
                <a:gd name="T30" fmla="*/ 208 w 405"/>
                <a:gd name="T31" fmla="*/ 309 h 425"/>
                <a:gd name="T32" fmla="*/ 167 w 405"/>
                <a:gd name="T33" fmla="*/ 400 h 425"/>
                <a:gd name="T34" fmla="*/ 218 w 405"/>
                <a:gd name="T35" fmla="*/ 405 h 425"/>
                <a:gd name="T36" fmla="*/ 223 w 405"/>
                <a:gd name="T37" fmla="*/ 364 h 425"/>
                <a:gd name="T38" fmla="*/ 233 w 405"/>
                <a:gd name="T39" fmla="*/ 314 h 425"/>
                <a:gd name="T40" fmla="*/ 248 w 405"/>
                <a:gd name="T41" fmla="*/ 253 h 425"/>
                <a:gd name="T42" fmla="*/ 248 w 405"/>
                <a:gd name="T43" fmla="*/ 212 h 425"/>
                <a:gd name="T44" fmla="*/ 314 w 405"/>
                <a:gd name="T45" fmla="*/ 157 h 425"/>
                <a:gd name="T46" fmla="*/ 263 w 405"/>
                <a:gd name="T47" fmla="*/ 223 h 425"/>
                <a:gd name="T48" fmla="*/ 284 w 405"/>
                <a:gd name="T49" fmla="*/ 268 h 425"/>
                <a:gd name="T50" fmla="*/ 299 w 405"/>
                <a:gd name="T51" fmla="*/ 218 h 425"/>
                <a:gd name="T52" fmla="*/ 334 w 405"/>
                <a:gd name="T53" fmla="*/ 243 h 425"/>
                <a:gd name="T54" fmla="*/ 339 w 405"/>
                <a:gd name="T55" fmla="*/ 202 h 425"/>
                <a:gd name="T56" fmla="*/ 354 w 405"/>
                <a:gd name="T57" fmla="*/ 187 h 425"/>
                <a:gd name="T58" fmla="*/ 354 w 405"/>
                <a:gd name="T59" fmla="*/ 212 h 425"/>
                <a:gd name="T60" fmla="*/ 40 w 405"/>
                <a:gd name="T61" fmla="*/ 40 h 425"/>
                <a:gd name="T62" fmla="*/ 127 w 405"/>
                <a:gd name="T63" fmla="*/ 71 h 425"/>
                <a:gd name="T64" fmla="*/ 167 w 405"/>
                <a:gd name="T65" fmla="*/ 248 h 425"/>
                <a:gd name="T66" fmla="*/ 157 w 405"/>
                <a:gd name="T67" fmla="*/ 202 h 425"/>
                <a:gd name="T68" fmla="*/ 142 w 405"/>
                <a:gd name="T69" fmla="*/ 273 h 425"/>
                <a:gd name="T70" fmla="*/ 127 w 405"/>
                <a:gd name="T71" fmla="*/ 187 h 425"/>
                <a:gd name="T72" fmla="*/ 203 w 405"/>
                <a:gd name="T73" fmla="*/ 167 h 425"/>
                <a:gd name="T74" fmla="*/ 137 w 405"/>
                <a:gd name="T75" fmla="*/ 299 h 425"/>
                <a:gd name="T76" fmla="*/ 127 w 405"/>
                <a:gd name="T77" fmla="*/ 228 h 425"/>
                <a:gd name="T78" fmla="*/ 91 w 405"/>
                <a:gd name="T79" fmla="*/ 243 h 425"/>
                <a:gd name="T80" fmla="*/ 61 w 405"/>
                <a:gd name="T81" fmla="*/ 288 h 425"/>
                <a:gd name="T82" fmla="*/ 86 w 405"/>
                <a:gd name="T83" fmla="*/ 293 h 425"/>
                <a:gd name="T84" fmla="*/ 116 w 405"/>
                <a:gd name="T85" fmla="*/ 319 h 425"/>
                <a:gd name="T86" fmla="*/ 111 w 405"/>
                <a:gd name="T87" fmla="*/ 30 h 425"/>
                <a:gd name="T88" fmla="*/ 162 w 405"/>
                <a:gd name="T89" fmla="*/ 61 h 425"/>
                <a:gd name="T90" fmla="*/ 127 w 405"/>
                <a:gd name="T91" fmla="*/ 96 h 425"/>
                <a:gd name="T92" fmla="*/ 121 w 405"/>
                <a:gd name="T93" fmla="*/ 111 h 425"/>
                <a:gd name="T94" fmla="*/ 116 w 405"/>
                <a:gd name="T95" fmla="*/ 131 h 425"/>
                <a:gd name="T96" fmla="*/ 177 w 405"/>
                <a:gd name="T97" fmla="*/ 111 h 425"/>
                <a:gd name="T98" fmla="*/ 197 w 405"/>
                <a:gd name="T99" fmla="*/ 106 h 425"/>
                <a:gd name="T100" fmla="*/ 218 w 405"/>
                <a:gd name="T101" fmla="*/ 86 h 425"/>
                <a:gd name="T102" fmla="*/ 197 w 405"/>
                <a:gd name="T103" fmla="*/ 61 h 425"/>
                <a:gd name="T104" fmla="*/ 218 w 405"/>
                <a:gd name="T105" fmla="*/ 157 h 425"/>
                <a:gd name="T106" fmla="*/ 243 w 405"/>
                <a:gd name="T107" fmla="*/ 334 h 425"/>
                <a:gd name="T108" fmla="*/ 289 w 405"/>
                <a:gd name="T109" fmla="*/ 390 h 425"/>
                <a:gd name="T110" fmla="*/ 284 w 405"/>
                <a:gd name="T111" fmla="*/ 319 h 425"/>
                <a:gd name="T112" fmla="*/ 238 w 405"/>
                <a:gd name="T113" fmla="*/ 96 h 425"/>
                <a:gd name="T114" fmla="*/ 304 w 405"/>
                <a:gd name="T115" fmla="*/ 258 h 425"/>
                <a:gd name="T116" fmla="*/ 314 w 405"/>
                <a:gd name="T117" fmla="*/ 309 h 425"/>
                <a:gd name="T118" fmla="*/ 66 w 405"/>
                <a:gd name="T119" fmla="*/ 35 h 425"/>
                <a:gd name="T120" fmla="*/ 66 w 405"/>
                <a:gd name="T121" fmla="*/ 1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5" h="425">
                  <a:moveTo>
                    <a:pt x="390" y="238"/>
                  </a:moveTo>
                  <a:lnTo>
                    <a:pt x="390" y="238"/>
                  </a:lnTo>
                  <a:lnTo>
                    <a:pt x="390" y="233"/>
                  </a:lnTo>
                  <a:lnTo>
                    <a:pt x="390" y="233"/>
                  </a:lnTo>
                  <a:lnTo>
                    <a:pt x="390" y="233"/>
                  </a:lnTo>
                  <a:lnTo>
                    <a:pt x="390" y="228"/>
                  </a:lnTo>
                  <a:lnTo>
                    <a:pt x="390" y="228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90" y="207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5" y="192"/>
                  </a:lnTo>
                  <a:lnTo>
                    <a:pt x="380" y="177"/>
                  </a:lnTo>
                  <a:lnTo>
                    <a:pt x="380" y="167"/>
                  </a:lnTo>
                  <a:lnTo>
                    <a:pt x="380" y="162"/>
                  </a:lnTo>
                  <a:lnTo>
                    <a:pt x="380" y="162"/>
                  </a:lnTo>
                  <a:lnTo>
                    <a:pt x="380" y="157"/>
                  </a:lnTo>
                  <a:lnTo>
                    <a:pt x="380" y="152"/>
                  </a:lnTo>
                  <a:lnTo>
                    <a:pt x="380" y="152"/>
                  </a:lnTo>
                  <a:lnTo>
                    <a:pt x="380" y="152"/>
                  </a:lnTo>
                  <a:lnTo>
                    <a:pt x="380" y="147"/>
                  </a:lnTo>
                  <a:lnTo>
                    <a:pt x="385" y="147"/>
                  </a:lnTo>
                  <a:lnTo>
                    <a:pt x="385" y="142"/>
                  </a:lnTo>
                  <a:lnTo>
                    <a:pt x="385" y="142"/>
                  </a:lnTo>
                  <a:lnTo>
                    <a:pt x="385" y="142"/>
                  </a:lnTo>
                  <a:lnTo>
                    <a:pt x="385" y="137"/>
                  </a:lnTo>
                  <a:lnTo>
                    <a:pt x="385" y="137"/>
                  </a:lnTo>
                  <a:lnTo>
                    <a:pt x="385" y="131"/>
                  </a:lnTo>
                  <a:lnTo>
                    <a:pt x="380" y="131"/>
                  </a:lnTo>
                  <a:lnTo>
                    <a:pt x="375" y="126"/>
                  </a:lnTo>
                  <a:lnTo>
                    <a:pt x="375" y="131"/>
                  </a:lnTo>
                  <a:lnTo>
                    <a:pt x="365" y="131"/>
                  </a:lnTo>
                  <a:lnTo>
                    <a:pt x="365" y="131"/>
                  </a:lnTo>
                  <a:lnTo>
                    <a:pt x="365" y="131"/>
                  </a:lnTo>
                  <a:lnTo>
                    <a:pt x="365" y="126"/>
                  </a:lnTo>
                  <a:lnTo>
                    <a:pt x="365" y="126"/>
                  </a:lnTo>
                  <a:lnTo>
                    <a:pt x="365" y="126"/>
                  </a:lnTo>
                  <a:lnTo>
                    <a:pt x="365" y="121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9" y="111"/>
                  </a:lnTo>
                  <a:lnTo>
                    <a:pt x="359" y="106"/>
                  </a:lnTo>
                  <a:lnTo>
                    <a:pt x="365" y="106"/>
                  </a:lnTo>
                  <a:lnTo>
                    <a:pt x="370" y="101"/>
                  </a:lnTo>
                  <a:lnTo>
                    <a:pt x="375" y="96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80" y="91"/>
                  </a:lnTo>
                  <a:lnTo>
                    <a:pt x="385" y="91"/>
                  </a:lnTo>
                  <a:lnTo>
                    <a:pt x="390" y="86"/>
                  </a:lnTo>
                  <a:lnTo>
                    <a:pt x="390" y="86"/>
                  </a:lnTo>
                  <a:lnTo>
                    <a:pt x="385" y="81"/>
                  </a:lnTo>
                  <a:lnTo>
                    <a:pt x="385" y="8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66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400" y="56"/>
                  </a:lnTo>
                  <a:lnTo>
                    <a:pt x="405" y="61"/>
                  </a:lnTo>
                  <a:lnTo>
                    <a:pt x="405" y="61"/>
                  </a:lnTo>
                  <a:lnTo>
                    <a:pt x="405" y="61"/>
                  </a:lnTo>
                  <a:lnTo>
                    <a:pt x="405" y="50"/>
                  </a:lnTo>
                  <a:lnTo>
                    <a:pt x="400" y="45"/>
                  </a:lnTo>
                  <a:lnTo>
                    <a:pt x="400" y="45"/>
                  </a:lnTo>
                  <a:lnTo>
                    <a:pt x="395" y="45"/>
                  </a:lnTo>
                  <a:lnTo>
                    <a:pt x="395" y="40"/>
                  </a:lnTo>
                  <a:lnTo>
                    <a:pt x="400" y="40"/>
                  </a:lnTo>
                  <a:lnTo>
                    <a:pt x="400" y="35"/>
                  </a:lnTo>
                  <a:lnTo>
                    <a:pt x="395" y="35"/>
                  </a:lnTo>
                  <a:lnTo>
                    <a:pt x="390" y="35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0" y="30"/>
                  </a:lnTo>
                  <a:lnTo>
                    <a:pt x="359" y="30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49" y="30"/>
                  </a:lnTo>
                  <a:lnTo>
                    <a:pt x="349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9" y="35"/>
                  </a:lnTo>
                  <a:lnTo>
                    <a:pt x="324" y="40"/>
                  </a:lnTo>
                  <a:lnTo>
                    <a:pt x="319" y="40"/>
                  </a:lnTo>
                  <a:lnTo>
                    <a:pt x="309" y="40"/>
                  </a:lnTo>
                  <a:lnTo>
                    <a:pt x="304" y="35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73" y="35"/>
                  </a:lnTo>
                  <a:lnTo>
                    <a:pt x="273" y="40"/>
                  </a:lnTo>
                  <a:lnTo>
                    <a:pt x="268" y="45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73" y="61"/>
                  </a:lnTo>
                  <a:lnTo>
                    <a:pt x="273" y="61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84" y="56"/>
                  </a:lnTo>
                  <a:lnTo>
                    <a:pt x="284" y="56"/>
                  </a:lnTo>
                  <a:lnTo>
                    <a:pt x="289" y="56"/>
                  </a:lnTo>
                  <a:lnTo>
                    <a:pt x="294" y="50"/>
                  </a:lnTo>
                  <a:lnTo>
                    <a:pt x="289" y="56"/>
                  </a:lnTo>
                  <a:lnTo>
                    <a:pt x="289" y="56"/>
                  </a:lnTo>
                  <a:lnTo>
                    <a:pt x="284" y="61"/>
                  </a:lnTo>
                  <a:lnTo>
                    <a:pt x="273" y="66"/>
                  </a:lnTo>
                  <a:lnTo>
                    <a:pt x="273" y="66"/>
                  </a:lnTo>
                  <a:lnTo>
                    <a:pt x="268" y="66"/>
                  </a:lnTo>
                  <a:lnTo>
                    <a:pt x="263" y="61"/>
                  </a:lnTo>
                  <a:lnTo>
                    <a:pt x="263" y="61"/>
                  </a:lnTo>
                  <a:lnTo>
                    <a:pt x="258" y="61"/>
                  </a:lnTo>
                  <a:lnTo>
                    <a:pt x="253" y="76"/>
                  </a:lnTo>
                  <a:lnTo>
                    <a:pt x="253" y="81"/>
                  </a:lnTo>
                  <a:lnTo>
                    <a:pt x="258" y="71"/>
                  </a:lnTo>
                  <a:lnTo>
                    <a:pt x="258" y="71"/>
                  </a:lnTo>
                  <a:lnTo>
                    <a:pt x="263" y="71"/>
                  </a:lnTo>
                  <a:lnTo>
                    <a:pt x="263" y="81"/>
                  </a:lnTo>
                  <a:lnTo>
                    <a:pt x="268" y="81"/>
                  </a:lnTo>
                  <a:lnTo>
                    <a:pt x="273" y="81"/>
                  </a:lnTo>
                  <a:lnTo>
                    <a:pt x="289" y="86"/>
                  </a:lnTo>
                  <a:lnTo>
                    <a:pt x="299" y="86"/>
                  </a:lnTo>
                  <a:lnTo>
                    <a:pt x="299" y="81"/>
                  </a:lnTo>
                  <a:lnTo>
                    <a:pt x="304" y="76"/>
                  </a:lnTo>
                  <a:lnTo>
                    <a:pt x="309" y="71"/>
                  </a:lnTo>
                  <a:lnTo>
                    <a:pt x="314" y="66"/>
                  </a:lnTo>
                  <a:lnTo>
                    <a:pt x="314" y="61"/>
                  </a:lnTo>
                  <a:lnTo>
                    <a:pt x="319" y="56"/>
                  </a:lnTo>
                  <a:lnTo>
                    <a:pt x="324" y="56"/>
                  </a:lnTo>
                  <a:lnTo>
                    <a:pt x="319" y="61"/>
                  </a:lnTo>
                  <a:lnTo>
                    <a:pt x="314" y="71"/>
                  </a:lnTo>
                  <a:lnTo>
                    <a:pt x="299" y="86"/>
                  </a:lnTo>
                  <a:lnTo>
                    <a:pt x="294" y="86"/>
                  </a:lnTo>
                  <a:lnTo>
                    <a:pt x="289" y="91"/>
                  </a:lnTo>
                  <a:lnTo>
                    <a:pt x="278" y="86"/>
                  </a:lnTo>
                  <a:lnTo>
                    <a:pt x="258" y="86"/>
                  </a:lnTo>
                  <a:lnTo>
                    <a:pt x="253" y="86"/>
                  </a:lnTo>
                  <a:lnTo>
                    <a:pt x="248" y="91"/>
                  </a:lnTo>
                  <a:lnTo>
                    <a:pt x="248" y="96"/>
                  </a:lnTo>
                  <a:lnTo>
                    <a:pt x="248" y="96"/>
                  </a:lnTo>
                  <a:lnTo>
                    <a:pt x="248" y="96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38" y="111"/>
                  </a:lnTo>
                  <a:lnTo>
                    <a:pt x="243" y="111"/>
                  </a:lnTo>
                  <a:lnTo>
                    <a:pt x="248" y="111"/>
                  </a:lnTo>
                  <a:lnTo>
                    <a:pt x="253" y="111"/>
                  </a:lnTo>
                  <a:lnTo>
                    <a:pt x="253" y="111"/>
                  </a:lnTo>
                  <a:lnTo>
                    <a:pt x="243" y="116"/>
                  </a:lnTo>
                  <a:lnTo>
                    <a:pt x="238" y="116"/>
                  </a:lnTo>
                  <a:lnTo>
                    <a:pt x="238" y="111"/>
                  </a:lnTo>
                  <a:lnTo>
                    <a:pt x="233" y="116"/>
                  </a:lnTo>
                  <a:lnTo>
                    <a:pt x="233" y="121"/>
                  </a:lnTo>
                  <a:lnTo>
                    <a:pt x="228" y="131"/>
                  </a:lnTo>
                  <a:lnTo>
                    <a:pt x="228" y="137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33" y="142"/>
                  </a:lnTo>
                  <a:lnTo>
                    <a:pt x="233" y="142"/>
                  </a:lnTo>
                  <a:lnTo>
                    <a:pt x="238" y="137"/>
                  </a:lnTo>
                  <a:lnTo>
                    <a:pt x="243" y="137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38" y="147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2"/>
                  </a:lnTo>
                  <a:lnTo>
                    <a:pt x="228" y="157"/>
                  </a:lnTo>
                  <a:lnTo>
                    <a:pt x="228" y="162"/>
                  </a:lnTo>
                  <a:lnTo>
                    <a:pt x="223" y="167"/>
                  </a:lnTo>
                  <a:lnTo>
                    <a:pt x="223" y="177"/>
                  </a:lnTo>
                  <a:lnTo>
                    <a:pt x="228" y="172"/>
                  </a:lnTo>
                  <a:lnTo>
                    <a:pt x="228" y="167"/>
                  </a:lnTo>
                  <a:lnTo>
                    <a:pt x="233" y="162"/>
                  </a:lnTo>
                  <a:lnTo>
                    <a:pt x="238" y="162"/>
                  </a:lnTo>
                  <a:lnTo>
                    <a:pt x="238" y="167"/>
                  </a:lnTo>
                  <a:lnTo>
                    <a:pt x="238" y="167"/>
                  </a:lnTo>
                  <a:lnTo>
                    <a:pt x="228" y="177"/>
                  </a:lnTo>
                  <a:lnTo>
                    <a:pt x="228" y="177"/>
                  </a:lnTo>
                  <a:lnTo>
                    <a:pt x="228" y="182"/>
                  </a:lnTo>
                  <a:lnTo>
                    <a:pt x="228" y="187"/>
                  </a:lnTo>
                  <a:lnTo>
                    <a:pt x="228" y="187"/>
                  </a:lnTo>
                  <a:lnTo>
                    <a:pt x="233" y="187"/>
                  </a:lnTo>
                  <a:lnTo>
                    <a:pt x="233" y="187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87"/>
                  </a:lnTo>
                  <a:lnTo>
                    <a:pt x="228" y="187"/>
                  </a:lnTo>
                  <a:lnTo>
                    <a:pt x="228" y="187"/>
                  </a:lnTo>
                  <a:lnTo>
                    <a:pt x="223" y="187"/>
                  </a:lnTo>
                  <a:lnTo>
                    <a:pt x="223" y="187"/>
                  </a:lnTo>
                  <a:lnTo>
                    <a:pt x="223" y="192"/>
                  </a:lnTo>
                  <a:lnTo>
                    <a:pt x="223" y="192"/>
                  </a:lnTo>
                  <a:lnTo>
                    <a:pt x="208" y="207"/>
                  </a:lnTo>
                  <a:lnTo>
                    <a:pt x="203" y="223"/>
                  </a:lnTo>
                  <a:lnTo>
                    <a:pt x="203" y="228"/>
                  </a:lnTo>
                  <a:lnTo>
                    <a:pt x="197" y="233"/>
                  </a:lnTo>
                  <a:lnTo>
                    <a:pt x="197" y="233"/>
                  </a:lnTo>
                  <a:lnTo>
                    <a:pt x="197" y="233"/>
                  </a:lnTo>
                  <a:lnTo>
                    <a:pt x="203" y="238"/>
                  </a:lnTo>
                  <a:lnTo>
                    <a:pt x="203" y="233"/>
                  </a:lnTo>
                  <a:lnTo>
                    <a:pt x="208" y="228"/>
                  </a:lnTo>
                  <a:lnTo>
                    <a:pt x="208" y="223"/>
                  </a:lnTo>
                  <a:lnTo>
                    <a:pt x="213" y="218"/>
                  </a:lnTo>
                  <a:lnTo>
                    <a:pt x="213" y="207"/>
                  </a:lnTo>
                  <a:lnTo>
                    <a:pt x="218" y="207"/>
                  </a:lnTo>
                  <a:lnTo>
                    <a:pt x="218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8"/>
                  </a:lnTo>
                  <a:lnTo>
                    <a:pt x="203" y="248"/>
                  </a:lnTo>
                  <a:lnTo>
                    <a:pt x="203" y="248"/>
                  </a:lnTo>
                  <a:lnTo>
                    <a:pt x="208" y="248"/>
                  </a:lnTo>
                  <a:lnTo>
                    <a:pt x="213" y="243"/>
                  </a:lnTo>
                  <a:lnTo>
                    <a:pt x="218" y="238"/>
                  </a:lnTo>
                  <a:lnTo>
                    <a:pt x="223" y="238"/>
                  </a:lnTo>
                  <a:lnTo>
                    <a:pt x="218" y="238"/>
                  </a:lnTo>
                  <a:lnTo>
                    <a:pt x="218" y="243"/>
                  </a:lnTo>
                  <a:lnTo>
                    <a:pt x="213" y="248"/>
                  </a:lnTo>
                  <a:lnTo>
                    <a:pt x="213" y="248"/>
                  </a:lnTo>
                  <a:lnTo>
                    <a:pt x="213" y="25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73"/>
                  </a:lnTo>
                  <a:lnTo>
                    <a:pt x="203" y="278"/>
                  </a:lnTo>
                  <a:lnTo>
                    <a:pt x="208" y="278"/>
                  </a:lnTo>
                  <a:lnTo>
                    <a:pt x="208" y="283"/>
                  </a:lnTo>
                  <a:lnTo>
                    <a:pt x="213" y="283"/>
                  </a:lnTo>
                  <a:lnTo>
                    <a:pt x="213" y="288"/>
                  </a:lnTo>
                  <a:lnTo>
                    <a:pt x="213" y="288"/>
                  </a:lnTo>
                  <a:lnTo>
                    <a:pt x="213" y="288"/>
                  </a:lnTo>
                  <a:lnTo>
                    <a:pt x="223" y="283"/>
                  </a:lnTo>
                  <a:lnTo>
                    <a:pt x="238" y="263"/>
                  </a:lnTo>
                  <a:lnTo>
                    <a:pt x="238" y="273"/>
                  </a:lnTo>
                  <a:lnTo>
                    <a:pt x="228" y="283"/>
                  </a:lnTo>
                  <a:lnTo>
                    <a:pt x="223" y="288"/>
                  </a:lnTo>
                  <a:lnTo>
                    <a:pt x="218" y="288"/>
                  </a:lnTo>
                  <a:lnTo>
                    <a:pt x="218" y="288"/>
                  </a:lnTo>
                  <a:lnTo>
                    <a:pt x="213" y="293"/>
                  </a:lnTo>
                  <a:lnTo>
                    <a:pt x="208" y="299"/>
                  </a:lnTo>
                  <a:lnTo>
                    <a:pt x="208" y="304"/>
                  </a:lnTo>
                  <a:lnTo>
                    <a:pt x="208" y="309"/>
                  </a:lnTo>
                  <a:lnTo>
                    <a:pt x="197" y="314"/>
                  </a:lnTo>
                  <a:lnTo>
                    <a:pt x="197" y="319"/>
                  </a:lnTo>
                  <a:lnTo>
                    <a:pt x="197" y="324"/>
                  </a:lnTo>
                  <a:lnTo>
                    <a:pt x="192" y="334"/>
                  </a:lnTo>
                  <a:lnTo>
                    <a:pt x="187" y="344"/>
                  </a:lnTo>
                  <a:lnTo>
                    <a:pt x="187" y="344"/>
                  </a:lnTo>
                  <a:lnTo>
                    <a:pt x="187" y="349"/>
                  </a:lnTo>
                  <a:lnTo>
                    <a:pt x="187" y="349"/>
                  </a:lnTo>
                  <a:lnTo>
                    <a:pt x="187" y="354"/>
                  </a:lnTo>
                  <a:lnTo>
                    <a:pt x="187" y="359"/>
                  </a:lnTo>
                  <a:lnTo>
                    <a:pt x="187" y="369"/>
                  </a:lnTo>
                  <a:lnTo>
                    <a:pt x="187" y="374"/>
                  </a:lnTo>
                  <a:lnTo>
                    <a:pt x="187" y="380"/>
                  </a:lnTo>
                  <a:lnTo>
                    <a:pt x="182" y="385"/>
                  </a:lnTo>
                  <a:lnTo>
                    <a:pt x="177" y="390"/>
                  </a:lnTo>
                  <a:lnTo>
                    <a:pt x="172" y="395"/>
                  </a:lnTo>
                  <a:lnTo>
                    <a:pt x="167" y="400"/>
                  </a:lnTo>
                  <a:lnTo>
                    <a:pt x="167" y="405"/>
                  </a:lnTo>
                  <a:lnTo>
                    <a:pt x="172" y="420"/>
                  </a:lnTo>
                  <a:lnTo>
                    <a:pt x="172" y="425"/>
                  </a:lnTo>
                  <a:lnTo>
                    <a:pt x="177" y="425"/>
                  </a:lnTo>
                  <a:lnTo>
                    <a:pt x="182" y="425"/>
                  </a:lnTo>
                  <a:lnTo>
                    <a:pt x="182" y="425"/>
                  </a:lnTo>
                  <a:lnTo>
                    <a:pt x="187" y="420"/>
                  </a:lnTo>
                  <a:lnTo>
                    <a:pt x="187" y="420"/>
                  </a:lnTo>
                  <a:lnTo>
                    <a:pt x="192" y="420"/>
                  </a:lnTo>
                  <a:lnTo>
                    <a:pt x="192" y="425"/>
                  </a:lnTo>
                  <a:lnTo>
                    <a:pt x="192" y="425"/>
                  </a:lnTo>
                  <a:lnTo>
                    <a:pt x="197" y="425"/>
                  </a:lnTo>
                  <a:lnTo>
                    <a:pt x="203" y="420"/>
                  </a:lnTo>
                  <a:lnTo>
                    <a:pt x="208" y="420"/>
                  </a:lnTo>
                  <a:lnTo>
                    <a:pt x="208" y="415"/>
                  </a:lnTo>
                  <a:lnTo>
                    <a:pt x="218" y="410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0"/>
                  </a:lnTo>
                  <a:lnTo>
                    <a:pt x="213" y="395"/>
                  </a:lnTo>
                  <a:lnTo>
                    <a:pt x="213" y="395"/>
                  </a:lnTo>
                  <a:lnTo>
                    <a:pt x="213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13" y="385"/>
                  </a:lnTo>
                  <a:lnTo>
                    <a:pt x="213" y="385"/>
                  </a:lnTo>
                  <a:lnTo>
                    <a:pt x="218" y="374"/>
                  </a:lnTo>
                  <a:lnTo>
                    <a:pt x="218" y="369"/>
                  </a:lnTo>
                  <a:lnTo>
                    <a:pt x="223" y="374"/>
                  </a:lnTo>
                  <a:lnTo>
                    <a:pt x="223" y="374"/>
                  </a:lnTo>
                  <a:lnTo>
                    <a:pt x="223" y="369"/>
                  </a:lnTo>
                  <a:lnTo>
                    <a:pt x="223" y="364"/>
                  </a:lnTo>
                  <a:lnTo>
                    <a:pt x="223" y="364"/>
                  </a:lnTo>
                  <a:lnTo>
                    <a:pt x="223" y="359"/>
                  </a:lnTo>
                  <a:lnTo>
                    <a:pt x="228" y="354"/>
                  </a:lnTo>
                  <a:lnTo>
                    <a:pt x="228" y="349"/>
                  </a:lnTo>
                  <a:lnTo>
                    <a:pt x="228" y="344"/>
                  </a:lnTo>
                  <a:lnTo>
                    <a:pt x="233" y="344"/>
                  </a:lnTo>
                  <a:lnTo>
                    <a:pt x="233" y="339"/>
                  </a:lnTo>
                  <a:lnTo>
                    <a:pt x="233" y="339"/>
                  </a:lnTo>
                  <a:lnTo>
                    <a:pt x="233" y="339"/>
                  </a:lnTo>
                  <a:lnTo>
                    <a:pt x="228" y="334"/>
                  </a:lnTo>
                  <a:lnTo>
                    <a:pt x="228" y="329"/>
                  </a:lnTo>
                  <a:lnTo>
                    <a:pt x="228" y="329"/>
                  </a:lnTo>
                  <a:lnTo>
                    <a:pt x="228" y="324"/>
                  </a:lnTo>
                  <a:lnTo>
                    <a:pt x="228" y="324"/>
                  </a:lnTo>
                  <a:lnTo>
                    <a:pt x="233" y="324"/>
                  </a:lnTo>
                  <a:lnTo>
                    <a:pt x="233" y="319"/>
                  </a:lnTo>
                  <a:lnTo>
                    <a:pt x="233" y="314"/>
                  </a:lnTo>
                  <a:lnTo>
                    <a:pt x="233" y="314"/>
                  </a:lnTo>
                  <a:lnTo>
                    <a:pt x="238" y="309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8" y="293"/>
                  </a:lnTo>
                  <a:lnTo>
                    <a:pt x="253" y="293"/>
                  </a:lnTo>
                  <a:lnTo>
                    <a:pt x="258" y="293"/>
                  </a:lnTo>
                  <a:lnTo>
                    <a:pt x="258" y="288"/>
                  </a:lnTo>
                  <a:lnTo>
                    <a:pt x="263" y="283"/>
                  </a:lnTo>
                  <a:lnTo>
                    <a:pt x="258" y="278"/>
                  </a:lnTo>
                  <a:lnTo>
                    <a:pt x="258" y="26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53" y="258"/>
                  </a:lnTo>
                  <a:lnTo>
                    <a:pt x="248" y="258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8" y="243"/>
                  </a:lnTo>
                  <a:lnTo>
                    <a:pt x="248" y="243"/>
                  </a:lnTo>
                  <a:lnTo>
                    <a:pt x="248" y="233"/>
                  </a:lnTo>
                  <a:lnTo>
                    <a:pt x="243" y="233"/>
                  </a:lnTo>
                  <a:lnTo>
                    <a:pt x="243" y="233"/>
                  </a:lnTo>
                  <a:lnTo>
                    <a:pt x="243" y="233"/>
                  </a:lnTo>
                  <a:lnTo>
                    <a:pt x="243" y="218"/>
                  </a:lnTo>
                  <a:lnTo>
                    <a:pt x="243" y="212"/>
                  </a:lnTo>
                  <a:lnTo>
                    <a:pt x="243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8" y="218"/>
                  </a:lnTo>
                  <a:lnTo>
                    <a:pt x="248" y="218"/>
                  </a:lnTo>
                  <a:lnTo>
                    <a:pt x="253" y="218"/>
                  </a:lnTo>
                  <a:lnTo>
                    <a:pt x="258" y="218"/>
                  </a:lnTo>
                  <a:lnTo>
                    <a:pt x="258" y="212"/>
                  </a:lnTo>
                  <a:lnTo>
                    <a:pt x="258" y="212"/>
                  </a:lnTo>
                  <a:lnTo>
                    <a:pt x="263" y="212"/>
                  </a:lnTo>
                  <a:lnTo>
                    <a:pt x="263" y="207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8" y="202"/>
                  </a:lnTo>
                  <a:lnTo>
                    <a:pt x="268" y="202"/>
                  </a:lnTo>
                  <a:lnTo>
                    <a:pt x="284" y="182"/>
                  </a:lnTo>
                  <a:lnTo>
                    <a:pt x="304" y="172"/>
                  </a:lnTo>
                  <a:lnTo>
                    <a:pt x="309" y="167"/>
                  </a:lnTo>
                  <a:lnTo>
                    <a:pt x="314" y="157"/>
                  </a:lnTo>
                  <a:lnTo>
                    <a:pt x="314" y="157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29" y="152"/>
                  </a:lnTo>
                  <a:lnTo>
                    <a:pt x="329" y="15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52"/>
                  </a:lnTo>
                  <a:lnTo>
                    <a:pt x="329" y="152"/>
                  </a:lnTo>
                  <a:lnTo>
                    <a:pt x="324" y="157"/>
                  </a:lnTo>
                  <a:lnTo>
                    <a:pt x="319" y="157"/>
                  </a:lnTo>
                  <a:lnTo>
                    <a:pt x="314" y="162"/>
                  </a:lnTo>
                  <a:lnTo>
                    <a:pt x="309" y="177"/>
                  </a:lnTo>
                  <a:lnTo>
                    <a:pt x="304" y="177"/>
                  </a:lnTo>
                  <a:lnTo>
                    <a:pt x="299" y="182"/>
                  </a:lnTo>
                  <a:lnTo>
                    <a:pt x="289" y="187"/>
                  </a:lnTo>
                  <a:lnTo>
                    <a:pt x="268" y="218"/>
                  </a:lnTo>
                  <a:lnTo>
                    <a:pt x="263" y="223"/>
                  </a:lnTo>
                  <a:lnTo>
                    <a:pt x="263" y="228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8"/>
                  </a:lnTo>
                  <a:lnTo>
                    <a:pt x="263" y="243"/>
                  </a:lnTo>
                  <a:lnTo>
                    <a:pt x="263" y="248"/>
                  </a:lnTo>
                  <a:lnTo>
                    <a:pt x="263" y="248"/>
                  </a:lnTo>
                  <a:lnTo>
                    <a:pt x="263" y="253"/>
                  </a:lnTo>
                  <a:lnTo>
                    <a:pt x="263" y="253"/>
                  </a:lnTo>
                  <a:lnTo>
                    <a:pt x="263" y="253"/>
                  </a:lnTo>
                  <a:lnTo>
                    <a:pt x="263" y="253"/>
                  </a:lnTo>
                  <a:lnTo>
                    <a:pt x="263" y="263"/>
                  </a:lnTo>
                  <a:lnTo>
                    <a:pt x="268" y="263"/>
                  </a:lnTo>
                  <a:lnTo>
                    <a:pt x="273" y="268"/>
                  </a:lnTo>
                  <a:lnTo>
                    <a:pt x="278" y="273"/>
                  </a:lnTo>
                  <a:lnTo>
                    <a:pt x="284" y="273"/>
                  </a:lnTo>
                  <a:lnTo>
                    <a:pt x="284" y="268"/>
                  </a:lnTo>
                  <a:lnTo>
                    <a:pt x="278" y="263"/>
                  </a:lnTo>
                  <a:lnTo>
                    <a:pt x="278" y="253"/>
                  </a:lnTo>
                  <a:lnTo>
                    <a:pt x="284" y="248"/>
                  </a:lnTo>
                  <a:lnTo>
                    <a:pt x="284" y="243"/>
                  </a:lnTo>
                  <a:lnTo>
                    <a:pt x="284" y="243"/>
                  </a:lnTo>
                  <a:lnTo>
                    <a:pt x="284" y="238"/>
                  </a:lnTo>
                  <a:lnTo>
                    <a:pt x="289" y="233"/>
                  </a:lnTo>
                  <a:lnTo>
                    <a:pt x="289" y="233"/>
                  </a:lnTo>
                  <a:lnTo>
                    <a:pt x="289" y="238"/>
                  </a:lnTo>
                  <a:lnTo>
                    <a:pt x="289" y="243"/>
                  </a:lnTo>
                  <a:lnTo>
                    <a:pt x="299" y="253"/>
                  </a:lnTo>
                  <a:lnTo>
                    <a:pt x="304" y="253"/>
                  </a:lnTo>
                  <a:lnTo>
                    <a:pt x="304" y="248"/>
                  </a:lnTo>
                  <a:lnTo>
                    <a:pt x="304" y="243"/>
                  </a:lnTo>
                  <a:lnTo>
                    <a:pt x="299" y="228"/>
                  </a:lnTo>
                  <a:lnTo>
                    <a:pt x="299" y="223"/>
                  </a:lnTo>
                  <a:lnTo>
                    <a:pt x="299" y="218"/>
                  </a:lnTo>
                  <a:lnTo>
                    <a:pt x="299" y="223"/>
                  </a:lnTo>
                  <a:lnTo>
                    <a:pt x="304" y="228"/>
                  </a:lnTo>
                  <a:lnTo>
                    <a:pt x="309" y="238"/>
                  </a:lnTo>
                  <a:lnTo>
                    <a:pt x="309" y="243"/>
                  </a:lnTo>
                  <a:lnTo>
                    <a:pt x="309" y="248"/>
                  </a:lnTo>
                  <a:lnTo>
                    <a:pt x="309" y="258"/>
                  </a:lnTo>
                  <a:lnTo>
                    <a:pt x="314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4" y="253"/>
                  </a:lnTo>
                  <a:lnTo>
                    <a:pt x="329" y="253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43"/>
                  </a:lnTo>
                  <a:lnTo>
                    <a:pt x="334" y="243"/>
                  </a:lnTo>
                  <a:lnTo>
                    <a:pt x="334" y="238"/>
                  </a:lnTo>
                  <a:lnTo>
                    <a:pt x="334" y="233"/>
                  </a:lnTo>
                  <a:lnTo>
                    <a:pt x="334" y="228"/>
                  </a:lnTo>
                  <a:lnTo>
                    <a:pt x="329" y="228"/>
                  </a:lnTo>
                  <a:lnTo>
                    <a:pt x="329" y="228"/>
                  </a:lnTo>
                  <a:lnTo>
                    <a:pt x="329" y="228"/>
                  </a:lnTo>
                  <a:lnTo>
                    <a:pt x="329" y="228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9" y="228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39" y="212"/>
                  </a:lnTo>
                  <a:lnTo>
                    <a:pt x="339" y="207"/>
                  </a:lnTo>
                  <a:lnTo>
                    <a:pt x="339" y="207"/>
                  </a:lnTo>
                  <a:lnTo>
                    <a:pt x="339" y="207"/>
                  </a:lnTo>
                  <a:lnTo>
                    <a:pt x="339" y="202"/>
                  </a:lnTo>
                  <a:lnTo>
                    <a:pt x="339" y="192"/>
                  </a:lnTo>
                  <a:lnTo>
                    <a:pt x="339" y="182"/>
                  </a:lnTo>
                  <a:lnTo>
                    <a:pt x="339" y="177"/>
                  </a:lnTo>
                  <a:lnTo>
                    <a:pt x="339" y="172"/>
                  </a:lnTo>
                  <a:lnTo>
                    <a:pt x="344" y="172"/>
                  </a:lnTo>
                  <a:lnTo>
                    <a:pt x="344" y="177"/>
                  </a:lnTo>
                  <a:lnTo>
                    <a:pt x="344" y="182"/>
                  </a:lnTo>
                  <a:lnTo>
                    <a:pt x="344" y="187"/>
                  </a:lnTo>
                  <a:lnTo>
                    <a:pt x="344" y="192"/>
                  </a:lnTo>
                  <a:lnTo>
                    <a:pt x="349" y="192"/>
                  </a:lnTo>
                  <a:lnTo>
                    <a:pt x="349" y="187"/>
                  </a:lnTo>
                  <a:lnTo>
                    <a:pt x="359" y="167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70" y="167"/>
                  </a:lnTo>
                  <a:lnTo>
                    <a:pt x="365" y="172"/>
                  </a:lnTo>
                  <a:lnTo>
                    <a:pt x="354" y="187"/>
                  </a:lnTo>
                  <a:lnTo>
                    <a:pt x="344" y="207"/>
                  </a:lnTo>
                  <a:lnTo>
                    <a:pt x="344" y="207"/>
                  </a:lnTo>
                  <a:lnTo>
                    <a:pt x="344" y="218"/>
                  </a:lnTo>
                  <a:lnTo>
                    <a:pt x="344" y="223"/>
                  </a:lnTo>
                  <a:lnTo>
                    <a:pt x="344" y="228"/>
                  </a:lnTo>
                  <a:lnTo>
                    <a:pt x="349" y="233"/>
                  </a:lnTo>
                  <a:lnTo>
                    <a:pt x="354" y="233"/>
                  </a:lnTo>
                  <a:lnTo>
                    <a:pt x="354" y="233"/>
                  </a:lnTo>
                  <a:lnTo>
                    <a:pt x="359" y="228"/>
                  </a:lnTo>
                  <a:lnTo>
                    <a:pt x="354" y="223"/>
                  </a:lnTo>
                  <a:lnTo>
                    <a:pt x="349" y="212"/>
                  </a:lnTo>
                  <a:lnTo>
                    <a:pt x="349" y="207"/>
                  </a:lnTo>
                  <a:lnTo>
                    <a:pt x="349" y="202"/>
                  </a:lnTo>
                  <a:lnTo>
                    <a:pt x="349" y="202"/>
                  </a:lnTo>
                  <a:lnTo>
                    <a:pt x="354" y="202"/>
                  </a:lnTo>
                  <a:lnTo>
                    <a:pt x="354" y="202"/>
                  </a:lnTo>
                  <a:lnTo>
                    <a:pt x="354" y="212"/>
                  </a:lnTo>
                  <a:lnTo>
                    <a:pt x="354" y="218"/>
                  </a:lnTo>
                  <a:lnTo>
                    <a:pt x="359" y="223"/>
                  </a:lnTo>
                  <a:lnTo>
                    <a:pt x="359" y="223"/>
                  </a:lnTo>
                  <a:lnTo>
                    <a:pt x="370" y="228"/>
                  </a:lnTo>
                  <a:lnTo>
                    <a:pt x="375" y="238"/>
                  </a:lnTo>
                  <a:lnTo>
                    <a:pt x="385" y="243"/>
                  </a:lnTo>
                  <a:lnTo>
                    <a:pt x="390" y="248"/>
                  </a:lnTo>
                  <a:lnTo>
                    <a:pt x="390" y="243"/>
                  </a:lnTo>
                  <a:lnTo>
                    <a:pt x="390" y="238"/>
                  </a:lnTo>
                  <a:moveTo>
                    <a:pt x="20" y="56"/>
                  </a:moveTo>
                  <a:lnTo>
                    <a:pt x="20" y="56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0" y="50"/>
                  </a:lnTo>
                  <a:lnTo>
                    <a:pt x="40" y="50"/>
                  </a:lnTo>
                  <a:lnTo>
                    <a:pt x="46" y="45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0" y="45"/>
                  </a:lnTo>
                  <a:lnTo>
                    <a:pt x="15" y="45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66"/>
                  </a:lnTo>
                  <a:lnTo>
                    <a:pt x="15" y="66"/>
                  </a:lnTo>
                  <a:lnTo>
                    <a:pt x="15" y="61"/>
                  </a:lnTo>
                  <a:lnTo>
                    <a:pt x="20" y="56"/>
                  </a:lnTo>
                  <a:lnTo>
                    <a:pt x="20" y="56"/>
                  </a:lnTo>
                  <a:moveTo>
                    <a:pt x="127" y="71"/>
                  </a:moveTo>
                  <a:lnTo>
                    <a:pt x="127" y="71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2" y="61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21" y="66"/>
                  </a:lnTo>
                  <a:lnTo>
                    <a:pt x="121" y="71"/>
                  </a:lnTo>
                  <a:lnTo>
                    <a:pt x="127" y="71"/>
                  </a:lnTo>
                  <a:moveTo>
                    <a:pt x="152" y="273"/>
                  </a:moveTo>
                  <a:lnTo>
                    <a:pt x="152" y="273"/>
                  </a:lnTo>
                  <a:lnTo>
                    <a:pt x="152" y="268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2" y="253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72" y="238"/>
                  </a:lnTo>
                  <a:lnTo>
                    <a:pt x="187" y="207"/>
                  </a:lnTo>
                  <a:lnTo>
                    <a:pt x="197" y="192"/>
                  </a:lnTo>
                  <a:lnTo>
                    <a:pt x="203" y="187"/>
                  </a:lnTo>
                  <a:lnTo>
                    <a:pt x="203" y="187"/>
                  </a:lnTo>
                  <a:lnTo>
                    <a:pt x="208" y="182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2"/>
                  </a:lnTo>
                  <a:lnTo>
                    <a:pt x="203" y="172"/>
                  </a:lnTo>
                  <a:lnTo>
                    <a:pt x="197" y="172"/>
                  </a:lnTo>
                  <a:lnTo>
                    <a:pt x="187" y="182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7" y="197"/>
                  </a:lnTo>
                  <a:lnTo>
                    <a:pt x="157" y="202"/>
                  </a:lnTo>
                  <a:lnTo>
                    <a:pt x="152" y="207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7" y="223"/>
                  </a:lnTo>
                  <a:lnTo>
                    <a:pt x="167" y="223"/>
                  </a:lnTo>
                  <a:lnTo>
                    <a:pt x="167" y="223"/>
                  </a:lnTo>
                  <a:lnTo>
                    <a:pt x="162" y="223"/>
                  </a:lnTo>
                  <a:lnTo>
                    <a:pt x="152" y="228"/>
                  </a:lnTo>
                  <a:lnTo>
                    <a:pt x="147" y="233"/>
                  </a:lnTo>
                  <a:lnTo>
                    <a:pt x="142" y="233"/>
                  </a:lnTo>
                  <a:lnTo>
                    <a:pt x="137" y="233"/>
                  </a:lnTo>
                  <a:lnTo>
                    <a:pt x="137" y="238"/>
                  </a:lnTo>
                  <a:lnTo>
                    <a:pt x="132" y="243"/>
                  </a:lnTo>
                  <a:lnTo>
                    <a:pt x="132" y="248"/>
                  </a:lnTo>
                  <a:lnTo>
                    <a:pt x="132" y="258"/>
                  </a:lnTo>
                  <a:lnTo>
                    <a:pt x="137" y="268"/>
                  </a:lnTo>
                  <a:lnTo>
                    <a:pt x="142" y="273"/>
                  </a:lnTo>
                  <a:lnTo>
                    <a:pt x="147" y="273"/>
                  </a:lnTo>
                  <a:lnTo>
                    <a:pt x="152" y="273"/>
                  </a:lnTo>
                  <a:moveTo>
                    <a:pt x="121" y="177"/>
                  </a:moveTo>
                  <a:lnTo>
                    <a:pt x="121" y="177"/>
                  </a:lnTo>
                  <a:lnTo>
                    <a:pt x="116" y="177"/>
                  </a:lnTo>
                  <a:lnTo>
                    <a:pt x="116" y="182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11" y="192"/>
                  </a:lnTo>
                  <a:lnTo>
                    <a:pt x="111" y="197"/>
                  </a:lnTo>
                  <a:lnTo>
                    <a:pt x="106" y="197"/>
                  </a:lnTo>
                  <a:lnTo>
                    <a:pt x="111" y="197"/>
                  </a:lnTo>
                  <a:lnTo>
                    <a:pt x="116" y="202"/>
                  </a:lnTo>
                  <a:lnTo>
                    <a:pt x="116" y="197"/>
                  </a:lnTo>
                  <a:lnTo>
                    <a:pt x="121" y="197"/>
                  </a:lnTo>
                  <a:lnTo>
                    <a:pt x="121" y="192"/>
                  </a:lnTo>
                  <a:lnTo>
                    <a:pt x="127" y="187"/>
                  </a:lnTo>
                  <a:lnTo>
                    <a:pt x="132" y="177"/>
                  </a:lnTo>
                  <a:lnTo>
                    <a:pt x="132" y="172"/>
                  </a:lnTo>
                  <a:lnTo>
                    <a:pt x="127" y="172"/>
                  </a:lnTo>
                  <a:lnTo>
                    <a:pt x="127" y="172"/>
                  </a:lnTo>
                  <a:lnTo>
                    <a:pt x="121" y="172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7" y="177"/>
                  </a:lnTo>
                  <a:lnTo>
                    <a:pt x="121" y="177"/>
                  </a:lnTo>
                  <a:lnTo>
                    <a:pt x="121" y="177"/>
                  </a:lnTo>
                  <a:moveTo>
                    <a:pt x="208" y="157"/>
                  </a:moveTo>
                  <a:lnTo>
                    <a:pt x="208" y="157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7" y="162"/>
                  </a:lnTo>
                  <a:lnTo>
                    <a:pt x="197" y="167"/>
                  </a:lnTo>
                  <a:lnTo>
                    <a:pt x="203" y="167"/>
                  </a:lnTo>
                  <a:lnTo>
                    <a:pt x="208" y="167"/>
                  </a:lnTo>
                  <a:lnTo>
                    <a:pt x="213" y="162"/>
                  </a:lnTo>
                  <a:lnTo>
                    <a:pt x="208" y="157"/>
                  </a:lnTo>
                  <a:moveTo>
                    <a:pt x="116" y="319"/>
                  </a:moveTo>
                  <a:lnTo>
                    <a:pt x="116" y="319"/>
                  </a:lnTo>
                  <a:lnTo>
                    <a:pt x="121" y="319"/>
                  </a:lnTo>
                  <a:lnTo>
                    <a:pt x="127" y="314"/>
                  </a:lnTo>
                  <a:lnTo>
                    <a:pt x="132" y="309"/>
                  </a:lnTo>
                  <a:lnTo>
                    <a:pt x="132" y="314"/>
                  </a:lnTo>
                  <a:lnTo>
                    <a:pt x="132" y="309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4"/>
                  </a:lnTo>
                  <a:lnTo>
                    <a:pt x="137" y="304"/>
                  </a:lnTo>
                  <a:lnTo>
                    <a:pt x="137" y="299"/>
                  </a:lnTo>
                  <a:lnTo>
                    <a:pt x="137" y="299"/>
                  </a:lnTo>
                  <a:lnTo>
                    <a:pt x="137" y="293"/>
                  </a:lnTo>
                  <a:lnTo>
                    <a:pt x="137" y="293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3"/>
                  </a:lnTo>
                  <a:lnTo>
                    <a:pt x="127" y="268"/>
                  </a:lnTo>
                  <a:lnTo>
                    <a:pt x="127" y="263"/>
                  </a:lnTo>
                  <a:lnTo>
                    <a:pt x="127" y="243"/>
                  </a:lnTo>
                  <a:lnTo>
                    <a:pt x="127" y="233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1" y="228"/>
                  </a:lnTo>
                  <a:lnTo>
                    <a:pt x="121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1" y="238"/>
                  </a:lnTo>
                  <a:lnTo>
                    <a:pt x="101" y="243"/>
                  </a:lnTo>
                  <a:lnTo>
                    <a:pt x="96" y="248"/>
                  </a:lnTo>
                  <a:lnTo>
                    <a:pt x="91" y="253"/>
                  </a:lnTo>
                  <a:lnTo>
                    <a:pt x="91" y="258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91" y="258"/>
                  </a:lnTo>
                  <a:lnTo>
                    <a:pt x="91" y="253"/>
                  </a:lnTo>
                  <a:lnTo>
                    <a:pt x="91" y="253"/>
                  </a:lnTo>
                  <a:lnTo>
                    <a:pt x="91" y="243"/>
                  </a:lnTo>
                  <a:lnTo>
                    <a:pt x="96" y="243"/>
                  </a:lnTo>
                  <a:lnTo>
                    <a:pt x="91" y="243"/>
                  </a:lnTo>
                  <a:lnTo>
                    <a:pt x="91" y="243"/>
                  </a:lnTo>
                  <a:lnTo>
                    <a:pt x="86" y="243"/>
                  </a:lnTo>
                  <a:lnTo>
                    <a:pt x="76" y="248"/>
                  </a:lnTo>
                  <a:lnTo>
                    <a:pt x="71" y="253"/>
                  </a:lnTo>
                  <a:lnTo>
                    <a:pt x="71" y="253"/>
                  </a:lnTo>
                  <a:lnTo>
                    <a:pt x="71" y="258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8"/>
                  </a:lnTo>
                  <a:lnTo>
                    <a:pt x="61" y="268"/>
                  </a:lnTo>
                  <a:lnTo>
                    <a:pt x="71" y="273"/>
                  </a:lnTo>
                  <a:lnTo>
                    <a:pt x="61" y="283"/>
                  </a:lnTo>
                  <a:lnTo>
                    <a:pt x="56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56" y="293"/>
                  </a:lnTo>
                  <a:lnTo>
                    <a:pt x="56" y="299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66" y="299"/>
                  </a:lnTo>
                  <a:lnTo>
                    <a:pt x="71" y="293"/>
                  </a:lnTo>
                  <a:lnTo>
                    <a:pt x="76" y="288"/>
                  </a:lnTo>
                  <a:lnTo>
                    <a:pt x="81" y="283"/>
                  </a:lnTo>
                  <a:lnTo>
                    <a:pt x="86" y="273"/>
                  </a:lnTo>
                  <a:lnTo>
                    <a:pt x="91" y="273"/>
                  </a:lnTo>
                  <a:lnTo>
                    <a:pt x="96" y="273"/>
                  </a:lnTo>
                  <a:lnTo>
                    <a:pt x="101" y="273"/>
                  </a:lnTo>
                  <a:lnTo>
                    <a:pt x="101" y="273"/>
                  </a:lnTo>
                  <a:lnTo>
                    <a:pt x="96" y="283"/>
                  </a:lnTo>
                  <a:lnTo>
                    <a:pt x="91" y="288"/>
                  </a:lnTo>
                  <a:lnTo>
                    <a:pt x="86" y="293"/>
                  </a:lnTo>
                  <a:lnTo>
                    <a:pt x="91" y="293"/>
                  </a:lnTo>
                  <a:lnTo>
                    <a:pt x="96" y="299"/>
                  </a:lnTo>
                  <a:lnTo>
                    <a:pt x="96" y="299"/>
                  </a:lnTo>
                  <a:lnTo>
                    <a:pt x="101" y="309"/>
                  </a:lnTo>
                  <a:lnTo>
                    <a:pt x="91" y="314"/>
                  </a:lnTo>
                  <a:lnTo>
                    <a:pt x="86" y="319"/>
                  </a:lnTo>
                  <a:lnTo>
                    <a:pt x="86" y="324"/>
                  </a:lnTo>
                  <a:lnTo>
                    <a:pt x="86" y="334"/>
                  </a:lnTo>
                  <a:lnTo>
                    <a:pt x="91" y="334"/>
                  </a:lnTo>
                  <a:lnTo>
                    <a:pt x="96" y="334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11" y="324"/>
                  </a:lnTo>
                  <a:lnTo>
                    <a:pt x="116" y="319"/>
                  </a:lnTo>
                  <a:moveTo>
                    <a:pt x="157" y="20"/>
                  </a:moveTo>
                  <a:lnTo>
                    <a:pt x="157" y="20"/>
                  </a:lnTo>
                  <a:lnTo>
                    <a:pt x="157" y="20"/>
                  </a:lnTo>
                  <a:lnTo>
                    <a:pt x="152" y="20"/>
                  </a:lnTo>
                  <a:lnTo>
                    <a:pt x="147" y="15"/>
                  </a:lnTo>
                  <a:lnTo>
                    <a:pt x="142" y="15"/>
                  </a:lnTo>
                  <a:lnTo>
                    <a:pt x="137" y="20"/>
                  </a:lnTo>
                  <a:lnTo>
                    <a:pt x="132" y="20"/>
                  </a:lnTo>
                  <a:lnTo>
                    <a:pt x="132" y="25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21" y="25"/>
                  </a:lnTo>
                  <a:lnTo>
                    <a:pt x="116" y="25"/>
                  </a:lnTo>
                  <a:lnTo>
                    <a:pt x="111" y="25"/>
                  </a:lnTo>
                  <a:lnTo>
                    <a:pt x="111" y="30"/>
                  </a:lnTo>
                  <a:lnTo>
                    <a:pt x="116" y="35"/>
                  </a:lnTo>
                  <a:lnTo>
                    <a:pt x="116" y="40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50"/>
                  </a:lnTo>
                  <a:lnTo>
                    <a:pt x="116" y="50"/>
                  </a:lnTo>
                  <a:lnTo>
                    <a:pt x="132" y="56"/>
                  </a:lnTo>
                  <a:lnTo>
                    <a:pt x="137" y="56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42" y="66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62" y="61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62" y="76"/>
                  </a:lnTo>
                  <a:lnTo>
                    <a:pt x="147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91"/>
                  </a:lnTo>
                  <a:lnTo>
                    <a:pt x="132" y="91"/>
                  </a:lnTo>
                  <a:lnTo>
                    <a:pt x="132" y="91"/>
                  </a:lnTo>
                  <a:lnTo>
                    <a:pt x="132" y="91"/>
                  </a:lnTo>
                  <a:lnTo>
                    <a:pt x="127" y="91"/>
                  </a:lnTo>
                  <a:lnTo>
                    <a:pt x="127" y="96"/>
                  </a:lnTo>
                  <a:lnTo>
                    <a:pt x="127" y="101"/>
                  </a:lnTo>
                  <a:lnTo>
                    <a:pt x="132" y="101"/>
                  </a:lnTo>
                  <a:lnTo>
                    <a:pt x="137" y="101"/>
                  </a:lnTo>
                  <a:lnTo>
                    <a:pt x="142" y="101"/>
                  </a:lnTo>
                  <a:lnTo>
                    <a:pt x="152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2" y="101"/>
                  </a:lnTo>
                  <a:lnTo>
                    <a:pt x="147" y="106"/>
                  </a:lnTo>
                  <a:lnTo>
                    <a:pt x="137" y="106"/>
                  </a:lnTo>
                  <a:lnTo>
                    <a:pt x="132" y="111"/>
                  </a:lnTo>
                  <a:lnTo>
                    <a:pt x="127" y="111"/>
                  </a:lnTo>
                  <a:lnTo>
                    <a:pt x="121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6"/>
                  </a:lnTo>
                  <a:lnTo>
                    <a:pt x="116" y="116"/>
                  </a:lnTo>
                  <a:lnTo>
                    <a:pt x="116" y="111"/>
                  </a:lnTo>
                  <a:lnTo>
                    <a:pt x="111" y="111"/>
                  </a:lnTo>
                  <a:lnTo>
                    <a:pt x="111" y="106"/>
                  </a:lnTo>
                  <a:lnTo>
                    <a:pt x="106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96" y="111"/>
                  </a:lnTo>
                  <a:lnTo>
                    <a:pt x="96" y="116"/>
                  </a:lnTo>
                  <a:lnTo>
                    <a:pt x="101" y="121"/>
                  </a:lnTo>
                  <a:lnTo>
                    <a:pt x="101" y="126"/>
                  </a:lnTo>
                  <a:lnTo>
                    <a:pt x="106" y="126"/>
                  </a:lnTo>
                  <a:lnTo>
                    <a:pt x="111" y="131"/>
                  </a:lnTo>
                  <a:lnTo>
                    <a:pt x="111" y="131"/>
                  </a:lnTo>
                  <a:lnTo>
                    <a:pt x="116" y="131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32" y="126"/>
                  </a:lnTo>
                  <a:lnTo>
                    <a:pt x="137" y="126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67" y="116"/>
                  </a:lnTo>
                  <a:lnTo>
                    <a:pt x="172" y="116"/>
                  </a:lnTo>
                  <a:lnTo>
                    <a:pt x="172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06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7" y="111"/>
                  </a:lnTo>
                  <a:lnTo>
                    <a:pt x="182" y="111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77" y="116"/>
                  </a:lnTo>
                  <a:lnTo>
                    <a:pt x="182" y="121"/>
                  </a:lnTo>
                  <a:lnTo>
                    <a:pt x="192" y="121"/>
                  </a:lnTo>
                  <a:lnTo>
                    <a:pt x="208" y="111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08" y="101"/>
                  </a:lnTo>
                  <a:lnTo>
                    <a:pt x="203" y="101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203" y="101"/>
                  </a:lnTo>
                  <a:lnTo>
                    <a:pt x="208" y="96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3" y="101"/>
                  </a:lnTo>
                  <a:lnTo>
                    <a:pt x="218" y="101"/>
                  </a:lnTo>
                  <a:lnTo>
                    <a:pt x="218" y="96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213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23" y="91"/>
                  </a:lnTo>
                  <a:lnTo>
                    <a:pt x="223" y="81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76"/>
                  </a:lnTo>
                  <a:lnTo>
                    <a:pt x="213" y="76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3" y="71"/>
                  </a:lnTo>
                  <a:lnTo>
                    <a:pt x="203" y="66"/>
                  </a:lnTo>
                  <a:lnTo>
                    <a:pt x="203" y="61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87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67" y="35"/>
                  </a:lnTo>
                  <a:lnTo>
                    <a:pt x="162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7" y="20"/>
                  </a:lnTo>
                  <a:moveTo>
                    <a:pt x="213" y="152"/>
                  </a:moveTo>
                  <a:lnTo>
                    <a:pt x="213" y="152"/>
                  </a:lnTo>
                  <a:lnTo>
                    <a:pt x="218" y="157"/>
                  </a:lnTo>
                  <a:lnTo>
                    <a:pt x="218" y="162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18" y="137"/>
                  </a:lnTo>
                  <a:lnTo>
                    <a:pt x="218" y="142"/>
                  </a:lnTo>
                  <a:lnTo>
                    <a:pt x="213" y="147"/>
                  </a:lnTo>
                  <a:lnTo>
                    <a:pt x="213" y="152"/>
                  </a:lnTo>
                  <a:moveTo>
                    <a:pt x="253" y="314"/>
                  </a:moveTo>
                  <a:lnTo>
                    <a:pt x="253" y="314"/>
                  </a:lnTo>
                  <a:lnTo>
                    <a:pt x="248" y="319"/>
                  </a:lnTo>
                  <a:lnTo>
                    <a:pt x="243" y="324"/>
                  </a:lnTo>
                  <a:lnTo>
                    <a:pt x="243" y="334"/>
                  </a:lnTo>
                  <a:lnTo>
                    <a:pt x="243" y="344"/>
                  </a:lnTo>
                  <a:lnTo>
                    <a:pt x="248" y="349"/>
                  </a:lnTo>
                  <a:lnTo>
                    <a:pt x="253" y="354"/>
                  </a:lnTo>
                  <a:lnTo>
                    <a:pt x="248" y="354"/>
                  </a:lnTo>
                  <a:lnTo>
                    <a:pt x="248" y="354"/>
                  </a:lnTo>
                  <a:lnTo>
                    <a:pt x="248" y="359"/>
                  </a:lnTo>
                  <a:lnTo>
                    <a:pt x="248" y="359"/>
                  </a:lnTo>
                  <a:lnTo>
                    <a:pt x="248" y="359"/>
                  </a:lnTo>
                  <a:lnTo>
                    <a:pt x="248" y="364"/>
                  </a:lnTo>
                  <a:lnTo>
                    <a:pt x="248" y="369"/>
                  </a:lnTo>
                  <a:lnTo>
                    <a:pt x="248" y="374"/>
                  </a:lnTo>
                  <a:lnTo>
                    <a:pt x="248" y="374"/>
                  </a:lnTo>
                  <a:lnTo>
                    <a:pt x="258" y="380"/>
                  </a:lnTo>
                  <a:lnTo>
                    <a:pt x="263" y="385"/>
                  </a:lnTo>
                  <a:lnTo>
                    <a:pt x="268" y="390"/>
                  </a:lnTo>
                  <a:lnTo>
                    <a:pt x="278" y="390"/>
                  </a:lnTo>
                  <a:lnTo>
                    <a:pt x="289" y="390"/>
                  </a:lnTo>
                  <a:lnTo>
                    <a:pt x="294" y="390"/>
                  </a:lnTo>
                  <a:lnTo>
                    <a:pt x="294" y="385"/>
                  </a:lnTo>
                  <a:lnTo>
                    <a:pt x="294" y="380"/>
                  </a:lnTo>
                  <a:lnTo>
                    <a:pt x="294" y="374"/>
                  </a:lnTo>
                  <a:lnTo>
                    <a:pt x="294" y="374"/>
                  </a:lnTo>
                  <a:lnTo>
                    <a:pt x="299" y="369"/>
                  </a:lnTo>
                  <a:lnTo>
                    <a:pt x="289" y="364"/>
                  </a:lnTo>
                  <a:lnTo>
                    <a:pt x="289" y="364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94" y="359"/>
                  </a:lnTo>
                  <a:lnTo>
                    <a:pt x="294" y="359"/>
                  </a:lnTo>
                  <a:lnTo>
                    <a:pt x="294" y="354"/>
                  </a:lnTo>
                  <a:lnTo>
                    <a:pt x="289" y="344"/>
                  </a:lnTo>
                  <a:lnTo>
                    <a:pt x="289" y="339"/>
                  </a:lnTo>
                  <a:lnTo>
                    <a:pt x="289" y="324"/>
                  </a:lnTo>
                  <a:lnTo>
                    <a:pt x="284" y="319"/>
                  </a:lnTo>
                  <a:lnTo>
                    <a:pt x="284" y="314"/>
                  </a:lnTo>
                  <a:lnTo>
                    <a:pt x="278" y="309"/>
                  </a:lnTo>
                  <a:lnTo>
                    <a:pt x="268" y="304"/>
                  </a:lnTo>
                  <a:lnTo>
                    <a:pt x="268" y="304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58" y="309"/>
                  </a:lnTo>
                  <a:lnTo>
                    <a:pt x="253" y="314"/>
                  </a:lnTo>
                  <a:moveTo>
                    <a:pt x="238" y="101"/>
                  </a:moveTo>
                  <a:lnTo>
                    <a:pt x="238" y="101"/>
                  </a:lnTo>
                  <a:lnTo>
                    <a:pt x="243" y="96"/>
                  </a:lnTo>
                  <a:lnTo>
                    <a:pt x="243" y="91"/>
                  </a:lnTo>
                  <a:lnTo>
                    <a:pt x="243" y="96"/>
                  </a:lnTo>
                  <a:lnTo>
                    <a:pt x="243" y="96"/>
                  </a:lnTo>
                  <a:lnTo>
                    <a:pt x="238" y="96"/>
                  </a:lnTo>
                  <a:lnTo>
                    <a:pt x="233" y="96"/>
                  </a:lnTo>
                  <a:lnTo>
                    <a:pt x="233" y="101"/>
                  </a:lnTo>
                  <a:lnTo>
                    <a:pt x="233" y="101"/>
                  </a:lnTo>
                  <a:lnTo>
                    <a:pt x="233" y="101"/>
                  </a:lnTo>
                  <a:lnTo>
                    <a:pt x="238" y="101"/>
                  </a:lnTo>
                  <a:moveTo>
                    <a:pt x="314" y="293"/>
                  </a:moveTo>
                  <a:lnTo>
                    <a:pt x="314" y="293"/>
                  </a:lnTo>
                  <a:lnTo>
                    <a:pt x="314" y="293"/>
                  </a:lnTo>
                  <a:lnTo>
                    <a:pt x="314" y="283"/>
                  </a:lnTo>
                  <a:lnTo>
                    <a:pt x="314" y="278"/>
                  </a:lnTo>
                  <a:lnTo>
                    <a:pt x="309" y="273"/>
                  </a:lnTo>
                  <a:lnTo>
                    <a:pt x="309" y="268"/>
                  </a:lnTo>
                  <a:lnTo>
                    <a:pt x="309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299" y="258"/>
                  </a:lnTo>
                  <a:lnTo>
                    <a:pt x="294" y="253"/>
                  </a:lnTo>
                  <a:lnTo>
                    <a:pt x="289" y="248"/>
                  </a:lnTo>
                  <a:lnTo>
                    <a:pt x="284" y="248"/>
                  </a:lnTo>
                  <a:lnTo>
                    <a:pt x="284" y="253"/>
                  </a:lnTo>
                  <a:lnTo>
                    <a:pt x="284" y="258"/>
                  </a:lnTo>
                  <a:lnTo>
                    <a:pt x="289" y="263"/>
                  </a:lnTo>
                  <a:lnTo>
                    <a:pt x="289" y="263"/>
                  </a:lnTo>
                  <a:lnTo>
                    <a:pt x="294" y="268"/>
                  </a:lnTo>
                  <a:lnTo>
                    <a:pt x="294" y="273"/>
                  </a:lnTo>
                  <a:lnTo>
                    <a:pt x="294" y="283"/>
                  </a:lnTo>
                  <a:lnTo>
                    <a:pt x="294" y="288"/>
                  </a:lnTo>
                  <a:lnTo>
                    <a:pt x="309" y="299"/>
                  </a:lnTo>
                  <a:lnTo>
                    <a:pt x="309" y="304"/>
                  </a:lnTo>
                  <a:lnTo>
                    <a:pt x="309" y="309"/>
                  </a:lnTo>
                  <a:lnTo>
                    <a:pt x="314" y="309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4" y="299"/>
                  </a:lnTo>
                  <a:lnTo>
                    <a:pt x="309" y="299"/>
                  </a:lnTo>
                  <a:lnTo>
                    <a:pt x="314" y="293"/>
                  </a:lnTo>
                  <a:lnTo>
                    <a:pt x="314" y="293"/>
                  </a:lnTo>
                  <a:moveTo>
                    <a:pt x="56" y="30"/>
                  </a:moveTo>
                  <a:lnTo>
                    <a:pt x="56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66" y="35"/>
                  </a:lnTo>
                  <a:lnTo>
                    <a:pt x="71" y="2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1" y="5"/>
                  </a:lnTo>
                  <a:lnTo>
                    <a:pt x="76" y="5"/>
                  </a:lnTo>
                  <a:lnTo>
                    <a:pt x="71" y="10"/>
                  </a:lnTo>
                  <a:lnTo>
                    <a:pt x="66" y="15"/>
                  </a:lnTo>
                  <a:lnTo>
                    <a:pt x="61" y="25"/>
                  </a:lnTo>
                  <a:lnTo>
                    <a:pt x="56" y="30"/>
                  </a:lnTo>
                  <a:moveTo>
                    <a:pt x="228" y="121"/>
                  </a:moveTo>
                  <a:lnTo>
                    <a:pt x="228" y="121"/>
                  </a:lnTo>
                  <a:lnTo>
                    <a:pt x="228" y="121"/>
                  </a:lnTo>
                  <a:lnTo>
                    <a:pt x="228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18" y="126"/>
                  </a:lnTo>
                  <a:lnTo>
                    <a:pt x="218" y="131"/>
                  </a:lnTo>
                  <a:lnTo>
                    <a:pt x="223" y="137"/>
                  </a:lnTo>
                  <a:lnTo>
                    <a:pt x="228" y="131"/>
                  </a:lnTo>
                  <a:lnTo>
                    <a:pt x="223" y="126"/>
                  </a:lnTo>
                  <a:lnTo>
                    <a:pt x="228" y="126"/>
                  </a:lnTo>
                  <a:lnTo>
                    <a:pt x="228" y="1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5" name="Freeform 199">
              <a:extLst>
                <a:ext uri="{FF2B5EF4-FFF2-40B4-BE49-F238E27FC236}">
                  <a16:creationId xmlns:a16="http://schemas.microsoft.com/office/drawing/2014/main" id="{F9E1BDDB-9F88-076B-AE15-37992D83D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9" y="15875"/>
              <a:ext cx="328613" cy="619125"/>
            </a:xfrm>
            <a:custGeom>
              <a:avLst/>
              <a:gdLst>
                <a:gd name="T0" fmla="*/ 66 w 207"/>
                <a:gd name="T1" fmla="*/ 385 h 390"/>
                <a:gd name="T2" fmla="*/ 202 w 207"/>
                <a:gd name="T3" fmla="*/ 66 h 390"/>
                <a:gd name="T4" fmla="*/ 187 w 207"/>
                <a:gd name="T5" fmla="*/ 81 h 390"/>
                <a:gd name="T6" fmla="*/ 207 w 207"/>
                <a:gd name="T7" fmla="*/ 71 h 390"/>
                <a:gd name="T8" fmla="*/ 192 w 207"/>
                <a:gd name="T9" fmla="*/ 46 h 390"/>
                <a:gd name="T10" fmla="*/ 202 w 207"/>
                <a:gd name="T11" fmla="*/ 26 h 390"/>
                <a:gd name="T12" fmla="*/ 207 w 207"/>
                <a:gd name="T13" fmla="*/ 10 h 390"/>
                <a:gd name="T14" fmla="*/ 192 w 207"/>
                <a:gd name="T15" fmla="*/ 10 h 390"/>
                <a:gd name="T16" fmla="*/ 187 w 207"/>
                <a:gd name="T17" fmla="*/ 0 h 390"/>
                <a:gd name="T18" fmla="*/ 182 w 207"/>
                <a:gd name="T19" fmla="*/ 36 h 390"/>
                <a:gd name="T20" fmla="*/ 76 w 207"/>
                <a:gd name="T21" fmla="*/ 177 h 390"/>
                <a:gd name="T22" fmla="*/ 91 w 207"/>
                <a:gd name="T23" fmla="*/ 182 h 390"/>
                <a:gd name="T24" fmla="*/ 91 w 207"/>
                <a:gd name="T25" fmla="*/ 193 h 390"/>
                <a:gd name="T26" fmla="*/ 111 w 207"/>
                <a:gd name="T27" fmla="*/ 188 h 390"/>
                <a:gd name="T28" fmla="*/ 111 w 207"/>
                <a:gd name="T29" fmla="*/ 172 h 390"/>
                <a:gd name="T30" fmla="*/ 121 w 207"/>
                <a:gd name="T31" fmla="*/ 193 h 390"/>
                <a:gd name="T32" fmla="*/ 126 w 207"/>
                <a:gd name="T33" fmla="*/ 203 h 390"/>
                <a:gd name="T34" fmla="*/ 116 w 207"/>
                <a:gd name="T35" fmla="*/ 253 h 390"/>
                <a:gd name="T36" fmla="*/ 116 w 207"/>
                <a:gd name="T37" fmla="*/ 279 h 390"/>
                <a:gd name="T38" fmla="*/ 126 w 207"/>
                <a:gd name="T39" fmla="*/ 284 h 390"/>
                <a:gd name="T40" fmla="*/ 131 w 207"/>
                <a:gd name="T41" fmla="*/ 253 h 390"/>
                <a:gd name="T42" fmla="*/ 142 w 207"/>
                <a:gd name="T43" fmla="*/ 228 h 390"/>
                <a:gd name="T44" fmla="*/ 136 w 207"/>
                <a:gd name="T45" fmla="*/ 208 h 390"/>
                <a:gd name="T46" fmla="*/ 147 w 207"/>
                <a:gd name="T47" fmla="*/ 193 h 390"/>
                <a:gd name="T48" fmla="*/ 142 w 207"/>
                <a:gd name="T49" fmla="*/ 177 h 390"/>
                <a:gd name="T50" fmla="*/ 142 w 207"/>
                <a:gd name="T51" fmla="*/ 167 h 390"/>
                <a:gd name="T52" fmla="*/ 152 w 207"/>
                <a:gd name="T53" fmla="*/ 167 h 390"/>
                <a:gd name="T54" fmla="*/ 157 w 207"/>
                <a:gd name="T55" fmla="*/ 142 h 390"/>
                <a:gd name="T56" fmla="*/ 152 w 207"/>
                <a:gd name="T57" fmla="*/ 137 h 390"/>
                <a:gd name="T58" fmla="*/ 157 w 207"/>
                <a:gd name="T59" fmla="*/ 122 h 390"/>
                <a:gd name="T60" fmla="*/ 147 w 207"/>
                <a:gd name="T61" fmla="*/ 127 h 390"/>
                <a:gd name="T62" fmla="*/ 142 w 207"/>
                <a:gd name="T63" fmla="*/ 122 h 390"/>
                <a:gd name="T64" fmla="*/ 142 w 207"/>
                <a:gd name="T65" fmla="*/ 101 h 390"/>
                <a:gd name="T66" fmla="*/ 136 w 207"/>
                <a:gd name="T67" fmla="*/ 117 h 390"/>
                <a:gd name="T68" fmla="*/ 126 w 207"/>
                <a:gd name="T69" fmla="*/ 112 h 390"/>
                <a:gd name="T70" fmla="*/ 121 w 207"/>
                <a:gd name="T71" fmla="*/ 91 h 390"/>
                <a:gd name="T72" fmla="*/ 126 w 207"/>
                <a:gd name="T73" fmla="*/ 71 h 390"/>
                <a:gd name="T74" fmla="*/ 126 w 207"/>
                <a:gd name="T75" fmla="*/ 71 h 390"/>
                <a:gd name="T76" fmla="*/ 111 w 207"/>
                <a:gd name="T77" fmla="*/ 76 h 390"/>
                <a:gd name="T78" fmla="*/ 111 w 207"/>
                <a:gd name="T79" fmla="*/ 96 h 390"/>
                <a:gd name="T80" fmla="*/ 86 w 207"/>
                <a:gd name="T81" fmla="*/ 91 h 390"/>
                <a:gd name="T82" fmla="*/ 86 w 207"/>
                <a:gd name="T83" fmla="*/ 101 h 390"/>
                <a:gd name="T84" fmla="*/ 106 w 207"/>
                <a:gd name="T85" fmla="*/ 101 h 390"/>
                <a:gd name="T86" fmla="*/ 111 w 207"/>
                <a:gd name="T87" fmla="*/ 132 h 390"/>
                <a:gd name="T88" fmla="*/ 121 w 207"/>
                <a:gd name="T89" fmla="*/ 147 h 390"/>
                <a:gd name="T90" fmla="*/ 101 w 207"/>
                <a:gd name="T91" fmla="*/ 152 h 390"/>
                <a:gd name="T92" fmla="*/ 91 w 207"/>
                <a:gd name="T93" fmla="*/ 152 h 390"/>
                <a:gd name="T94" fmla="*/ 76 w 207"/>
                <a:gd name="T95" fmla="*/ 152 h 390"/>
                <a:gd name="T96" fmla="*/ 157 w 207"/>
                <a:gd name="T97" fmla="*/ 101 h 390"/>
                <a:gd name="T98" fmla="*/ 167 w 207"/>
                <a:gd name="T99" fmla="*/ 91 h 390"/>
                <a:gd name="T100" fmla="*/ 162 w 207"/>
                <a:gd name="T101" fmla="*/ 71 h 390"/>
                <a:gd name="T102" fmla="*/ 167 w 207"/>
                <a:gd name="T103" fmla="*/ 56 h 390"/>
                <a:gd name="T104" fmla="*/ 172 w 207"/>
                <a:gd name="T105" fmla="*/ 36 h 390"/>
                <a:gd name="T106" fmla="*/ 152 w 207"/>
                <a:gd name="T107" fmla="*/ 41 h 390"/>
                <a:gd name="T108" fmla="*/ 152 w 207"/>
                <a:gd name="T109" fmla="*/ 61 h 390"/>
                <a:gd name="T110" fmla="*/ 177 w 207"/>
                <a:gd name="T111" fmla="*/ 137 h 390"/>
                <a:gd name="T112" fmla="*/ 172 w 207"/>
                <a:gd name="T113" fmla="*/ 147 h 390"/>
                <a:gd name="T114" fmla="*/ 157 w 207"/>
                <a:gd name="T115" fmla="*/ 193 h 390"/>
                <a:gd name="T116" fmla="*/ 157 w 207"/>
                <a:gd name="T117" fmla="*/ 218 h 390"/>
                <a:gd name="T118" fmla="*/ 5 w 207"/>
                <a:gd name="T119" fmla="*/ 198 h 390"/>
                <a:gd name="T120" fmla="*/ 121 w 207"/>
                <a:gd name="T121" fmla="*/ 218 h 390"/>
                <a:gd name="T122" fmla="*/ 116 w 207"/>
                <a:gd name="T123" fmla="*/ 223 h 390"/>
                <a:gd name="T124" fmla="*/ 116 w 207"/>
                <a:gd name="T125" fmla="*/ 23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390">
                  <a:moveTo>
                    <a:pt x="71" y="380"/>
                  </a:moveTo>
                  <a:lnTo>
                    <a:pt x="71" y="380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1" y="375"/>
                  </a:lnTo>
                  <a:lnTo>
                    <a:pt x="66" y="380"/>
                  </a:lnTo>
                  <a:lnTo>
                    <a:pt x="66" y="385"/>
                  </a:lnTo>
                  <a:lnTo>
                    <a:pt x="66" y="390"/>
                  </a:lnTo>
                  <a:lnTo>
                    <a:pt x="71" y="385"/>
                  </a:lnTo>
                  <a:lnTo>
                    <a:pt x="71" y="385"/>
                  </a:lnTo>
                  <a:lnTo>
                    <a:pt x="76" y="385"/>
                  </a:lnTo>
                  <a:lnTo>
                    <a:pt x="76" y="380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1" y="380"/>
                  </a:lnTo>
                  <a:moveTo>
                    <a:pt x="202" y="66"/>
                  </a:moveTo>
                  <a:lnTo>
                    <a:pt x="202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82" y="61"/>
                  </a:lnTo>
                  <a:lnTo>
                    <a:pt x="182" y="66"/>
                  </a:lnTo>
                  <a:lnTo>
                    <a:pt x="187" y="76"/>
                  </a:lnTo>
                  <a:lnTo>
                    <a:pt x="187" y="81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202" y="76"/>
                  </a:lnTo>
                  <a:lnTo>
                    <a:pt x="207" y="76"/>
                  </a:lnTo>
                  <a:lnTo>
                    <a:pt x="207" y="71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2" y="66"/>
                  </a:lnTo>
                  <a:moveTo>
                    <a:pt x="177" y="46"/>
                  </a:moveTo>
                  <a:lnTo>
                    <a:pt x="177" y="46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92" y="51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2" y="36"/>
                  </a:lnTo>
                  <a:lnTo>
                    <a:pt x="197" y="36"/>
                  </a:lnTo>
                  <a:lnTo>
                    <a:pt x="202" y="31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202" y="26"/>
                  </a:lnTo>
                  <a:lnTo>
                    <a:pt x="202" y="20"/>
                  </a:lnTo>
                  <a:lnTo>
                    <a:pt x="202" y="20"/>
                  </a:lnTo>
                  <a:lnTo>
                    <a:pt x="202" y="15"/>
                  </a:lnTo>
                  <a:lnTo>
                    <a:pt x="207" y="15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2" y="10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5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2" y="20"/>
                  </a:lnTo>
                  <a:lnTo>
                    <a:pt x="182" y="26"/>
                  </a:lnTo>
                  <a:lnTo>
                    <a:pt x="177" y="26"/>
                  </a:lnTo>
                  <a:lnTo>
                    <a:pt x="182" y="31"/>
                  </a:lnTo>
                  <a:lnTo>
                    <a:pt x="182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7" y="46"/>
                  </a:lnTo>
                  <a:moveTo>
                    <a:pt x="71" y="172"/>
                  </a:moveTo>
                  <a:lnTo>
                    <a:pt x="71" y="172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81" y="182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1" y="177"/>
                  </a:lnTo>
                  <a:lnTo>
                    <a:pt x="91" y="172"/>
                  </a:lnTo>
                  <a:lnTo>
                    <a:pt x="96" y="182"/>
                  </a:lnTo>
                  <a:lnTo>
                    <a:pt x="101" y="182"/>
                  </a:lnTo>
                  <a:lnTo>
                    <a:pt x="96" y="182"/>
                  </a:lnTo>
                  <a:lnTo>
                    <a:pt x="91" y="182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1" y="193"/>
                  </a:lnTo>
                  <a:lnTo>
                    <a:pt x="91" y="193"/>
                  </a:lnTo>
                  <a:lnTo>
                    <a:pt x="96" y="193"/>
                  </a:lnTo>
                  <a:lnTo>
                    <a:pt x="96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101" y="193"/>
                  </a:lnTo>
                  <a:lnTo>
                    <a:pt x="106" y="193"/>
                  </a:lnTo>
                  <a:lnTo>
                    <a:pt x="106" y="188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11" y="188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6" y="188"/>
                  </a:lnTo>
                  <a:lnTo>
                    <a:pt x="116" y="182"/>
                  </a:lnTo>
                  <a:lnTo>
                    <a:pt x="116" y="177"/>
                  </a:lnTo>
                  <a:lnTo>
                    <a:pt x="111" y="177"/>
                  </a:lnTo>
                  <a:lnTo>
                    <a:pt x="111" y="172"/>
                  </a:lnTo>
                  <a:lnTo>
                    <a:pt x="106" y="172"/>
                  </a:lnTo>
                  <a:lnTo>
                    <a:pt x="106" y="167"/>
                  </a:lnTo>
                  <a:lnTo>
                    <a:pt x="111" y="172"/>
                  </a:lnTo>
                  <a:lnTo>
                    <a:pt x="116" y="172"/>
                  </a:lnTo>
                  <a:lnTo>
                    <a:pt x="116" y="177"/>
                  </a:lnTo>
                  <a:lnTo>
                    <a:pt x="121" y="188"/>
                  </a:lnTo>
                  <a:lnTo>
                    <a:pt x="126" y="177"/>
                  </a:lnTo>
                  <a:lnTo>
                    <a:pt x="126" y="172"/>
                  </a:lnTo>
                  <a:lnTo>
                    <a:pt x="131" y="172"/>
                  </a:lnTo>
                  <a:lnTo>
                    <a:pt x="131" y="177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6" y="182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31" y="213"/>
                  </a:lnTo>
                  <a:lnTo>
                    <a:pt x="126" y="218"/>
                  </a:lnTo>
                  <a:lnTo>
                    <a:pt x="126" y="223"/>
                  </a:lnTo>
                  <a:lnTo>
                    <a:pt x="121" y="238"/>
                  </a:lnTo>
                  <a:lnTo>
                    <a:pt x="121" y="243"/>
                  </a:lnTo>
                  <a:lnTo>
                    <a:pt x="116" y="248"/>
                  </a:lnTo>
                  <a:lnTo>
                    <a:pt x="121" y="253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21" y="258"/>
                  </a:lnTo>
                  <a:lnTo>
                    <a:pt x="121" y="258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6" y="263"/>
                  </a:lnTo>
                  <a:lnTo>
                    <a:pt x="111" y="263"/>
                  </a:lnTo>
                  <a:lnTo>
                    <a:pt x="111" y="269"/>
                  </a:lnTo>
                  <a:lnTo>
                    <a:pt x="111" y="274"/>
                  </a:lnTo>
                  <a:lnTo>
                    <a:pt x="111" y="279"/>
                  </a:lnTo>
                  <a:lnTo>
                    <a:pt x="116" y="279"/>
                  </a:lnTo>
                  <a:lnTo>
                    <a:pt x="121" y="279"/>
                  </a:lnTo>
                  <a:lnTo>
                    <a:pt x="121" y="279"/>
                  </a:lnTo>
                  <a:lnTo>
                    <a:pt x="121" y="279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6" y="289"/>
                  </a:lnTo>
                  <a:lnTo>
                    <a:pt x="126" y="289"/>
                  </a:lnTo>
                  <a:lnTo>
                    <a:pt x="126" y="289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26" y="279"/>
                  </a:lnTo>
                  <a:lnTo>
                    <a:pt x="126" y="279"/>
                  </a:lnTo>
                  <a:lnTo>
                    <a:pt x="126" y="274"/>
                  </a:lnTo>
                  <a:lnTo>
                    <a:pt x="126" y="269"/>
                  </a:lnTo>
                  <a:lnTo>
                    <a:pt x="126" y="269"/>
                  </a:lnTo>
                  <a:lnTo>
                    <a:pt x="126" y="269"/>
                  </a:lnTo>
                  <a:lnTo>
                    <a:pt x="126" y="269"/>
                  </a:lnTo>
                  <a:lnTo>
                    <a:pt x="131" y="263"/>
                  </a:lnTo>
                  <a:lnTo>
                    <a:pt x="131" y="258"/>
                  </a:lnTo>
                  <a:lnTo>
                    <a:pt x="131" y="253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36" y="238"/>
                  </a:lnTo>
                  <a:lnTo>
                    <a:pt x="136" y="233"/>
                  </a:lnTo>
                  <a:lnTo>
                    <a:pt x="136" y="233"/>
                  </a:lnTo>
                  <a:lnTo>
                    <a:pt x="142" y="233"/>
                  </a:lnTo>
                  <a:lnTo>
                    <a:pt x="142" y="233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36" y="223"/>
                  </a:lnTo>
                  <a:lnTo>
                    <a:pt x="142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36" y="213"/>
                  </a:lnTo>
                  <a:lnTo>
                    <a:pt x="136" y="213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36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7" y="203"/>
                  </a:lnTo>
                  <a:lnTo>
                    <a:pt x="147" y="208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47" y="198"/>
                  </a:lnTo>
                  <a:lnTo>
                    <a:pt x="147" y="193"/>
                  </a:lnTo>
                  <a:lnTo>
                    <a:pt x="147" y="188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7" y="182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88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77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52" y="172"/>
                  </a:lnTo>
                  <a:lnTo>
                    <a:pt x="157" y="167"/>
                  </a:lnTo>
                  <a:lnTo>
                    <a:pt x="157" y="167"/>
                  </a:lnTo>
                  <a:lnTo>
                    <a:pt x="152" y="167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52" y="162"/>
                  </a:lnTo>
                  <a:lnTo>
                    <a:pt x="152" y="157"/>
                  </a:lnTo>
                  <a:lnTo>
                    <a:pt x="157" y="152"/>
                  </a:lnTo>
                  <a:lnTo>
                    <a:pt x="157" y="147"/>
                  </a:lnTo>
                  <a:lnTo>
                    <a:pt x="147" y="147"/>
                  </a:lnTo>
                  <a:lnTo>
                    <a:pt x="142" y="142"/>
                  </a:lnTo>
                  <a:lnTo>
                    <a:pt x="147" y="142"/>
                  </a:lnTo>
                  <a:lnTo>
                    <a:pt x="157" y="142"/>
                  </a:lnTo>
                  <a:lnTo>
                    <a:pt x="162" y="142"/>
                  </a:lnTo>
                  <a:lnTo>
                    <a:pt x="162" y="137"/>
                  </a:lnTo>
                  <a:lnTo>
                    <a:pt x="162" y="137"/>
                  </a:lnTo>
                  <a:lnTo>
                    <a:pt x="162" y="132"/>
                  </a:lnTo>
                  <a:lnTo>
                    <a:pt x="162" y="132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62" y="122"/>
                  </a:lnTo>
                  <a:lnTo>
                    <a:pt x="167" y="117"/>
                  </a:lnTo>
                  <a:lnTo>
                    <a:pt x="162" y="117"/>
                  </a:lnTo>
                  <a:lnTo>
                    <a:pt x="162" y="117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2" y="122"/>
                  </a:lnTo>
                  <a:lnTo>
                    <a:pt x="152" y="127"/>
                  </a:lnTo>
                  <a:lnTo>
                    <a:pt x="152" y="127"/>
                  </a:lnTo>
                  <a:lnTo>
                    <a:pt x="152" y="127"/>
                  </a:lnTo>
                  <a:lnTo>
                    <a:pt x="152" y="132"/>
                  </a:lnTo>
                  <a:lnTo>
                    <a:pt x="152" y="127"/>
                  </a:lnTo>
                  <a:lnTo>
                    <a:pt x="147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7" y="127"/>
                  </a:lnTo>
                  <a:lnTo>
                    <a:pt x="147" y="127"/>
                  </a:lnTo>
                  <a:lnTo>
                    <a:pt x="142" y="127"/>
                  </a:lnTo>
                  <a:lnTo>
                    <a:pt x="142" y="127"/>
                  </a:lnTo>
                  <a:lnTo>
                    <a:pt x="142" y="127"/>
                  </a:lnTo>
                  <a:lnTo>
                    <a:pt x="142" y="122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7" y="122"/>
                  </a:lnTo>
                  <a:lnTo>
                    <a:pt x="147" y="122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7" y="112"/>
                  </a:lnTo>
                  <a:lnTo>
                    <a:pt x="147" y="112"/>
                  </a:lnTo>
                  <a:lnTo>
                    <a:pt x="142" y="107"/>
                  </a:lnTo>
                  <a:lnTo>
                    <a:pt x="142" y="107"/>
                  </a:lnTo>
                  <a:lnTo>
                    <a:pt x="142" y="107"/>
                  </a:lnTo>
                  <a:lnTo>
                    <a:pt x="142" y="101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1" y="107"/>
                  </a:lnTo>
                  <a:lnTo>
                    <a:pt x="131" y="112"/>
                  </a:lnTo>
                  <a:lnTo>
                    <a:pt x="131" y="107"/>
                  </a:lnTo>
                  <a:lnTo>
                    <a:pt x="131" y="101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26" y="112"/>
                  </a:lnTo>
                  <a:lnTo>
                    <a:pt x="136" y="117"/>
                  </a:lnTo>
                  <a:lnTo>
                    <a:pt x="126" y="117"/>
                  </a:lnTo>
                  <a:lnTo>
                    <a:pt x="121" y="122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6" y="122"/>
                  </a:lnTo>
                  <a:lnTo>
                    <a:pt x="121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1" y="107"/>
                  </a:lnTo>
                  <a:lnTo>
                    <a:pt x="126" y="107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1" y="86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61"/>
                  </a:lnTo>
                  <a:lnTo>
                    <a:pt x="126" y="56"/>
                  </a:lnTo>
                  <a:lnTo>
                    <a:pt x="121" y="61"/>
                  </a:lnTo>
                  <a:lnTo>
                    <a:pt x="121" y="66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1" y="66"/>
                  </a:lnTo>
                  <a:lnTo>
                    <a:pt x="116" y="66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11" y="66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11" y="76"/>
                  </a:lnTo>
                  <a:lnTo>
                    <a:pt x="106" y="76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101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06" y="96"/>
                  </a:lnTo>
                  <a:lnTo>
                    <a:pt x="101" y="96"/>
                  </a:lnTo>
                  <a:lnTo>
                    <a:pt x="96" y="91"/>
                  </a:lnTo>
                  <a:lnTo>
                    <a:pt x="96" y="86"/>
                  </a:lnTo>
                  <a:lnTo>
                    <a:pt x="96" y="81"/>
                  </a:lnTo>
                  <a:lnTo>
                    <a:pt x="91" y="81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7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86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6" y="101"/>
                  </a:lnTo>
                  <a:lnTo>
                    <a:pt x="101" y="101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101" y="112"/>
                  </a:lnTo>
                  <a:lnTo>
                    <a:pt x="101" y="107"/>
                  </a:lnTo>
                  <a:lnTo>
                    <a:pt x="106" y="101"/>
                  </a:lnTo>
                  <a:lnTo>
                    <a:pt x="106" y="112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7"/>
                  </a:lnTo>
                  <a:lnTo>
                    <a:pt x="111" y="127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26" y="137"/>
                  </a:lnTo>
                  <a:lnTo>
                    <a:pt x="13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16" y="142"/>
                  </a:lnTo>
                  <a:lnTo>
                    <a:pt x="116" y="152"/>
                  </a:lnTo>
                  <a:lnTo>
                    <a:pt x="121" y="157"/>
                  </a:lnTo>
                  <a:lnTo>
                    <a:pt x="116" y="157"/>
                  </a:lnTo>
                  <a:lnTo>
                    <a:pt x="116" y="162"/>
                  </a:lnTo>
                  <a:lnTo>
                    <a:pt x="111" y="157"/>
                  </a:lnTo>
                  <a:lnTo>
                    <a:pt x="111" y="152"/>
                  </a:lnTo>
                  <a:lnTo>
                    <a:pt x="106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57"/>
                  </a:lnTo>
                  <a:lnTo>
                    <a:pt x="96" y="152"/>
                  </a:lnTo>
                  <a:lnTo>
                    <a:pt x="91" y="152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66" y="157"/>
                  </a:lnTo>
                  <a:lnTo>
                    <a:pt x="66" y="162"/>
                  </a:lnTo>
                  <a:lnTo>
                    <a:pt x="66" y="167"/>
                  </a:lnTo>
                  <a:lnTo>
                    <a:pt x="71" y="172"/>
                  </a:lnTo>
                  <a:moveTo>
                    <a:pt x="147" y="96"/>
                  </a:moveTo>
                  <a:lnTo>
                    <a:pt x="147" y="96"/>
                  </a:lnTo>
                  <a:lnTo>
                    <a:pt x="152" y="101"/>
                  </a:lnTo>
                  <a:lnTo>
                    <a:pt x="157" y="101"/>
                  </a:lnTo>
                  <a:lnTo>
                    <a:pt x="157" y="101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57" y="96"/>
                  </a:lnTo>
                  <a:lnTo>
                    <a:pt x="162" y="96"/>
                  </a:lnTo>
                  <a:lnTo>
                    <a:pt x="167" y="101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7" y="86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56"/>
                  </a:lnTo>
                  <a:lnTo>
                    <a:pt x="162" y="56"/>
                  </a:lnTo>
                  <a:lnTo>
                    <a:pt x="162" y="51"/>
                  </a:lnTo>
                  <a:lnTo>
                    <a:pt x="167" y="51"/>
                  </a:lnTo>
                  <a:lnTo>
                    <a:pt x="167" y="56"/>
                  </a:lnTo>
                  <a:lnTo>
                    <a:pt x="172" y="61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46"/>
                  </a:lnTo>
                  <a:lnTo>
                    <a:pt x="172" y="46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1"/>
                  </a:lnTo>
                  <a:lnTo>
                    <a:pt x="167" y="31"/>
                  </a:lnTo>
                  <a:lnTo>
                    <a:pt x="162" y="31"/>
                  </a:lnTo>
                  <a:lnTo>
                    <a:pt x="162" y="36"/>
                  </a:lnTo>
                  <a:lnTo>
                    <a:pt x="162" y="31"/>
                  </a:lnTo>
                  <a:lnTo>
                    <a:pt x="157" y="31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2" y="46"/>
                  </a:lnTo>
                  <a:lnTo>
                    <a:pt x="157" y="46"/>
                  </a:lnTo>
                  <a:lnTo>
                    <a:pt x="157" y="46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2" y="56"/>
                  </a:lnTo>
                  <a:lnTo>
                    <a:pt x="157" y="66"/>
                  </a:lnTo>
                  <a:lnTo>
                    <a:pt x="157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2" y="61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47" y="56"/>
                  </a:lnTo>
                  <a:lnTo>
                    <a:pt x="147" y="61"/>
                  </a:lnTo>
                  <a:lnTo>
                    <a:pt x="147" y="91"/>
                  </a:lnTo>
                  <a:lnTo>
                    <a:pt x="147" y="96"/>
                  </a:lnTo>
                  <a:moveTo>
                    <a:pt x="182" y="132"/>
                  </a:moveTo>
                  <a:lnTo>
                    <a:pt x="182" y="132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77" y="137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67" y="137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72" y="147"/>
                  </a:lnTo>
                  <a:lnTo>
                    <a:pt x="177" y="14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2"/>
                  </a:lnTo>
                  <a:lnTo>
                    <a:pt x="182" y="132"/>
                  </a:lnTo>
                  <a:moveTo>
                    <a:pt x="162" y="198"/>
                  </a:moveTo>
                  <a:lnTo>
                    <a:pt x="162" y="198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2" y="193"/>
                  </a:lnTo>
                  <a:lnTo>
                    <a:pt x="147" y="193"/>
                  </a:lnTo>
                  <a:lnTo>
                    <a:pt x="147" y="198"/>
                  </a:lnTo>
                  <a:lnTo>
                    <a:pt x="152" y="203"/>
                  </a:lnTo>
                  <a:lnTo>
                    <a:pt x="152" y="208"/>
                  </a:lnTo>
                  <a:lnTo>
                    <a:pt x="152" y="213"/>
                  </a:lnTo>
                  <a:lnTo>
                    <a:pt x="157" y="218"/>
                  </a:lnTo>
                  <a:lnTo>
                    <a:pt x="157" y="213"/>
                  </a:lnTo>
                  <a:lnTo>
                    <a:pt x="157" y="208"/>
                  </a:lnTo>
                  <a:lnTo>
                    <a:pt x="162" y="208"/>
                  </a:lnTo>
                  <a:lnTo>
                    <a:pt x="162" y="203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2" y="198"/>
                  </a:lnTo>
                  <a:moveTo>
                    <a:pt x="10" y="198"/>
                  </a:moveTo>
                  <a:lnTo>
                    <a:pt x="10" y="198"/>
                  </a:lnTo>
                  <a:lnTo>
                    <a:pt x="10" y="198"/>
                  </a:lnTo>
                  <a:lnTo>
                    <a:pt x="5" y="198"/>
                  </a:lnTo>
                  <a:lnTo>
                    <a:pt x="0" y="198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5" y="208"/>
                  </a:lnTo>
                  <a:lnTo>
                    <a:pt x="10" y="208"/>
                  </a:lnTo>
                  <a:lnTo>
                    <a:pt x="10" y="208"/>
                  </a:lnTo>
                  <a:lnTo>
                    <a:pt x="10" y="203"/>
                  </a:lnTo>
                  <a:lnTo>
                    <a:pt x="10" y="198"/>
                  </a:lnTo>
                  <a:moveTo>
                    <a:pt x="121" y="218"/>
                  </a:moveTo>
                  <a:lnTo>
                    <a:pt x="121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1" y="213"/>
                  </a:lnTo>
                  <a:lnTo>
                    <a:pt x="121" y="213"/>
                  </a:lnTo>
                  <a:lnTo>
                    <a:pt x="121" y="213"/>
                  </a:lnTo>
                  <a:lnTo>
                    <a:pt x="121" y="213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16" y="223"/>
                  </a:lnTo>
                  <a:lnTo>
                    <a:pt x="116" y="223"/>
                  </a:lnTo>
                  <a:lnTo>
                    <a:pt x="116" y="228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6" y="233"/>
                  </a:lnTo>
                  <a:lnTo>
                    <a:pt x="116" y="228"/>
                  </a:lnTo>
                  <a:lnTo>
                    <a:pt x="116" y="223"/>
                  </a:lnTo>
                  <a:lnTo>
                    <a:pt x="116" y="223"/>
                  </a:lnTo>
                  <a:lnTo>
                    <a:pt x="116" y="223"/>
                  </a:lnTo>
                  <a:lnTo>
                    <a:pt x="116" y="228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21" y="233"/>
                  </a:lnTo>
                  <a:lnTo>
                    <a:pt x="121" y="228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1" y="218"/>
                  </a:lnTo>
                  <a:lnTo>
                    <a:pt x="121" y="21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6" name="Freeform 200">
              <a:extLst>
                <a:ext uri="{FF2B5EF4-FFF2-40B4-BE49-F238E27FC236}">
                  <a16:creationId xmlns:a16="http://schemas.microsoft.com/office/drawing/2014/main" id="{CD664D20-3783-A94C-64EF-20F77C01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9" y="4605338"/>
              <a:ext cx="306388" cy="209550"/>
            </a:xfrm>
            <a:custGeom>
              <a:avLst/>
              <a:gdLst>
                <a:gd name="T0" fmla="*/ 142 w 193"/>
                <a:gd name="T1" fmla="*/ 91 h 132"/>
                <a:gd name="T2" fmla="*/ 142 w 193"/>
                <a:gd name="T3" fmla="*/ 101 h 132"/>
                <a:gd name="T4" fmla="*/ 132 w 193"/>
                <a:gd name="T5" fmla="*/ 101 h 132"/>
                <a:gd name="T6" fmla="*/ 76 w 193"/>
                <a:gd name="T7" fmla="*/ 111 h 132"/>
                <a:gd name="T8" fmla="*/ 41 w 193"/>
                <a:gd name="T9" fmla="*/ 121 h 132"/>
                <a:gd name="T10" fmla="*/ 41 w 193"/>
                <a:gd name="T11" fmla="*/ 116 h 132"/>
                <a:gd name="T12" fmla="*/ 36 w 193"/>
                <a:gd name="T13" fmla="*/ 121 h 132"/>
                <a:gd name="T14" fmla="*/ 36 w 193"/>
                <a:gd name="T15" fmla="*/ 132 h 132"/>
                <a:gd name="T16" fmla="*/ 26 w 193"/>
                <a:gd name="T17" fmla="*/ 132 h 132"/>
                <a:gd name="T18" fmla="*/ 11 w 193"/>
                <a:gd name="T19" fmla="*/ 116 h 132"/>
                <a:gd name="T20" fmla="*/ 11 w 193"/>
                <a:gd name="T21" fmla="*/ 111 h 132"/>
                <a:gd name="T22" fmla="*/ 21 w 193"/>
                <a:gd name="T23" fmla="*/ 106 h 132"/>
                <a:gd name="T24" fmla="*/ 11 w 193"/>
                <a:gd name="T25" fmla="*/ 101 h 132"/>
                <a:gd name="T26" fmla="*/ 11 w 193"/>
                <a:gd name="T27" fmla="*/ 101 h 132"/>
                <a:gd name="T28" fmla="*/ 6 w 193"/>
                <a:gd name="T29" fmla="*/ 101 h 132"/>
                <a:gd name="T30" fmla="*/ 6 w 193"/>
                <a:gd name="T31" fmla="*/ 96 h 132"/>
                <a:gd name="T32" fmla="*/ 6 w 193"/>
                <a:gd name="T33" fmla="*/ 91 h 132"/>
                <a:gd name="T34" fmla="*/ 0 w 193"/>
                <a:gd name="T35" fmla="*/ 81 h 132"/>
                <a:gd name="T36" fmla="*/ 6 w 193"/>
                <a:gd name="T37" fmla="*/ 71 h 132"/>
                <a:gd name="T38" fmla="*/ 16 w 193"/>
                <a:gd name="T39" fmla="*/ 51 h 132"/>
                <a:gd name="T40" fmla="*/ 21 w 193"/>
                <a:gd name="T41" fmla="*/ 40 h 132"/>
                <a:gd name="T42" fmla="*/ 26 w 193"/>
                <a:gd name="T43" fmla="*/ 30 h 132"/>
                <a:gd name="T44" fmla="*/ 36 w 193"/>
                <a:gd name="T45" fmla="*/ 30 h 132"/>
                <a:gd name="T46" fmla="*/ 41 w 193"/>
                <a:gd name="T47" fmla="*/ 25 h 132"/>
                <a:gd name="T48" fmla="*/ 51 w 193"/>
                <a:gd name="T49" fmla="*/ 30 h 132"/>
                <a:gd name="T50" fmla="*/ 66 w 193"/>
                <a:gd name="T51" fmla="*/ 25 h 132"/>
                <a:gd name="T52" fmla="*/ 81 w 193"/>
                <a:gd name="T53" fmla="*/ 25 h 132"/>
                <a:gd name="T54" fmla="*/ 87 w 193"/>
                <a:gd name="T55" fmla="*/ 25 h 132"/>
                <a:gd name="T56" fmla="*/ 102 w 193"/>
                <a:gd name="T57" fmla="*/ 20 h 132"/>
                <a:gd name="T58" fmla="*/ 127 w 193"/>
                <a:gd name="T59" fmla="*/ 15 h 132"/>
                <a:gd name="T60" fmla="*/ 157 w 193"/>
                <a:gd name="T61" fmla="*/ 5 h 132"/>
                <a:gd name="T62" fmla="*/ 162 w 193"/>
                <a:gd name="T63" fmla="*/ 10 h 132"/>
                <a:gd name="T64" fmla="*/ 173 w 193"/>
                <a:gd name="T65" fmla="*/ 10 h 132"/>
                <a:gd name="T66" fmla="*/ 188 w 193"/>
                <a:gd name="T67" fmla="*/ 10 h 132"/>
                <a:gd name="T68" fmla="*/ 188 w 193"/>
                <a:gd name="T69" fmla="*/ 15 h 132"/>
                <a:gd name="T70" fmla="*/ 183 w 193"/>
                <a:gd name="T71" fmla="*/ 20 h 132"/>
                <a:gd name="T72" fmla="*/ 178 w 193"/>
                <a:gd name="T73" fmla="*/ 25 h 132"/>
                <a:gd name="T74" fmla="*/ 183 w 193"/>
                <a:gd name="T75" fmla="*/ 35 h 132"/>
                <a:gd name="T76" fmla="*/ 188 w 193"/>
                <a:gd name="T77" fmla="*/ 35 h 132"/>
                <a:gd name="T78" fmla="*/ 183 w 193"/>
                <a:gd name="T79" fmla="*/ 45 h 132"/>
                <a:gd name="T80" fmla="*/ 183 w 193"/>
                <a:gd name="T81" fmla="*/ 56 h 132"/>
                <a:gd name="T82" fmla="*/ 173 w 193"/>
                <a:gd name="T83" fmla="*/ 51 h 132"/>
                <a:gd name="T84" fmla="*/ 162 w 193"/>
                <a:gd name="T85" fmla="*/ 61 h 132"/>
                <a:gd name="T86" fmla="*/ 162 w 193"/>
                <a:gd name="T87" fmla="*/ 71 h 132"/>
                <a:gd name="T88" fmla="*/ 162 w 193"/>
                <a:gd name="T89" fmla="*/ 86 h 132"/>
                <a:gd name="T90" fmla="*/ 157 w 193"/>
                <a:gd name="T91" fmla="*/ 86 h 132"/>
                <a:gd name="T92" fmla="*/ 157 w 193"/>
                <a:gd name="T93" fmla="*/ 81 h 132"/>
                <a:gd name="T94" fmla="*/ 152 w 193"/>
                <a:gd name="T95" fmla="*/ 86 h 132"/>
                <a:gd name="T96" fmla="*/ 142 w 193"/>
                <a:gd name="T97" fmla="*/ 8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3" h="132">
                  <a:moveTo>
                    <a:pt x="142" y="91"/>
                  </a:moveTo>
                  <a:lnTo>
                    <a:pt x="142" y="91"/>
                  </a:lnTo>
                  <a:lnTo>
                    <a:pt x="142" y="96"/>
                  </a:lnTo>
                  <a:lnTo>
                    <a:pt x="142" y="101"/>
                  </a:lnTo>
                  <a:lnTo>
                    <a:pt x="142" y="106"/>
                  </a:lnTo>
                  <a:lnTo>
                    <a:pt x="132" y="101"/>
                  </a:lnTo>
                  <a:lnTo>
                    <a:pt x="107" y="111"/>
                  </a:lnTo>
                  <a:lnTo>
                    <a:pt x="76" y="11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36" y="116"/>
                  </a:lnTo>
                  <a:lnTo>
                    <a:pt x="36" y="121"/>
                  </a:lnTo>
                  <a:lnTo>
                    <a:pt x="36" y="126"/>
                  </a:lnTo>
                  <a:lnTo>
                    <a:pt x="36" y="132"/>
                  </a:lnTo>
                  <a:lnTo>
                    <a:pt x="31" y="132"/>
                  </a:lnTo>
                  <a:lnTo>
                    <a:pt x="26" y="132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21" y="111"/>
                  </a:lnTo>
                  <a:lnTo>
                    <a:pt x="21" y="106"/>
                  </a:lnTo>
                  <a:lnTo>
                    <a:pt x="16" y="106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6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6" y="76"/>
                  </a:lnTo>
                  <a:lnTo>
                    <a:pt x="6" y="71"/>
                  </a:lnTo>
                  <a:lnTo>
                    <a:pt x="6" y="66"/>
                  </a:lnTo>
                  <a:lnTo>
                    <a:pt x="16" y="51"/>
                  </a:lnTo>
                  <a:lnTo>
                    <a:pt x="16" y="45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6" y="30"/>
                  </a:lnTo>
                  <a:lnTo>
                    <a:pt x="36" y="25"/>
                  </a:lnTo>
                  <a:lnTo>
                    <a:pt x="41" y="25"/>
                  </a:lnTo>
                  <a:lnTo>
                    <a:pt x="46" y="25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66" y="25"/>
                  </a:lnTo>
                  <a:lnTo>
                    <a:pt x="71" y="25"/>
                  </a:lnTo>
                  <a:lnTo>
                    <a:pt x="81" y="25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92" y="20"/>
                  </a:lnTo>
                  <a:lnTo>
                    <a:pt x="102" y="20"/>
                  </a:lnTo>
                  <a:lnTo>
                    <a:pt x="117" y="15"/>
                  </a:lnTo>
                  <a:lnTo>
                    <a:pt x="127" y="15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57" y="10"/>
                  </a:lnTo>
                  <a:lnTo>
                    <a:pt x="162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83" y="10"/>
                  </a:lnTo>
                  <a:lnTo>
                    <a:pt x="188" y="10"/>
                  </a:lnTo>
                  <a:lnTo>
                    <a:pt x="193" y="15"/>
                  </a:lnTo>
                  <a:lnTo>
                    <a:pt x="188" y="15"/>
                  </a:lnTo>
                  <a:lnTo>
                    <a:pt x="188" y="20"/>
                  </a:lnTo>
                  <a:lnTo>
                    <a:pt x="183" y="20"/>
                  </a:lnTo>
                  <a:lnTo>
                    <a:pt x="183" y="25"/>
                  </a:lnTo>
                  <a:lnTo>
                    <a:pt x="178" y="25"/>
                  </a:lnTo>
                  <a:lnTo>
                    <a:pt x="183" y="30"/>
                  </a:lnTo>
                  <a:lnTo>
                    <a:pt x="183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3" y="40"/>
                  </a:lnTo>
                  <a:lnTo>
                    <a:pt x="183" y="45"/>
                  </a:lnTo>
                  <a:lnTo>
                    <a:pt x="183" y="51"/>
                  </a:lnTo>
                  <a:lnTo>
                    <a:pt x="183" y="56"/>
                  </a:lnTo>
                  <a:lnTo>
                    <a:pt x="178" y="56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62" y="61"/>
                  </a:lnTo>
                  <a:lnTo>
                    <a:pt x="168" y="66"/>
                  </a:lnTo>
                  <a:lnTo>
                    <a:pt x="162" y="71"/>
                  </a:lnTo>
                  <a:lnTo>
                    <a:pt x="162" y="81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57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47" y="91"/>
                  </a:lnTo>
                  <a:lnTo>
                    <a:pt x="142" y="86"/>
                  </a:lnTo>
                  <a:lnTo>
                    <a:pt x="142" y="9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7" name="Freeform 201">
              <a:extLst>
                <a:ext uri="{FF2B5EF4-FFF2-40B4-BE49-F238E27FC236}">
                  <a16:creationId xmlns:a16="http://schemas.microsoft.com/office/drawing/2014/main" id="{C7B18811-D199-A90B-18C1-BA4196D9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9" y="3897313"/>
              <a:ext cx="288925" cy="314325"/>
            </a:xfrm>
            <a:custGeom>
              <a:avLst/>
              <a:gdLst>
                <a:gd name="T0" fmla="*/ 147 w 182"/>
                <a:gd name="T1" fmla="*/ 5 h 198"/>
                <a:gd name="T2" fmla="*/ 152 w 182"/>
                <a:gd name="T3" fmla="*/ 0 h 198"/>
                <a:gd name="T4" fmla="*/ 157 w 182"/>
                <a:gd name="T5" fmla="*/ 11 h 198"/>
                <a:gd name="T6" fmla="*/ 162 w 182"/>
                <a:gd name="T7" fmla="*/ 26 h 198"/>
                <a:gd name="T8" fmla="*/ 167 w 182"/>
                <a:gd name="T9" fmla="*/ 26 h 198"/>
                <a:gd name="T10" fmla="*/ 172 w 182"/>
                <a:gd name="T11" fmla="*/ 31 h 198"/>
                <a:gd name="T12" fmla="*/ 182 w 182"/>
                <a:gd name="T13" fmla="*/ 46 h 198"/>
                <a:gd name="T14" fmla="*/ 182 w 182"/>
                <a:gd name="T15" fmla="*/ 56 h 198"/>
                <a:gd name="T16" fmla="*/ 167 w 182"/>
                <a:gd name="T17" fmla="*/ 76 h 198"/>
                <a:gd name="T18" fmla="*/ 157 w 182"/>
                <a:gd name="T19" fmla="*/ 81 h 198"/>
                <a:gd name="T20" fmla="*/ 157 w 182"/>
                <a:gd name="T21" fmla="*/ 97 h 198"/>
                <a:gd name="T22" fmla="*/ 152 w 182"/>
                <a:gd name="T23" fmla="*/ 102 h 198"/>
                <a:gd name="T24" fmla="*/ 147 w 182"/>
                <a:gd name="T25" fmla="*/ 117 h 198"/>
                <a:gd name="T26" fmla="*/ 141 w 182"/>
                <a:gd name="T27" fmla="*/ 117 h 198"/>
                <a:gd name="T28" fmla="*/ 136 w 182"/>
                <a:gd name="T29" fmla="*/ 112 h 198"/>
                <a:gd name="T30" fmla="*/ 126 w 182"/>
                <a:gd name="T31" fmla="*/ 117 h 198"/>
                <a:gd name="T32" fmla="*/ 126 w 182"/>
                <a:gd name="T33" fmla="*/ 122 h 198"/>
                <a:gd name="T34" fmla="*/ 121 w 182"/>
                <a:gd name="T35" fmla="*/ 137 h 198"/>
                <a:gd name="T36" fmla="*/ 101 w 182"/>
                <a:gd name="T37" fmla="*/ 142 h 198"/>
                <a:gd name="T38" fmla="*/ 96 w 182"/>
                <a:gd name="T39" fmla="*/ 147 h 198"/>
                <a:gd name="T40" fmla="*/ 91 w 182"/>
                <a:gd name="T41" fmla="*/ 152 h 198"/>
                <a:gd name="T42" fmla="*/ 81 w 182"/>
                <a:gd name="T43" fmla="*/ 157 h 198"/>
                <a:gd name="T44" fmla="*/ 81 w 182"/>
                <a:gd name="T45" fmla="*/ 162 h 198"/>
                <a:gd name="T46" fmla="*/ 91 w 182"/>
                <a:gd name="T47" fmla="*/ 173 h 198"/>
                <a:gd name="T48" fmla="*/ 86 w 182"/>
                <a:gd name="T49" fmla="*/ 173 h 198"/>
                <a:gd name="T50" fmla="*/ 86 w 182"/>
                <a:gd name="T51" fmla="*/ 183 h 198"/>
                <a:gd name="T52" fmla="*/ 76 w 182"/>
                <a:gd name="T53" fmla="*/ 188 h 198"/>
                <a:gd name="T54" fmla="*/ 71 w 182"/>
                <a:gd name="T55" fmla="*/ 173 h 198"/>
                <a:gd name="T56" fmla="*/ 60 w 182"/>
                <a:gd name="T57" fmla="*/ 173 h 198"/>
                <a:gd name="T58" fmla="*/ 50 w 182"/>
                <a:gd name="T59" fmla="*/ 178 h 198"/>
                <a:gd name="T60" fmla="*/ 35 w 182"/>
                <a:gd name="T61" fmla="*/ 183 h 198"/>
                <a:gd name="T62" fmla="*/ 35 w 182"/>
                <a:gd name="T63" fmla="*/ 188 h 198"/>
                <a:gd name="T64" fmla="*/ 30 w 182"/>
                <a:gd name="T65" fmla="*/ 198 h 198"/>
                <a:gd name="T66" fmla="*/ 25 w 182"/>
                <a:gd name="T67" fmla="*/ 198 h 198"/>
                <a:gd name="T68" fmla="*/ 10 w 182"/>
                <a:gd name="T69" fmla="*/ 198 h 198"/>
                <a:gd name="T70" fmla="*/ 5 w 182"/>
                <a:gd name="T71" fmla="*/ 183 h 198"/>
                <a:gd name="T72" fmla="*/ 5 w 182"/>
                <a:gd name="T73" fmla="*/ 173 h 198"/>
                <a:gd name="T74" fmla="*/ 5 w 182"/>
                <a:gd name="T75" fmla="*/ 167 h 198"/>
                <a:gd name="T76" fmla="*/ 15 w 182"/>
                <a:gd name="T77" fmla="*/ 162 h 198"/>
                <a:gd name="T78" fmla="*/ 0 w 182"/>
                <a:gd name="T79" fmla="*/ 142 h 198"/>
                <a:gd name="T80" fmla="*/ 10 w 182"/>
                <a:gd name="T81" fmla="*/ 132 h 198"/>
                <a:gd name="T82" fmla="*/ 10 w 182"/>
                <a:gd name="T83" fmla="*/ 127 h 198"/>
                <a:gd name="T84" fmla="*/ 20 w 182"/>
                <a:gd name="T85" fmla="*/ 117 h 198"/>
                <a:gd name="T86" fmla="*/ 15 w 182"/>
                <a:gd name="T87" fmla="*/ 107 h 198"/>
                <a:gd name="T88" fmla="*/ 20 w 182"/>
                <a:gd name="T89" fmla="*/ 102 h 198"/>
                <a:gd name="T90" fmla="*/ 10 w 182"/>
                <a:gd name="T91" fmla="*/ 97 h 198"/>
                <a:gd name="T92" fmla="*/ 25 w 182"/>
                <a:gd name="T93" fmla="*/ 92 h 198"/>
                <a:gd name="T94" fmla="*/ 25 w 182"/>
                <a:gd name="T95" fmla="*/ 81 h 198"/>
                <a:gd name="T96" fmla="*/ 30 w 182"/>
                <a:gd name="T97" fmla="*/ 76 h 198"/>
                <a:gd name="T98" fmla="*/ 40 w 182"/>
                <a:gd name="T99" fmla="*/ 66 h 198"/>
                <a:gd name="T100" fmla="*/ 55 w 182"/>
                <a:gd name="T101" fmla="*/ 61 h 198"/>
                <a:gd name="T102" fmla="*/ 50 w 182"/>
                <a:gd name="T103" fmla="*/ 61 h 198"/>
                <a:gd name="T104" fmla="*/ 66 w 182"/>
                <a:gd name="T105" fmla="*/ 51 h 198"/>
                <a:gd name="T106" fmla="*/ 76 w 182"/>
                <a:gd name="T107" fmla="*/ 56 h 198"/>
                <a:gd name="T108" fmla="*/ 81 w 182"/>
                <a:gd name="T109" fmla="*/ 51 h 198"/>
                <a:gd name="T110" fmla="*/ 81 w 182"/>
                <a:gd name="T111" fmla="*/ 41 h 198"/>
                <a:gd name="T112" fmla="*/ 91 w 182"/>
                <a:gd name="T113" fmla="*/ 41 h 198"/>
                <a:gd name="T114" fmla="*/ 106 w 182"/>
                <a:gd name="T115" fmla="*/ 41 h 198"/>
                <a:gd name="T116" fmla="*/ 111 w 182"/>
                <a:gd name="T117" fmla="*/ 41 h 198"/>
                <a:gd name="T118" fmla="*/ 116 w 182"/>
                <a:gd name="T119" fmla="*/ 31 h 198"/>
                <a:gd name="T120" fmla="*/ 147 w 182"/>
                <a:gd name="T121" fmla="*/ 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" h="198">
                  <a:moveTo>
                    <a:pt x="147" y="5"/>
                  </a:moveTo>
                  <a:lnTo>
                    <a:pt x="147" y="5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57" y="11"/>
                  </a:lnTo>
                  <a:lnTo>
                    <a:pt x="157" y="21"/>
                  </a:lnTo>
                  <a:lnTo>
                    <a:pt x="162" y="26"/>
                  </a:lnTo>
                  <a:lnTo>
                    <a:pt x="167" y="21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72" y="31"/>
                  </a:lnTo>
                  <a:lnTo>
                    <a:pt x="167" y="41"/>
                  </a:lnTo>
                  <a:lnTo>
                    <a:pt x="182" y="4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72" y="71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57" y="81"/>
                  </a:lnTo>
                  <a:lnTo>
                    <a:pt x="157" y="86"/>
                  </a:lnTo>
                  <a:lnTo>
                    <a:pt x="157" y="97"/>
                  </a:lnTo>
                  <a:lnTo>
                    <a:pt x="162" y="102"/>
                  </a:lnTo>
                  <a:lnTo>
                    <a:pt x="152" y="102"/>
                  </a:lnTo>
                  <a:lnTo>
                    <a:pt x="147" y="107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22"/>
                  </a:lnTo>
                  <a:lnTo>
                    <a:pt x="126" y="127"/>
                  </a:lnTo>
                  <a:lnTo>
                    <a:pt x="121" y="137"/>
                  </a:lnTo>
                  <a:lnTo>
                    <a:pt x="106" y="142"/>
                  </a:lnTo>
                  <a:lnTo>
                    <a:pt x="101" y="142"/>
                  </a:lnTo>
                  <a:lnTo>
                    <a:pt x="101" y="147"/>
                  </a:lnTo>
                  <a:lnTo>
                    <a:pt x="96" y="147"/>
                  </a:lnTo>
                  <a:lnTo>
                    <a:pt x="91" y="147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81" y="157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6" y="167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6" y="173"/>
                  </a:lnTo>
                  <a:lnTo>
                    <a:pt x="86" y="178"/>
                  </a:lnTo>
                  <a:lnTo>
                    <a:pt x="86" y="183"/>
                  </a:lnTo>
                  <a:lnTo>
                    <a:pt x="81" y="183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1" y="173"/>
                  </a:lnTo>
                  <a:lnTo>
                    <a:pt x="66" y="173"/>
                  </a:lnTo>
                  <a:lnTo>
                    <a:pt x="60" y="173"/>
                  </a:lnTo>
                  <a:lnTo>
                    <a:pt x="55" y="173"/>
                  </a:lnTo>
                  <a:lnTo>
                    <a:pt x="50" y="178"/>
                  </a:lnTo>
                  <a:lnTo>
                    <a:pt x="40" y="178"/>
                  </a:lnTo>
                  <a:lnTo>
                    <a:pt x="35" y="183"/>
                  </a:lnTo>
                  <a:lnTo>
                    <a:pt x="30" y="188"/>
                  </a:lnTo>
                  <a:lnTo>
                    <a:pt x="35" y="188"/>
                  </a:lnTo>
                  <a:lnTo>
                    <a:pt x="35" y="193"/>
                  </a:lnTo>
                  <a:lnTo>
                    <a:pt x="30" y="198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15" y="198"/>
                  </a:lnTo>
                  <a:lnTo>
                    <a:pt x="10" y="198"/>
                  </a:lnTo>
                  <a:lnTo>
                    <a:pt x="5" y="198"/>
                  </a:lnTo>
                  <a:lnTo>
                    <a:pt x="5" y="183"/>
                  </a:lnTo>
                  <a:lnTo>
                    <a:pt x="0" y="178"/>
                  </a:lnTo>
                  <a:lnTo>
                    <a:pt x="5" y="173"/>
                  </a:lnTo>
                  <a:lnTo>
                    <a:pt x="0" y="167"/>
                  </a:lnTo>
                  <a:lnTo>
                    <a:pt x="5" y="167"/>
                  </a:lnTo>
                  <a:lnTo>
                    <a:pt x="10" y="162"/>
                  </a:lnTo>
                  <a:lnTo>
                    <a:pt x="15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27"/>
                  </a:lnTo>
                  <a:lnTo>
                    <a:pt x="10" y="122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15" y="107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5" y="97"/>
                  </a:lnTo>
                  <a:lnTo>
                    <a:pt x="10" y="97"/>
                  </a:lnTo>
                  <a:lnTo>
                    <a:pt x="15" y="92"/>
                  </a:lnTo>
                  <a:lnTo>
                    <a:pt x="25" y="92"/>
                  </a:lnTo>
                  <a:lnTo>
                    <a:pt x="30" y="86"/>
                  </a:lnTo>
                  <a:lnTo>
                    <a:pt x="25" y="81"/>
                  </a:lnTo>
                  <a:lnTo>
                    <a:pt x="25" y="76"/>
                  </a:lnTo>
                  <a:lnTo>
                    <a:pt x="30" y="76"/>
                  </a:lnTo>
                  <a:lnTo>
                    <a:pt x="35" y="71"/>
                  </a:lnTo>
                  <a:lnTo>
                    <a:pt x="40" y="66"/>
                  </a:lnTo>
                  <a:lnTo>
                    <a:pt x="50" y="7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56"/>
                  </a:lnTo>
                  <a:lnTo>
                    <a:pt x="66" y="51"/>
                  </a:lnTo>
                  <a:lnTo>
                    <a:pt x="71" y="51"/>
                  </a:lnTo>
                  <a:lnTo>
                    <a:pt x="76" y="56"/>
                  </a:lnTo>
                  <a:lnTo>
                    <a:pt x="81" y="56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11" y="41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41" y="16"/>
                  </a:lnTo>
                  <a:lnTo>
                    <a:pt x="147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8" name="Freeform 202">
              <a:extLst>
                <a:ext uri="{FF2B5EF4-FFF2-40B4-BE49-F238E27FC236}">
                  <a16:creationId xmlns:a16="http://schemas.microsoft.com/office/drawing/2014/main" id="{25C530D2-B526-751E-3A9C-DF0BC5A92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1" y="3873500"/>
              <a:ext cx="233363" cy="346075"/>
            </a:xfrm>
            <a:custGeom>
              <a:avLst/>
              <a:gdLst>
                <a:gd name="T0" fmla="*/ 61 w 147"/>
                <a:gd name="T1" fmla="*/ 218 h 218"/>
                <a:gd name="T2" fmla="*/ 56 w 147"/>
                <a:gd name="T3" fmla="*/ 208 h 218"/>
                <a:gd name="T4" fmla="*/ 51 w 147"/>
                <a:gd name="T5" fmla="*/ 198 h 218"/>
                <a:gd name="T6" fmla="*/ 41 w 147"/>
                <a:gd name="T7" fmla="*/ 177 h 218"/>
                <a:gd name="T8" fmla="*/ 31 w 147"/>
                <a:gd name="T9" fmla="*/ 172 h 218"/>
                <a:gd name="T10" fmla="*/ 20 w 147"/>
                <a:gd name="T11" fmla="*/ 162 h 218"/>
                <a:gd name="T12" fmla="*/ 10 w 147"/>
                <a:gd name="T13" fmla="*/ 157 h 218"/>
                <a:gd name="T14" fmla="*/ 5 w 147"/>
                <a:gd name="T15" fmla="*/ 162 h 218"/>
                <a:gd name="T16" fmla="*/ 0 w 147"/>
                <a:gd name="T17" fmla="*/ 152 h 218"/>
                <a:gd name="T18" fmla="*/ 5 w 147"/>
                <a:gd name="T19" fmla="*/ 137 h 218"/>
                <a:gd name="T20" fmla="*/ 10 w 147"/>
                <a:gd name="T21" fmla="*/ 122 h 218"/>
                <a:gd name="T22" fmla="*/ 15 w 147"/>
                <a:gd name="T23" fmla="*/ 107 h 218"/>
                <a:gd name="T24" fmla="*/ 15 w 147"/>
                <a:gd name="T25" fmla="*/ 96 h 218"/>
                <a:gd name="T26" fmla="*/ 20 w 147"/>
                <a:gd name="T27" fmla="*/ 91 h 218"/>
                <a:gd name="T28" fmla="*/ 36 w 147"/>
                <a:gd name="T29" fmla="*/ 101 h 218"/>
                <a:gd name="T30" fmla="*/ 51 w 147"/>
                <a:gd name="T31" fmla="*/ 101 h 218"/>
                <a:gd name="T32" fmla="*/ 66 w 147"/>
                <a:gd name="T33" fmla="*/ 96 h 218"/>
                <a:gd name="T34" fmla="*/ 76 w 147"/>
                <a:gd name="T35" fmla="*/ 96 h 218"/>
                <a:gd name="T36" fmla="*/ 96 w 147"/>
                <a:gd name="T37" fmla="*/ 91 h 218"/>
                <a:gd name="T38" fmla="*/ 91 w 147"/>
                <a:gd name="T39" fmla="*/ 76 h 218"/>
                <a:gd name="T40" fmla="*/ 51 w 147"/>
                <a:gd name="T41" fmla="*/ 71 h 218"/>
                <a:gd name="T42" fmla="*/ 36 w 147"/>
                <a:gd name="T43" fmla="*/ 46 h 218"/>
                <a:gd name="T44" fmla="*/ 31 w 147"/>
                <a:gd name="T45" fmla="*/ 31 h 218"/>
                <a:gd name="T46" fmla="*/ 56 w 147"/>
                <a:gd name="T47" fmla="*/ 31 h 218"/>
                <a:gd name="T48" fmla="*/ 61 w 147"/>
                <a:gd name="T49" fmla="*/ 15 h 218"/>
                <a:gd name="T50" fmla="*/ 66 w 147"/>
                <a:gd name="T51" fmla="*/ 5 h 218"/>
                <a:gd name="T52" fmla="*/ 76 w 147"/>
                <a:gd name="T53" fmla="*/ 15 h 218"/>
                <a:gd name="T54" fmla="*/ 76 w 147"/>
                <a:gd name="T55" fmla="*/ 31 h 218"/>
                <a:gd name="T56" fmla="*/ 101 w 147"/>
                <a:gd name="T57" fmla="*/ 46 h 218"/>
                <a:gd name="T58" fmla="*/ 122 w 147"/>
                <a:gd name="T59" fmla="*/ 61 h 218"/>
                <a:gd name="T60" fmla="*/ 142 w 147"/>
                <a:gd name="T61" fmla="*/ 91 h 218"/>
                <a:gd name="T62" fmla="*/ 142 w 147"/>
                <a:gd name="T63" fmla="*/ 107 h 218"/>
                <a:gd name="T64" fmla="*/ 132 w 147"/>
                <a:gd name="T65" fmla="*/ 112 h 218"/>
                <a:gd name="T66" fmla="*/ 132 w 147"/>
                <a:gd name="T67" fmla="*/ 122 h 218"/>
                <a:gd name="T68" fmla="*/ 127 w 147"/>
                <a:gd name="T69" fmla="*/ 137 h 218"/>
                <a:gd name="T70" fmla="*/ 127 w 147"/>
                <a:gd name="T71" fmla="*/ 147 h 218"/>
                <a:gd name="T72" fmla="*/ 117 w 147"/>
                <a:gd name="T73" fmla="*/ 157 h 218"/>
                <a:gd name="T74" fmla="*/ 107 w 147"/>
                <a:gd name="T75" fmla="*/ 172 h 218"/>
                <a:gd name="T76" fmla="*/ 101 w 147"/>
                <a:gd name="T77" fmla="*/ 177 h 218"/>
                <a:gd name="T78" fmla="*/ 91 w 147"/>
                <a:gd name="T79" fmla="*/ 172 h 218"/>
                <a:gd name="T80" fmla="*/ 86 w 147"/>
                <a:gd name="T81" fmla="*/ 177 h 218"/>
                <a:gd name="T82" fmla="*/ 81 w 147"/>
                <a:gd name="T83" fmla="*/ 193 h 218"/>
                <a:gd name="T84" fmla="*/ 71 w 147"/>
                <a:gd name="T85" fmla="*/ 213 h 218"/>
                <a:gd name="T86" fmla="*/ 61 w 147"/>
                <a:gd name="T8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218">
                  <a:moveTo>
                    <a:pt x="61" y="218"/>
                  </a:moveTo>
                  <a:lnTo>
                    <a:pt x="61" y="218"/>
                  </a:lnTo>
                  <a:lnTo>
                    <a:pt x="61" y="218"/>
                  </a:lnTo>
                  <a:lnTo>
                    <a:pt x="51" y="213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1" y="198"/>
                  </a:lnTo>
                  <a:lnTo>
                    <a:pt x="56" y="198"/>
                  </a:lnTo>
                  <a:lnTo>
                    <a:pt x="51" y="198"/>
                  </a:lnTo>
                  <a:lnTo>
                    <a:pt x="46" y="198"/>
                  </a:lnTo>
                  <a:lnTo>
                    <a:pt x="41" y="188"/>
                  </a:lnTo>
                  <a:lnTo>
                    <a:pt x="41" y="177"/>
                  </a:lnTo>
                  <a:lnTo>
                    <a:pt x="36" y="177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67"/>
                  </a:lnTo>
                  <a:lnTo>
                    <a:pt x="26" y="167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15" y="162"/>
                  </a:lnTo>
                  <a:lnTo>
                    <a:pt x="10" y="157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5" y="162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10" y="122"/>
                  </a:lnTo>
                  <a:lnTo>
                    <a:pt x="15" y="117"/>
                  </a:lnTo>
                  <a:lnTo>
                    <a:pt x="15" y="112"/>
                  </a:lnTo>
                  <a:lnTo>
                    <a:pt x="15" y="107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5" y="96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41" y="9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66" y="96"/>
                  </a:lnTo>
                  <a:lnTo>
                    <a:pt x="66" y="91"/>
                  </a:lnTo>
                  <a:lnTo>
                    <a:pt x="71" y="91"/>
                  </a:lnTo>
                  <a:lnTo>
                    <a:pt x="76" y="96"/>
                  </a:lnTo>
                  <a:lnTo>
                    <a:pt x="81" y="96"/>
                  </a:lnTo>
                  <a:lnTo>
                    <a:pt x="91" y="96"/>
                  </a:lnTo>
                  <a:lnTo>
                    <a:pt x="96" y="91"/>
                  </a:lnTo>
                  <a:lnTo>
                    <a:pt x="96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61" y="71"/>
                  </a:lnTo>
                  <a:lnTo>
                    <a:pt x="51" y="76"/>
                  </a:lnTo>
                  <a:lnTo>
                    <a:pt x="51" y="71"/>
                  </a:lnTo>
                  <a:lnTo>
                    <a:pt x="41" y="56"/>
                  </a:lnTo>
                  <a:lnTo>
                    <a:pt x="41" y="51"/>
                  </a:lnTo>
                  <a:lnTo>
                    <a:pt x="36" y="46"/>
                  </a:lnTo>
                  <a:lnTo>
                    <a:pt x="36" y="41"/>
                  </a:lnTo>
                  <a:lnTo>
                    <a:pt x="36" y="36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56" y="31"/>
                  </a:lnTo>
                  <a:lnTo>
                    <a:pt x="61" y="26"/>
                  </a:lnTo>
                  <a:lnTo>
                    <a:pt x="61" y="20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71" y="20"/>
                  </a:lnTo>
                  <a:lnTo>
                    <a:pt x="76" y="26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6" y="3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51"/>
                  </a:lnTo>
                  <a:lnTo>
                    <a:pt x="122" y="61"/>
                  </a:lnTo>
                  <a:lnTo>
                    <a:pt x="132" y="76"/>
                  </a:lnTo>
                  <a:lnTo>
                    <a:pt x="137" y="81"/>
                  </a:lnTo>
                  <a:lnTo>
                    <a:pt x="142" y="91"/>
                  </a:lnTo>
                  <a:lnTo>
                    <a:pt x="142" y="96"/>
                  </a:lnTo>
                  <a:lnTo>
                    <a:pt x="147" y="101"/>
                  </a:lnTo>
                  <a:lnTo>
                    <a:pt x="142" y="107"/>
                  </a:lnTo>
                  <a:lnTo>
                    <a:pt x="132" y="107"/>
                  </a:lnTo>
                  <a:lnTo>
                    <a:pt x="127" y="112"/>
                  </a:lnTo>
                  <a:lnTo>
                    <a:pt x="132" y="112"/>
                  </a:lnTo>
                  <a:lnTo>
                    <a:pt x="137" y="117"/>
                  </a:lnTo>
                  <a:lnTo>
                    <a:pt x="137" y="117"/>
                  </a:lnTo>
                  <a:lnTo>
                    <a:pt x="132" y="122"/>
                  </a:lnTo>
                  <a:lnTo>
                    <a:pt x="137" y="127"/>
                  </a:lnTo>
                  <a:lnTo>
                    <a:pt x="137" y="132"/>
                  </a:lnTo>
                  <a:lnTo>
                    <a:pt x="127" y="137"/>
                  </a:lnTo>
                  <a:lnTo>
                    <a:pt x="127" y="142"/>
                  </a:lnTo>
                  <a:lnTo>
                    <a:pt x="127" y="147"/>
                  </a:lnTo>
                  <a:lnTo>
                    <a:pt x="127" y="147"/>
                  </a:lnTo>
                  <a:lnTo>
                    <a:pt x="117" y="152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2" y="162"/>
                  </a:lnTo>
                  <a:lnTo>
                    <a:pt x="112" y="167"/>
                  </a:lnTo>
                  <a:lnTo>
                    <a:pt x="107" y="172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1" y="177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1" y="172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86" y="177"/>
                  </a:lnTo>
                  <a:lnTo>
                    <a:pt x="86" y="182"/>
                  </a:lnTo>
                  <a:lnTo>
                    <a:pt x="81" y="188"/>
                  </a:lnTo>
                  <a:lnTo>
                    <a:pt x="81" y="193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66" y="218"/>
                  </a:lnTo>
                  <a:lnTo>
                    <a:pt x="61" y="21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9" name="Freeform 203">
              <a:extLst>
                <a:ext uri="{FF2B5EF4-FFF2-40B4-BE49-F238E27FC236}">
                  <a16:creationId xmlns:a16="http://schemas.microsoft.com/office/drawing/2014/main" id="{BD3D7DDE-63DF-178E-F9C6-0760117EB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9" y="4122738"/>
              <a:ext cx="249238" cy="346075"/>
            </a:xfrm>
            <a:custGeom>
              <a:avLst/>
              <a:gdLst>
                <a:gd name="T0" fmla="*/ 0 w 157"/>
                <a:gd name="T1" fmla="*/ 147 h 218"/>
                <a:gd name="T2" fmla="*/ 10 w 157"/>
                <a:gd name="T3" fmla="*/ 147 h 218"/>
                <a:gd name="T4" fmla="*/ 5 w 157"/>
                <a:gd name="T5" fmla="*/ 132 h 218"/>
                <a:gd name="T6" fmla="*/ 5 w 157"/>
                <a:gd name="T7" fmla="*/ 112 h 218"/>
                <a:gd name="T8" fmla="*/ 15 w 157"/>
                <a:gd name="T9" fmla="*/ 81 h 218"/>
                <a:gd name="T10" fmla="*/ 20 w 157"/>
                <a:gd name="T11" fmla="*/ 66 h 218"/>
                <a:gd name="T12" fmla="*/ 10 w 157"/>
                <a:gd name="T13" fmla="*/ 56 h 218"/>
                <a:gd name="T14" fmla="*/ 25 w 157"/>
                <a:gd name="T15" fmla="*/ 61 h 218"/>
                <a:gd name="T16" fmla="*/ 35 w 157"/>
                <a:gd name="T17" fmla="*/ 51 h 218"/>
                <a:gd name="T18" fmla="*/ 40 w 157"/>
                <a:gd name="T19" fmla="*/ 31 h 218"/>
                <a:gd name="T20" fmla="*/ 50 w 157"/>
                <a:gd name="T21" fmla="*/ 20 h 218"/>
                <a:gd name="T22" fmla="*/ 55 w 157"/>
                <a:gd name="T23" fmla="*/ 15 h 218"/>
                <a:gd name="T24" fmla="*/ 66 w 157"/>
                <a:gd name="T25" fmla="*/ 20 h 218"/>
                <a:gd name="T26" fmla="*/ 71 w 157"/>
                <a:gd name="T27" fmla="*/ 10 h 218"/>
                <a:gd name="T28" fmla="*/ 91 w 157"/>
                <a:gd name="T29" fmla="*/ 20 h 218"/>
                <a:gd name="T30" fmla="*/ 76 w 157"/>
                <a:gd name="T31" fmla="*/ 25 h 218"/>
                <a:gd name="T32" fmla="*/ 81 w 157"/>
                <a:gd name="T33" fmla="*/ 41 h 218"/>
                <a:gd name="T34" fmla="*/ 91 w 157"/>
                <a:gd name="T35" fmla="*/ 56 h 218"/>
                <a:gd name="T36" fmla="*/ 106 w 157"/>
                <a:gd name="T37" fmla="*/ 56 h 218"/>
                <a:gd name="T38" fmla="*/ 121 w 157"/>
                <a:gd name="T39" fmla="*/ 51 h 218"/>
                <a:gd name="T40" fmla="*/ 116 w 157"/>
                <a:gd name="T41" fmla="*/ 66 h 218"/>
                <a:gd name="T42" fmla="*/ 126 w 157"/>
                <a:gd name="T43" fmla="*/ 71 h 218"/>
                <a:gd name="T44" fmla="*/ 116 w 157"/>
                <a:gd name="T45" fmla="*/ 86 h 218"/>
                <a:gd name="T46" fmla="*/ 121 w 157"/>
                <a:gd name="T47" fmla="*/ 96 h 218"/>
                <a:gd name="T48" fmla="*/ 111 w 157"/>
                <a:gd name="T49" fmla="*/ 101 h 218"/>
                <a:gd name="T50" fmla="*/ 111 w 157"/>
                <a:gd name="T51" fmla="*/ 106 h 218"/>
                <a:gd name="T52" fmla="*/ 121 w 157"/>
                <a:gd name="T53" fmla="*/ 127 h 218"/>
                <a:gd name="T54" fmla="*/ 131 w 157"/>
                <a:gd name="T55" fmla="*/ 127 h 218"/>
                <a:gd name="T56" fmla="*/ 152 w 157"/>
                <a:gd name="T57" fmla="*/ 137 h 218"/>
                <a:gd name="T58" fmla="*/ 157 w 157"/>
                <a:gd name="T59" fmla="*/ 152 h 218"/>
                <a:gd name="T60" fmla="*/ 147 w 157"/>
                <a:gd name="T61" fmla="*/ 152 h 218"/>
                <a:gd name="T62" fmla="*/ 147 w 157"/>
                <a:gd name="T63" fmla="*/ 162 h 218"/>
                <a:gd name="T64" fmla="*/ 147 w 157"/>
                <a:gd name="T65" fmla="*/ 172 h 218"/>
                <a:gd name="T66" fmla="*/ 147 w 157"/>
                <a:gd name="T67" fmla="*/ 177 h 218"/>
                <a:gd name="T68" fmla="*/ 152 w 157"/>
                <a:gd name="T69" fmla="*/ 193 h 218"/>
                <a:gd name="T70" fmla="*/ 157 w 157"/>
                <a:gd name="T71" fmla="*/ 198 h 218"/>
                <a:gd name="T72" fmla="*/ 147 w 157"/>
                <a:gd name="T73" fmla="*/ 208 h 218"/>
                <a:gd name="T74" fmla="*/ 131 w 157"/>
                <a:gd name="T75" fmla="*/ 218 h 218"/>
                <a:gd name="T76" fmla="*/ 121 w 157"/>
                <a:gd name="T77" fmla="*/ 208 h 218"/>
                <a:gd name="T78" fmla="*/ 106 w 157"/>
                <a:gd name="T79" fmla="*/ 203 h 218"/>
                <a:gd name="T80" fmla="*/ 96 w 157"/>
                <a:gd name="T81" fmla="*/ 193 h 218"/>
                <a:gd name="T82" fmla="*/ 81 w 157"/>
                <a:gd name="T83" fmla="*/ 193 h 218"/>
                <a:gd name="T84" fmla="*/ 71 w 157"/>
                <a:gd name="T85" fmla="*/ 187 h 218"/>
                <a:gd name="T86" fmla="*/ 55 w 157"/>
                <a:gd name="T87" fmla="*/ 187 h 218"/>
                <a:gd name="T88" fmla="*/ 40 w 157"/>
                <a:gd name="T89" fmla="*/ 187 h 218"/>
                <a:gd name="T90" fmla="*/ 20 w 157"/>
                <a:gd name="T91" fmla="*/ 187 h 218"/>
                <a:gd name="T92" fmla="*/ 10 w 157"/>
                <a:gd name="T93" fmla="*/ 177 h 218"/>
                <a:gd name="T94" fmla="*/ 5 w 157"/>
                <a:gd name="T95" fmla="*/ 167 h 218"/>
                <a:gd name="T96" fmla="*/ 5 w 157"/>
                <a:gd name="T97" fmla="*/ 15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" h="218">
                  <a:moveTo>
                    <a:pt x="5" y="152"/>
                  </a:moveTo>
                  <a:lnTo>
                    <a:pt x="5" y="152"/>
                  </a:lnTo>
                  <a:lnTo>
                    <a:pt x="0" y="147"/>
                  </a:lnTo>
                  <a:lnTo>
                    <a:pt x="5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2"/>
                  </a:lnTo>
                  <a:lnTo>
                    <a:pt x="5" y="137"/>
                  </a:lnTo>
                  <a:lnTo>
                    <a:pt x="5" y="132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5" y="112"/>
                  </a:lnTo>
                  <a:lnTo>
                    <a:pt x="5" y="91"/>
                  </a:lnTo>
                  <a:lnTo>
                    <a:pt x="10" y="86"/>
                  </a:lnTo>
                  <a:lnTo>
                    <a:pt x="15" y="81"/>
                  </a:lnTo>
                  <a:lnTo>
                    <a:pt x="10" y="76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0" y="36"/>
                  </a:lnTo>
                  <a:lnTo>
                    <a:pt x="40" y="31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1" y="5"/>
                  </a:lnTo>
                  <a:lnTo>
                    <a:pt x="76" y="0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1" y="25"/>
                  </a:lnTo>
                  <a:lnTo>
                    <a:pt x="76" y="25"/>
                  </a:lnTo>
                  <a:lnTo>
                    <a:pt x="81" y="31"/>
                  </a:lnTo>
                  <a:lnTo>
                    <a:pt x="76" y="36"/>
                  </a:lnTo>
                  <a:lnTo>
                    <a:pt x="81" y="41"/>
                  </a:lnTo>
                  <a:lnTo>
                    <a:pt x="81" y="56"/>
                  </a:lnTo>
                  <a:lnTo>
                    <a:pt x="86" y="56"/>
                  </a:lnTo>
                  <a:lnTo>
                    <a:pt x="91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6" y="56"/>
                  </a:lnTo>
                  <a:lnTo>
                    <a:pt x="111" y="51"/>
                  </a:lnTo>
                  <a:lnTo>
                    <a:pt x="111" y="46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16" y="61"/>
                  </a:lnTo>
                  <a:lnTo>
                    <a:pt x="116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6" y="71"/>
                  </a:lnTo>
                  <a:lnTo>
                    <a:pt x="116" y="76"/>
                  </a:lnTo>
                  <a:lnTo>
                    <a:pt x="116" y="81"/>
                  </a:lnTo>
                  <a:lnTo>
                    <a:pt x="116" y="86"/>
                  </a:lnTo>
                  <a:lnTo>
                    <a:pt x="121" y="86"/>
                  </a:lnTo>
                  <a:lnTo>
                    <a:pt x="121" y="91"/>
                  </a:lnTo>
                  <a:lnTo>
                    <a:pt x="121" y="96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06" y="101"/>
                  </a:lnTo>
                  <a:lnTo>
                    <a:pt x="111" y="106"/>
                  </a:lnTo>
                  <a:lnTo>
                    <a:pt x="111" y="117"/>
                  </a:lnTo>
                  <a:lnTo>
                    <a:pt x="116" y="117"/>
                  </a:lnTo>
                  <a:lnTo>
                    <a:pt x="121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7"/>
                  </a:lnTo>
                  <a:lnTo>
                    <a:pt x="136" y="127"/>
                  </a:lnTo>
                  <a:lnTo>
                    <a:pt x="147" y="132"/>
                  </a:lnTo>
                  <a:lnTo>
                    <a:pt x="152" y="137"/>
                  </a:lnTo>
                  <a:lnTo>
                    <a:pt x="157" y="142"/>
                  </a:lnTo>
                  <a:lnTo>
                    <a:pt x="152" y="147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7"/>
                  </a:lnTo>
                  <a:lnTo>
                    <a:pt x="142" y="157"/>
                  </a:lnTo>
                  <a:lnTo>
                    <a:pt x="147" y="162"/>
                  </a:lnTo>
                  <a:lnTo>
                    <a:pt x="142" y="167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47" y="182"/>
                  </a:lnTo>
                  <a:lnTo>
                    <a:pt x="152" y="187"/>
                  </a:lnTo>
                  <a:lnTo>
                    <a:pt x="152" y="193"/>
                  </a:lnTo>
                  <a:lnTo>
                    <a:pt x="152" y="198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47" y="208"/>
                  </a:lnTo>
                  <a:lnTo>
                    <a:pt x="142" y="213"/>
                  </a:lnTo>
                  <a:lnTo>
                    <a:pt x="136" y="218"/>
                  </a:lnTo>
                  <a:lnTo>
                    <a:pt x="131" y="218"/>
                  </a:lnTo>
                  <a:lnTo>
                    <a:pt x="131" y="213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16" y="203"/>
                  </a:lnTo>
                  <a:lnTo>
                    <a:pt x="111" y="203"/>
                  </a:lnTo>
                  <a:lnTo>
                    <a:pt x="106" y="203"/>
                  </a:lnTo>
                  <a:lnTo>
                    <a:pt x="106" y="198"/>
                  </a:lnTo>
                  <a:lnTo>
                    <a:pt x="101" y="193"/>
                  </a:lnTo>
                  <a:lnTo>
                    <a:pt x="96" y="193"/>
                  </a:lnTo>
                  <a:lnTo>
                    <a:pt x="91" y="193"/>
                  </a:lnTo>
                  <a:lnTo>
                    <a:pt x="86" y="193"/>
                  </a:lnTo>
                  <a:lnTo>
                    <a:pt x="81" y="193"/>
                  </a:lnTo>
                  <a:lnTo>
                    <a:pt x="76" y="187"/>
                  </a:lnTo>
                  <a:lnTo>
                    <a:pt x="71" y="182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0" y="187"/>
                  </a:lnTo>
                  <a:lnTo>
                    <a:pt x="55" y="187"/>
                  </a:lnTo>
                  <a:lnTo>
                    <a:pt x="50" y="187"/>
                  </a:lnTo>
                  <a:lnTo>
                    <a:pt x="45" y="193"/>
                  </a:lnTo>
                  <a:lnTo>
                    <a:pt x="40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0" y="187"/>
                  </a:lnTo>
                  <a:lnTo>
                    <a:pt x="20" y="193"/>
                  </a:lnTo>
                  <a:lnTo>
                    <a:pt x="15" y="193"/>
                  </a:lnTo>
                  <a:lnTo>
                    <a:pt x="10" y="177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10" y="162"/>
                  </a:lnTo>
                  <a:lnTo>
                    <a:pt x="5" y="15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0" name="Freeform 204">
              <a:extLst>
                <a:ext uri="{FF2B5EF4-FFF2-40B4-BE49-F238E27FC236}">
                  <a16:creationId xmlns:a16="http://schemas.microsoft.com/office/drawing/2014/main" id="{933D5725-A3B3-EBAD-3241-31C8430E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6" y="4243388"/>
              <a:ext cx="39688" cy="47625"/>
            </a:xfrm>
            <a:custGeom>
              <a:avLst/>
              <a:gdLst>
                <a:gd name="T0" fmla="*/ 5 w 25"/>
                <a:gd name="T1" fmla="*/ 0 h 30"/>
                <a:gd name="T2" fmla="*/ 5 w 25"/>
                <a:gd name="T3" fmla="*/ 0 h 30"/>
                <a:gd name="T4" fmla="*/ 10 w 25"/>
                <a:gd name="T5" fmla="*/ 0 h 30"/>
                <a:gd name="T6" fmla="*/ 15 w 25"/>
                <a:gd name="T7" fmla="*/ 0 h 30"/>
                <a:gd name="T8" fmla="*/ 20 w 25"/>
                <a:gd name="T9" fmla="*/ 5 h 30"/>
                <a:gd name="T10" fmla="*/ 20 w 25"/>
                <a:gd name="T11" fmla="*/ 10 h 30"/>
                <a:gd name="T12" fmla="*/ 20 w 25"/>
                <a:gd name="T13" fmla="*/ 10 h 30"/>
                <a:gd name="T14" fmla="*/ 20 w 25"/>
                <a:gd name="T15" fmla="*/ 15 h 30"/>
                <a:gd name="T16" fmla="*/ 25 w 25"/>
                <a:gd name="T17" fmla="*/ 20 h 30"/>
                <a:gd name="T18" fmla="*/ 25 w 25"/>
                <a:gd name="T19" fmla="*/ 20 h 30"/>
                <a:gd name="T20" fmla="*/ 20 w 25"/>
                <a:gd name="T21" fmla="*/ 25 h 30"/>
                <a:gd name="T22" fmla="*/ 20 w 25"/>
                <a:gd name="T23" fmla="*/ 30 h 30"/>
                <a:gd name="T24" fmla="*/ 15 w 25"/>
                <a:gd name="T25" fmla="*/ 30 h 30"/>
                <a:gd name="T26" fmla="*/ 10 w 25"/>
                <a:gd name="T27" fmla="*/ 25 h 30"/>
                <a:gd name="T28" fmla="*/ 5 w 25"/>
                <a:gd name="T29" fmla="*/ 20 h 30"/>
                <a:gd name="T30" fmla="*/ 5 w 25"/>
                <a:gd name="T31" fmla="*/ 20 h 30"/>
                <a:gd name="T32" fmla="*/ 0 w 25"/>
                <a:gd name="T33" fmla="*/ 20 h 30"/>
                <a:gd name="T34" fmla="*/ 0 w 25"/>
                <a:gd name="T35" fmla="*/ 15 h 30"/>
                <a:gd name="T36" fmla="*/ 0 w 25"/>
                <a:gd name="T37" fmla="*/ 10 h 30"/>
                <a:gd name="T38" fmla="*/ 0 w 25"/>
                <a:gd name="T39" fmla="*/ 10 h 30"/>
                <a:gd name="T40" fmla="*/ 0 w 25"/>
                <a:gd name="T41" fmla="*/ 5 h 30"/>
                <a:gd name="T42" fmla="*/ 0 w 25"/>
                <a:gd name="T43" fmla="*/ 0 h 30"/>
                <a:gd name="T44" fmla="*/ 5 w 25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30">
                  <a:moveTo>
                    <a:pt x="5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0" y="25"/>
                  </a:lnTo>
                  <a:lnTo>
                    <a:pt x="20" y="30"/>
                  </a:lnTo>
                  <a:lnTo>
                    <a:pt x="15" y="30"/>
                  </a:lnTo>
                  <a:lnTo>
                    <a:pt x="10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5" name="Freeform 206">
              <a:extLst>
                <a:ext uri="{FF2B5EF4-FFF2-40B4-BE49-F238E27FC236}">
                  <a16:creationId xmlns:a16="http://schemas.microsoft.com/office/drawing/2014/main" id="{16D365A2-BE9E-A2BA-4D86-ED1A8A0CC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4387850"/>
              <a:ext cx="39688" cy="80963"/>
            </a:xfrm>
            <a:custGeom>
              <a:avLst/>
              <a:gdLst>
                <a:gd name="T0" fmla="*/ 0 w 25"/>
                <a:gd name="T1" fmla="*/ 36 h 51"/>
                <a:gd name="T2" fmla="*/ 0 w 25"/>
                <a:gd name="T3" fmla="*/ 36 h 51"/>
                <a:gd name="T4" fmla="*/ 5 w 25"/>
                <a:gd name="T5" fmla="*/ 20 h 51"/>
                <a:gd name="T6" fmla="*/ 0 w 25"/>
                <a:gd name="T7" fmla="*/ 10 h 51"/>
                <a:gd name="T8" fmla="*/ 0 w 25"/>
                <a:gd name="T9" fmla="*/ 5 h 51"/>
                <a:gd name="T10" fmla="*/ 0 w 25"/>
                <a:gd name="T11" fmla="*/ 0 h 51"/>
                <a:gd name="T12" fmla="*/ 5 w 25"/>
                <a:gd name="T13" fmla="*/ 0 h 51"/>
                <a:gd name="T14" fmla="*/ 5 w 25"/>
                <a:gd name="T15" fmla="*/ 0 h 51"/>
                <a:gd name="T16" fmla="*/ 10 w 25"/>
                <a:gd name="T17" fmla="*/ 0 h 51"/>
                <a:gd name="T18" fmla="*/ 15 w 25"/>
                <a:gd name="T19" fmla="*/ 0 h 51"/>
                <a:gd name="T20" fmla="*/ 20 w 25"/>
                <a:gd name="T21" fmla="*/ 10 h 51"/>
                <a:gd name="T22" fmla="*/ 20 w 25"/>
                <a:gd name="T23" fmla="*/ 10 h 51"/>
                <a:gd name="T24" fmla="*/ 20 w 25"/>
                <a:gd name="T25" fmla="*/ 10 h 51"/>
                <a:gd name="T26" fmla="*/ 20 w 25"/>
                <a:gd name="T27" fmla="*/ 10 h 51"/>
                <a:gd name="T28" fmla="*/ 20 w 25"/>
                <a:gd name="T29" fmla="*/ 10 h 51"/>
                <a:gd name="T30" fmla="*/ 20 w 25"/>
                <a:gd name="T31" fmla="*/ 10 h 51"/>
                <a:gd name="T32" fmla="*/ 20 w 25"/>
                <a:gd name="T33" fmla="*/ 10 h 51"/>
                <a:gd name="T34" fmla="*/ 25 w 25"/>
                <a:gd name="T35" fmla="*/ 20 h 51"/>
                <a:gd name="T36" fmla="*/ 25 w 25"/>
                <a:gd name="T37" fmla="*/ 20 h 51"/>
                <a:gd name="T38" fmla="*/ 20 w 25"/>
                <a:gd name="T39" fmla="*/ 26 h 51"/>
                <a:gd name="T40" fmla="*/ 15 w 25"/>
                <a:gd name="T41" fmla="*/ 26 h 51"/>
                <a:gd name="T42" fmla="*/ 15 w 25"/>
                <a:gd name="T43" fmla="*/ 26 h 51"/>
                <a:gd name="T44" fmla="*/ 15 w 25"/>
                <a:gd name="T45" fmla="*/ 26 h 51"/>
                <a:gd name="T46" fmla="*/ 15 w 25"/>
                <a:gd name="T47" fmla="*/ 26 h 51"/>
                <a:gd name="T48" fmla="*/ 15 w 25"/>
                <a:gd name="T49" fmla="*/ 26 h 51"/>
                <a:gd name="T50" fmla="*/ 15 w 25"/>
                <a:gd name="T51" fmla="*/ 26 h 51"/>
                <a:gd name="T52" fmla="*/ 15 w 25"/>
                <a:gd name="T53" fmla="*/ 26 h 51"/>
                <a:gd name="T54" fmla="*/ 15 w 25"/>
                <a:gd name="T55" fmla="*/ 26 h 51"/>
                <a:gd name="T56" fmla="*/ 15 w 25"/>
                <a:gd name="T57" fmla="*/ 26 h 51"/>
                <a:gd name="T58" fmla="*/ 15 w 25"/>
                <a:gd name="T59" fmla="*/ 26 h 51"/>
                <a:gd name="T60" fmla="*/ 15 w 25"/>
                <a:gd name="T61" fmla="*/ 31 h 51"/>
                <a:gd name="T62" fmla="*/ 20 w 25"/>
                <a:gd name="T63" fmla="*/ 31 h 51"/>
                <a:gd name="T64" fmla="*/ 20 w 25"/>
                <a:gd name="T65" fmla="*/ 31 h 51"/>
                <a:gd name="T66" fmla="*/ 20 w 25"/>
                <a:gd name="T67" fmla="*/ 31 h 51"/>
                <a:gd name="T68" fmla="*/ 20 w 25"/>
                <a:gd name="T69" fmla="*/ 31 h 51"/>
                <a:gd name="T70" fmla="*/ 25 w 25"/>
                <a:gd name="T71" fmla="*/ 31 h 51"/>
                <a:gd name="T72" fmla="*/ 25 w 25"/>
                <a:gd name="T73" fmla="*/ 31 h 51"/>
                <a:gd name="T74" fmla="*/ 25 w 25"/>
                <a:gd name="T75" fmla="*/ 31 h 51"/>
                <a:gd name="T76" fmla="*/ 20 w 25"/>
                <a:gd name="T77" fmla="*/ 31 h 51"/>
                <a:gd name="T78" fmla="*/ 20 w 25"/>
                <a:gd name="T79" fmla="*/ 36 h 51"/>
                <a:gd name="T80" fmla="*/ 15 w 25"/>
                <a:gd name="T81" fmla="*/ 41 h 51"/>
                <a:gd name="T82" fmla="*/ 15 w 25"/>
                <a:gd name="T83" fmla="*/ 46 h 51"/>
                <a:gd name="T84" fmla="*/ 15 w 25"/>
                <a:gd name="T85" fmla="*/ 46 h 51"/>
                <a:gd name="T86" fmla="*/ 15 w 25"/>
                <a:gd name="T87" fmla="*/ 46 h 51"/>
                <a:gd name="T88" fmla="*/ 15 w 25"/>
                <a:gd name="T89" fmla="*/ 51 h 51"/>
                <a:gd name="T90" fmla="*/ 15 w 25"/>
                <a:gd name="T91" fmla="*/ 51 h 51"/>
                <a:gd name="T92" fmla="*/ 15 w 25"/>
                <a:gd name="T93" fmla="*/ 51 h 51"/>
                <a:gd name="T94" fmla="*/ 10 w 25"/>
                <a:gd name="T95" fmla="*/ 51 h 51"/>
                <a:gd name="T96" fmla="*/ 10 w 25"/>
                <a:gd name="T97" fmla="*/ 51 h 51"/>
                <a:gd name="T98" fmla="*/ 10 w 25"/>
                <a:gd name="T99" fmla="*/ 51 h 51"/>
                <a:gd name="T100" fmla="*/ 5 w 25"/>
                <a:gd name="T101" fmla="*/ 46 h 51"/>
                <a:gd name="T102" fmla="*/ 0 w 25"/>
                <a:gd name="T103" fmla="*/ 41 h 51"/>
                <a:gd name="T104" fmla="*/ 0 w 25"/>
                <a:gd name="T10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" h="51">
                  <a:moveTo>
                    <a:pt x="0" y="36"/>
                  </a:moveTo>
                  <a:lnTo>
                    <a:pt x="0" y="36"/>
                  </a:lnTo>
                  <a:lnTo>
                    <a:pt x="5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0" y="31"/>
                  </a:lnTo>
                  <a:lnTo>
                    <a:pt x="20" y="36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0" y="41"/>
                  </a:lnTo>
                  <a:lnTo>
                    <a:pt x="0" y="3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6" name="Freeform 207">
              <a:extLst>
                <a:ext uri="{FF2B5EF4-FFF2-40B4-BE49-F238E27FC236}">
                  <a16:creationId xmlns:a16="http://schemas.microsoft.com/office/drawing/2014/main" id="{4C8AA8B2-DA53-E98A-6EF4-7524BBB7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1" y="4476750"/>
              <a:ext cx="23813" cy="55563"/>
            </a:xfrm>
            <a:custGeom>
              <a:avLst/>
              <a:gdLst>
                <a:gd name="T0" fmla="*/ 15 w 15"/>
                <a:gd name="T1" fmla="*/ 15 h 35"/>
                <a:gd name="T2" fmla="*/ 15 w 15"/>
                <a:gd name="T3" fmla="*/ 15 h 35"/>
                <a:gd name="T4" fmla="*/ 10 w 15"/>
                <a:gd name="T5" fmla="*/ 15 h 35"/>
                <a:gd name="T6" fmla="*/ 10 w 15"/>
                <a:gd name="T7" fmla="*/ 20 h 35"/>
                <a:gd name="T8" fmla="*/ 5 w 15"/>
                <a:gd name="T9" fmla="*/ 20 h 35"/>
                <a:gd name="T10" fmla="*/ 0 w 15"/>
                <a:gd name="T11" fmla="*/ 30 h 35"/>
                <a:gd name="T12" fmla="*/ 0 w 15"/>
                <a:gd name="T13" fmla="*/ 35 h 35"/>
                <a:gd name="T14" fmla="*/ 0 w 15"/>
                <a:gd name="T15" fmla="*/ 25 h 35"/>
                <a:gd name="T16" fmla="*/ 0 w 15"/>
                <a:gd name="T17" fmla="*/ 20 h 35"/>
                <a:gd name="T18" fmla="*/ 0 w 15"/>
                <a:gd name="T19" fmla="*/ 15 h 35"/>
                <a:gd name="T20" fmla="*/ 0 w 15"/>
                <a:gd name="T21" fmla="*/ 15 h 35"/>
                <a:gd name="T22" fmla="*/ 0 w 15"/>
                <a:gd name="T23" fmla="*/ 15 h 35"/>
                <a:gd name="T24" fmla="*/ 0 w 15"/>
                <a:gd name="T25" fmla="*/ 10 h 35"/>
                <a:gd name="T26" fmla="*/ 0 w 15"/>
                <a:gd name="T27" fmla="*/ 5 h 35"/>
                <a:gd name="T28" fmla="*/ 0 w 15"/>
                <a:gd name="T29" fmla="*/ 5 h 35"/>
                <a:gd name="T30" fmla="*/ 0 w 15"/>
                <a:gd name="T31" fmla="*/ 0 h 35"/>
                <a:gd name="T32" fmla="*/ 0 w 15"/>
                <a:gd name="T33" fmla="*/ 0 h 35"/>
                <a:gd name="T34" fmla="*/ 0 w 15"/>
                <a:gd name="T35" fmla="*/ 0 h 35"/>
                <a:gd name="T36" fmla="*/ 0 w 15"/>
                <a:gd name="T37" fmla="*/ 0 h 35"/>
                <a:gd name="T38" fmla="*/ 0 w 15"/>
                <a:gd name="T39" fmla="*/ 0 h 35"/>
                <a:gd name="T40" fmla="*/ 0 w 15"/>
                <a:gd name="T41" fmla="*/ 0 h 35"/>
                <a:gd name="T42" fmla="*/ 0 w 15"/>
                <a:gd name="T43" fmla="*/ 0 h 35"/>
                <a:gd name="T44" fmla="*/ 5 w 15"/>
                <a:gd name="T45" fmla="*/ 5 h 35"/>
                <a:gd name="T46" fmla="*/ 5 w 15"/>
                <a:gd name="T47" fmla="*/ 5 h 35"/>
                <a:gd name="T48" fmla="*/ 5 w 15"/>
                <a:gd name="T49" fmla="*/ 0 h 35"/>
                <a:gd name="T50" fmla="*/ 10 w 15"/>
                <a:gd name="T51" fmla="*/ 0 h 35"/>
                <a:gd name="T52" fmla="*/ 10 w 15"/>
                <a:gd name="T53" fmla="*/ 0 h 35"/>
                <a:gd name="T54" fmla="*/ 10 w 15"/>
                <a:gd name="T55" fmla="*/ 0 h 35"/>
                <a:gd name="T56" fmla="*/ 10 w 15"/>
                <a:gd name="T57" fmla="*/ 0 h 35"/>
                <a:gd name="T58" fmla="*/ 10 w 15"/>
                <a:gd name="T59" fmla="*/ 0 h 35"/>
                <a:gd name="T60" fmla="*/ 10 w 15"/>
                <a:gd name="T61" fmla="*/ 5 h 35"/>
                <a:gd name="T62" fmla="*/ 10 w 15"/>
                <a:gd name="T63" fmla="*/ 5 h 35"/>
                <a:gd name="T64" fmla="*/ 10 w 15"/>
                <a:gd name="T65" fmla="*/ 5 h 35"/>
                <a:gd name="T66" fmla="*/ 10 w 15"/>
                <a:gd name="T67" fmla="*/ 5 h 35"/>
                <a:gd name="T68" fmla="*/ 10 w 15"/>
                <a:gd name="T69" fmla="*/ 10 h 35"/>
                <a:gd name="T70" fmla="*/ 15 w 15"/>
                <a:gd name="T71" fmla="*/ 10 h 35"/>
                <a:gd name="T72" fmla="*/ 15 w 15"/>
                <a:gd name="T73" fmla="*/ 10 h 35"/>
                <a:gd name="T74" fmla="*/ 15 w 15"/>
                <a:gd name="T75" fmla="*/ 15 h 35"/>
                <a:gd name="T76" fmla="*/ 15 w 15"/>
                <a:gd name="T77" fmla="*/ 15 h 35"/>
                <a:gd name="T78" fmla="*/ 15 w 15"/>
                <a:gd name="T79" fmla="*/ 15 h 35"/>
                <a:gd name="T80" fmla="*/ 15 w 15"/>
                <a:gd name="T81" fmla="*/ 15 h 35"/>
                <a:gd name="T82" fmla="*/ 15 w 15"/>
                <a:gd name="T83" fmla="*/ 15 h 35"/>
                <a:gd name="T84" fmla="*/ 15 w 15"/>
                <a:gd name="T85" fmla="*/ 15 h 35"/>
                <a:gd name="T86" fmla="*/ 15 w 15"/>
                <a:gd name="T87" fmla="*/ 15 h 35"/>
                <a:gd name="T88" fmla="*/ 15 w 15"/>
                <a:gd name="T8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" h="35">
                  <a:moveTo>
                    <a:pt x="15" y="15"/>
                  </a:moveTo>
                  <a:lnTo>
                    <a:pt x="15" y="15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7" name="Freeform 208">
              <a:extLst>
                <a:ext uri="{FF2B5EF4-FFF2-40B4-BE49-F238E27FC236}">
                  <a16:creationId xmlns:a16="http://schemas.microsoft.com/office/drawing/2014/main" id="{5C65B21A-847B-1875-373B-8791D87BF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452938"/>
              <a:ext cx="273050" cy="200025"/>
            </a:xfrm>
            <a:custGeom>
              <a:avLst/>
              <a:gdLst>
                <a:gd name="T0" fmla="*/ 162 w 172"/>
                <a:gd name="T1" fmla="*/ 60 h 126"/>
                <a:gd name="T2" fmla="*/ 167 w 172"/>
                <a:gd name="T3" fmla="*/ 60 h 126"/>
                <a:gd name="T4" fmla="*/ 172 w 172"/>
                <a:gd name="T5" fmla="*/ 71 h 126"/>
                <a:gd name="T6" fmla="*/ 172 w 172"/>
                <a:gd name="T7" fmla="*/ 91 h 126"/>
                <a:gd name="T8" fmla="*/ 172 w 172"/>
                <a:gd name="T9" fmla="*/ 106 h 126"/>
                <a:gd name="T10" fmla="*/ 157 w 172"/>
                <a:gd name="T11" fmla="*/ 106 h 126"/>
                <a:gd name="T12" fmla="*/ 147 w 172"/>
                <a:gd name="T13" fmla="*/ 106 h 126"/>
                <a:gd name="T14" fmla="*/ 131 w 172"/>
                <a:gd name="T15" fmla="*/ 106 h 126"/>
                <a:gd name="T16" fmla="*/ 126 w 172"/>
                <a:gd name="T17" fmla="*/ 96 h 126"/>
                <a:gd name="T18" fmla="*/ 91 w 172"/>
                <a:gd name="T19" fmla="*/ 111 h 126"/>
                <a:gd name="T20" fmla="*/ 66 w 172"/>
                <a:gd name="T21" fmla="*/ 116 h 126"/>
                <a:gd name="T22" fmla="*/ 61 w 172"/>
                <a:gd name="T23" fmla="*/ 121 h 126"/>
                <a:gd name="T24" fmla="*/ 45 w 172"/>
                <a:gd name="T25" fmla="*/ 121 h 126"/>
                <a:gd name="T26" fmla="*/ 30 w 172"/>
                <a:gd name="T27" fmla="*/ 126 h 126"/>
                <a:gd name="T28" fmla="*/ 20 w 172"/>
                <a:gd name="T29" fmla="*/ 121 h 126"/>
                <a:gd name="T30" fmla="*/ 15 w 172"/>
                <a:gd name="T31" fmla="*/ 116 h 126"/>
                <a:gd name="T32" fmla="*/ 10 w 172"/>
                <a:gd name="T33" fmla="*/ 106 h 126"/>
                <a:gd name="T34" fmla="*/ 0 w 172"/>
                <a:gd name="T35" fmla="*/ 101 h 126"/>
                <a:gd name="T36" fmla="*/ 0 w 172"/>
                <a:gd name="T37" fmla="*/ 86 h 126"/>
                <a:gd name="T38" fmla="*/ 5 w 172"/>
                <a:gd name="T39" fmla="*/ 76 h 126"/>
                <a:gd name="T40" fmla="*/ 15 w 172"/>
                <a:gd name="T41" fmla="*/ 76 h 126"/>
                <a:gd name="T42" fmla="*/ 20 w 172"/>
                <a:gd name="T43" fmla="*/ 66 h 126"/>
                <a:gd name="T44" fmla="*/ 15 w 172"/>
                <a:gd name="T45" fmla="*/ 45 h 126"/>
                <a:gd name="T46" fmla="*/ 25 w 172"/>
                <a:gd name="T47" fmla="*/ 35 h 126"/>
                <a:gd name="T48" fmla="*/ 40 w 172"/>
                <a:gd name="T49" fmla="*/ 30 h 126"/>
                <a:gd name="T50" fmla="*/ 45 w 172"/>
                <a:gd name="T51" fmla="*/ 15 h 126"/>
                <a:gd name="T52" fmla="*/ 55 w 172"/>
                <a:gd name="T53" fmla="*/ 15 h 126"/>
                <a:gd name="T54" fmla="*/ 61 w 172"/>
                <a:gd name="T55" fmla="*/ 10 h 126"/>
                <a:gd name="T56" fmla="*/ 66 w 172"/>
                <a:gd name="T57" fmla="*/ 0 h 126"/>
                <a:gd name="T58" fmla="*/ 76 w 172"/>
                <a:gd name="T59" fmla="*/ 10 h 126"/>
                <a:gd name="T60" fmla="*/ 76 w 172"/>
                <a:gd name="T61" fmla="*/ 15 h 126"/>
                <a:gd name="T62" fmla="*/ 86 w 172"/>
                <a:gd name="T63" fmla="*/ 20 h 126"/>
                <a:gd name="T64" fmla="*/ 91 w 172"/>
                <a:gd name="T65" fmla="*/ 25 h 126"/>
                <a:gd name="T66" fmla="*/ 96 w 172"/>
                <a:gd name="T67" fmla="*/ 25 h 126"/>
                <a:gd name="T68" fmla="*/ 101 w 172"/>
                <a:gd name="T69" fmla="*/ 30 h 126"/>
                <a:gd name="T70" fmla="*/ 101 w 172"/>
                <a:gd name="T71" fmla="*/ 40 h 126"/>
                <a:gd name="T72" fmla="*/ 101 w 172"/>
                <a:gd name="T73" fmla="*/ 45 h 126"/>
                <a:gd name="T74" fmla="*/ 111 w 172"/>
                <a:gd name="T75" fmla="*/ 35 h 126"/>
                <a:gd name="T76" fmla="*/ 116 w 172"/>
                <a:gd name="T77" fmla="*/ 45 h 126"/>
                <a:gd name="T78" fmla="*/ 126 w 172"/>
                <a:gd name="T79" fmla="*/ 45 h 126"/>
                <a:gd name="T80" fmla="*/ 131 w 172"/>
                <a:gd name="T81" fmla="*/ 55 h 126"/>
                <a:gd name="T82" fmla="*/ 142 w 172"/>
                <a:gd name="T83" fmla="*/ 55 h 126"/>
                <a:gd name="T84" fmla="*/ 147 w 172"/>
                <a:gd name="T85" fmla="*/ 50 h 126"/>
                <a:gd name="T86" fmla="*/ 152 w 172"/>
                <a:gd name="T87" fmla="*/ 45 h 126"/>
                <a:gd name="T88" fmla="*/ 162 w 172"/>
                <a:gd name="T89" fmla="*/ 50 h 126"/>
                <a:gd name="T90" fmla="*/ 162 w 172"/>
                <a:gd name="T91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126">
                  <a:moveTo>
                    <a:pt x="162" y="60"/>
                  </a:moveTo>
                  <a:lnTo>
                    <a:pt x="162" y="60"/>
                  </a:lnTo>
                  <a:lnTo>
                    <a:pt x="167" y="55"/>
                  </a:lnTo>
                  <a:lnTo>
                    <a:pt x="167" y="60"/>
                  </a:lnTo>
                  <a:lnTo>
                    <a:pt x="167" y="66"/>
                  </a:lnTo>
                  <a:lnTo>
                    <a:pt x="172" y="71"/>
                  </a:lnTo>
                  <a:lnTo>
                    <a:pt x="167" y="81"/>
                  </a:lnTo>
                  <a:lnTo>
                    <a:pt x="172" y="91"/>
                  </a:lnTo>
                  <a:lnTo>
                    <a:pt x="172" y="96"/>
                  </a:lnTo>
                  <a:lnTo>
                    <a:pt x="172" y="106"/>
                  </a:lnTo>
                  <a:lnTo>
                    <a:pt x="162" y="106"/>
                  </a:lnTo>
                  <a:lnTo>
                    <a:pt x="157" y="106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36" y="106"/>
                  </a:lnTo>
                  <a:lnTo>
                    <a:pt x="131" y="106"/>
                  </a:lnTo>
                  <a:lnTo>
                    <a:pt x="131" y="101"/>
                  </a:lnTo>
                  <a:lnTo>
                    <a:pt x="126" y="96"/>
                  </a:lnTo>
                  <a:lnTo>
                    <a:pt x="101" y="111"/>
                  </a:lnTo>
                  <a:lnTo>
                    <a:pt x="91" y="111"/>
                  </a:lnTo>
                  <a:lnTo>
                    <a:pt x="76" y="116"/>
                  </a:lnTo>
                  <a:lnTo>
                    <a:pt x="66" y="116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5" y="121"/>
                  </a:lnTo>
                  <a:lnTo>
                    <a:pt x="45" y="121"/>
                  </a:lnTo>
                  <a:lnTo>
                    <a:pt x="40" y="121"/>
                  </a:lnTo>
                  <a:lnTo>
                    <a:pt x="30" y="126"/>
                  </a:lnTo>
                  <a:lnTo>
                    <a:pt x="25" y="126"/>
                  </a:lnTo>
                  <a:lnTo>
                    <a:pt x="20" y="121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1"/>
                  </a:lnTo>
                  <a:lnTo>
                    <a:pt x="10" y="106"/>
                  </a:lnTo>
                  <a:lnTo>
                    <a:pt x="10" y="101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15" y="76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55"/>
                  </a:lnTo>
                  <a:lnTo>
                    <a:pt x="15" y="4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5" y="25"/>
                  </a:lnTo>
                  <a:lnTo>
                    <a:pt x="45" y="15"/>
                  </a:lnTo>
                  <a:lnTo>
                    <a:pt x="50" y="10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5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6" y="25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1" y="50"/>
                  </a:lnTo>
                  <a:lnTo>
                    <a:pt x="101" y="45"/>
                  </a:lnTo>
                  <a:lnTo>
                    <a:pt x="106" y="35"/>
                  </a:lnTo>
                  <a:lnTo>
                    <a:pt x="111" y="35"/>
                  </a:lnTo>
                  <a:lnTo>
                    <a:pt x="116" y="40"/>
                  </a:lnTo>
                  <a:lnTo>
                    <a:pt x="116" y="45"/>
                  </a:lnTo>
                  <a:lnTo>
                    <a:pt x="121" y="45"/>
                  </a:lnTo>
                  <a:lnTo>
                    <a:pt x="126" y="45"/>
                  </a:lnTo>
                  <a:lnTo>
                    <a:pt x="126" y="50"/>
                  </a:lnTo>
                  <a:lnTo>
                    <a:pt x="131" y="55"/>
                  </a:lnTo>
                  <a:lnTo>
                    <a:pt x="136" y="60"/>
                  </a:lnTo>
                  <a:lnTo>
                    <a:pt x="142" y="55"/>
                  </a:lnTo>
                  <a:lnTo>
                    <a:pt x="142" y="50"/>
                  </a:lnTo>
                  <a:lnTo>
                    <a:pt x="147" y="50"/>
                  </a:lnTo>
                  <a:lnTo>
                    <a:pt x="152" y="50"/>
                  </a:lnTo>
                  <a:lnTo>
                    <a:pt x="152" y="45"/>
                  </a:lnTo>
                  <a:lnTo>
                    <a:pt x="157" y="45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6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8" name="Freeform 209">
              <a:extLst>
                <a:ext uri="{FF2B5EF4-FFF2-40B4-BE49-F238E27FC236}">
                  <a16:creationId xmlns:a16="http://schemas.microsoft.com/office/drawing/2014/main" id="{812C2E48-49AC-5553-D0A6-0194D690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6" y="4356100"/>
              <a:ext cx="80963" cy="104775"/>
            </a:xfrm>
            <a:custGeom>
              <a:avLst/>
              <a:gdLst>
                <a:gd name="T0" fmla="*/ 16 w 51"/>
                <a:gd name="T1" fmla="*/ 15 h 66"/>
                <a:gd name="T2" fmla="*/ 16 w 51"/>
                <a:gd name="T3" fmla="*/ 15 h 66"/>
                <a:gd name="T4" fmla="*/ 21 w 51"/>
                <a:gd name="T5" fmla="*/ 10 h 66"/>
                <a:gd name="T6" fmla="*/ 21 w 51"/>
                <a:gd name="T7" fmla="*/ 5 h 66"/>
                <a:gd name="T8" fmla="*/ 26 w 51"/>
                <a:gd name="T9" fmla="*/ 5 h 66"/>
                <a:gd name="T10" fmla="*/ 31 w 51"/>
                <a:gd name="T11" fmla="*/ 0 h 66"/>
                <a:gd name="T12" fmla="*/ 36 w 51"/>
                <a:gd name="T13" fmla="*/ 0 h 66"/>
                <a:gd name="T14" fmla="*/ 31 w 51"/>
                <a:gd name="T15" fmla="*/ 0 h 66"/>
                <a:gd name="T16" fmla="*/ 36 w 51"/>
                <a:gd name="T17" fmla="*/ 5 h 66"/>
                <a:gd name="T18" fmla="*/ 41 w 51"/>
                <a:gd name="T19" fmla="*/ 15 h 66"/>
                <a:gd name="T20" fmla="*/ 36 w 51"/>
                <a:gd name="T21" fmla="*/ 20 h 66"/>
                <a:gd name="T22" fmla="*/ 36 w 51"/>
                <a:gd name="T23" fmla="*/ 20 h 66"/>
                <a:gd name="T24" fmla="*/ 36 w 51"/>
                <a:gd name="T25" fmla="*/ 30 h 66"/>
                <a:gd name="T26" fmla="*/ 36 w 51"/>
                <a:gd name="T27" fmla="*/ 30 h 66"/>
                <a:gd name="T28" fmla="*/ 41 w 51"/>
                <a:gd name="T29" fmla="*/ 30 h 66"/>
                <a:gd name="T30" fmla="*/ 46 w 51"/>
                <a:gd name="T31" fmla="*/ 46 h 66"/>
                <a:gd name="T32" fmla="*/ 51 w 51"/>
                <a:gd name="T33" fmla="*/ 46 h 66"/>
                <a:gd name="T34" fmla="*/ 51 w 51"/>
                <a:gd name="T35" fmla="*/ 51 h 66"/>
                <a:gd name="T36" fmla="*/ 46 w 51"/>
                <a:gd name="T37" fmla="*/ 56 h 66"/>
                <a:gd name="T38" fmla="*/ 41 w 51"/>
                <a:gd name="T39" fmla="*/ 61 h 66"/>
                <a:gd name="T40" fmla="*/ 36 w 51"/>
                <a:gd name="T41" fmla="*/ 61 h 66"/>
                <a:gd name="T42" fmla="*/ 31 w 51"/>
                <a:gd name="T43" fmla="*/ 66 h 66"/>
                <a:gd name="T44" fmla="*/ 21 w 51"/>
                <a:gd name="T45" fmla="*/ 66 h 66"/>
                <a:gd name="T46" fmla="*/ 16 w 51"/>
                <a:gd name="T47" fmla="*/ 66 h 66"/>
                <a:gd name="T48" fmla="*/ 10 w 51"/>
                <a:gd name="T49" fmla="*/ 61 h 66"/>
                <a:gd name="T50" fmla="*/ 10 w 51"/>
                <a:gd name="T51" fmla="*/ 61 h 66"/>
                <a:gd name="T52" fmla="*/ 5 w 51"/>
                <a:gd name="T53" fmla="*/ 51 h 66"/>
                <a:gd name="T54" fmla="*/ 0 w 51"/>
                <a:gd name="T55" fmla="*/ 46 h 66"/>
                <a:gd name="T56" fmla="*/ 5 w 51"/>
                <a:gd name="T57" fmla="*/ 35 h 66"/>
                <a:gd name="T58" fmla="*/ 5 w 51"/>
                <a:gd name="T59" fmla="*/ 30 h 66"/>
                <a:gd name="T60" fmla="*/ 5 w 51"/>
                <a:gd name="T61" fmla="*/ 25 h 66"/>
                <a:gd name="T62" fmla="*/ 10 w 51"/>
                <a:gd name="T63" fmla="*/ 20 h 66"/>
                <a:gd name="T64" fmla="*/ 16 w 51"/>
                <a:gd name="T65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66">
                  <a:moveTo>
                    <a:pt x="16" y="15"/>
                  </a:moveTo>
                  <a:lnTo>
                    <a:pt x="16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6" y="5"/>
                  </a:lnTo>
                  <a:lnTo>
                    <a:pt x="41" y="15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6" y="46"/>
                  </a:lnTo>
                  <a:lnTo>
                    <a:pt x="51" y="46"/>
                  </a:lnTo>
                  <a:lnTo>
                    <a:pt x="51" y="51"/>
                  </a:lnTo>
                  <a:lnTo>
                    <a:pt x="46" y="56"/>
                  </a:lnTo>
                  <a:lnTo>
                    <a:pt x="41" y="61"/>
                  </a:lnTo>
                  <a:lnTo>
                    <a:pt x="36" y="61"/>
                  </a:lnTo>
                  <a:lnTo>
                    <a:pt x="31" y="66"/>
                  </a:lnTo>
                  <a:lnTo>
                    <a:pt x="21" y="66"/>
                  </a:lnTo>
                  <a:lnTo>
                    <a:pt x="16" y="6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6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9" name="Freeform 210">
              <a:extLst>
                <a:ext uri="{FF2B5EF4-FFF2-40B4-BE49-F238E27FC236}">
                  <a16:creationId xmlns:a16="http://schemas.microsoft.com/office/drawing/2014/main" id="{BAC8C18D-6328-9AF2-E413-5BE040512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6" y="4340225"/>
              <a:ext cx="265113" cy="361950"/>
            </a:xfrm>
            <a:custGeom>
              <a:avLst/>
              <a:gdLst>
                <a:gd name="T0" fmla="*/ 167 w 167"/>
                <a:gd name="T1" fmla="*/ 111 h 228"/>
                <a:gd name="T2" fmla="*/ 157 w 167"/>
                <a:gd name="T3" fmla="*/ 121 h 228"/>
                <a:gd name="T4" fmla="*/ 152 w 167"/>
                <a:gd name="T5" fmla="*/ 142 h 228"/>
                <a:gd name="T6" fmla="*/ 142 w 167"/>
                <a:gd name="T7" fmla="*/ 142 h 228"/>
                <a:gd name="T8" fmla="*/ 122 w 167"/>
                <a:gd name="T9" fmla="*/ 142 h 228"/>
                <a:gd name="T10" fmla="*/ 132 w 167"/>
                <a:gd name="T11" fmla="*/ 167 h 228"/>
                <a:gd name="T12" fmla="*/ 137 w 167"/>
                <a:gd name="T13" fmla="*/ 182 h 228"/>
                <a:gd name="T14" fmla="*/ 137 w 167"/>
                <a:gd name="T15" fmla="*/ 202 h 228"/>
                <a:gd name="T16" fmla="*/ 137 w 167"/>
                <a:gd name="T17" fmla="*/ 212 h 228"/>
                <a:gd name="T18" fmla="*/ 137 w 167"/>
                <a:gd name="T19" fmla="*/ 228 h 228"/>
                <a:gd name="T20" fmla="*/ 122 w 167"/>
                <a:gd name="T21" fmla="*/ 223 h 228"/>
                <a:gd name="T22" fmla="*/ 101 w 167"/>
                <a:gd name="T23" fmla="*/ 218 h 228"/>
                <a:gd name="T24" fmla="*/ 91 w 167"/>
                <a:gd name="T25" fmla="*/ 218 h 228"/>
                <a:gd name="T26" fmla="*/ 91 w 167"/>
                <a:gd name="T27" fmla="*/ 212 h 228"/>
                <a:gd name="T28" fmla="*/ 71 w 167"/>
                <a:gd name="T29" fmla="*/ 218 h 228"/>
                <a:gd name="T30" fmla="*/ 51 w 167"/>
                <a:gd name="T31" fmla="*/ 223 h 228"/>
                <a:gd name="T32" fmla="*/ 41 w 167"/>
                <a:gd name="T33" fmla="*/ 218 h 228"/>
                <a:gd name="T34" fmla="*/ 20 w 167"/>
                <a:gd name="T35" fmla="*/ 192 h 228"/>
                <a:gd name="T36" fmla="*/ 10 w 167"/>
                <a:gd name="T37" fmla="*/ 187 h 228"/>
                <a:gd name="T38" fmla="*/ 0 w 167"/>
                <a:gd name="T39" fmla="*/ 177 h 228"/>
                <a:gd name="T40" fmla="*/ 20 w 167"/>
                <a:gd name="T41" fmla="*/ 137 h 228"/>
                <a:gd name="T42" fmla="*/ 15 w 167"/>
                <a:gd name="T43" fmla="*/ 121 h 228"/>
                <a:gd name="T44" fmla="*/ 15 w 167"/>
                <a:gd name="T45" fmla="*/ 111 h 228"/>
                <a:gd name="T46" fmla="*/ 5 w 167"/>
                <a:gd name="T47" fmla="*/ 106 h 228"/>
                <a:gd name="T48" fmla="*/ 15 w 167"/>
                <a:gd name="T49" fmla="*/ 96 h 228"/>
                <a:gd name="T50" fmla="*/ 15 w 167"/>
                <a:gd name="T51" fmla="*/ 71 h 228"/>
                <a:gd name="T52" fmla="*/ 10 w 167"/>
                <a:gd name="T53" fmla="*/ 66 h 228"/>
                <a:gd name="T54" fmla="*/ 15 w 167"/>
                <a:gd name="T55" fmla="*/ 56 h 228"/>
                <a:gd name="T56" fmla="*/ 20 w 167"/>
                <a:gd name="T57" fmla="*/ 40 h 228"/>
                <a:gd name="T58" fmla="*/ 30 w 167"/>
                <a:gd name="T59" fmla="*/ 30 h 228"/>
                <a:gd name="T60" fmla="*/ 61 w 167"/>
                <a:gd name="T61" fmla="*/ 10 h 228"/>
                <a:gd name="T62" fmla="*/ 81 w 167"/>
                <a:gd name="T63" fmla="*/ 20 h 228"/>
                <a:gd name="T64" fmla="*/ 91 w 167"/>
                <a:gd name="T65" fmla="*/ 15 h 228"/>
                <a:gd name="T66" fmla="*/ 91 w 167"/>
                <a:gd name="T67" fmla="*/ 15 h 228"/>
                <a:gd name="T68" fmla="*/ 101 w 167"/>
                <a:gd name="T69" fmla="*/ 15 h 228"/>
                <a:gd name="T70" fmla="*/ 106 w 167"/>
                <a:gd name="T71" fmla="*/ 0 h 228"/>
                <a:gd name="T72" fmla="*/ 117 w 167"/>
                <a:gd name="T73" fmla="*/ 15 h 228"/>
                <a:gd name="T74" fmla="*/ 112 w 167"/>
                <a:gd name="T75" fmla="*/ 25 h 228"/>
                <a:gd name="T76" fmla="*/ 101 w 167"/>
                <a:gd name="T77" fmla="*/ 40 h 228"/>
                <a:gd name="T78" fmla="*/ 101 w 167"/>
                <a:gd name="T79" fmla="*/ 61 h 228"/>
                <a:gd name="T80" fmla="*/ 112 w 167"/>
                <a:gd name="T81" fmla="*/ 76 h 228"/>
                <a:gd name="T82" fmla="*/ 132 w 167"/>
                <a:gd name="T83" fmla="*/ 71 h 228"/>
                <a:gd name="T84" fmla="*/ 147 w 167"/>
                <a:gd name="T85" fmla="*/ 61 h 228"/>
                <a:gd name="T86" fmla="*/ 157 w 167"/>
                <a:gd name="T87" fmla="*/ 76 h 228"/>
                <a:gd name="T88" fmla="*/ 152 w 167"/>
                <a:gd name="T89" fmla="*/ 86 h 228"/>
                <a:gd name="T90" fmla="*/ 162 w 167"/>
                <a:gd name="T91" fmla="*/ 1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7" h="228">
                  <a:moveTo>
                    <a:pt x="162" y="106"/>
                  </a:moveTo>
                  <a:lnTo>
                    <a:pt x="162" y="106"/>
                  </a:lnTo>
                  <a:lnTo>
                    <a:pt x="167" y="111"/>
                  </a:lnTo>
                  <a:lnTo>
                    <a:pt x="162" y="116"/>
                  </a:lnTo>
                  <a:lnTo>
                    <a:pt x="157" y="116"/>
                  </a:lnTo>
                  <a:lnTo>
                    <a:pt x="157" y="121"/>
                  </a:lnTo>
                  <a:lnTo>
                    <a:pt x="152" y="131"/>
                  </a:lnTo>
                  <a:lnTo>
                    <a:pt x="157" y="137"/>
                  </a:lnTo>
                  <a:lnTo>
                    <a:pt x="152" y="142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42" y="142"/>
                  </a:lnTo>
                  <a:lnTo>
                    <a:pt x="137" y="142"/>
                  </a:lnTo>
                  <a:lnTo>
                    <a:pt x="127" y="142"/>
                  </a:lnTo>
                  <a:lnTo>
                    <a:pt x="122" y="142"/>
                  </a:lnTo>
                  <a:lnTo>
                    <a:pt x="127" y="152"/>
                  </a:lnTo>
                  <a:lnTo>
                    <a:pt x="132" y="162"/>
                  </a:lnTo>
                  <a:lnTo>
                    <a:pt x="132" y="167"/>
                  </a:lnTo>
                  <a:lnTo>
                    <a:pt x="132" y="177"/>
                  </a:lnTo>
                  <a:lnTo>
                    <a:pt x="137" y="177"/>
                  </a:lnTo>
                  <a:lnTo>
                    <a:pt x="137" y="182"/>
                  </a:lnTo>
                  <a:lnTo>
                    <a:pt x="137" y="187"/>
                  </a:lnTo>
                  <a:lnTo>
                    <a:pt x="137" y="197"/>
                  </a:lnTo>
                  <a:lnTo>
                    <a:pt x="137" y="202"/>
                  </a:lnTo>
                  <a:lnTo>
                    <a:pt x="142" y="207"/>
                  </a:lnTo>
                  <a:lnTo>
                    <a:pt x="142" y="207"/>
                  </a:lnTo>
                  <a:lnTo>
                    <a:pt x="137" y="212"/>
                  </a:lnTo>
                  <a:lnTo>
                    <a:pt x="137" y="218"/>
                  </a:lnTo>
                  <a:lnTo>
                    <a:pt x="142" y="223"/>
                  </a:lnTo>
                  <a:lnTo>
                    <a:pt x="137" y="228"/>
                  </a:lnTo>
                  <a:lnTo>
                    <a:pt x="132" y="228"/>
                  </a:lnTo>
                  <a:lnTo>
                    <a:pt x="127" y="228"/>
                  </a:lnTo>
                  <a:lnTo>
                    <a:pt x="122" y="223"/>
                  </a:lnTo>
                  <a:lnTo>
                    <a:pt x="112" y="223"/>
                  </a:lnTo>
                  <a:lnTo>
                    <a:pt x="106" y="218"/>
                  </a:lnTo>
                  <a:lnTo>
                    <a:pt x="101" y="218"/>
                  </a:lnTo>
                  <a:lnTo>
                    <a:pt x="96" y="212"/>
                  </a:lnTo>
                  <a:lnTo>
                    <a:pt x="91" y="212"/>
                  </a:lnTo>
                  <a:lnTo>
                    <a:pt x="91" y="218"/>
                  </a:lnTo>
                  <a:lnTo>
                    <a:pt x="91" y="212"/>
                  </a:lnTo>
                  <a:lnTo>
                    <a:pt x="91" y="212"/>
                  </a:lnTo>
                  <a:lnTo>
                    <a:pt x="91" y="212"/>
                  </a:lnTo>
                  <a:lnTo>
                    <a:pt x="76" y="212"/>
                  </a:lnTo>
                  <a:lnTo>
                    <a:pt x="76" y="218"/>
                  </a:lnTo>
                  <a:lnTo>
                    <a:pt x="71" y="218"/>
                  </a:lnTo>
                  <a:lnTo>
                    <a:pt x="66" y="218"/>
                  </a:lnTo>
                  <a:lnTo>
                    <a:pt x="56" y="223"/>
                  </a:lnTo>
                  <a:lnTo>
                    <a:pt x="51" y="223"/>
                  </a:lnTo>
                  <a:lnTo>
                    <a:pt x="46" y="228"/>
                  </a:lnTo>
                  <a:lnTo>
                    <a:pt x="41" y="223"/>
                  </a:lnTo>
                  <a:lnTo>
                    <a:pt x="41" y="218"/>
                  </a:lnTo>
                  <a:lnTo>
                    <a:pt x="36" y="218"/>
                  </a:lnTo>
                  <a:lnTo>
                    <a:pt x="25" y="197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5" y="192"/>
                  </a:lnTo>
                  <a:lnTo>
                    <a:pt x="10" y="187"/>
                  </a:lnTo>
                  <a:lnTo>
                    <a:pt x="5" y="187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5" y="147"/>
                  </a:lnTo>
                  <a:lnTo>
                    <a:pt x="20" y="137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5" y="121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1"/>
                  </a:lnTo>
                  <a:lnTo>
                    <a:pt x="10" y="111"/>
                  </a:lnTo>
                  <a:lnTo>
                    <a:pt x="10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15" y="101"/>
                  </a:lnTo>
                  <a:lnTo>
                    <a:pt x="15" y="96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5" y="71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0" y="66"/>
                  </a:lnTo>
                  <a:lnTo>
                    <a:pt x="5" y="66"/>
                  </a:lnTo>
                  <a:lnTo>
                    <a:pt x="10" y="61"/>
                  </a:lnTo>
                  <a:lnTo>
                    <a:pt x="15" y="56"/>
                  </a:lnTo>
                  <a:lnTo>
                    <a:pt x="20" y="56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1" y="25"/>
                  </a:lnTo>
                  <a:lnTo>
                    <a:pt x="61" y="10"/>
                  </a:lnTo>
                  <a:lnTo>
                    <a:pt x="71" y="15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81" y="15"/>
                  </a:lnTo>
                  <a:lnTo>
                    <a:pt x="81" y="10"/>
                  </a:lnTo>
                  <a:lnTo>
                    <a:pt x="91" y="15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91" y="15"/>
                  </a:lnTo>
                  <a:lnTo>
                    <a:pt x="91" y="10"/>
                  </a:lnTo>
                  <a:lnTo>
                    <a:pt x="96" y="10"/>
                  </a:lnTo>
                  <a:lnTo>
                    <a:pt x="101" y="15"/>
                  </a:lnTo>
                  <a:lnTo>
                    <a:pt x="106" y="10"/>
                  </a:lnTo>
                  <a:lnTo>
                    <a:pt x="106" y="5"/>
                  </a:lnTo>
                  <a:lnTo>
                    <a:pt x="106" y="0"/>
                  </a:lnTo>
                  <a:lnTo>
                    <a:pt x="106" y="5"/>
                  </a:lnTo>
                  <a:lnTo>
                    <a:pt x="112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20"/>
                  </a:lnTo>
                  <a:lnTo>
                    <a:pt x="112" y="25"/>
                  </a:lnTo>
                  <a:lnTo>
                    <a:pt x="106" y="30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1" y="45"/>
                  </a:lnTo>
                  <a:lnTo>
                    <a:pt x="96" y="56"/>
                  </a:lnTo>
                  <a:lnTo>
                    <a:pt x="101" y="6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12" y="76"/>
                  </a:lnTo>
                  <a:lnTo>
                    <a:pt x="117" y="76"/>
                  </a:lnTo>
                  <a:lnTo>
                    <a:pt x="127" y="76"/>
                  </a:lnTo>
                  <a:lnTo>
                    <a:pt x="132" y="71"/>
                  </a:lnTo>
                  <a:lnTo>
                    <a:pt x="137" y="71"/>
                  </a:lnTo>
                  <a:lnTo>
                    <a:pt x="142" y="66"/>
                  </a:lnTo>
                  <a:lnTo>
                    <a:pt x="147" y="61"/>
                  </a:lnTo>
                  <a:lnTo>
                    <a:pt x="147" y="6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7" y="8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57" y="101"/>
                  </a:lnTo>
                  <a:lnTo>
                    <a:pt x="162" y="106"/>
                  </a:lnTo>
                  <a:lnTo>
                    <a:pt x="162" y="10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0" name="Freeform 211">
              <a:extLst>
                <a:ext uri="{FF2B5EF4-FFF2-40B4-BE49-F238E27FC236}">
                  <a16:creationId xmlns:a16="http://schemas.microsoft.com/office/drawing/2014/main" id="{62479B4B-B370-22F3-00D7-991BAD074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4789488"/>
              <a:ext cx="152400" cy="96838"/>
            </a:xfrm>
            <a:custGeom>
              <a:avLst/>
              <a:gdLst>
                <a:gd name="T0" fmla="*/ 91 w 96"/>
                <a:gd name="T1" fmla="*/ 21 h 61"/>
                <a:gd name="T2" fmla="*/ 91 w 96"/>
                <a:gd name="T3" fmla="*/ 21 h 61"/>
                <a:gd name="T4" fmla="*/ 91 w 96"/>
                <a:gd name="T5" fmla="*/ 21 h 61"/>
                <a:gd name="T6" fmla="*/ 96 w 96"/>
                <a:gd name="T7" fmla="*/ 26 h 61"/>
                <a:gd name="T8" fmla="*/ 96 w 96"/>
                <a:gd name="T9" fmla="*/ 31 h 61"/>
                <a:gd name="T10" fmla="*/ 96 w 96"/>
                <a:gd name="T11" fmla="*/ 31 h 61"/>
                <a:gd name="T12" fmla="*/ 96 w 96"/>
                <a:gd name="T13" fmla="*/ 31 h 61"/>
                <a:gd name="T14" fmla="*/ 96 w 96"/>
                <a:gd name="T15" fmla="*/ 31 h 61"/>
                <a:gd name="T16" fmla="*/ 91 w 96"/>
                <a:gd name="T17" fmla="*/ 31 h 61"/>
                <a:gd name="T18" fmla="*/ 86 w 96"/>
                <a:gd name="T19" fmla="*/ 31 h 61"/>
                <a:gd name="T20" fmla="*/ 81 w 96"/>
                <a:gd name="T21" fmla="*/ 36 h 61"/>
                <a:gd name="T22" fmla="*/ 76 w 96"/>
                <a:gd name="T23" fmla="*/ 41 h 61"/>
                <a:gd name="T24" fmla="*/ 76 w 96"/>
                <a:gd name="T25" fmla="*/ 41 h 61"/>
                <a:gd name="T26" fmla="*/ 76 w 96"/>
                <a:gd name="T27" fmla="*/ 41 h 61"/>
                <a:gd name="T28" fmla="*/ 76 w 96"/>
                <a:gd name="T29" fmla="*/ 46 h 61"/>
                <a:gd name="T30" fmla="*/ 76 w 96"/>
                <a:gd name="T31" fmla="*/ 51 h 61"/>
                <a:gd name="T32" fmla="*/ 76 w 96"/>
                <a:gd name="T33" fmla="*/ 51 h 61"/>
                <a:gd name="T34" fmla="*/ 56 w 96"/>
                <a:gd name="T35" fmla="*/ 61 h 61"/>
                <a:gd name="T36" fmla="*/ 46 w 96"/>
                <a:gd name="T37" fmla="*/ 56 h 61"/>
                <a:gd name="T38" fmla="*/ 20 w 96"/>
                <a:gd name="T39" fmla="*/ 41 h 61"/>
                <a:gd name="T40" fmla="*/ 20 w 96"/>
                <a:gd name="T41" fmla="*/ 36 h 61"/>
                <a:gd name="T42" fmla="*/ 15 w 96"/>
                <a:gd name="T43" fmla="*/ 31 h 61"/>
                <a:gd name="T44" fmla="*/ 10 w 96"/>
                <a:gd name="T45" fmla="*/ 31 h 61"/>
                <a:gd name="T46" fmla="*/ 5 w 96"/>
                <a:gd name="T47" fmla="*/ 31 h 61"/>
                <a:gd name="T48" fmla="*/ 0 w 96"/>
                <a:gd name="T49" fmla="*/ 31 h 61"/>
                <a:gd name="T50" fmla="*/ 0 w 96"/>
                <a:gd name="T51" fmla="*/ 36 h 61"/>
                <a:gd name="T52" fmla="*/ 0 w 96"/>
                <a:gd name="T53" fmla="*/ 26 h 61"/>
                <a:gd name="T54" fmla="*/ 10 w 96"/>
                <a:gd name="T55" fmla="*/ 21 h 61"/>
                <a:gd name="T56" fmla="*/ 25 w 96"/>
                <a:gd name="T57" fmla="*/ 10 h 61"/>
                <a:gd name="T58" fmla="*/ 25 w 96"/>
                <a:gd name="T59" fmla="*/ 16 h 61"/>
                <a:gd name="T60" fmla="*/ 25 w 96"/>
                <a:gd name="T61" fmla="*/ 16 h 61"/>
                <a:gd name="T62" fmla="*/ 25 w 96"/>
                <a:gd name="T63" fmla="*/ 16 h 61"/>
                <a:gd name="T64" fmla="*/ 30 w 96"/>
                <a:gd name="T65" fmla="*/ 16 h 61"/>
                <a:gd name="T66" fmla="*/ 35 w 96"/>
                <a:gd name="T67" fmla="*/ 10 h 61"/>
                <a:gd name="T68" fmla="*/ 40 w 96"/>
                <a:gd name="T69" fmla="*/ 5 h 61"/>
                <a:gd name="T70" fmla="*/ 46 w 96"/>
                <a:gd name="T71" fmla="*/ 0 h 61"/>
                <a:gd name="T72" fmla="*/ 51 w 96"/>
                <a:gd name="T73" fmla="*/ 0 h 61"/>
                <a:gd name="T74" fmla="*/ 81 w 96"/>
                <a:gd name="T75" fmla="*/ 16 h 61"/>
                <a:gd name="T76" fmla="*/ 86 w 96"/>
                <a:gd name="T77" fmla="*/ 16 h 61"/>
                <a:gd name="T78" fmla="*/ 86 w 96"/>
                <a:gd name="T79" fmla="*/ 16 h 61"/>
                <a:gd name="T80" fmla="*/ 91 w 96"/>
                <a:gd name="T81" fmla="*/ 16 h 61"/>
                <a:gd name="T82" fmla="*/ 91 w 96"/>
                <a:gd name="T83" fmla="*/ 16 h 61"/>
                <a:gd name="T84" fmla="*/ 91 w 96"/>
                <a:gd name="T85" fmla="*/ 21 h 61"/>
                <a:gd name="T86" fmla="*/ 91 w 96"/>
                <a:gd name="T87" fmla="*/ 21 h 61"/>
                <a:gd name="T88" fmla="*/ 91 w 96"/>
                <a:gd name="T89" fmla="*/ 21 h 61"/>
                <a:gd name="T90" fmla="*/ 91 w 96"/>
                <a:gd name="T91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61">
                  <a:moveTo>
                    <a:pt x="91" y="21"/>
                  </a:moveTo>
                  <a:lnTo>
                    <a:pt x="91" y="21"/>
                  </a:lnTo>
                  <a:lnTo>
                    <a:pt x="91" y="21"/>
                  </a:lnTo>
                  <a:lnTo>
                    <a:pt x="96" y="26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1" y="31"/>
                  </a:lnTo>
                  <a:lnTo>
                    <a:pt x="86" y="31"/>
                  </a:lnTo>
                  <a:lnTo>
                    <a:pt x="81" y="36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6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56" y="61"/>
                  </a:lnTo>
                  <a:lnTo>
                    <a:pt x="46" y="56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15" y="31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1"/>
                  </a:lnTo>
                  <a:lnTo>
                    <a:pt x="25" y="10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1" name="Freeform 212">
              <a:extLst>
                <a:ext uri="{FF2B5EF4-FFF2-40B4-BE49-F238E27FC236}">
                  <a16:creationId xmlns:a16="http://schemas.microsoft.com/office/drawing/2014/main" id="{A3500E7C-294E-176F-B235-43379E97B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4749800"/>
              <a:ext cx="57150" cy="39688"/>
            </a:xfrm>
            <a:custGeom>
              <a:avLst/>
              <a:gdLst>
                <a:gd name="T0" fmla="*/ 15 w 36"/>
                <a:gd name="T1" fmla="*/ 0 h 25"/>
                <a:gd name="T2" fmla="*/ 15 w 36"/>
                <a:gd name="T3" fmla="*/ 0 h 25"/>
                <a:gd name="T4" fmla="*/ 10 w 36"/>
                <a:gd name="T5" fmla="*/ 0 h 25"/>
                <a:gd name="T6" fmla="*/ 10 w 36"/>
                <a:gd name="T7" fmla="*/ 0 h 25"/>
                <a:gd name="T8" fmla="*/ 5 w 36"/>
                <a:gd name="T9" fmla="*/ 5 h 25"/>
                <a:gd name="T10" fmla="*/ 5 w 36"/>
                <a:gd name="T11" fmla="*/ 5 h 25"/>
                <a:gd name="T12" fmla="*/ 10 w 36"/>
                <a:gd name="T13" fmla="*/ 5 h 25"/>
                <a:gd name="T14" fmla="*/ 10 w 36"/>
                <a:gd name="T15" fmla="*/ 10 h 25"/>
                <a:gd name="T16" fmla="*/ 5 w 36"/>
                <a:gd name="T17" fmla="*/ 15 h 25"/>
                <a:gd name="T18" fmla="*/ 0 w 36"/>
                <a:gd name="T19" fmla="*/ 20 h 25"/>
                <a:gd name="T20" fmla="*/ 5 w 36"/>
                <a:gd name="T21" fmla="*/ 25 h 25"/>
                <a:gd name="T22" fmla="*/ 10 w 36"/>
                <a:gd name="T23" fmla="*/ 25 h 25"/>
                <a:gd name="T24" fmla="*/ 15 w 36"/>
                <a:gd name="T25" fmla="*/ 20 h 25"/>
                <a:gd name="T26" fmla="*/ 15 w 36"/>
                <a:gd name="T27" fmla="*/ 10 h 25"/>
                <a:gd name="T28" fmla="*/ 20 w 36"/>
                <a:gd name="T29" fmla="*/ 5 h 25"/>
                <a:gd name="T30" fmla="*/ 20 w 36"/>
                <a:gd name="T31" fmla="*/ 5 h 25"/>
                <a:gd name="T32" fmla="*/ 25 w 36"/>
                <a:gd name="T33" fmla="*/ 5 h 25"/>
                <a:gd name="T34" fmla="*/ 20 w 36"/>
                <a:gd name="T35" fmla="*/ 5 h 25"/>
                <a:gd name="T36" fmla="*/ 15 w 36"/>
                <a:gd name="T37" fmla="*/ 0 h 25"/>
                <a:gd name="T38" fmla="*/ 30 w 36"/>
                <a:gd name="T39" fmla="*/ 20 h 25"/>
                <a:gd name="T40" fmla="*/ 30 w 36"/>
                <a:gd name="T41" fmla="*/ 20 h 25"/>
                <a:gd name="T42" fmla="*/ 30 w 36"/>
                <a:gd name="T43" fmla="*/ 20 h 25"/>
                <a:gd name="T44" fmla="*/ 30 w 36"/>
                <a:gd name="T45" fmla="*/ 15 h 25"/>
                <a:gd name="T46" fmla="*/ 30 w 36"/>
                <a:gd name="T47" fmla="*/ 15 h 25"/>
                <a:gd name="T48" fmla="*/ 30 w 36"/>
                <a:gd name="T49" fmla="*/ 15 h 25"/>
                <a:gd name="T50" fmla="*/ 30 w 36"/>
                <a:gd name="T51" fmla="*/ 10 h 25"/>
                <a:gd name="T52" fmla="*/ 30 w 36"/>
                <a:gd name="T53" fmla="*/ 10 h 25"/>
                <a:gd name="T54" fmla="*/ 25 w 36"/>
                <a:gd name="T55" fmla="*/ 10 h 25"/>
                <a:gd name="T56" fmla="*/ 20 w 36"/>
                <a:gd name="T57" fmla="*/ 20 h 25"/>
                <a:gd name="T58" fmla="*/ 20 w 36"/>
                <a:gd name="T59" fmla="*/ 20 h 25"/>
                <a:gd name="T60" fmla="*/ 20 w 36"/>
                <a:gd name="T61" fmla="*/ 20 h 25"/>
                <a:gd name="T62" fmla="*/ 36 w 36"/>
                <a:gd name="T63" fmla="*/ 25 h 25"/>
                <a:gd name="T64" fmla="*/ 36 w 36"/>
                <a:gd name="T65" fmla="*/ 20 h 25"/>
                <a:gd name="T66" fmla="*/ 30 w 36"/>
                <a:gd name="T67" fmla="*/ 20 h 25"/>
                <a:gd name="T68" fmla="*/ 30 w 36"/>
                <a:gd name="T6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25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0"/>
                  </a:lnTo>
                  <a:moveTo>
                    <a:pt x="30" y="20"/>
                  </a:moveTo>
                  <a:lnTo>
                    <a:pt x="30" y="20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30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2" name="Freeform 213">
              <a:extLst>
                <a:ext uri="{FF2B5EF4-FFF2-40B4-BE49-F238E27FC236}">
                  <a16:creationId xmlns:a16="http://schemas.microsoft.com/office/drawing/2014/main" id="{A2BC0503-B962-99EF-B7F6-FEE38B2E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3889375"/>
              <a:ext cx="136525" cy="73025"/>
            </a:xfrm>
            <a:custGeom>
              <a:avLst/>
              <a:gdLst>
                <a:gd name="T0" fmla="*/ 5 w 86"/>
                <a:gd name="T1" fmla="*/ 16 h 46"/>
                <a:gd name="T2" fmla="*/ 5 w 86"/>
                <a:gd name="T3" fmla="*/ 16 h 46"/>
                <a:gd name="T4" fmla="*/ 5 w 86"/>
                <a:gd name="T5" fmla="*/ 10 h 46"/>
                <a:gd name="T6" fmla="*/ 0 w 86"/>
                <a:gd name="T7" fmla="*/ 5 h 46"/>
                <a:gd name="T8" fmla="*/ 5 w 86"/>
                <a:gd name="T9" fmla="*/ 5 h 46"/>
                <a:gd name="T10" fmla="*/ 10 w 86"/>
                <a:gd name="T11" fmla="*/ 5 h 46"/>
                <a:gd name="T12" fmla="*/ 20 w 86"/>
                <a:gd name="T13" fmla="*/ 5 h 46"/>
                <a:gd name="T14" fmla="*/ 35 w 86"/>
                <a:gd name="T15" fmla="*/ 0 h 46"/>
                <a:gd name="T16" fmla="*/ 45 w 86"/>
                <a:gd name="T17" fmla="*/ 5 h 46"/>
                <a:gd name="T18" fmla="*/ 55 w 86"/>
                <a:gd name="T19" fmla="*/ 0 h 46"/>
                <a:gd name="T20" fmla="*/ 60 w 86"/>
                <a:gd name="T21" fmla="*/ 5 h 46"/>
                <a:gd name="T22" fmla="*/ 65 w 86"/>
                <a:gd name="T23" fmla="*/ 5 h 46"/>
                <a:gd name="T24" fmla="*/ 65 w 86"/>
                <a:gd name="T25" fmla="*/ 5 h 46"/>
                <a:gd name="T26" fmla="*/ 76 w 86"/>
                <a:gd name="T27" fmla="*/ 0 h 46"/>
                <a:gd name="T28" fmla="*/ 76 w 86"/>
                <a:gd name="T29" fmla="*/ 0 h 46"/>
                <a:gd name="T30" fmla="*/ 86 w 86"/>
                <a:gd name="T31" fmla="*/ 0 h 46"/>
                <a:gd name="T32" fmla="*/ 86 w 86"/>
                <a:gd name="T33" fmla="*/ 0 h 46"/>
                <a:gd name="T34" fmla="*/ 86 w 86"/>
                <a:gd name="T35" fmla="*/ 10 h 46"/>
                <a:gd name="T36" fmla="*/ 86 w 86"/>
                <a:gd name="T37" fmla="*/ 16 h 46"/>
                <a:gd name="T38" fmla="*/ 81 w 86"/>
                <a:gd name="T39" fmla="*/ 21 h 46"/>
                <a:gd name="T40" fmla="*/ 81 w 86"/>
                <a:gd name="T41" fmla="*/ 21 h 46"/>
                <a:gd name="T42" fmla="*/ 76 w 86"/>
                <a:gd name="T43" fmla="*/ 21 h 46"/>
                <a:gd name="T44" fmla="*/ 65 w 86"/>
                <a:gd name="T45" fmla="*/ 26 h 46"/>
                <a:gd name="T46" fmla="*/ 55 w 86"/>
                <a:gd name="T47" fmla="*/ 31 h 46"/>
                <a:gd name="T48" fmla="*/ 55 w 86"/>
                <a:gd name="T49" fmla="*/ 31 h 46"/>
                <a:gd name="T50" fmla="*/ 50 w 86"/>
                <a:gd name="T51" fmla="*/ 36 h 46"/>
                <a:gd name="T52" fmla="*/ 40 w 86"/>
                <a:gd name="T53" fmla="*/ 41 h 46"/>
                <a:gd name="T54" fmla="*/ 40 w 86"/>
                <a:gd name="T55" fmla="*/ 46 h 46"/>
                <a:gd name="T56" fmla="*/ 30 w 86"/>
                <a:gd name="T57" fmla="*/ 46 h 46"/>
                <a:gd name="T58" fmla="*/ 25 w 86"/>
                <a:gd name="T59" fmla="*/ 41 h 46"/>
                <a:gd name="T60" fmla="*/ 20 w 86"/>
                <a:gd name="T61" fmla="*/ 36 h 46"/>
                <a:gd name="T62" fmla="*/ 20 w 86"/>
                <a:gd name="T63" fmla="*/ 31 h 46"/>
                <a:gd name="T64" fmla="*/ 15 w 86"/>
                <a:gd name="T65" fmla="*/ 31 h 46"/>
                <a:gd name="T66" fmla="*/ 15 w 86"/>
                <a:gd name="T67" fmla="*/ 26 h 46"/>
                <a:gd name="T68" fmla="*/ 10 w 86"/>
                <a:gd name="T69" fmla="*/ 31 h 46"/>
                <a:gd name="T70" fmla="*/ 5 w 86"/>
                <a:gd name="T71" fmla="*/ 26 h 46"/>
                <a:gd name="T72" fmla="*/ 5 w 86"/>
                <a:gd name="T73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46">
                  <a:moveTo>
                    <a:pt x="5" y="16"/>
                  </a:moveTo>
                  <a:lnTo>
                    <a:pt x="5" y="16"/>
                  </a:lnTo>
                  <a:lnTo>
                    <a:pt x="5" y="1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5" y="0"/>
                  </a:lnTo>
                  <a:lnTo>
                    <a:pt x="45" y="5"/>
                  </a:lnTo>
                  <a:lnTo>
                    <a:pt x="55" y="0"/>
                  </a:lnTo>
                  <a:lnTo>
                    <a:pt x="60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86" y="16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6" y="21"/>
                  </a:lnTo>
                  <a:lnTo>
                    <a:pt x="65" y="26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0" y="41"/>
                  </a:lnTo>
                  <a:lnTo>
                    <a:pt x="40" y="46"/>
                  </a:lnTo>
                  <a:lnTo>
                    <a:pt x="30" y="46"/>
                  </a:lnTo>
                  <a:lnTo>
                    <a:pt x="25" y="41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5" y="31"/>
                  </a:lnTo>
                  <a:lnTo>
                    <a:pt x="15" y="26"/>
                  </a:lnTo>
                  <a:lnTo>
                    <a:pt x="10" y="31"/>
                  </a:lnTo>
                  <a:lnTo>
                    <a:pt x="5" y="26"/>
                  </a:lnTo>
                  <a:lnTo>
                    <a:pt x="5" y="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3" name="Freeform 214">
              <a:extLst>
                <a:ext uri="{FF2B5EF4-FFF2-40B4-BE49-F238E27FC236}">
                  <a16:creationId xmlns:a16="http://schemas.microsoft.com/office/drawing/2014/main" id="{543A6703-B095-2878-AF87-73EA1654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6" y="3889375"/>
              <a:ext cx="39688" cy="41275"/>
            </a:xfrm>
            <a:custGeom>
              <a:avLst/>
              <a:gdLst>
                <a:gd name="T0" fmla="*/ 15 w 25"/>
                <a:gd name="T1" fmla="*/ 0 h 26"/>
                <a:gd name="T2" fmla="*/ 15 w 25"/>
                <a:gd name="T3" fmla="*/ 0 h 26"/>
                <a:gd name="T4" fmla="*/ 20 w 25"/>
                <a:gd name="T5" fmla="*/ 0 h 26"/>
                <a:gd name="T6" fmla="*/ 25 w 25"/>
                <a:gd name="T7" fmla="*/ 10 h 26"/>
                <a:gd name="T8" fmla="*/ 20 w 25"/>
                <a:gd name="T9" fmla="*/ 16 h 26"/>
                <a:gd name="T10" fmla="*/ 10 w 25"/>
                <a:gd name="T11" fmla="*/ 26 h 26"/>
                <a:gd name="T12" fmla="*/ 5 w 25"/>
                <a:gd name="T13" fmla="*/ 26 h 26"/>
                <a:gd name="T14" fmla="*/ 0 w 25"/>
                <a:gd name="T15" fmla="*/ 10 h 26"/>
                <a:gd name="T16" fmla="*/ 0 w 25"/>
                <a:gd name="T17" fmla="*/ 5 h 26"/>
                <a:gd name="T18" fmla="*/ 5 w 25"/>
                <a:gd name="T19" fmla="*/ 0 h 26"/>
                <a:gd name="T20" fmla="*/ 15 w 2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6">
                  <a:moveTo>
                    <a:pt x="15" y="0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5" y="10"/>
                  </a:lnTo>
                  <a:lnTo>
                    <a:pt x="20" y="16"/>
                  </a:lnTo>
                  <a:lnTo>
                    <a:pt x="10" y="26"/>
                  </a:lnTo>
                  <a:lnTo>
                    <a:pt x="5" y="2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4" name="Freeform 215">
              <a:extLst>
                <a:ext uri="{FF2B5EF4-FFF2-40B4-BE49-F238E27FC236}">
                  <a16:creationId xmlns:a16="http://schemas.microsoft.com/office/drawing/2014/main" id="{973B8058-028B-5EEC-DFE2-772AD985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3841750"/>
              <a:ext cx="112713" cy="120650"/>
            </a:xfrm>
            <a:custGeom>
              <a:avLst/>
              <a:gdLst>
                <a:gd name="T0" fmla="*/ 15 w 71"/>
                <a:gd name="T1" fmla="*/ 10 h 76"/>
                <a:gd name="T2" fmla="*/ 15 w 71"/>
                <a:gd name="T3" fmla="*/ 10 h 76"/>
                <a:gd name="T4" fmla="*/ 25 w 71"/>
                <a:gd name="T5" fmla="*/ 5 h 76"/>
                <a:gd name="T6" fmla="*/ 30 w 71"/>
                <a:gd name="T7" fmla="*/ 0 h 76"/>
                <a:gd name="T8" fmla="*/ 30 w 71"/>
                <a:gd name="T9" fmla="*/ 5 h 76"/>
                <a:gd name="T10" fmla="*/ 35 w 71"/>
                <a:gd name="T11" fmla="*/ 5 h 76"/>
                <a:gd name="T12" fmla="*/ 40 w 71"/>
                <a:gd name="T13" fmla="*/ 5 h 76"/>
                <a:gd name="T14" fmla="*/ 45 w 71"/>
                <a:gd name="T15" fmla="*/ 5 h 76"/>
                <a:gd name="T16" fmla="*/ 51 w 71"/>
                <a:gd name="T17" fmla="*/ 10 h 76"/>
                <a:gd name="T18" fmla="*/ 56 w 71"/>
                <a:gd name="T19" fmla="*/ 15 h 76"/>
                <a:gd name="T20" fmla="*/ 71 w 71"/>
                <a:gd name="T21" fmla="*/ 20 h 76"/>
                <a:gd name="T22" fmla="*/ 71 w 71"/>
                <a:gd name="T23" fmla="*/ 25 h 76"/>
                <a:gd name="T24" fmla="*/ 66 w 71"/>
                <a:gd name="T25" fmla="*/ 30 h 76"/>
                <a:gd name="T26" fmla="*/ 56 w 71"/>
                <a:gd name="T27" fmla="*/ 30 h 76"/>
                <a:gd name="T28" fmla="*/ 56 w 71"/>
                <a:gd name="T29" fmla="*/ 30 h 76"/>
                <a:gd name="T30" fmla="*/ 56 w 71"/>
                <a:gd name="T31" fmla="*/ 35 h 76"/>
                <a:gd name="T32" fmla="*/ 56 w 71"/>
                <a:gd name="T33" fmla="*/ 35 h 76"/>
                <a:gd name="T34" fmla="*/ 56 w 71"/>
                <a:gd name="T35" fmla="*/ 35 h 76"/>
                <a:gd name="T36" fmla="*/ 51 w 71"/>
                <a:gd name="T37" fmla="*/ 40 h 76"/>
                <a:gd name="T38" fmla="*/ 45 w 71"/>
                <a:gd name="T39" fmla="*/ 51 h 76"/>
                <a:gd name="T40" fmla="*/ 20 w 71"/>
                <a:gd name="T41" fmla="*/ 66 h 76"/>
                <a:gd name="T42" fmla="*/ 20 w 71"/>
                <a:gd name="T43" fmla="*/ 71 h 76"/>
                <a:gd name="T44" fmla="*/ 15 w 71"/>
                <a:gd name="T45" fmla="*/ 76 h 76"/>
                <a:gd name="T46" fmla="*/ 10 w 71"/>
                <a:gd name="T47" fmla="*/ 71 h 76"/>
                <a:gd name="T48" fmla="*/ 5 w 71"/>
                <a:gd name="T49" fmla="*/ 66 h 76"/>
                <a:gd name="T50" fmla="*/ 5 w 71"/>
                <a:gd name="T51" fmla="*/ 56 h 76"/>
                <a:gd name="T52" fmla="*/ 0 w 71"/>
                <a:gd name="T53" fmla="*/ 46 h 76"/>
                <a:gd name="T54" fmla="*/ 0 w 71"/>
                <a:gd name="T55" fmla="*/ 40 h 76"/>
                <a:gd name="T56" fmla="*/ 0 w 71"/>
                <a:gd name="T57" fmla="*/ 30 h 76"/>
                <a:gd name="T58" fmla="*/ 0 w 71"/>
                <a:gd name="T59" fmla="*/ 25 h 76"/>
                <a:gd name="T60" fmla="*/ 0 w 71"/>
                <a:gd name="T61" fmla="*/ 20 h 76"/>
                <a:gd name="T62" fmla="*/ 0 w 71"/>
                <a:gd name="T63" fmla="*/ 15 h 76"/>
                <a:gd name="T64" fmla="*/ 5 w 71"/>
                <a:gd name="T65" fmla="*/ 10 h 76"/>
                <a:gd name="T66" fmla="*/ 15 w 71"/>
                <a:gd name="T6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76">
                  <a:moveTo>
                    <a:pt x="15" y="10"/>
                  </a:moveTo>
                  <a:lnTo>
                    <a:pt x="15" y="10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10"/>
                  </a:lnTo>
                  <a:lnTo>
                    <a:pt x="56" y="15"/>
                  </a:lnTo>
                  <a:lnTo>
                    <a:pt x="71" y="20"/>
                  </a:lnTo>
                  <a:lnTo>
                    <a:pt x="71" y="25"/>
                  </a:lnTo>
                  <a:lnTo>
                    <a:pt x="6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1" y="40"/>
                  </a:lnTo>
                  <a:lnTo>
                    <a:pt x="45" y="51"/>
                  </a:lnTo>
                  <a:lnTo>
                    <a:pt x="20" y="66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5" y="5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5" name="Freeform 216">
              <a:extLst>
                <a:ext uri="{FF2B5EF4-FFF2-40B4-BE49-F238E27FC236}">
                  <a16:creationId xmlns:a16="http://schemas.microsoft.com/office/drawing/2014/main" id="{F5AEB990-30B1-CA67-1E58-1FF6D95D1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3729038"/>
              <a:ext cx="31750" cy="57150"/>
            </a:xfrm>
            <a:custGeom>
              <a:avLst/>
              <a:gdLst>
                <a:gd name="T0" fmla="*/ 15 w 20"/>
                <a:gd name="T1" fmla="*/ 0 h 36"/>
                <a:gd name="T2" fmla="*/ 15 w 20"/>
                <a:gd name="T3" fmla="*/ 0 h 36"/>
                <a:gd name="T4" fmla="*/ 20 w 20"/>
                <a:gd name="T5" fmla="*/ 10 h 36"/>
                <a:gd name="T6" fmla="*/ 20 w 20"/>
                <a:gd name="T7" fmla="*/ 15 h 36"/>
                <a:gd name="T8" fmla="*/ 20 w 20"/>
                <a:gd name="T9" fmla="*/ 20 h 36"/>
                <a:gd name="T10" fmla="*/ 15 w 20"/>
                <a:gd name="T11" fmla="*/ 30 h 36"/>
                <a:gd name="T12" fmla="*/ 10 w 20"/>
                <a:gd name="T13" fmla="*/ 36 h 36"/>
                <a:gd name="T14" fmla="*/ 5 w 20"/>
                <a:gd name="T15" fmla="*/ 30 h 36"/>
                <a:gd name="T16" fmla="*/ 0 w 20"/>
                <a:gd name="T17" fmla="*/ 30 h 36"/>
                <a:gd name="T18" fmla="*/ 0 w 20"/>
                <a:gd name="T19" fmla="*/ 20 h 36"/>
                <a:gd name="T20" fmla="*/ 0 w 20"/>
                <a:gd name="T21" fmla="*/ 10 h 36"/>
                <a:gd name="T22" fmla="*/ 0 w 20"/>
                <a:gd name="T23" fmla="*/ 5 h 36"/>
                <a:gd name="T24" fmla="*/ 5 w 20"/>
                <a:gd name="T25" fmla="*/ 0 h 36"/>
                <a:gd name="T26" fmla="*/ 10 w 20"/>
                <a:gd name="T27" fmla="*/ 0 h 36"/>
                <a:gd name="T28" fmla="*/ 15 w 2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36">
                  <a:moveTo>
                    <a:pt x="15" y="0"/>
                  </a:moveTo>
                  <a:lnTo>
                    <a:pt x="15" y="0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15" y="30"/>
                  </a:lnTo>
                  <a:lnTo>
                    <a:pt x="10" y="36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6" name="Freeform 217">
              <a:extLst>
                <a:ext uri="{FF2B5EF4-FFF2-40B4-BE49-F238E27FC236}">
                  <a16:creationId xmlns:a16="http://schemas.microsoft.com/office/drawing/2014/main" id="{73211467-F313-169B-ACEA-997C36A22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8938" y="3487738"/>
              <a:ext cx="200025" cy="346075"/>
            </a:xfrm>
            <a:custGeom>
              <a:avLst/>
              <a:gdLst>
                <a:gd name="T0" fmla="*/ 71 w 126"/>
                <a:gd name="T1" fmla="*/ 10 h 218"/>
                <a:gd name="T2" fmla="*/ 81 w 126"/>
                <a:gd name="T3" fmla="*/ 10 h 218"/>
                <a:gd name="T4" fmla="*/ 101 w 126"/>
                <a:gd name="T5" fmla="*/ 10 h 218"/>
                <a:gd name="T6" fmla="*/ 101 w 126"/>
                <a:gd name="T7" fmla="*/ 20 h 218"/>
                <a:gd name="T8" fmla="*/ 106 w 126"/>
                <a:gd name="T9" fmla="*/ 31 h 218"/>
                <a:gd name="T10" fmla="*/ 106 w 126"/>
                <a:gd name="T11" fmla="*/ 36 h 218"/>
                <a:gd name="T12" fmla="*/ 111 w 126"/>
                <a:gd name="T13" fmla="*/ 51 h 218"/>
                <a:gd name="T14" fmla="*/ 106 w 126"/>
                <a:gd name="T15" fmla="*/ 66 h 218"/>
                <a:gd name="T16" fmla="*/ 116 w 126"/>
                <a:gd name="T17" fmla="*/ 76 h 218"/>
                <a:gd name="T18" fmla="*/ 126 w 126"/>
                <a:gd name="T19" fmla="*/ 76 h 218"/>
                <a:gd name="T20" fmla="*/ 126 w 126"/>
                <a:gd name="T21" fmla="*/ 81 h 218"/>
                <a:gd name="T22" fmla="*/ 116 w 126"/>
                <a:gd name="T23" fmla="*/ 91 h 218"/>
                <a:gd name="T24" fmla="*/ 111 w 126"/>
                <a:gd name="T25" fmla="*/ 101 h 218"/>
                <a:gd name="T26" fmla="*/ 116 w 126"/>
                <a:gd name="T27" fmla="*/ 107 h 218"/>
                <a:gd name="T28" fmla="*/ 116 w 126"/>
                <a:gd name="T29" fmla="*/ 122 h 218"/>
                <a:gd name="T30" fmla="*/ 116 w 126"/>
                <a:gd name="T31" fmla="*/ 132 h 218"/>
                <a:gd name="T32" fmla="*/ 101 w 126"/>
                <a:gd name="T33" fmla="*/ 147 h 218"/>
                <a:gd name="T34" fmla="*/ 101 w 126"/>
                <a:gd name="T35" fmla="*/ 162 h 218"/>
                <a:gd name="T36" fmla="*/ 91 w 126"/>
                <a:gd name="T37" fmla="*/ 182 h 218"/>
                <a:gd name="T38" fmla="*/ 76 w 126"/>
                <a:gd name="T39" fmla="*/ 193 h 218"/>
                <a:gd name="T40" fmla="*/ 66 w 126"/>
                <a:gd name="T41" fmla="*/ 203 h 218"/>
                <a:gd name="T42" fmla="*/ 50 w 126"/>
                <a:gd name="T43" fmla="*/ 208 h 218"/>
                <a:gd name="T44" fmla="*/ 35 w 126"/>
                <a:gd name="T45" fmla="*/ 213 h 218"/>
                <a:gd name="T46" fmla="*/ 20 w 126"/>
                <a:gd name="T47" fmla="*/ 213 h 218"/>
                <a:gd name="T48" fmla="*/ 15 w 126"/>
                <a:gd name="T49" fmla="*/ 188 h 218"/>
                <a:gd name="T50" fmla="*/ 10 w 126"/>
                <a:gd name="T51" fmla="*/ 177 h 218"/>
                <a:gd name="T52" fmla="*/ 10 w 126"/>
                <a:gd name="T53" fmla="*/ 152 h 218"/>
                <a:gd name="T54" fmla="*/ 0 w 126"/>
                <a:gd name="T55" fmla="*/ 132 h 218"/>
                <a:gd name="T56" fmla="*/ 10 w 126"/>
                <a:gd name="T57" fmla="*/ 122 h 218"/>
                <a:gd name="T58" fmla="*/ 10 w 126"/>
                <a:gd name="T59" fmla="*/ 101 h 218"/>
                <a:gd name="T60" fmla="*/ 25 w 126"/>
                <a:gd name="T61" fmla="*/ 96 h 218"/>
                <a:gd name="T62" fmla="*/ 30 w 126"/>
                <a:gd name="T63" fmla="*/ 86 h 218"/>
                <a:gd name="T64" fmla="*/ 30 w 126"/>
                <a:gd name="T65" fmla="*/ 71 h 218"/>
                <a:gd name="T66" fmla="*/ 35 w 126"/>
                <a:gd name="T67" fmla="*/ 61 h 218"/>
                <a:gd name="T68" fmla="*/ 40 w 126"/>
                <a:gd name="T69" fmla="*/ 51 h 218"/>
                <a:gd name="T70" fmla="*/ 40 w 126"/>
                <a:gd name="T71" fmla="*/ 41 h 218"/>
                <a:gd name="T72" fmla="*/ 50 w 126"/>
                <a:gd name="T73" fmla="*/ 26 h 218"/>
                <a:gd name="T74" fmla="*/ 60 w 126"/>
                <a:gd name="T75" fmla="*/ 26 h 218"/>
                <a:gd name="T76" fmla="*/ 40 w 126"/>
                <a:gd name="T77" fmla="*/ 172 h 218"/>
                <a:gd name="T78" fmla="*/ 35 w 126"/>
                <a:gd name="T79" fmla="*/ 152 h 218"/>
                <a:gd name="T80" fmla="*/ 20 w 126"/>
                <a:gd name="T81" fmla="*/ 157 h 218"/>
                <a:gd name="T82" fmla="*/ 20 w 126"/>
                <a:gd name="T83" fmla="*/ 182 h 218"/>
                <a:gd name="T84" fmla="*/ 35 w 126"/>
                <a:gd name="T85" fmla="*/ 18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218">
                  <a:moveTo>
                    <a:pt x="66" y="15"/>
                  </a:moveTo>
                  <a:lnTo>
                    <a:pt x="66" y="15"/>
                  </a:lnTo>
                  <a:lnTo>
                    <a:pt x="71" y="10"/>
                  </a:lnTo>
                  <a:lnTo>
                    <a:pt x="76" y="0"/>
                  </a:lnTo>
                  <a:lnTo>
                    <a:pt x="81" y="5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101" y="10"/>
                  </a:lnTo>
                  <a:lnTo>
                    <a:pt x="101" y="15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6" y="36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06" y="56"/>
                  </a:lnTo>
                  <a:lnTo>
                    <a:pt x="106" y="66"/>
                  </a:lnTo>
                  <a:lnTo>
                    <a:pt x="101" y="76"/>
                  </a:lnTo>
                  <a:lnTo>
                    <a:pt x="111" y="81"/>
                  </a:lnTo>
                  <a:lnTo>
                    <a:pt x="116" y="76"/>
                  </a:lnTo>
                  <a:lnTo>
                    <a:pt x="121" y="76"/>
                  </a:lnTo>
                  <a:lnTo>
                    <a:pt x="126" y="81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81"/>
                  </a:lnTo>
                  <a:lnTo>
                    <a:pt x="121" y="86"/>
                  </a:lnTo>
                  <a:lnTo>
                    <a:pt x="116" y="86"/>
                  </a:lnTo>
                  <a:lnTo>
                    <a:pt x="116" y="91"/>
                  </a:lnTo>
                  <a:lnTo>
                    <a:pt x="111" y="91"/>
                  </a:lnTo>
                  <a:lnTo>
                    <a:pt x="111" y="96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6" y="101"/>
                  </a:lnTo>
                  <a:lnTo>
                    <a:pt x="116" y="107"/>
                  </a:lnTo>
                  <a:lnTo>
                    <a:pt x="116" y="112"/>
                  </a:lnTo>
                  <a:lnTo>
                    <a:pt x="116" y="117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16" y="127"/>
                  </a:lnTo>
                  <a:lnTo>
                    <a:pt x="116" y="132"/>
                  </a:lnTo>
                  <a:lnTo>
                    <a:pt x="111" y="137"/>
                  </a:lnTo>
                  <a:lnTo>
                    <a:pt x="106" y="142"/>
                  </a:lnTo>
                  <a:lnTo>
                    <a:pt x="101" y="147"/>
                  </a:lnTo>
                  <a:lnTo>
                    <a:pt x="101" y="152"/>
                  </a:lnTo>
                  <a:lnTo>
                    <a:pt x="106" y="162"/>
                  </a:lnTo>
                  <a:lnTo>
                    <a:pt x="101" y="162"/>
                  </a:lnTo>
                  <a:lnTo>
                    <a:pt x="96" y="167"/>
                  </a:lnTo>
                  <a:lnTo>
                    <a:pt x="96" y="172"/>
                  </a:lnTo>
                  <a:lnTo>
                    <a:pt x="91" y="182"/>
                  </a:lnTo>
                  <a:lnTo>
                    <a:pt x="81" y="188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1" y="198"/>
                  </a:lnTo>
                  <a:lnTo>
                    <a:pt x="66" y="203"/>
                  </a:lnTo>
                  <a:lnTo>
                    <a:pt x="66" y="203"/>
                  </a:lnTo>
                  <a:lnTo>
                    <a:pt x="66" y="208"/>
                  </a:lnTo>
                  <a:lnTo>
                    <a:pt x="50" y="208"/>
                  </a:lnTo>
                  <a:lnTo>
                    <a:pt x="45" y="203"/>
                  </a:lnTo>
                  <a:lnTo>
                    <a:pt x="40" y="208"/>
                  </a:lnTo>
                  <a:lnTo>
                    <a:pt x="35" y="213"/>
                  </a:lnTo>
                  <a:lnTo>
                    <a:pt x="30" y="213"/>
                  </a:lnTo>
                  <a:lnTo>
                    <a:pt x="25" y="218"/>
                  </a:lnTo>
                  <a:lnTo>
                    <a:pt x="20" y="213"/>
                  </a:lnTo>
                  <a:lnTo>
                    <a:pt x="15" y="208"/>
                  </a:lnTo>
                  <a:lnTo>
                    <a:pt x="10" y="203"/>
                  </a:lnTo>
                  <a:lnTo>
                    <a:pt x="15" y="188"/>
                  </a:lnTo>
                  <a:lnTo>
                    <a:pt x="15" y="188"/>
                  </a:lnTo>
                  <a:lnTo>
                    <a:pt x="20" y="182"/>
                  </a:lnTo>
                  <a:lnTo>
                    <a:pt x="10" y="177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0" y="152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0" y="132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10" y="12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10" y="101"/>
                  </a:lnTo>
                  <a:lnTo>
                    <a:pt x="15" y="101"/>
                  </a:lnTo>
                  <a:lnTo>
                    <a:pt x="20" y="96"/>
                  </a:lnTo>
                  <a:lnTo>
                    <a:pt x="25" y="96"/>
                  </a:lnTo>
                  <a:lnTo>
                    <a:pt x="30" y="96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25" y="76"/>
                  </a:lnTo>
                  <a:lnTo>
                    <a:pt x="30" y="76"/>
                  </a:lnTo>
                  <a:lnTo>
                    <a:pt x="30" y="71"/>
                  </a:lnTo>
                  <a:lnTo>
                    <a:pt x="35" y="71"/>
                  </a:lnTo>
                  <a:lnTo>
                    <a:pt x="30" y="66"/>
                  </a:lnTo>
                  <a:lnTo>
                    <a:pt x="35" y="61"/>
                  </a:lnTo>
                  <a:lnTo>
                    <a:pt x="30" y="61"/>
                  </a:lnTo>
                  <a:lnTo>
                    <a:pt x="30" y="56"/>
                  </a:lnTo>
                  <a:lnTo>
                    <a:pt x="40" y="51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5" y="26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6" y="15"/>
                  </a:lnTo>
                  <a:moveTo>
                    <a:pt x="40" y="172"/>
                  </a:moveTo>
                  <a:lnTo>
                    <a:pt x="40" y="172"/>
                  </a:lnTo>
                  <a:lnTo>
                    <a:pt x="40" y="167"/>
                  </a:lnTo>
                  <a:lnTo>
                    <a:pt x="40" y="162"/>
                  </a:lnTo>
                  <a:lnTo>
                    <a:pt x="35" y="152"/>
                  </a:lnTo>
                  <a:lnTo>
                    <a:pt x="30" y="152"/>
                  </a:lnTo>
                  <a:lnTo>
                    <a:pt x="25" y="152"/>
                  </a:lnTo>
                  <a:lnTo>
                    <a:pt x="20" y="157"/>
                  </a:lnTo>
                  <a:lnTo>
                    <a:pt x="20" y="162"/>
                  </a:lnTo>
                  <a:lnTo>
                    <a:pt x="20" y="172"/>
                  </a:lnTo>
                  <a:lnTo>
                    <a:pt x="20" y="182"/>
                  </a:lnTo>
                  <a:lnTo>
                    <a:pt x="25" y="182"/>
                  </a:lnTo>
                  <a:lnTo>
                    <a:pt x="30" y="188"/>
                  </a:lnTo>
                  <a:lnTo>
                    <a:pt x="35" y="182"/>
                  </a:lnTo>
                  <a:lnTo>
                    <a:pt x="40" y="17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7" name="Freeform 218">
              <a:extLst>
                <a:ext uri="{FF2B5EF4-FFF2-40B4-BE49-F238E27FC236}">
                  <a16:creationId xmlns:a16="http://schemas.microsoft.com/office/drawing/2014/main" id="{5987BFDB-6329-23E6-6B26-78D677F08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4411663"/>
              <a:ext cx="23813" cy="25400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0 w 15"/>
                <a:gd name="T5" fmla="*/ 0 h 16"/>
                <a:gd name="T6" fmla="*/ 5 w 15"/>
                <a:gd name="T7" fmla="*/ 0 h 16"/>
                <a:gd name="T8" fmla="*/ 10 w 15"/>
                <a:gd name="T9" fmla="*/ 0 h 16"/>
                <a:gd name="T10" fmla="*/ 10 w 15"/>
                <a:gd name="T11" fmla="*/ 0 h 16"/>
                <a:gd name="T12" fmla="*/ 10 w 15"/>
                <a:gd name="T13" fmla="*/ 5 h 16"/>
                <a:gd name="T14" fmla="*/ 10 w 15"/>
                <a:gd name="T15" fmla="*/ 0 h 16"/>
                <a:gd name="T16" fmla="*/ 15 w 15"/>
                <a:gd name="T17" fmla="*/ 5 h 16"/>
                <a:gd name="T18" fmla="*/ 15 w 15"/>
                <a:gd name="T19" fmla="*/ 5 h 16"/>
                <a:gd name="T20" fmla="*/ 15 w 15"/>
                <a:gd name="T21" fmla="*/ 5 h 16"/>
                <a:gd name="T22" fmla="*/ 15 w 15"/>
                <a:gd name="T23" fmla="*/ 5 h 16"/>
                <a:gd name="T24" fmla="*/ 15 w 15"/>
                <a:gd name="T25" fmla="*/ 5 h 16"/>
                <a:gd name="T26" fmla="*/ 15 w 15"/>
                <a:gd name="T27" fmla="*/ 11 h 16"/>
                <a:gd name="T28" fmla="*/ 10 w 15"/>
                <a:gd name="T29" fmla="*/ 11 h 16"/>
                <a:gd name="T30" fmla="*/ 10 w 15"/>
                <a:gd name="T31" fmla="*/ 11 h 16"/>
                <a:gd name="T32" fmla="*/ 10 w 15"/>
                <a:gd name="T33" fmla="*/ 11 h 16"/>
                <a:gd name="T34" fmla="*/ 5 w 15"/>
                <a:gd name="T35" fmla="*/ 11 h 16"/>
                <a:gd name="T36" fmla="*/ 5 w 15"/>
                <a:gd name="T37" fmla="*/ 11 h 16"/>
                <a:gd name="T38" fmla="*/ 5 w 15"/>
                <a:gd name="T39" fmla="*/ 11 h 16"/>
                <a:gd name="T40" fmla="*/ 5 w 15"/>
                <a:gd name="T41" fmla="*/ 11 h 16"/>
                <a:gd name="T42" fmla="*/ 5 w 15"/>
                <a:gd name="T43" fmla="*/ 16 h 16"/>
                <a:gd name="T44" fmla="*/ 5 w 15"/>
                <a:gd name="T45" fmla="*/ 16 h 16"/>
                <a:gd name="T46" fmla="*/ 5 w 15"/>
                <a:gd name="T47" fmla="*/ 16 h 16"/>
                <a:gd name="T48" fmla="*/ 5 w 15"/>
                <a:gd name="T49" fmla="*/ 16 h 16"/>
                <a:gd name="T50" fmla="*/ 5 w 15"/>
                <a:gd name="T51" fmla="*/ 16 h 16"/>
                <a:gd name="T52" fmla="*/ 5 w 15"/>
                <a:gd name="T53" fmla="*/ 16 h 16"/>
                <a:gd name="T54" fmla="*/ 0 w 15"/>
                <a:gd name="T55" fmla="*/ 16 h 16"/>
                <a:gd name="T56" fmla="*/ 0 w 15"/>
                <a:gd name="T57" fmla="*/ 11 h 16"/>
                <a:gd name="T58" fmla="*/ 0 w 15"/>
                <a:gd name="T59" fmla="*/ 11 h 16"/>
                <a:gd name="T60" fmla="*/ 0 w 15"/>
                <a:gd name="T61" fmla="*/ 11 h 16"/>
                <a:gd name="T62" fmla="*/ 0 w 15"/>
                <a:gd name="T63" fmla="*/ 11 h 16"/>
                <a:gd name="T64" fmla="*/ 0 w 15"/>
                <a:gd name="T65" fmla="*/ 11 h 16"/>
                <a:gd name="T66" fmla="*/ 5 w 15"/>
                <a:gd name="T67" fmla="*/ 5 h 16"/>
                <a:gd name="T68" fmla="*/ 5 w 15"/>
                <a:gd name="T69" fmla="*/ 5 h 16"/>
                <a:gd name="T70" fmla="*/ 5 w 15"/>
                <a:gd name="T71" fmla="*/ 5 h 16"/>
                <a:gd name="T72" fmla="*/ 5 w 15"/>
                <a:gd name="T73" fmla="*/ 5 h 16"/>
                <a:gd name="T74" fmla="*/ 5 w 15"/>
                <a:gd name="T75" fmla="*/ 5 h 16"/>
                <a:gd name="T76" fmla="*/ 5 w 15"/>
                <a:gd name="T77" fmla="*/ 5 h 16"/>
                <a:gd name="T78" fmla="*/ 0 w 15"/>
                <a:gd name="T79" fmla="*/ 5 h 16"/>
                <a:gd name="T80" fmla="*/ 0 w 15"/>
                <a:gd name="T81" fmla="*/ 5 h 16"/>
                <a:gd name="T82" fmla="*/ 0 w 15"/>
                <a:gd name="T83" fmla="*/ 5 h 16"/>
                <a:gd name="T84" fmla="*/ 0 w 15"/>
                <a:gd name="T85" fmla="*/ 5 h 16"/>
                <a:gd name="T86" fmla="*/ 0 w 15"/>
                <a:gd name="T87" fmla="*/ 5 h 16"/>
                <a:gd name="T88" fmla="*/ 0 w 15"/>
                <a:gd name="T89" fmla="*/ 5 h 16"/>
                <a:gd name="T90" fmla="*/ 0 w 15"/>
                <a:gd name="T91" fmla="*/ 5 h 16"/>
                <a:gd name="T92" fmla="*/ 0 w 15"/>
                <a:gd name="T93" fmla="*/ 5 h 16"/>
                <a:gd name="T94" fmla="*/ 0 w 15"/>
                <a:gd name="T95" fmla="*/ 0 h 16"/>
                <a:gd name="T96" fmla="*/ 0 w 15"/>
                <a:gd name="T97" fmla="*/ 0 h 16"/>
                <a:gd name="T98" fmla="*/ 0 w 15"/>
                <a:gd name="T99" fmla="*/ 0 h 16"/>
                <a:gd name="T100" fmla="*/ 0 w 15"/>
                <a:gd name="T101" fmla="*/ 0 h 16"/>
                <a:gd name="T102" fmla="*/ 0 w 15"/>
                <a:gd name="T103" fmla="*/ 0 h 16"/>
                <a:gd name="T104" fmla="*/ 0 w 15"/>
                <a:gd name="T105" fmla="*/ 0 h 16"/>
                <a:gd name="T106" fmla="*/ 0 w 15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8" name="Freeform 219">
              <a:extLst>
                <a:ext uri="{FF2B5EF4-FFF2-40B4-BE49-F238E27FC236}">
                  <a16:creationId xmlns:a16="http://schemas.microsoft.com/office/drawing/2014/main" id="{465455EB-282B-507C-4895-7C1791A61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4395788"/>
              <a:ext cx="41275" cy="15875"/>
            </a:xfrm>
            <a:custGeom>
              <a:avLst/>
              <a:gdLst>
                <a:gd name="T0" fmla="*/ 5 w 26"/>
                <a:gd name="T1" fmla="*/ 10 h 10"/>
                <a:gd name="T2" fmla="*/ 5 w 26"/>
                <a:gd name="T3" fmla="*/ 10 h 10"/>
                <a:gd name="T4" fmla="*/ 5 w 26"/>
                <a:gd name="T5" fmla="*/ 10 h 10"/>
                <a:gd name="T6" fmla="*/ 0 w 26"/>
                <a:gd name="T7" fmla="*/ 10 h 10"/>
                <a:gd name="T8" fmla="*/ 0 w 26"/>
                <a:gd name="T9" fmla="*/ 5 h 10"/>
                <a:gd name="T10" fmla="*/ 0 w 26"/>
                <a:gd name="T11" fmla="*/ 5 h 10"/>
                <a:gd name="T12" fmla="*/ 0 w 26"/>
                <a:gd name="T13" fmla="*/ 5 h 10"/>
                <a:gd name="T14" fmla="*/ 5 w 26"/>
                <a:gd name="T15" fmla="*/ 5 h 10"/>
                <a:gd name="T16" fmla="*/ 5 w 26"/>
                <a:gd name="T17" fmla="*/ 5 h 10"/>
                <a:gd name="T18" fmla="*/ 5 w 26"/>
                <a:gd name="T19" fmla="*/ 5 h 10"/>
                <a:gd name="T20" fmla="*/ 5 w 26"/>
                <a:gd name="T21" fmla="*/ 5 h 10"/>
                <a:gd name="T22" fmla="*/ 5 w 26"/>
                <a:gd name="T23" fmla="*/ 5 h 10"/>
                <a:gd name="T24" fmla="*/ 5 w 26"/>
                <a:gd name="T25" fmla="*/ 0 h 10"/>
                <a:gd name="T26" fmla="*/ 5 w 26"/>
                <a:gd name="T27" fmla="*/ 0 h 10"/>
                <a:gd name="T28" fmla="*/ 5 w 26"/>
                <a:gd name="T29" fmla="*/ 0 h 10"/>
                <a:gd name="T30" fmla="*/ 5 w 26"/>
                <a:gd name="T31" fmla="*/ 0 h 10"/>
                <a:gd name="T32" fmla="*/ 5 w 26"/>
                <a:gd name="T33" fmla="*/ 0 h 10"/>
                <a:gd name="T34" fmla="*/ 5 w 26"/>
                <a:gd name="T35" fmla="*/ 0 h 10"/>
                <a:gd name="T36" fmla="*/ 5 w 26"/>
                <a:gd name="T37" fmla="*/ 0 h 10"/>
                <a:gd name="T38" fmla="*/ 5 w 26"/>
                <a:gd name="T39" fmla="*/ 0 h 10"/>
                <a:gd name="T40" fmla="*/ 5 w 26"/>
                <a:gd name="T41" fmla="*/ 0 h 10"/>
                <a:gd name="T42" fmla="*/ 5 w 26"/>
                <a:gd name="T43" fmla="*/ 0 h 10"/>
                <a:gd name="T44" fmla="*/ 5 w 26"/>
                <a:gd name="T45" fmla="*/ 0 h 10"/>
                <a:gd name="T46" fmla="*/ 5 w 26"/>
                <a:gd name="T47" fmla="*/ 0 h 10"/>
                <a:gd name="T48" fmla="*/ 5 w 26"/>
                <a:gd name="T49" fmla="*/ 0 h 10"/>
                <a:gd name="T50" fmla="*/ 5 w 26"/>
                <a:gd name="T51" fmla="*/ 0 h 10"/>
                <a:gd name="T52" fmla="*/ 5 w 26"/>
                <a:gd name="T53" fmla="*/ 0 h 10"/>
                <a:gd name="T54" fmla="*/ 5 w 26"/>
                <a:gd name="T55" fmla="*/ 0 h 10"/>
                <a:gd name="T56" fmla="*/ 5 w 26"/>
                <a:gd name="T57" fmla="*/ 0 h 10"/>
                <a:gd name="T58" fmla="*/ 5 w 26"/>
                <a:gd name="T59" fmla="*/ 0 h 10"/>
                <a:gd name="T60" fmla="*/ 5 w 26"/>
                <a:gd name="T61" fmla="*/ 0 h 10"/>
                <a:gd name="T62" fmla="*/ 5 w 26"/>
                <a:gd name="T63" fmla="*/ 0 h 10"/>
                <a:gd name="T64" fmla="*/ 10 w 26"/>
                <a:gd name="T65" fmla="*/ 0 h 10"/>
                <a:gd name="T66" fmla="*/ 26 w 26"/>
                <a:gd name="T67" fmla="*/ 0 h 10"/>
                <a:gd name="T68" fmla="*/ 26 w 26"/>
                <a:gd name="T69" fmla="*/ 0 h 10"/>
                <a:gd name="T70" fmla="*/ 26 w 26"/>
                <a:gd name="T71" fmla="*/ 0 h 10"/>
                <a:gd name="T72" fmla="*/ 26 w 26"/>
                <a:gd name="T73" fmla="*/ 0 h 10"/>
                <a:gd name="T74" fmla="*/ 26 w 26"/>
                <a:gd name="T75" fmla="*/ 5 h 10"/>
                <a:gd name="T76" fmla="*/ 26 w 26"/>
                <a:gd name="T77" fmla="*/ 5 h 10"/>
                <a:gd name="T78" fmla="*/ 26 w 26"/>
                <a:gd name="T79" fmla="*/ 5 h 10"/>
                <a:gd name="T80" fmla="*/ 26 w 26"/>
                <a:gd name="T81" fmla="*/ 5 h 10"/>
                <a:gd name="T82" fmla="*/ 26 w 26"/>
                <a:gd name="T83" fmla="*/ 5 h 10"/>
                <a:gd name="T84" fmla="*/ 26 w 26"/>
                <a:gd name="T85" fmla="*/ 5 h 10"/>
                <a:gd name="T86" fmla="*/ 26 w 26"/>
                <a:gd name="T87" fmla="*/ 5 h 10"/>
                <a:gd name="T88" fmla="*/ 26 w 26"/>
                <a:gd name="T89" fmla="*/ 5 h 10"/>
                <a:gd name="T90" fmla="*/ 26 w 26"/>
                <a:gd name="T91" fmla="*/ 5 h 10"/>
                <a:gd name="T92" fmla="*/ 26 w 26"/>
                <a:gd name="T93" fmla="*/ 5 h 10"/>
                <a:gd name="T94" fmla="*/ 26 w 26"/>
                <a:gd name="T95" fmla="*/ 5 h 10"/>
                <a:gd name="T96" fmla="*/ 26 w 26"/>
                <a:gd name="T97" fmla="*/ 5 h 10"/>
                <a:gd name="T98" fmla="*/ 21 w 26"/>
                <a:gd name="T99" fmla="*/ 10 h 10"/>
                <a:gd name="T100" fmla="*/ 16 w 26"/>
                <a:gd name="T101" fmla="*/ 10 h 10"/>
                <a:gd name="T102" fmla="*/ 16 w 26"/>
                <a:gd name="T103" fmla="*/ 10 h 10"/>
                <a:gd name="T104" fmla="*/ 16 w 26"/>
                <a:gd name="T105" fmla="*/ 10 h 10"/>
                <a:gd name="T106" fmla="*/ 16 w 26"/>
                <a:gd name="T107" fmla="*/ 10 h 10"/>
                <a:gd name="T108" fmla="*/ 16 w 26"/>
                <a:gd name="T109" fmla="*/ 10 h 10"/>
                <a:gd name="T110" fmla="*/ 16 w 26"/>
                <a:gd name="T111" fmla="*/ 10 h 10"/>
                <a:gd name="T112" fmla="*/ 16 w 26"/>
                <a:gd name="T113" fmla="*/ 10 h 10"/>
                <a:gd name="T114" fmla="*/ 10 w 26"/>
                <a:gd name="T115" fmla="*/ 10 h 10"/>
                <a:gd name="T116" fmla="*/ 10 w 26"/>
                <a:gd name="T117" fmla="*/ 10 h 10"/>
                <a:gd name="T118" fmla="*/ 10 w 26"/>
                <a:gd name="T119" fmla="*/ 10 h 10"/>
                <a:gd name="T120" fmla="*/ 10 w 26"/>
                <a:gd name="T121" fmla="*/ 10 h 10"/>
                <a:gd name="T122" fmla="*/ 10 w 26"/>
                <a:gd name="T123" fmla="*/ 10 h 10"/>
                <a:gd name="T124" fmla="*/ 5 w 26"/>
                <a:gd name="T1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10">
                  <a:moveTo>
                    <a:pt x="5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9" name="Freeform 220">
              <a:extLst>
                <a:ext uri="{FF2B5EF4-FFF2-40B4-BE49-F238E27FC236}">
                  <a16:creationId xmlns:a16="http://schemas.microsoft.com/office/drawing/2014/main" id="{5444516C-0DCB-49DF-F4A8-474E54B0C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4379913"/>
              <a:ext cx="39688" cy="39688"/>
            </a:xfrm>
            <a:custGeom>
              <a:avLst/>
              <a:gdLst>
                <a:gd name="T0" fmla="*/ 5 w 25"/>
                <a:gd name="T1" fmla="*/ 15 h 25"/>
                <a:gd name="T2" fmla="*/ 5 w 25"/>
                <a:gd name="T3" fmla="*/ 15 h 25"/>
                <a:gd name="T4" fmla="*/ 5 w 25"/>
                <a:gd name="T5" fmla="*/ 15 h 25"/>
                <a:gd name="T6" fmla="*/ 0 w 25"/>
                <a:gd name="T7" fmla="*/ 5 h 25"/>
                <a:gd name="T8" fmla="*/ 5 w 25"/>
                <a:gd name="T9" fmla="*/ 5 h 25"/>
                <a:gd name="T10" fmla="*/ 15 w 25"/>
                <a:gd name="T11" fmla="*/ 0 h 25"/>
                <a:gd name="T12" fmla="*/ 20 w 25"/>
                <a:gd name="T13" fmla="*/ 0 h 25"/>
                <a:gd name="T14" fmla="*/ 20 w 25"/>
                <a:gd name="T15" fmla="*/ 0 h 25"/>
                <a:gd name="T16" fmla="*/ 25 w 25"/>
                <a:gd name="T17" fmla="*/ 10 h 25"/>
                <a:gd name="T18" fmla="*/ 25 w 25"/>
                <a:gd name="T19" fmla="*/ 15 h 25"/>
                <a:gd name="T20" fmla="*/ 25 w 25"/>
                <a:gd name="T21" fmla="*/ 15 h 25"/>
                <a:gd name="T22" fmla="*/ 25 w 25"/>
                <a:gd name="T23" fmla="*/ 15 h 25"/>
                <a:gd name="T24" fmla="*/ 25 w 25"/>
                <a:gd name="T25" fmla="*/ 15 h 25"/>
                <a:gd name="T26" fmla="*/ 25 w 25"/>
                <a:gd name="T27" fmla="*/ 15 h 25"/>
                <a:gd name="T28" fmla="*/ 25 w 25"/>
                <a:gd name="T29" fmla="*/ 15 h 25"/>
                <a:gd name="T30" fmla="*/ 25 w 25"/>
                <a:gd name="T31" fmla="*/ 15 h 25"/>
                <a:gd name="T32" fmla="*/ 25 w 25"/>
                <a:gd name="T33" fmla="*/ 15 h 25"/>
                <a:gd name="T34" fmla="*/ 25 w 25"/>
                <a:gd name="T35" fmla="*/ 15 h 25"/>
                <a:gd name="T36" fmla="*/ 25 w 25"/>
                <a:gd name="T37" fmla="*/ 15 h 25"/>
                <a:gd name="T38" fmla="*/ 20 w 25"/>
                <a:gd name="T39" fmla="*/ 20 h 25"/>
                <a:gd name="T40" fmla="*/ 20 w 25"/>
                <a:gd name="T41" fmla="*/ 20 h 25"/>
                <a:gd name="T42" fmla="*/ 20 w 25"/>
                <a:gd name="T43" fmla="*/ 20 h 25"/>
                <a:gd name="T44" fmla="*/ 20 w 25"/>
                <a:gd name="T45" fmla="*/ 20 h 25"/>
                <a:gd name="T46" fmla="*/ 20 w 25"/>
                <a:gd name="T47" fmla="*/ 20 h 25"/>
                <a:gd name="T48" fmla="*/ 20 w 25"/>
                <a:gd name="T49" fmla="*/ 20 h 25"/>
                <a:gd name="T50" fmla="*/ 20 w 25"/>
                <a:gd name="T51" fmla="*/ 20 h 25"/>
                <a:gd name="T52" fmla="*/ 20 w 25"/>
                <a:gd name="T53" fmla="*/ 20 h 25"/>
                <a:gd name="T54" fmla="*/ 20 w 25"/>
                <a:gd name="T55" fmla="*/ 20 h 25"/>
                <a:gd name="T56" fmla="*/ 15 w 25"/>
                <a:gd name="T57" fmla="*/ 20 h 25"/>
                <a:gd name="T58" fmla="*/ 15 w 25"/>
                <a:gd name="T59" fmla="*/ 20 h 25"/>
                <a:gd name="T60" fmla="*/ 15 w 25"/>
                <a:gd name="T61" fmla="*/ 20 h 25"/>
                <a:gd name="T62" fmla="*/ 15 w 25"/>
                <a:gd name="T63" fmla="*/ 25 h 25"/>
                <a:gd name="T64" fmla="*/ 15 w 25"/>
                <a:gd name="T65" fmla="*/ 25 h 25"/>
                <a:gd name="T66" fmla="*/ 15 w 25"/>
                <a:gd name="T67" fmla="*/ 25 h 25"/>
                <a:gd name="T68" fmla="*/ 10 w 25"/>
                <a:gd name="T69" fmla="*/ 25 h 25"/>
                <a:gd name="T70" fmla="*/ 10 w 25"/>
                <a:gd name="T71" fmla="*/ 25 h 25"/>
                <a:gd name="T72" fmla="*/ 5 w 25"/>
                <a:gd name="T73" fmla="*/ 15 h 25"/>
                <a:gd name="T74" fmla="*/ 5 w 25"/>
                <a:gd name="T75" fmla="*/ 15 h 25"/>
                <a:gd name="T76" fmla="*/ 5 w 25"/>
                <a:gd name="T77" fmla="*/ 15 h 25"/>
                <a:gd name="T78" fmla="*/ 5 w 25"/>
                <a:gd name="T79" fmla="*/ 15 h 25"/>
                <a:gd name="T80" fmla="*/ 5 w 25"/>
                <a:gd name="T81" fmla="*/ 15 h 25"/>
                <a:gd name="T82" fmla="*/ 5 w 25"/>
                <a:gd name="T8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25"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0" name="Freeform 221">
              <a:extLst>
                <a:ext uri="{FF2B5EF4-FFF2-40B4-BE49-F238E27FC236}">
                  <a16:creationId xmlns:a16="http://schemas.microsoft.com/office/drawing/2014/main" id="{413FEFD6-10F8-E05C-12CF-30AB3032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4445000"/>
              <a:ext cx="25400" cy="47625"/>
            </a:xfrm>
            <a:custGeom>
              <a:avLst/>
              <a:gdLst>
                <a:gd name="T0" fmla="*/ 11 w 16"/>
                <a:gd name="T1" fmla="*/ 20 h 30"/>
                <a:gd name="T2" fmla="*/ 16 w 16"/>
                <a:gd name="T3" fmla="*/ 25 h 30"/>
                <a:gd name="T4" fmla="*/ 16 w 16"/>
                <a:gd name="T5" fmla="*/ 25 h 30"/>
                <a:gd name="T6" fmla="*/ 16 w 16"/>
                <a:gd name="T7" fmla="*/ 25 h 30"/>
                <a:gd name="T8" fmla="*/ 16 w 16"/>
                <a:gd name="T9" fmla="*/ 25 h 30"/>
                <a:gd name="T10" fmla="*/ 16 w 16"/>
                <a:gd name="T11" fmla="*/ 25 h 30"/>
                <a:gd name="T12" fmla="*/ 16 w 16"/>
                <a:gd name="T13" fmla="*/ 25 h 30"/>
                <a:gd name="T14" fmla="*/ 11 w 16"/>
                <a:gd name="T15" fmla="*/ 25 h 30"/>
                <a:gd name="T16" fmla="*/ 5 w 16"/>
                <a:gd name="T17" fmla="*/ 30 h 30"/>
                <a:gd name="T18" fmla="*/ 0 w 16"/>
                <a:gd name="T19" fmla="*/ 25 h 30"/>
                <a:gd name="T20" fmla="*/ 0 w 16"/>
                <a:gd name="T21" fmla="*/ 25 h 30"/>
                <a:gd name="T22" fmla="*/ 0 w 16"/>
                <a:gd name="T23" fmla="*/ 25 h 30"/>
                <a:gd name="T24" fmla="*/ 0 w 16"/>
                <a:gd name="T25" fmla="*/ 15 h 30"/>
                <a:gd name="T26" fmla="*/ 0 w 16"/>
                <a:gd name="T27" fmla="*/ 15 h 30"/>
                <a:gd name="T28" fmla="*/ 0 w 16"/>
                <a:gd name="T29" fmla="*/ 15 h 30"/>
                <a:gd name="T30" fmla="*/ 0 w 16"/>
                <a:gd name="T31" fmla="*/ 15 h 30"/>
                <a:gd name="T32" fmla="*/ 0 w 16"/>
                <a:gd name="T33" fmla="*/ 15 h 30"/>
                <a:gd name="T34" fmla="*/ 0 w 16"/>
                <a:gd name="T35" fmla="*/ 10 h 30"/>
                <a:gd name="T36" fmla="*/ 5 w 16"/>
                <a:gd name="T37" fmla="*/ 10 h 30"/>
                <a:gd name="T38" fmla="*/ 5 w 16"/>
                <a:gd name="T39" fmla="*/ 5 h 30"/>
                <a:gd name="T40" fmla="*/ 5 w 16"/>
                <a:gd name="T41" fmla="*/ 0 h 30"/>
                <a:gd name="T42" fmla="*/ 11 w 16"/>
                <a:gd name="T43" fmla="*/ 0 h 30"/>
                <a:gd name="T44" fmla="*/ 11 w 16"/>
                <a:gd name="T45" fmla="*/ 0 h 30"/>
                <a:gd name="T46" fmla="*/ 11 w 16"/>
                <a:gd name="T47" fmla="*/ 0 h 30"/>
                <a:gd name="T48" fmla="*/ 11 w 16"/>
                <a:gd name="T49" fmla="*/ 5 h 30"/>
                <a:gd name="T50" fmla="*/ 11 w 16"/>
                <a:gd name="T51" fmla="*/ 5 h 30"/>
                <a:gd name="T52" fmla="*/ 11 w 16"/>
                <a:gd name="T53" fmla="*/ 5 h 30"/>
                <a:gd name="T54" fmla="*/ 11 w 16"/>
                <a:gd name="T55" fmla="*/ 10 h 30"/>
                <a:gd name="T56" fmla="*/ 11 w 16"/>
                <a:gd name="T57" fmla="*/ 10 h 30"/>
                <a:gd name="T58" fmla="*/ 11 w 16"/>
                <a:gd name="T59" fmla="*/ 15 h 30"/>
                <a:gd name="T60" fmla="*/ 11 w 16"/>
                <a:gd name="T61" fmla="*/ 15 h 30"/>
                <a:gd name="T62" fmla="*/ 11 w 16"/>
                <a:gd name="T63" fmla="*/ 15 h 30"/>
                <a:gd name="T64" fmla="*/ 11 w 16"/>
                <a:gd name="T65" fmla="*/ 15 h 30"/>
                <a:gd name="T66" fmla="*/ 11 w 16"/>
                <a:gd name="T6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30">
                  <a:moveTo>
                    <a:pt x="11" y="20"/>
                  </a:moveTo>
                  <a:lnTo>
                    <a:pt x="11" y="20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20"/>
                  </a:lnTo>
                  <a:lnTo>
                    <a:pt x="11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1" name="Freeform 222">
              <a:extLst>
                <a:ext uri="{FF2B5EF4-FFF2-40B4-BE49-F238E27FC236}">
                  <a16:creationId xmlns:a16="http://schemas.microsoft.com/office/drawing/2014/main" id="{EDD5881B-197B-8130-5C8E-3E836CE0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4452938"/>
              <a:ext cx="31750" cy="31750"/>
            </a:xfrm>
            <a:custGeom>
              <a:avLst/>
              <a:gdLst>
                <a:gd name="T0" fmla="*/ 15 w 20"/>
                <a:gd name="T1" fmla="*/ 15 h 20"/>
                <a:gd name="T2" fmla="*/ 15 w 20"/>
                <a:gd name="T3" fmla="*/ 15 h 20"/>
                <a:gd name="T4" fmla="*/ 20 w 20"/>
                <a:gd name="T5" fmla="*/ 20 h 20"/>
                <a:gd name="T6" fmla="*/ 20 w 20"/>
                <a:gd name="T7" fmla="*/ 20 h 20"/>
                <a:gd name="T8" fmla="*/ 20 w 20"/>
                <a:gd name="T9" fmla="*/ 20 h 20"/>
                <a:gd name="T10" fmla="*/ 20 w 20"/>
                <a:gd name="T11" fmla="*/ 20 h 20"/>
                <a:gd name="T12" fmla="*/ 15 w 20"/>
                <a:gd name="T13" fmla="*/ 20 h 20"/>
                <a:gd name="T14" fmla="*/ 15 w 20"/>
                <a:gd name="T15" fmla="*/ 20 h 20"/>
                <a:gd name="T16" fmla="*/ 15 w 20"/>
                <a:gd name="T17" fmla="*/ 20 h 20"/>
                <a:gd name="T18" fmla="*/ 10 w 20"/>
                <a:gd name="T19" fmla="*/ 20 h 20"/>
                <a:gd name="T20" fmla="*/ 0 w 20"/>
                <a:gd name="T21" fmla="*/ 20 h 20"/>
                <a:gd name="T22" fmla="*/ 0 w 20"/>
                <a:gd name="T23" fmla="*/ 20 h 20"/>
                <a:gd name="T24" fmla="*/ 0 w 20"/>
                <a:gd name="T25" fmla="*/ 15 h 20"/>
                <a:gd name="T26" fmla="*/ 0 w 20"/>
                <a:gd name="T27" fmla="*/ 15 h 20"/>
                <a:gd name="T28" fmla="*/ 5 w 20"/>
                <a:gd name="T29" fmla="*/ 10 h 20"/>
                <a:gd name="T30" fmla="*/ 5 w 20"/>
                <a:gd name="T31" fmla="*/ 10 h 20"/>
                <a:gd name="T32" fmla="*/ 5 w 20"/>
                <a:gd name="T33" fmla="*/ 10 h 20"/>
                <a:gd name="T34" fmla="*/ 5 w 20"/>
                <a:gd name="T35" fmla="*/ 10 h 20"/>
                <a:gd name="T36" fmla="*/ 5 w 20"/>
                <a:gd name="T37" fmla="*/ 5 h 20"/>
                <a:gd name="T38" fmla="*/ 5 w 20"/>
                <a:gd name="T39" fmla="*/ 0 h 20"/>
                <a:gd name="T40" fmla="*/ 5 w 20"/>
                <a:gd name="T41" fmla="*/ 0 h 20"/>
                <a:gd name="T42" fmla="*/ 5 w 20"/>
                <a:gd name="T43" fmla="*/ 0 h 20"/>
                <a:gd name="T44" fmla="*/ 5 w 20"/>
                <a:gd name="T45" fmla="*/ 0 h 20"/>
                <a:gd name="T46" fmla="*/ 5 w 20"/>
                <a:gd name="T47" fmla="*/ 0 h 20"/>
                <a:gd name="T48" fmla="*/ 5 w 20"/>
                <a:gd name="T49" fmla="*/ 0 h 20"/>
                <a:gd name="T50" fmla="*/ 5 w 20"/>
                <a:gd name="T51" fmla="*/ 0 h 20"/>
                <a:gd name="T52" fmla="*/ 5 w 20"/>
                <a:gd name="T53" fmla="*/ 0 h 20"/>
                <a:gd name="T54" fmla="*/ 5 w 20"/>
                <a:gd name="T55" fmla="*/ 0 h 20"/>
                <a:gd name="T56" fmla="*/ 10 w 20"/>
                <a:gd name="T57" fmla="*/ 5 h 20"/>
                <a:gd name="T58" fmla="*/ 10 w 20"/>
                <a:gd name="T59" fmla="*/ 5 h 20"/>
                <a:gd name="T60" fmla="*/ 10 w 20"/>
                <a:gd name="T61" fmla="*/ 5 h 20"/>
                <a:gd name="T62" fmla="*/ 10 w 20"/>
                <a:gd name="T63" fmla="*/ 5 h 20"/>
                <a:gd name="T64" fmla="*/ 10 w 20"/>
                <a:gd name="T65" fmla="*/ 5 h 20"/>
                <a:gd name="T66" fmla="*/ 10 w 20"/>
                <a:gd name="T67" fmla="*/ 5 h 20"/>
                <a:gd name="T68" fmla="*/ 15 w 20"/>
                <a:gd name="T69" fmla="*/ 5 h 20"/>
                <a:gd name="T70" fmla="*/ 15 w 20"/>
                <a:gd name="T71" fmla="*/ 5 h 20"/>
                <a:gd name="T72" fmla="*/ 15 w 20"/>
                <a:gd name="T73" fmla="*/ 5 h 20"/>
                <a:gd name="T74" fmla="*/ 15 w 20"/>
                <a:gd name="T75" fmla="*/ 5 h 20"/>
                <a:gd name="T76" fmla="*/ 15 w 20"/>
                <a:gd name="T77" fmla="*/ 10 h 20"/>
                <a:gd name="T78" fmla="*/ 15 w 20"/>
                <a:gd name="T79" fmla="*/ 10 h 20"/>
                <a:gd name="T80" fmla="*/ 15 w 20"/>
                <a:gd name="T81" fmla="*/ 10 h 20"/>
                <a:gd name="T82" fmla="*/ 15 w 20"/>
                <a:gd name="T83" fmla="*/ 10 h 20"/>
                <a:gd name="T84" fmla="*/ 15 w 20"/>
                <a:gd name="T85" fmla="*/ 10 h 20"/>
                <a:gd name="T86" fmla="*/ 15 w 20"/>
                <a:gd name="T87" fmla="*/ 15 h 20"/>
                <a:gd name="T88" fmla="*/ 15 w 20"/>
                <a:gd name="T8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20">
                  <a:moveTo>
                    <a:pt x="15" y="15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2" name="Freeform 223">
              <a:extLst>
                <a:ext uri="{FF2B5EF4-FFF2-40B4-BE49-F238E27FC236}">
                  <a16:creationId xmlns:a16="http://schemas.microsoft.com/office/drawing/2014/main" id="{964614D5-7423-E0EF-DD08-FB00FD594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1" y="4411663"/>
              <a:ext cx="31750" cy="41275"/>
            </a:xfrm>
            <a:custGeom>
              <a:avLst/>
              <a:gdLst>
                <a:gd name="T0" fmla="*/ 0 w 20"/>
                <a:gd name="T1" fmla="*/ 5 h 26"/>
                <a:gd name="T2" fmla="*/ 0 w 20"/>
                <a:gd name="T3" fmla="*/ 5 h 26"/>
                <a:gd name="T4" fmla="*/ 0 w 20"/>
                <a:gd name="T5" fmla="*/ 5 h 26"/>
                <a:gd name="T6" fmla="*/ 0 w 20"/>
                <a:gd name="T7" fmla="*/ 5 h 26"/>
                <a:gd name="T8" fmla="*/ 5 w 20"/>
                <a:gd name="T9" fmla="*/ 5 h 26"/>
                <a:gd name="T10" fmla="*/ 10 w 20"/>
                <a:gd name="T11" fmla="*/ 5 h 26"/>
                <a:gd name="T12" fmla="*/ 10 w 20"/>
                <a:gd name="T13" fmla="*/ 5 h 26"/>
                <a:gd name="T14" fmla="*/ 10 w 20"/>
                <a:gd name="T15" fmla="*/ 0 h 26"/>
                <a:gd name="T16" fmla="*/ 10 w 20"/>
                <a:gd name="T17" fmla="*/ 0 h 26"/>
                <a:gd name="T18" fmla="*/ 10 w 20"/>
                <a:gd name="T19" fmla="*/ 0 h 26"/>
                <a:gd name="T20" fmla="*/ 10 w 20"/>
                <a:gd name="T21" fmla="*/ 0 h 26"/>
                <a:gd name="T22" fmla="*/ 10 w 20"/>
                <a:gd name="T23" fmla="*/ 0 h 26"/>
                <a:gd name="T24" fmla="*/ 10 w 20"/>
                <a:gd name="T25" fmla="*/ 0 h 26"/>
                <a:gd name="T26" fmla="*/ 15 w 20"/>
                <a:gd name="T27" fmla="*/ 5 h 26"/>
                <a:gd name="T28" fmla="*/ 15 w 20"/>
                <a:gd name="T29" fmla="*/ 5 h 26"/>
                <a:gd name="T30" fmla="*/ 15 w 20"/>
                <a:gd name="T31" fmla="*/ 5 h 26"/>
                <a:gd name="T32" fmla="*/ 15 w 20"/>
                <a:gd name="T33" fmla="*/ 5 h 26"/>
                <a:gd name="T34" fmla="*/ 15 w 20"/>
                <a:gd name="T35" fmla="*/ 5 h 26"/>
                <a:gd name="T36" fmla="*/ 15 w 20"/>
                <a:gd name="T37" fmla="*/ 11 h 26"/>
                <a:gd name="T38" fmla="*/ 15 w 20"/>
                <a:gd name="T39" fmla="*/ 11 h 26"/>
                <a:gd name="T40" fmla="*/ 15 w 20"/>
                <a:gd name="T41" fmla="*/ 11 h 26"/>
                <a:gd name="T42" fmla="*/ 15 w 20"/>
                <a:gd name="T43" fmla="*/ 11 h 26"/>
                <a:gd name="T44" fmla="*/ 15 w 20"/>
                <a:gd name="T45" fmla="*/ 11 h 26"/>
                <a:gd name="T46" fmla="*/ 20 w 20"/>
                <a:gd name="T47" fmla="*/ 16 h 26"/>
                <a:gd name="T48" fmla="*/ 20 w 20"/>
                <a:gd name="T49" fmla="*/ 16 h 26"/>
                <a:gd name="T50" fmla="*/ 20 w 20"/>
                <a:gd name="T51" fmla="*/ 16 h 26"/>
                <a:gd name="T52" fmla="*/ 20 w 20"/>
                <a:gd name="T53" fmla="*/ 16 h 26"/>
                <a:gd name="T54" fmla="*/ 20 w 20"/>
                <a:gd name="T55" fmla="*/ 16 h 26"/>
                <a:gd name="T56" fmla="*/ 20 w 20"/>
                <a:gd name="T57" fmla="*/ 16 h 26"/>
                <a:gd name="T58" fmla="*/ 20 w 20"/>
                <a:gd name="T59" fmla="*/ 21 h 26"/>
                <a:gd name="T60" fmla="*/ 15 w 20"/>
                <a:gd name="T61" fmla="*/ 26 h 26"/>
                <a:gd name="T62" fmla="*/ 10 w 20"/>
                <a:gd name="T63" fmla="*/ 26 h 26"/>
                <a:gd name="T64" fmla="*/ 5 w 20"/>
                <a:gd name="T65" fmla="*/ 21 h 26"/>
                <a:gd name="T66" fmla="*/ 5 w 20"/>
                <a:gd name="T67" fmla="*/ 21 h 26"/>
                <a:gd name="T68" fmla="*/ 5 w 20"/>
                <a:gd name="T69" fmla="*/ 21 h 26"/>
                <a:gd name="T70" fmla="*/ 5 w 20"/>
                <a:gd name="T71" fmla="*/ 16 h 26"/>
                <a:gd name="T72" fmla="*/ 5 w 20"/>
                <a:gd name="T73" fmla="*/ 16 h 26"/>
                <a:gd name="T74" fmla="*/ 5 w 20"/>
                <a:gd name="T75" fmla="*/ 16 h 26"/>
                <a:gd name="T76" fmla="*/ 0 w 20"/>
                <a:gd name="T77" fmla="*/ 11 h 26"/>
                <a:gd name="T78" fmla="*/ 0 w 20"/>
                <a:gd name="T79" fmla="*/ 5 h 26"/>
                <a:gd name="T80" fmla="*/ 0 w 20"/>
                <a:gd name="T8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" h="26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3" name="Freeform 224">
              <a:extLst>
                <a:ext uri="{FF2B5EF4-FFF2-40B4-BE49-F238E27FC236}">
                  <a16:creationId xmlns:a16="http://schemas.microsoft.com/office/drawing/2014/main" id="{A9D5B62B-AE30-B339-6346-F05C11B2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4437063"/>
              <a:ext cx="33338" cy="47625"/>
            </a:xfrm>
            <a:custGeom>
              <a:avLst/>
              <a:gdLst>
                <a:gd name="T0" fmla="*/ 21 w 21"/>
                <a:gd name="T1" fmla="*/ 5 h 30"/>
                <a:gd name="T2" fmla="*/ 16 w 21"/>
                <a:gd name="T3" fmla="*/ 10 h 30"/>
                <a:gd name="T4" fmla="*/ 16 w 21"/>
                <a:gd name="T5" fmla="*/ 10 h 30"/>
                <a:gd name="T6" fmla="*/ 16 w 21"/>
                <a:gd name="T7" fmla="*/ 10 h 30"/>
                <a:gd name="T8" fmla="*/ 16 w 21"/>
                <a:gd name="T9" fmla="*/ 10 h 30"/>
                <a:gd name="T10" fmla="*/ 16 w 21"/>
                <a:gd name="T11" fmla="*/ 10 h 30"/>
                <a:gd name="T12" fmla="*/ 16 w 21"/>
                <a:gd name="T13" fmla="*/ 10 h 30"/>
                <a:gd name="T14" fmla="*/ 16 w 21"/>
                <a:gd name="T15" fmla="*/ 15 h 30"/>
                <a:gd name="T16" fmla="*/ 16 w 21"/>
                <a:gd name="T17" fmla="*/ 20 h 30"/>
                <a:gd name="T18" fmla="*/ 16 w 21"/>
                <a:gd name="T19" fmla="*/ 20 h 30"/>
                <a:gd name="T20" fmla="*/ 16 w 21"/>
                <a:gd name="T21" fmla="*/ 20 h 30"/>
                <a:gd name="T22" fmla="*/ 16 w 21"/>
                <a:gd name="T23" fmla="*/ 20 h 30"/>
                <a:gd name="T24" fmla="*/ 11 w 21"/>
                <a:gd name="T25" fmla="*/ 25 h 30"/>
                <a:gd name="T26" fmla="*/ 11 w 21"/>
                <a:gd name="T27" fmla="*/ 25 h 30"/>
                <a:gd name="T28" fmla="*/ 11 w 21"/>
                <a:gd name="T29" fmla="*/ 30 h 30"/>
                <a:gd name="T30" fmla="*/ 11 w 21"/>
                <a:gd name="T31" fmla="*/ 30 h 30"/>
                <a:gd name="T32" fmla="*/ 11 w 21"/>
                <a:gd name="T33" fmla="*/ 30 h 30"/>
                <a:gd name="T34" fmla="*/ 11 w 21"/>
                <a:gd name="T35" fmla="*/ 30 h 30"/>
                <a:gd name="T36" fmla="*/ 11 w 21"/>
                <a:gd name="T37" fmla="*/ 30 h 30"/>
                <a:gd name="T38" fmla="*/ 11 w 21"/>
                <a:gd name="T39" fmla="*/ 30 h 30"/>
                <a:gd name="T40" fmla="*/ 11 w 21"/>
                <a:gd name="T41" fmla="*/ 30 h 30"/>
                <a:gd name="T42" fmla="*/ 11 w 21"/>
                <a:gd name="T43" fmla="*/ 30 h 30"/>
                <a:gd name="T44" fmla="*/ 6 w 21"/>
                <a:gd name="T45" fmla="*/ 25 h 30"/>
                <a:gd name="T46" fmla="*/ 6 w 21"/>
                <a:gd name="T47" fmla="*/ 20 h 30"/>
                <a:gd name="T48" fmla="*/ 6 w 21"/>
                <a:gd name="T49" fmla="*/ 20 h 30"/>
                <a:gd name="T50" fmla="*/ 6 w 21"/>
                <a:gd name="T51" fmla="*/ 20 h 30"/>
                <a:gd name="T52" fmla="*/ 6 w 21"/>
                <a:gd name="T53" fmla="*/ 20 h 30"/>
                <a:gd name="T54" fmla="*/ 6 w 21"/>
                <a:gd name="T55" fmla="*/ 15 h 30"/>
                <a:gd name="T56" fmla="*/ 6 w 21"/>
                <a:gd name="T57" fmla="*/ 15 h 30"/>
                <a:gd name="T58" fmla="*/ 6 w 21"/>
                <a:gd name="T59" fmla="*/ 10 h 30"/>
                <a:gd name="T60" fmla="*/ 6 w 21"/>
                <a:gd name="T61" fmla="*/ 10 h 30"/>
                <a:gd name="T62" fmla="*/ 6 w 21"/>
                <a:gd name="T63" fmla="*/ 10 h 30"/>
                <a:gd name="T64" fmla="*/ 6 w 21"/>
                <a:gd name="T65" fmla="*/ 5 h 30"/>
                <a:gd name="T66" fmla="*/ 6 w 21"/>
                <a:gd name="T67" fmla="*/ 5 h 30"/>
                <a:gd name="T68" fmla="*/ 6 w 21"/>
                <a:gd name="T69" fmla="*/ 5 h 30"/>
                <a:gd name="T70" fmla="*/ 6 w 21"/>
                <a:gd name="T71" fmla="*/ 5 h 30"/>
                <a:gd name="T72" fmla="*/ 6 w 21"/>
                <a:gd name="T73" fmla="*/ 0 h 30"/>
                <a:gd name="T74" fmla="*/ 11 w 21"/>
                <a:gd name="T75" fmla="*/ 5 h 30"/>
                <a:gd name="T76" fmla="*/ 16 w 21"/>
                <a:gd name="T7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0">
                  <a:moveTo>
                    <a:pt x="21" y="5"/>
                  </a:moveTo>
                  <a:lnTo>
                    <a:pt x="21" y="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1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4" name="Freeform 225">
              <a:extLst>
                <a:ext uri="{FF2B5EF4-FFF2-40B4-BE49-F238E27FC236}">
                  <a16:creationId xmlns:a16="http://schemas.microsoft.com/office/drawing/2014/main" id="{8AF10E6F-BF69-C366-A177-77F9A68B1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8738" y="1044575"/>
              <a:ext cx="425450" cy="715963"/>
            </a:xfrm>
            <a:custGeom>
              <a:avLst/>
              <a:gdLst>
                <a:gd name="T0" fmla="*/ 25 w 268"/>
                <a:gd name="T1" fmla="*/ 436 h 451"/>
                <a:gd name="T2" fmla="*/ 25 w 268"/>
                <a:gd name="T3" fmla="*/ 415 h 451"/>
                <a:gd name="T4" fmla="*/ 10 w 268"/>
                <a:gd name="T5" fmla="*/ 436 h 451"/>
                <a:gd name="T6" fmla="*/ 66 w 268"/>
                <a:gd name="T7" fmla="*/ 294 h 451"/>
                <a:gd name="T8" fmla="*/ 40 w 268"/>
                <a:gd name="T9" fmla="*/ 294 h 451"/>
                <a:gd name="T10" fmla="*/ 66 w 268"/>
                <a:gd name="T11" fmla="*/ 304 h 451"/>
                <a:gd name="T12" fmla="*/ 66 w 268"/>
                <a:gd name="T13" fmla="*/ 294 h 451"/>
                <a:gd name="T14" fmla="*/ 71 w 268"/>
                <a:gd name="T15" fmla="*/ 344 h 451"/>
                <a:gd name="T16" fmla="*/ 45 w 268"/>
                <a:gd name="T17" fmla="*/ 329 h 451"/>
                <a:gd name="T18" fmla="*/ 56 w 268"/>
                <a:gd name="T19" fmla="*/ 329 h 451"/>
                <a:gd name="T20" fmla="*/ 61 w 268"/>
                <a:gd name="T21" fmla="*/ 324 h 451"/>
                <a:gd name="T22" fmla="*/ 35 w 268"/>
                <a:gd name="T23" fmla="*/ 350 h 451"/>
                <a:gd name="T24" fmla="*/ 35 w 268"/>
                <a:gd name="T25" fmla="*/ 400 h 451"/>
                <a:gd name="T26" fmla="*/ 45 w 268"/>
                <a:gd name="T27" fmla="*/ 390 h 451"/>
                <a:gd name="T28" fmla="*/ 45 w 268"/>
                <a:gd name="T29" fmla="*/ 365 h 451"/>
                <a:gd name="T30" fmla="*/ 56 w 268"/>
                <a:gd name="T31" fmla="*/ 269 h 451"/>
                <a:gd name="T32" fmla="*/ 71 w 268"/>
                <a:gd name="T33" fmla="*/ 284 h 451"/>
                <a:gd name="T34" fmla="*/ 71 w 268"/>
                <a:gd name="T35" fmla="*/ 274 h 451"/>
                <a:gd name="T36" fmla="*/ 86 w 268"/>
                <a:gd name="T37" fmla="*/ 269 h 451"/>
                <a:gd name="T38" fmla="*/ 81 w 268"/>
                <a:gd name="T39" fmla="*/ 248 h 451"/>
                <a:gd name="T40" fmla="*/ 96 w 268"/>
                <a:gd name="T41" fmla="*/ 253 h 451"/>
                <a:gd name="T42" fmla="*/ 86 w 268"/>
                <a:gd name="T43" fmla="*/ 238 h 451"/>
                <a:gd name="T44" fmla="*/ 61 w 268"/>
                <a:gd name="T45" fmla="*/ 233 h 451"/>
                <a:gd name="T46" fmla="*/ 40 w 268"/>
                <a:gd name="T47" fmla="*/ 238 h 451"/>
                <a:gd name="T48" fmla="*/ 111 w 268"/>
                <a:gd name="T49" fmla="*/ 177 h 451"/>
                <a:gd name="T50" fmla="*/ 111 w 268"/>
                <a:gd name="T51" fmla="*/ 172 h 451"/>
                <a:gd name="T52" fmla="*/ 121 w 268"/>
                <a:gd name="T53" fmla="*/ 122 h 451"/>
                <a:gd name="T54" fmla="*/ 137 w 268"/>
                <a:gd name="T55" fmla="*/ 127 h 451"/>
                <a:gd name="T56" fmla="*/ 111 w 268"/>
                <a:gd name="T57" fmla="*/ 142 h 451"/>
                <a:gd name="T58" fmla="*/ 147 w 268"/>
                <a:gd name="T59" fmla="*/ 162 h 451"/>
                <a:gd name="T60" fmla="*/ 137 w 268"/>
                <a:gd name="T61" fmla="*/ 172 h 451"/>
                <a:gd name="T62" fmla="*/ 101 w 268"/>
                <a:gd name="T63" fmla="*/ 188 h 451"/>
                <a:gd name="T64" fmla="*/ 137 w 268"/>
                <a:gd name="T65" fmla="*/ 213 h 451"/>
                <a:gd name="T66" fmla="*/ 142 w 268"/>
                <a:gd name="T67" fmla="*/ 193 h 451"/>
                <a:gd name="T68" fmla="*/ 157 w 268"/>
                <a:gd name="T69" fmla="*/ 182 h 451"/>
                <a:gd name="T70" fmla="*/ 177 w 268"/>
                <a:gd name="T71" fmla="*/ 172 h 451"/>
                <a:gd name="T72" fmla="*/ 172 w 268"/>
                <a:gd name="T73" fmla="*/ 162 h 451"/>
                <a:gd name="T74" fmla="*/ 192 w 268"/>
                <a:gd name="T75" fmla="*/ 132 h 451"/>
                <a:gd name="T76" fmla="*/ 182 w 268"/>
                <a:gd name="T77" fmla="*/ 172 h 451"/>
                <a:gd name="T78" fmla="*/ 192 w 268"/>
                <a:gd name="T79" fmla="*/ 172 h 451"/>
                <a:gd name="T80" fmla="*/ 208 w 268"/>
                <a:gd name="T81" fmla="*/ 162 h 451"/>
                <a:gd name="T82" fmla="*/ 202 w 268"/>
                <a:gd name="T83" fmla="*/ 147 h 451"/>
                <a:gd name="T84" fmla="*/ 228 w 268"/>
                <a:gd name="T85" fmla="*/ 137 h 451"/>
                <a:gd name="T86" fmla="*/ 192 w 268"/>
                <a:gd name="T87" fmla="*/ 127 h 451"/>
                <a:gd name="T88" fmla="*/ 228 w 268"/>
                <a:gd name="T89" fmla="*/ 112 h 451"/>
                <a:gd name="T90" fmla="*/ 243 w 268"/>
                <a:gd name="T91" fmla="*/ 91 h 451"/>
                <a:gd name="T92" fmla="*/ 263 w 268"/>
                <a:gd name="T93" fmla="*/ 86 h 451"/>
                <a:gd name="T94" fmla="*/ 248 w 268"/>
                <a:gd name="T95" fmla="*/ 86 h 451"/>
                <a:gd name="T96" fmla="*/ 248 w 268"/>
                <a:gd name="T97" fmla="*/ 66 h 451"/>
                <a:gd name="T98" fmla="*/ 263 w 268"/>
                <a:gd name="T99" fmla="*/ 46 h 451"/>
                <a:gd name="T100" fmla="*/ 258 w 268"/>
                <a:gd name="T101" fmla="*/ 0 h 451"/>
                <a:gd name="T102" fmla="*/ 182 w 268"/>
                <a:gd name="T103" fmla="*/ 46 h 451"/>
                <a:gd name="T104" fmla="*/ 162 w 268"/>
                <a:gd name="T105" fmla="*/ 66 h 451"/>
                <a:gd name="T106" fmla="*/ 172 w 268"/>
                <a:gd name="T107" fmla="*/ 81 h 451"/>
                <a:gd name="T108" fmla="*/ 152 w 268"/>
                <a:gd name="T109" fmla="*/ 86 h 451"/>
                <a:gd name="T110" fmla="*/ 147 w 268"/>
                <a:gd name="T111" fmla="*/ 112 h 451"/>
                <a:gd name="T112" fmla="*/ 137 w 268"/>
                <a:gd name="T113" fmla="*/ 76 h 451"/>
                <a:gd name="T114" fmla="*/ 111 w 268"/>
                <a:gd name="T115" fmla="*/ 86 h 451"/>
                <a:gd name="T116" fmla="*/ 111 w 268"/>
                <a:gd name="T117" fmla="*/ 107 h 451"/>
                <a:gd name="T118" fmla="*/ 86 w 268"/>
                <a:gd name="T119" fmla="*/ 218 h 451"/>
                <a:gd name="T120" fmla="*/ 167 w 268"/>
                <a:gd name="T121" fmla="*/ 8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" h="451">
                  <a:moveTo>
                    <a:pt x="15" y="451"/>
                  </a:moveTo>
                  <a:lnTo>
                    <a:pt x="15" y="451"/>
                  </a:lnTo>
                  <a:lnTo>
                    <a:pt x="15" y="451"/>
                  </a:lnTo>
                  <a:lnTo>
                    <a:pt x="20" y="446"/>
                  </a:lnTo>
                  <a:lnTo>
                    <a:pt x="20" y="446"/>
                  </a:lnTo>
                  <a:lnTo>
                    <a:pt x="20" y="441"/>
                  </a:lnTo>
                  <a:lnTo>
                    <a:pt x="20" y="441"/>
                  </a:lnTo>
                  <a:lnTo>
                    <a:pt x="20" y="441"/>
                  </a:lnTo>
                  <a:lnTo>
                    <a:pt x="25" y="441"/>
                  </a:lnTo>
                  <a:lnTo>
                    <a:pt x="25" y="441"/>
                  </a:lnTo>
                  <a:lnTo>
                    <a:pt x="25" y="436"/>
                  </a:lnTo>
                  <a:lnTo>
                    <a:pt x="30" y="436"/>
                  </a:lnTo>
                  <a:lnTo>
                    <a:pt x="30" y="436"/>
                  </a:lnTo>
                  <a:lnTo>
                    <a:pt x="30" y="436"/>
                  </a:lnTo>
                  <a:lnTo>
                    <a:pt x="30" y="431"/>
                  </a:lnTo>
                  <a:lnTo>
                    <a:pt x="30" y="431"/>
                  </a:lnTo>
                  <a:lnTo>
                    <a:pt x="25" y="431"/>
                  </a:lnTo>
                  <a:lnTo>
                    <a:pt x="20" y="425"/>
                  </a:lnTo>
                  <a:lnTo>
                    <a:pt x="25" y="425"/>
                  </a:lnTo>
                  <a:lnTo>
                    <a:pt x="25" y="420"/>
                  </a:lnTo>
                  <a:lnTo>
                    <a:pt x="25" y="420"/>
                  </a:lnTo>
                  <a:lnTo>
                    <a:pt x="25" y="415"/>
                  </a:lnTo>
                  <a:lnTo>
                    <a:pt x="25" y="415"/>
                  </a:lnTo>
                  <a:lnTo>
                    <a:pt x="25" y="415"/>
                  </a:lnTo>
                  <a:lnTo>
                    <a:pt x="20" y="415"/>
                  </a:lnTo>
                  <a:lnTo>
                    <a:pt x="20" y="415"/>
                  </a:lnTo>
                  <a:lnTo>
                    <a:pt x="20" y="415"/>
                  </a:lnTo>
                  <a:lnTo>
                    <a:pt x="20" y="420"/>
                  </a:lnTo>
                  <a:lnTo>
                    <a:pt x="15" y="425"/>
                  </a:lnTo>
                  <a:lnTo>
                    <a:pt x="10" y="425"/>
                  </a:lnTo>
                  <a:lnTo>
                    <a:pt x="5" y="425"/>
                  </a:lnTo>
                  <a:lnTo>
                    <a:pt x="10" y="431"/>
                  </a:lnTo>
                  <a:lnTo>
                    <a:pt x="10" y="436"/>
                  </a:lnTo>
                  <a:lnTo>
                    <a:pt x="10" y="436"/>
                  </a:lnTo>
                  <a:lnTo>
                    <a:pt x="5" y="436"/>
                  </a:lnTo>
                  <a:lnTo>
                    <a:pt x="5" y="441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5" y="446"/>
                  </a:lnTo>
                  <a:lnTo>
                    <a:pt x="15" y="451"/>
                  </a:lnTo>
                  <a:moveTo>
                    <a:pt x="66" y="294"/>
                  </a:move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1" y="289"/>
                  </a:lnTo>
                  <a:lnTo>
                    <a:pt x="61" y="289"/>
                  </a:lnTo>
                  <a:lnTo>
                    <a:pt x="61" y="289"/>
                  </a:lnTo>
                  <a:lnTo>
                    <a:pt x="61" y="289"/>
                  </a:lnTo>
                  <a:lnTo>
                    <a:pt x="56" y="289"/>
                  </a:lnTo>
                  <a:lnTo>
                    <a:pt x="56" y="289"/>
                  </a:lnTo>
                  <a:lnTo>
                    <a:pt x="51" y="289"/>
                  </a:lnTo>
                  <a:lnTo>
                    <a:pt x="51" y="289"/>
                  </a:lnTo>
                  <a:lnTo>
                    <a:pt x="45" y="289"/>
                  </a:lnTo>
                  <a:lnTo>
                    <a:pt x="40" y="294"/>
                  </a:lnTo>
                  <a:lnTo>
                    <a:pt x="40" y="299"/>
                  </a:lnTo>
                  <a:lnTo>
                    <a:pt x="40" y="304"/>
                  </a:lnTo>
                  <a:lnTo>
                    <a:pt x="56" y="314"/>
                  </a:lnTo>
                  <a:lnTo>
                    <a:pt x="61" y="314"/>
                  </a:lnTo>
                  <a:lnTo>
                    <a:pt x="71" y="309"/>
                  </a:lnTo>
                  <a:lnTo>
                    <a:pt x="76" y="309"/>
                  </a:lnTo>
                  <a:lnTo>
                    <a:pt x="71" y="309"/>
                  </a:lnTo>
                  <a:lnTo>
                    <a:pt x="71" y="304"/>
                  </a:lnTo>
                  <a:lnTo>
                    <a:pt x="66" y="304"/>
                  </a:lnTo>
                  <a:lnTo>
                    <a:pt x="66" y="304"/>
                  </a:lnTo>
                  <a:lnTo>
                    <a:pt x="66" y="304"/>
                  </a:lnTo>
                  <a:lnTo>
                    <a:pt x="66" y="304"/>
                  </a:lnTo>
                  <a:lnTo>
                    <a:pt x="71" y="299"/>
                  </a:lnTo>
                  <a:lnTo>
                    <a:pt x="76" y="299"/>
                  </a:lnTo>
                  <a:lnTo>
                    <a:pt x="76" y="299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4"/>
                  </a:lnTo>
                  <a:moveTo>
                    <a:pt x="56" y="365"/>
                  </a:moveTo>
                  <a:lnTo>
                    <a:pt x="56" y="365"/>
                  </a:lnTo>
                  <a:lnTo>
                    <a:pt x="61" y="365"/>
                  </a:lnTo>
                  <a:lnTo>
                    <a:pt x="61" y="360"/>
                  </a:lnTo>
                  <a:lnTo>
                    <a:pt x="61" y="355"/>
                  </a:lnTo>
                  <a:lnTo>
                    <a:pt x="66" y="355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71" y="350"/>
                  </a:lnTo>
                  <a:lnTo>
                    <a:pt x="71" y="344"/>
                  </a:lnTo>
                  <a:lnTo>
                    <a:pt x="71" y="344"/>
                  </a:lnTo>
                  <a:lnTo>
                    <a:pt x="66" y="344"/>
                  </a:lnTo>
                  <a:lnTo>
                    <a:pt x="66" y="339"/>
                  </a:lnTo>
                  <a:lnTo>
                    <a:pt x="66" y="339"/>
                  </a:lnTo>
                  <a:lnTo>
                    <a:pt x="61" y="339"/>
                  </a:lnTo>
                  <a:lnTo>
                    <a:pt x="56" y="334"/>
                  </a:lnTo>
                  <a:lnTo>
                    <a:pt x="56" y="334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45" y="329"/>
                  </a:lnTo>
                  <a:lnTo>
                    <a:pt x="45" y="329"/>
                  </a:lnTo>
                  <a:lnTo>
                    <a:pt x="45" y="329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0" y="319"/>
                  </a:lnTo>
                  <a:lnTo>
                    <a:pt x="40" y="319"/>
                  </a:lnTo>
                  <a:lnTo>
                    <a:pt x="45" y="319"/>
                  </a:lnTo>
                  <a:lnTo>
                    <a:pt x="45" y="319"/>
                  </a:lnTo>
                  <a:lnTo>
                    <a:pt x="51" y="324"/>
                  </a:lnTo>
                  <a:lnTo>
                    <a:pt x="56" y="329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29"/>
                  </a:lnTo>
                  <a:lnTo>
                    <a:pt x="61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51" y="314"/>
                  </a:lnTo>
                  <a:lnTo>
                    <a:pt x="45" y="314"/>
                  </a:lnTo>
                  <a:lnTo>
                    <a:pt x="40" y="314"/>
                  </a:lnTo>
                  <a:lnTo>
                    <a:pt x="35" y="319"/>
                  </a:lnTo>
                  <a:lnTo>
                    <a:pt x="40" y="329"/>
                  </a:lnTo>
                  <a:lnTo>
                    <a:pt x="40" y="339"/>
                  </a:lnTo>
                  <a:lnTo>
                    <a:pt x="40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35" y="350"/>
                  </a:lnTo>
                  <a:lnTo>
                    <a:pt x="35" y="350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25" y="360"/>
                  </a:lnTo>
                  <a:lnTo>
                    <a:pt x="30" y="365"/>
                  </a:lnTo>
                  <a:lnTo>
                    <a:pt x="30" y="365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30" y="375"/>
                  </a:lnTo>
                  <a:lnTo>
                    <a:pt x="30" y="380"/>
                  </a:lnTo>
                  <a:lnTo>
                    <a:pt x="35" y="395"/>
                  </a:lnTo>
                  <a:lnTo>
                    <a:pt x="35" y="400"/>
                  </a:lnTo>
                  <a:lnTo>
                    <a:pt x="40" y="405"/>
                  </a:lnTo>
                  <a:lnTo>
                    <a:pt x="45" y="400"/>
                  </a:lnTo>
                  <a:lnTo>
                    <a:pt x="56" y="405"/>
                  </a:lnTo>
                  <a:lnTo>
                    <a:pt x="61" y="400"/>
                  </a:lnTo>
                  <a:lnTo>
                    <a:pt x="61" y="400"/>
                  </a:lnTo>
                  <a:lnTo>
                    <a:pt x="61" y="400"/>
                  </a:lnTo>
                  <a:lnTo>
                    <a:pt x="56" y="395"/>
                  </a:lnTo>
                  <a:lnTo>
                    <a:pt x="56" y="395"/>
                  </a:lnTo>
                  <a:lnTo>
                    <a:pt x="51" y="390"/>
                  </a:lnTo>
                  <a:lnTo>
                    <a:pt x="51" y="390"/>
                  </a:lnTo>
                  <a:lnTo>
                    <a:pt x="45" y="390"/>
                  </a:lnTo>
                  <a:lnTo>
                    <a:pt x="40" y="390"/>
                  </a:lnTo>
                  <a:lnTo>
                    <a:pt x="40" y="385"/>
                  </a:lnTo>
                  <a:lnTo>
                    <a:pt x="45" y="390"/>
                  </a:lnTo>
                  <a:lnTo>
                    <a:pt x="51" y="390"/>
                  </a:lnTo>
                  <a:lnTo>
                    <a:pt x="56" y="390"/>
                  </a:lnTo>
                  <a:lnTo>
                    <a:pt x="56" y="385"/>
                  </a:lnTo>
                  <a:lnTo>
                    <a:pt x="56" y="380"/>
                  </a:lnTo>
                  <a:lnTo>
                    <a:pt x="56" y="375"/>
                  </a:lnTo>
                  <a:lnTo>
                    <a:pt x="56" y="370"/>
                  </a:lnTo>
                  <a:lnTo>
                    <a:pt x="56" y="365"/>
                  </a:lnTo>
                  <a:lnTo>
                    <a:pt x="45" y="365"/>
                  </a:lnTo>
                  <a:lnTo>
                    <a:pt x="45" y="360"/>
                  </a:lnTo>
                  <a:lnTo>
                    <a:pt x="56" y="365"/>
                  </a:lnTo>
                  <a:moveTo>
                    <a:pt x="35" y="263"/>
                  </a:moveTo>
                  <a:lnTo>
                    <a:pt x="35" y="263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40" y="263"/>
                  </a:lnTo>
                  <a:lnTo>
                    <a:pt x="40" y="258"/>
                  </a:lnTo>
                  <a:lnTo>
                    <a:pt x="45" y="263"/>
                  </a:lnTo>
                  <a:lnTo>
                    <a:pt x="56" y="269"/>
                  </a:lnTo>
                  <a:lnTo>
                    <a:pt x="61" y="269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9"/>
                  </a:lnTo>
                  <a:lnTo>
                    <a:pt x="56" y="279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6" y="284"/>
                  </a:lnTo>
                  <a:lnTo>
                    <a:pt x="86" y="279"/>
                  </a:lnTo>
                  <a:lnTo>
                    <a:pt x="91" y="279"/>
                  </a:lnTo>
                  <a:lnTo>
                    <a:pt x="86" y="274"/>
                  </a:lnTo>
                  <a:lnTo>
                    <a:pt x="86" y="274"/>
                  </a:lnTo>
                  <a:lnTo>
                    <a:pt x="86" y="274"/>
                  </a:lnTo>
                  <a:lnTo>
                    <a:pt x="81" y="274"/>
                  </a:lnTo>
                  <a:lnTo>
                    <a:pt x="71" y="274"/>
                  </a:lnTo>
                  <a:lnTo>
                    <a:pt x="61" y="274"/>
                  </a:lnTo>
                  <a:lnTo>
                    <a:pt x="61" y="269"/>
                  </a:lnTo>
                  <a:lnTo>
                    <a:pt x="66" y="263"/>
                  </a:lnTo>
                  <a:lnTo>
                    <a:pt x="71" y="263"/>
                  </a:lnTo>
                  <a:lnTo>
                    <a:pt x="71" y="269"/>
                  </a:lnTo>
                  <a:lnTo>
                    <a:pt x="71" y="269"/>
                  </a:lnTo>
                  <a:lnTo>
                    <a:pt x="71" y="274"/>
                  </a:lnTo>
                  <a:lnTo>
                    <a:pt x="76" y="274"/>
                  </a:lnTo>
                  <a:lnTo>
                    <a:pt x="76" y="269"/>
                  </a:lnTo>
                  <a:lnTo>
                    <a:pt x="76" y="269"/>
                  </a:lnTo>
                  <a:lnTo>
                    <a:pt x="86" y="269"/>
                  </a:lnTo>
                  <a:lnTo>
                    <a:pt x="91" y="269"/>
                  </a:lnTo>
                  <a:lnTo>
                    <a:pt x="96" y="263"/>
                  </a:lnTo>
                  <a:lnTo>
                    <a:pt x="91" y="263"/>
                  </a:lnTo>
                  <a:lnTo>
                    <a:pt x="86" y="263"/>
                  </a:lnTo>
                  <a:lnTo>
                    <a:pt x="86" y="258"/>
                  </a:lnTo>
                  <a:lnTo>
                    <a:pt x="86" y="253"/>
                  </a:lnTo>
                  <a:lnTo>
                    <a:pt x="86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81" y="248"/>
                  </a:lnTo>
                  <a:lnTo>
                    <a:pt x="81" y="248"/>
                  </a:lnTo>
                  <a:lnTo>
                    <a:pt x="81" y="248"/>
                  </a:lnTo>
                  <a:lnTo>
                    <a:pt x="76" y="248"/>
                  </a:lnTo>
                  <a:lnTo>
                    <a:pt x="81" y="243"/>
                  </a:lnTo>
                  <a:lnTo>
                    <a:pt x="86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1" y="253"/>
                  </a:lnTo>
                  <a:lnTo>
                    <a:pt x="91" y="253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6" y="253"/>
                  </a:lnTo>
                  <a:lnTo>
                    <a:pt x="101" y="253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1" y="243"/>
                  </a:lnTo>
                  <a:lnTo>
                    <a:pt x="96" y="243"/>
                  </a:lnTo>
                  <a:lnTo>
                    <a:pt x="91" y="243"/>
                  </a:lnTo>
                  <a:lnTo>
                    <a:pt x="91" y="243"/>
                  </a:lnTo>
                  <a:lnTo>
                    <a:pt x="86" y="243"/>
                  </a:lnTo>
                  <a:lnTo>
                    <a:pt x="81" y="243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1" y="233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1" y="238"/>
                  </a:lnTo>
                  <a:lnTo>
                    <a:pt x="61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8"/>
                  </a:lnTo>
                  <a:lnTo>
                    <a:pt x="61" y="233"/>
                  </a:lnTo>
                  <a:lnTo>
                    <a:pt x="56" y="238"/>
                  </a:lnTo>
                  <a:lnTo>
                    <a:pt x="51" y="243"/>
                  </a:lnTo>
                  <a:lnTo>
                    <a:pt x="45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40" y="238"/>
                  </a:lnTo>
                  <a:lnTo>
                    <a:pt x="35" y="233"/>
                  </a:lnTo>
                  <a:lnTo>
                    <a:pt x="35" y="238"/>
                  </a:lnTo>
                  <a:lnTo>
                    <a:pt x="30" y="243"/>
                  </a:lnTo>
                  <a:lnTo>
                    <a:pt x="30" y="248"/>
                  </a:lnTo>
                  <a:lnTo>
                    <a:pt x="25" y="253"/>
                  </a:lnTo>
                  <a:lnTo>
                    <a:pt x="25" y="253"/>
                  </a:lnTo>
                  <a:lnTo>
                    <a:pt x="30" y="258"/>
                  </a:lnTo>
                  <a:lnTo>
                    <a:pt x="35" y="263"/>
                  </a:lnTo>
                  <a:moveTo>
                    <a:pt x="106" y="177"/>
                  </a:moveTo>
                  <a:lnTo>
                    <a:pt x="106" y="177"/>
                  </a:lnTo>
                  <a:lnTo>
                    <a:pt x="111" y="177"/>
                  </a:lnTo>
                  <a:lnTo>
                    <a:pt x="111" y="177"/>
                  </a:lnTo>
                  <a:lnTo>
                    <a:pt x="111" y="172"/>
                  </a:lnTo>
                  <a:lnTo>
                    <a:pt x="116" y="172"/>
                  </a:lnTo>
                  <a:lnTo>
                    <a:pt x="121" y="172"/>
                  </a:lnTo>
                  <a:lnTo>
                    <a:pt x="121" y="172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116" y="167"/>
                  </a:lnTo>
                  <a:lnTo>
                    <a:pt x="106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06" y="177"/>
                  </a:lnTo>
                  <a:moveTo>
                    <a:pt x="111" y="107"/>
                  </a:moveTo>
                  <a:lnTo>
                    <a:pt x="111" y="107"/>
                  </a:lnTo>
                  <a:lnTo>
                    <a:pt x="111" y="107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1" y="117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16" y="122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16" y="127"/>
                  </a:lnTo>
                  <a:lnTo>
                    <a:pt x="116" y="132"/>
                  </a:lnTo>
                  <a:lnTo>
                    <a:pt x="121" y="132"/>
                  </a:lnTo>
                  <a:lnTo>
                    <a:pt x="137" y="127"/>
                  </a:lnTo>
                  <a:lnTo>
                    <a:pt x="127" y="132"/>
                  </a:lnTo>
                  <a:lnTo>
                    <a:pt x="121" y="132"/>
                  </a:lnTo>
                  <a:lnTo>
                    <a:pt x="116" y="132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42"/>
                  </a:lnTo>
                  <a:lnTo>
                    <a:pt x="106" y="142"/>
                  </a:lnTo>
                  <a:lnTo>
                    <a:pt x="111" y="152"/>
                  </a:lnTo>
                  <a:lnTo>
                    <a:pt x="116" y="152"/>
                  </a:lnTo>
                  <a:lnTo>
                    <a:pt x="116" y="147"/>
                  </a:lnTo>
                  <a:lnTo>
                    <a:pt x="116" y="152"/>
                  </a:lnTo>
                  <a:lnTo>
                    <a:pt x="121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7" y="162"/>
                  </a:lnTo>
                  <a:lnTo>
                    <a:pt x="142" y="162"/>
                  </a:lnTo>
                  <a:lnTo>
                    <a:pt x="147" y="162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2" y="167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2" y="167"/>
                  </a:lnTo>
                  <a:lnTo>
                    <a:pt x="137" y="172"/>
                  </a:lnTo>
                  <a:lnTo>
                    <a:pt x="127" y="172"/>
                  </a:lnTo>
                  <a:lnTo>
                    <a:pt x="127" y="177"/>
                  </a:lnTo>
                  <a:lnTo>
                    <a:pt x="137" y="182"/>
                  </a:lnTo>
                  <a:lnTo>
                    <a:pt x="127" y="182"/>
                  </a:lnTo>
                  <a:lnTo>
                    <a:pt x="121" y="182"/>
                  </a:lnTo>
                  <a:lnTo>
                    <a:pt x="121" y="188"/>
                  </a:lnTo>
                  <a:lnTo>
                    <a:pt x="106" y="198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06" y="188"/>
                  </a:lnTo>
                  <a:lnTo>
                    <a:pt x="101" y="188"/>
                  </a:lnTo>
                  <a:lnTo>
                    <a:pt x="101" y="188"/>
                  </a:lnTo>
                  <a:lnTo>
                    <a:pt x="101" y="193"/>
                  </a:lnTo>
                  <a:lnTo>
                    <a:pt x="101" y="193"/>
                  </a:lnTo>
                  <a:lnTo>
                    <a:pt x="101" y="193"/>
                  </a:lnTo>
                  <a:lnTo>
                    <a:pt x="101" y="198"/>
                  </a:lnTo>
                  <a:lnTo>
                    <a:pt x="111" y="208"/>
                  </a:lnTo>
                  <a:lnTo>
                    <a:pt x="111" y="213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7" y="218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7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3"/>
                  </a:lnTo>
                  <a:lnTo>
                    <a:pt x="152" y="198"/>
                  </a:lnTo>
                  <a:lnTo>
                    <a:pt x="152" y="203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62" y="198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52" y="177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7" y="172"/>
                  </a:lnTo>
                  <a:lnTo>
                    <a:pt x="162" y="177"/>
                  </a:lnTo>
                  <a:lnTo>
                    <a:pt x="177" y="182"/>
                  </a:lnTo>
                  <a:lnTo>
                    <a:pt x="177" y="177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72" y="167"/>
                  </a:lnTo>
                  <a:lnTo>
                    <a:pt x="177" y="167"/>
                  </a:lnTo>
                  <a:lnTo>
                    <a:pt x="172" y="167"/>
                  </a:lnTo>
                  <a:lnTo>
                    <a:pt x="172" y="162"/>
                  </a:lnTo>
                  <a:lnTo>
                    <a:pt x="172" y="162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47"/>
                  </a:lnTo>
                  <a:lnTo>
                    <a:pt x="162" y="142"/>
                  </a:lnTo>
                  <a:lnTo>
                    <a:pt x="167" y="142"/>
                  </a:lnTo>
                  <a:lnTo>
                    <a:pt x="172" y="137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7" y="127"/>
                  </a:lnTo>
                  <a:lnTo>
                    <a:pt x="192" y="132"/>
                  </a:lnTo>
                  <a:lnTo>
                    <a:pt x="192" y="132"/>
                  </a:lnTo>
                  <a:lnTo>
                    <a:pt x="187" y="132"/>
                  </a:lnTo>
                  <a:lnTo>
                    <a:pt x="182" y="132"/>
                  </a:lnTo>
                  <a:lnTo>
                    <a:pt x="177" y="137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72" y="152"/>
                  </a:lnTo>
                  <a:lnTo>
                    <a:pt x="177" y="162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2"/>
                  </a:lnTo>
                  <a:lnTo>
                    <a:pt x="182" y="162"/>
                  </a:lnTo>
                  <a:lnTo>
                    <a:pt x="182" y="162"/>
                  </a:lnTo>
                  <a:lnTo>
                    <a:pt x="187" y="162"/>
                  </a:lnTo>
                  <a:lnTo>
                    <a:pt x="187" y="167"/>
                  </a:lnTo>
                  <a:lnTo>
                    <a:pt x="187" y="172"/>
                  </a:lnTo>
                  <a:lnTo>
                    <a:pt x="192" y="172"/>
                  </a:lnTo>
                  <a:lnTo>
                    <a:pt x="192" y="172"/>
                  </a:lnTo>
                  <a:lnTo>
                    <a:pt x="197" y="172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202" y="167"/>
                  </a:lnTo>
                  <a:lnTo>
                    <a:pt x="208" y="167"/>
                  </a:lnTo>
                  <a:lnTo>
                    <a:pt x="208" y="162"/>
                  </a:lnTo>
                  <a:lnTo>
                    <a:pt x="208" y="157"/>
                  </a:lnTo>
                  <a:lnTo>
                    <a:pt x="213" y="157"/>
                  </a:lnTo>
                  <a:lnTo>
                    <a:pt x="213" y="157"/>
                  </a:lnTo>
                  <a:lnTo>
                    <a:pt x="208" y="152"/>
                  </a:lnTo>
                  <a:lnTo>
                    <a:pt x="202" y="152"/>
                  </a:lnTo>
                  <a:lnTo>
                    <a:pt x="202" y="147"/>
                  </a:lnTo>
                  <a:lnTo>
                    <a:pt x="197" y="147"/>
                  </a:lnTo>
                  <a:lnTo>
                    <a:pt x="197" y="147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202" y="147"/>
                  </a:lnTo>
                  <a:lnTo>
                    <a:pt x="218" y="147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8" y="142"/>
                  </a:lnTo>
                  <a:lnTo>
                    <a:pt x="228" y="137"/>
                  </a:lnTo>
                  <a:lnTo>
                    <a:pt x="228" y="142"/>
                  </a:lnTo>
                  <a:lnTo>
                    <a:pt x="228" y="137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8" y="132"/>
                  </a:lnTo>
                  <a:lnTo>
                    <a:pt x="228" y="132"/>
                  </a:lnTo>
                  <a:lnTo>
                    <a:pt x="228" y="132"/>
                  </a:lnTo>
                  <a:lnTo>
                    <a:pt x="228" y="127"/>
                  </a:lnTo>
                  <a:lnTo>
                    <a:pt x="228" y="122"/>
                  </a:lnTo>
                  <a:lnTo>
                    <a:pt x="223" y="122"/>
                  </a:lnTo>
                  <a:lnTo>
                    <a:pt x="223" y="117"/>
                  </a:lnTo>
                  <a:lnTo>
                    <a:pt x="223" y="117"/>
                  </a:lnTo>
                  <a:lnTo>
                    <a:pt x="218" y="122"/>
                  </a:lnTo>
                  <a:lnTo>
                    <a:pt x="192" y="127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92" y="122"/>
                  </a:lnTo>
                  <a:lnTo>
                    <a:pt x="197" y="122"/>
                  </a:lnTo>
                  <a:lnTo>
                    <a:pt x="202" y="117"/>
                  </a:lnTo>
                  <a:lnTo>
                    <a:pt x="208" y="117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13" y="117"/>
                  </a:lnTo>
                  <a:lnTo>
                    <a:pt x="218" y="112"/>
                  </a:lnTo>
                  <a:lnTo>
                    <a:pt x="228" y="112"/>
                  </a:lnTo>
                  <a:lnTo>
                    <a:pt x="228" y="107"/>
                  </a:lnTo>
                  <a:lnTo>
                    <a:pt x="228" y="107"/>
                  </a:lnTo>
                  <a:lnTo>
                    <a:pt x="228" y="107"/>
                  </a:lnTo>
                  <a:lnTo>
                    <a:pt x="228" y="101"/>
                  </a:lnTo>
                  <a:lnTo>
                    <a:pt x="233" y="101"/>
                  </a:lnTo>
                  <a:lnTo>
                    <a:pt x="228" y="101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233" y="91"/>
                  </a:lnTo>
                  <a:lnTo>
                    <a:pt x="238" y="91"/>
                  </a:lnTo>
                  <a:lnTo>
                    <a:pt x="243" y="91"/>
                  </a:lnTo>
                  <a:lnTo>
                    <a:pt x="248" y="91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63" y="91"/>
                  </a:lnTo>
                  <a:lnTo>
                    <a:pt x="263" y="91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8" y="76"/>
                  </a:lnTo>
                  <a:lnTo>
                    <a:pt x="268" y="76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53" y="86"/>
                  </a:lnTo>
                  <a:lnTo>
                    <a:pt x="248" y="86"/>
                  </a:lnTo>
                  <a:lnTo>
                    <a:pt x="243" y="86"/>
                  </a:lnTo>
                  <a:lnTo>
                    <a:pt x="238" y="86"/>
                  </a:lnTo>
                  <a:lnTo>
                    <a:pt x="233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43" y="81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3" y="71"/>
                  </a:lnTo>
                  <a:lnTo>
                    <a:pt x="248" y="71"/>
                  </a:lnTo>
                  <a:lnTo>
                    <a:pt x="248" y="66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1"/>
                  </a:lnTo>
                  <a:lnTo>
                    <a:pt x="253" y="61"/>
                  </a:lnTo>
                  <a:lnTo>
                    <a:pt x="258" y="56"/>
                  </a:lnTo>
                  <a:lnTo>
                    <a:pt x="263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3" y="46"/>
                  </a:lnTo>
                  <a:lnTo>
                    <a:pt x="263" y="46"/>
                  </a:lnTo>
                  <a:lnTo>
                    <a:pt x="263" y="46"/>
                  </a:lnTo>
                  <a:lnTo>
                    <a:pt x="268" y="31"/>
                  </a:lnTo>
                  <a:lnTo>
                    <a:pt x="268" y="31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8" y="20"/>
                  </a:lnTo>
                  <a:lnTo>
                    <a:pt x="268" y="15"/>
                  </a:lnTo>
                  <a:lnTo>
                    <a:pt x="268" y="10"/>
                  </a:lnTo>
                  <a:lnTo>
                    <a:pt x="263" y="5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3" y="5"/>
                  </a:lnTo>
                  <a:lnTo>
                    <a:pt x="243" y="15"/>
                  </a:lnTo>
                  <a:lnTo>
                    <a:pt x="213" y="36"/>
                  </a:lnTo>
                  <a:lnTo>
                    <a:pt x="208" y="36"/>
                  </a:lnTo>
                  <a:lnTo>
                    <a:pt x="208" y="41"/>
                  </a:lnTo>
                  <a:lnTo>
                    <a:pt x="197" y="46"/>
                  </a:lnTo>
                  <a:lnTo>
                    <a:pt x="192" y="46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77" y="51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7" y="91"/>
                  </a:lnTo>
                  <a:lnTo>
                    <a:pt x="172" y="96"/>
                  </a:lnTo>
                  <a:lnTo>
                    <a:pt x="172" y="91"/>
                  </a:lnTo>
                  <a:lnTo>
                    <a:pt x="167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57" y="86"/>
                  </a:lnTo>
                  <a:lnTo>
                    <a:pt x="152" y="8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2" y="101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47" y="112"/>
                  </a:lnTo>
                  <a:lnTo>
                    <a:pt x="147" y="101"/>
                  </a:lnTo>
                  <a:lnTo>
                    <a:pt x="147" y="96"/>
                  </a:lnTo>
                  <a:lnTo>
                    <a:pt x="147" y="91"/>
                  </a:lnTo>
                  <a:lnTo>
                    <a:pt x="147" y="91"/>
                  </a:lnTo>
                  <a:lnTo>
                    <a:pt x="142" y="8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147" y="81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2" y="71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81"/>
                  </a:lnTo>
                  <a:lnTo>
                    <a:pt x="127" y="81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11" y="86"/>
                  </a:lnTo>
                  <a:lnTo>
                    <a:pt x="111" y="86"/>
                  </a:lnTo>
                  <a:lnTo>
                    <a:pt x="111" y="91"/>
                  </a:lnTo>
                  <a:lnTo>
                    <a:pt x="116" y="91"/>
                  </a:lnTo>
                  <a:lnTo>
                    <a:pt x="116" y="91"/>
                  </a:lnTo>
                  <a:lnTo>
                    <a:pt x="116" y="91"/>
                  </a:lnTo>
                  <a:lnTo>
                    <a:pt x="116" y="91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101"/>
                  </a:lnTo>
                  <a:lnTo>
                    <a:pt x="106" y="101"/>
                  </a:lnTo>
                  <a:lnTo>
                    <a:pt x="111" y="107"/>
                  </a:lnTo>
                  <a:lnTo>
                    <a:pt x="111" y="107"/>
                  </a:lnTo>
                  <a:moveTo>
                    <a:pt x="147" y="172"/>
                  </a:move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lnTo>
                    <a:pt x="147" y="172"/>
                  </a:lnTo>
                  <a:moveTo>
                    <a:pt x="86" y="223"/>
                  </a:moveTo>
                  <a:lnTo>
                    <a:pt x="86" y="223"/>
                  </a:lnTo>
                  <a:lnTo>
                    <a:pt x="91" y="223"/>
                  </a:lnTo>
                  <a:lnTo>
                    <a:pt x="91" y="218"/>
                  </a:lnTo>
                  <a:lnTo>
                    <a:pt x="86" y="218"/>
                  </a:lnTo>
                  <a:lnTo>
                    <a:pt x="81" y="223"/>
                  </a:lnTo>
                  <a:lnTo>
                    <a:pt x="86" y="228"/>
                  </a:lnTo>
                  <a:lnTo>
                    <a:pt x="86" y="223"/>
                  </a:lnTo>
                  <a:moveTo>
                    <a:pt x="152" y="76"/>
                  </a:moveTo>
                  <a:lnTo>
                    <a:pt x="152" y="76"/>
                  </a:lnTo>
                  <a:lnTo>
                    <a:pt x="152" y="76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67" y="81"/>
                  </a:lnTo>
                  <a:lnTo>
                    <a:pt x="162" y="81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57" y="71"/>
                  </a:lnTo>
                  <a:lnTo>
                    <a:pt x="152" y="66"/>
                  </a:lnTo>
                  <a:lnTo>
                    <a:pt x="152" y="71"/>
                  </a:lnTo>
                  <a:lnTo>
                    <a:pt x="152" y="76"/>
                  </a:lnTo>
                  <a:lnTo>
                    <a:pt x="152" y="7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5" name="Freeform 226">
              <a:extLst>
                <a:ext uri="{FF2B5EF4-FFF2-40B4-BE49-F238E27FC236}">
                  <a16:creationId xmlns:a16="http://schemas.microsoft.com/office/drawing/2014/main" id="{FC5FD4CC-5148-39DB-4B65-EC439E50A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2888" y="2555875"/>
              <a:ext cx="153988" cy="160338"/>
            </a:xfrm>
            <a:custGeom>
              <a:avLst/>
              <a:gdLst>
                <a:gd name="T0" fmla="*/ 0 w 97"/>
                <a:gd name="T1" fmla="*/ 20 h 101"/>
                <a:gd name="T2" fmla="*/ 0 w 97"/>
                <a:gd name="T3" fmla="*/ 30 h 101"/>
                <a:gd name="T4" fmla="*/ 0 w 97"/>
                <a:gd name="T5" fmla="*/ 40 h 101"/>
                <a:gd name="T6" fmla="*/ 11 w 97"/>
                <a:gd name="T7" fmla="*/ 46 h 101"/>
                <a:gd name="T8" fmla="*/ 16 w 97"/>
                <a:gd name="T9" fmla="*/ 46 h 101"/>
                <a:gd name="T10" fmla="*/ 21 w 97"/>
                <a:gd name="T11" fmla="*/ 51 h 101"/>
                <a:gd name="T12" fmla="*/ 26 w 97"/>
                <a:gd name="T13" fmla="*/ 51 h 101"/>
                <a:gd name="T14" fmla="*/ 31 w 97"/>
                <a:gd name="T15" fmla="*/ 61 h 101"/>
                <a:gd name="T16" fmla="*/ 51 w 97"/>
                <a:gd name="T17" fmla="*/ 56 h 101"/>
                <a:gd name="T18" fmla="*/ 51 w 97"/>
                <a:gd name="T19" fmla="*/ 66 h 101"/>
                <a:gd name="T20" fmla="*/ 51 w 97"/>
                <a:gd name="T21" fmla="*/ 71 h 101"/>
                <a:gd name="T22" fmla="*/ 56 w 97"/>
                <a:gd name="T23" fmla="*/ 86 h 101"/>
                <a:gd name="T24" fmla="*/ 61 w 97"/>
                <a:gd name="T25" fmla="*/ 91 h 101"/>
                <a:gd name="T26" fmla="*/ 66 w 97"/>
                <a:gd name="T27" fmla="*/ 101 h 101"/>
                <a:gd name="T28" fmla="*/ 81 w 97"/>
                <a:gd name="T29" fmla="*/ 91 h 101"/>
                <a:gd name="T30" fmla="*/ 86 w 97"/>
                <a:gd name="T31" fmla="*/ 86 h 101"/>
                <a:gd name="T32" fmla="*/ 97 w 97"/>
                <a:gd name="T33" fmla="*/ 81 h 101"/>
                <a:gd name="T34" fmla="*/ 92 w 97"/>
                <a:gd name="T35" fmla="*/ 76 h 101"/>
                <a:gd name="T36" fmla="*/ 86 w 97"/>
                <a:gd name="T37" fmla="*/ 76 h 101"/>
                <a:gd name="T38" fmla="*/ 81 w 97"/>
                <a:gd name="T39" fmla="*/ 71 h 101"/>
                <a:gd name="T40" fmla="*/ 86 w 97"/>
                <a:gd name="T41" fmla="*/ 61 h 101"/>
                <a:gd name="T42" fmla="*/ 86 w 97"/>
                <a:gd name="T43" fmla="*/ 40 h 101"/>
                <a:gd name="T44" fmla="*/ 81 w 97"/>
                <a:gd name="T45" fmla="*/ 35 h 101"/>
                <a:gd name="T46" fmla="*/ 76 w 97"/>
                <a:gd name="T47" fmla="*/ 30 h 101"/>
                <a:gd name="T48" fmla="*/ 66 w 97"/>
                <a:gd name="T49" fmla="*/ 30 h 101"/>
                <a:gd name="T50" fmla="*/ 56 w 97"/>
                <a:gd name="T51" fmla="*/ 30 h 101"/>
                <a:gd name="T52" fmla="*/ 36 w 97"/>
                <a:gd name="T53" fmla="*/ 20 h 101"/>
                <a:gd name="T54" fmla="*/ 26 w 97"/>
                <a:gd name="T55" fmla="*/ 20 h 101"/>
                <a:gd name="T56" fmla="*/ 16 w 97"/>
                <a:gd name="T57" fmla="*/ 15 h 101"/>
                <a:gd name="T58" fmla="*/ 5 w 97"/>
                <a:gd name="T59" fmla="*/ 15 h 101"/>
                <a:gd name="T60" fmla="*/ 0 w 97"/>
                <a:gd name="T61" fmla="*/ 20 h 101"/>
                <a:gd name="T62" fmla="*/ 0 w 97"/>
                <a:gd name="T63" fmla="*/ 20 h 101"/>
                <a:gd name="T64" fmla="*/ 61 w 97"/>
                <a:gd name="T65" fmla="*/ 10 h 101"/>
                <a:gd name="T66" fmla="*/ 61 w 97"/>
                <a:gd name="T67" fmla="*/ 15 h 101"/>
                <a:gd name="T68" fmla="*/ 66 w 97"/>
                <a:gd name="T69" fmla="*/ 10 h 101"/>
                <a:gd name="T70" fmla="*/ 66 w 97"/>
                <a:gd name="T71" fmla="*/ 5 h 101"/>
                <a:gd name="T72" fmla="*/ 56 w 97"/>
                <a:gd name="T73" fmla="*/ 0 h 101"/>
                <a:gd name="T74" fmla="*/ 51 w 97"/>
                <a:gd name="T75" fmla="*/ 0 h 101"/>
                <a:gd name="T76" fmla="*/ 46 w 97"/>
                <a:gd name="T77" fmla="*/ 5 h 101"/>
                <a:gd name="T78" fmla="*/ 56 w 97"/>
                <a:gd name="T79" fmla="*/ 5 h 101"/>
                <a:gd name="T80" fmla="*/ 66 w 97"/>
                <a:gd name="T81" fmla="*/ 10 h 101"/>
                <a:gd name="T82" fmla="*/ 61 w 97"/>
                <a:gd name="T83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01">
                  <a:moveTo>
                    <a:pt x="0" y="20"/>
                  </a:moveTo>
                  <a:lnTo>
                    <a:pt x="0" y="20"/>
                  </a:lnTo>
                  <a:lnTo>
                    <a:pt x="5" y="2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16" y="51"/>
                  </a:lnTo>
                  <a:lnTo>
                    <a:pt x="16" y="46"/>
                  </a:lnTo>
                  <a:lnTo>
                    <a:pt x="16" y="51"/>
                  </a:lnTo>
                  <a:lnTo>
                    <a:pt x="21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31" y="51"/>
                  </a:lnTo>
                  <a:lnTo>
                    <a:pt x="31" y="61"/>
                  </a:lnTo>
                  <a:lnTo>
                    <a:pt x="36" y="61"/>
                  </a:lnTo>
                  <a:lnTo>
                    <a:pt x="51" y="56"/>
                  </a:lnTo>
                  <a:lnTo>
                    <a:pt x="51" y="66"/>
                  </a:lnTo>
                  <a:lnTo>
                    <a:pt x="51" y="66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56" y="81"/>
                  </a:lnTo>
                  <a:lnTo>
                    <a:pt x="56" y="86"/>
                  </a:lnTo>
                  <a:lnTo>
                    <a:pt x="61" y="86"/>
                  </a:lnTo>
                  <a:lnTo>
                    <a:pt x="61" y="91"/>
                  </a:lnTo>
                  <a:lnTo>
                    <a:pt x="66" y="96"/>
                  </a:lnTo>
                  <a:lnTo>
                    <a:pt x="66" y="101"/>
                  </a:lnTo>
                  <a:lnTo>
                    <a:pt x="71" y="96"/>
                  </a:lnTo>
                  <a:lnTo>
                    <a:pt x="81" y="91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2" y="81"/>
                  </a:lnTo>
                  <a:lnTo>
                    <a:pt x="97" y="81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1" y="76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86" y="61"/>
                  </a:lnTo>
                  <a:lnTo>
                    <a:pt x="86" y="46"/>
                  </a:lnTo>
                  <a:lnTo>
                    <a:pt x="86" y="4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66" y="25"/>
                  </a:lnTo>
                  <a:lnTo>
                    <a:pt x="6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36" y="20"/>
                  </a:lnTo>
                  <a:lnTo>
                    <a:pt x="31" y="15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moveTo>
                    <a:pt x="61" y="10"/>
                  </a:moveTo>
                  <a:lnTo>
                    <a:pt x="61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1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6" name="Freeform 227">
              <a:extLst>
                <a:ext uri="{FF2B5EF4-FFF2-40B4-BE49-F238E27FC236}">
                  <a16:creationId xmlns:a16="http://schemas.microsoft.com/office/drawing/2014/main" id="{CA527DDA-298E-DCA9-EA2E-73B1F813F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3495675"/>
              <a:ext cx="71438" cy="65088"/>
            </a:xfrm>
            <a:custGeom>
              <a:avLst/>
              <a:gdLst>
                <a:gd name="T0" fmla="*/ 40 w 45"/>
                <a:gd name="T1" fmla="*/ 21 h 41"/>
                <a:gd name="T2" fmla="*/ 40 w 45"/>
                <a:gd name="T3" fmla="*/ 21 h 41"/>
                <a:gd name="T4" fmla="*/ 40 w 45"/>
                <a:gd name="T5" fmla="*/ 21 h 41"/>
                <a:gd name="T6" fmla="*/ 45 w 45"/>
                <a:gd name="T7" fmla="*/ 26 h 41"/>
                <a:gd name="T8" fmla="*/ 45 w 45"/>
                <a:gd name="T9" fmla="*/ 26 h 41"/>
                <a:gd name="T10" fmla="*/ 45 w 45"/>
                <a:gd name="T11" fmla="*/ 31 h 41"/>
                <a:gd name="T12" fmla="*/ 30 w 45"/>
                <a:gd name="T13" fmla="*/ 36 h 41"/>
                <a:gd name="T14" fmla="*/ 25 w 45"/>
                <a:gd name="T15" fmla="*/ 41 h 41"/>
                <a:gd name="T16" fmla="*/ 25 w 45"/>
                <a:gd name="T17" fmla="*/ 41 h 41"/>
                <a:gd name="T18" fmla="*/ 20 w 45"/>
                <a:gd name="T19" fmla="*/ 41 h 41"/>
                <a:gd name="T20" fmla="*/ 20 w 45"/>
                <a:gd name="T21" fmla="*/ 41 h 41"/>
                <a:gd name="T22" fmla="*/ 15 w 45"/>
                <a:gd name="T23" fmla="*/ 41 h 41"/>
                <a:gd name="T24" fmla="*/ 15 w 45"/>
                <a:gd name="T25" fmla="*/ 36 h 41"/>
                <a:gd name="T26" fmla="*/ 10 w 45"/>
                <a:gd name="T27" fmla="*/ 36 h 41"/>
                <a:gd name="T28" fmla="*/ 10 w 45"/>
                <a:gd name="T29" fmla="*/ 36 h 41"/>
                <a:gd name="T30" fmla="*/ 5 w 45"/>
                <a:gd name="T31" fmla="*/ 31 h 41"/>
                <a:gd name="T32" fmla="*/ 0 w 45"/>
                <a:gd name="T33" fmla="*/ 21 h 41"/>
                <a:gd name="T34" fmla="*/ 5 w 45"/>
                <a:gd name="T35" fmla="*/ 21 h 41"/>
                <a:gd name="T36" fmla="*/ 10 w 45"/>
                <a:gd name="T37" fmla="*/ 15 h 41"/>
                <a:gd name="T38" fmla="*/ 5 w 45"/>
                <a:gd name="T39" fmla="*/ 15 h 41"/>
                <a:gd name="T40" fmla="*/ 5 w 45"/>
                <a:gd name="T41" fmla="*/ 10 h 41"/>
                <a:gd name="T42" fmla="*/ 5 w 45"/>
                <a:gd name="T43" fmla="*/ 5 h 41"/>
                <a:gd name="T44" fmla="*/ 5 w 45"/>
                <a:gd name="T45" fmla="*/ 5 h 41"/>
                <a:gd name="T46" fmla="*/ 10 w 45"/>
                <a:gd name="T47" fmla="*/ 5 h 41"/>
                <a:gd name="T48" fmla="*/ 15 w 45"/>
                <a:gd name="T49" fmla="*/ 5 h 41"/>
                <a:gd name="T50" fmla="*/ 20 w 45"/>
                <a:gd name="T51" fmla="*/ 5 h 41"/>
                <a:gd name="T52" fmla="*/ 25 w 45"/>
                <a:gd name="T53" fmla="*/ 0 h 41"/>
                <a:gd name="T54" fmla="*/ 30 w 45"/>
                <a:gd name="T55" fmla="*/ 0 h 41"/>
                <a:gd name="T56" fmla="*/ 35 w 45"/>
                <a:gd name="T57" fmla="*/ 0 h 41"/>
                <a:gd name="T58" fmla="*/ 45 w 45"/>
                <a:gd name="T59" fmla="*/ 10 h 41"/>
                <a:gd name="T60" fmla="*/ 45 w 45"/>
                <a:gd name="T61" fmla="*/ 15 h 41"/>
                <a:gd name="T62" fmla="*/ 40 w 45"/>
                <a:gd name="T6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41">
                  <a:moveTo>
                    <a:pt x="40" y="21"/>
                  </a:moveTo>
                  <a:lnTo>
                    <a:pt x="40" y="21"/>
                  </a:lnTo>
                  <a:lnTo>
                    <a:pt x="40" y="21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31"/>
                  </a:lnTo>
                  <a:lnTo>
                    <a:pt x="30" y="36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5" y="10"/>
                  </a:lnTo>
                  <a:lnTo>
                    <a:pt x="45" y="15"/>
                  </a:lnTo>
                  <a:lnTo>
                    <a:pt x="40" y="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7" name="Freeform 228">
              <a:extLst>
                <a:ext uri="{FF2B5EF4-FFF2-40B4-BE49-F238E27FC236}">
                  <a16:creationId xmlns:a16="http://schemas.microsoft.com/office/drawing/2014/main" id="{648A3F7F-5F7C-76DC-FD89-8CD792551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1" y="4548188"/>
              <a:ext cx="9525" cy="17463"/>
            </a:xfrm>
            <a:custGeom>
              <a:avLst/>
              <a:gdLst>
                <a:gd name="T0" fmla="*/ 6 w 6"/>
                <a:gd name="T1" fmla="*/ 6 h 11"/>
                <a:gd name="T2" fmla="*/ 6 w 6"/>
                <a:gd name="T3" fmla="*/ 6 h 11"/>
                <a:gd name="T4" fmla="*/ 6 w 6"/>
                <a:gd name="T5" fmla="*/ 6 h 11"/>
                <a:gd name="T6" fmla="*/ 6 w 6"/>
                <a:gd name="T7" fmla="*/ 11 h 11"/>
                <a:gd name="T8" fmla="*/ 0 w 6"/>
                <a:gd name="T9" fmla="*/ 11 h 11"/>
                <a:gd name="T10" fmla="*/ 0 w 6"/>
                <a:gd name="T11" fmla="*/ 11 h 11"/>
                <a:gd name="T12" fmla="*/ 0 w 6"/>
                <a:gd name="T13" fmla="*/ 6 h 11"/>
                <a:gd name="T14" fmla="*/ 0 w 6"/>
                <a:gd name="T15" fmla="*/ 0 h 11"/>
                <a:gd name="T16" fmla="*/ 0 w 6"/>
                <a:gd name="T17" fmla="*/ 0 h 11"/>
                <a:gd name="T18" fmla="*/ 6 w 6"/>
                <a:gd name="T19" fmla="*/ 6 h 11"/>
                <a:gd name="T20" fmla="*/ 6 w 6"/>
                <a:gd name="T2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8" name="Freeform 229">
              <a:extLst>
                <a:ext uri="{FF2B5EF4-FFF2-40B4-BE49-F238E27FC236}">
                  <a16:creationId xmlns:a16="http://schemas.microsoft.com/office/drawing/2014/main" id="{AF656E5A-FC5D-3B98-7E28-35425A2A5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4002088"/>
              <a:ext cx="233363" cy="273050"/>
            </a:xfrm>
            <a:custGeom>
              <a:avLst/>
              <a:gdLst>
                <a:gd name="T0" fmla="*/ 147 w 147"/>
                <a:gd name="T1" fmla="*/ 91 h 172"/>
                <a:gd name="T2" fmla="*/ 142 w 147"/>
                <a:gd name="T3" fmla="*/ 112 h 172"/>
                <a:gd name="T4" fmla="*/ 137 w 147"/>
                <a:gd name="T5" fmla="*/ 122 h 172"/>
                <a:gd name="T6" fmla="*/ 127 w 147"/>
                <a:gd name="T7" fmla="*/ 117 h 172"/>
                <a:gd name="T8" fmla="*/ 122 w 147"/>
                <a:gd name="T9" fmla="*/ 127 h 172"/>
                <a:gd name="T10" fmla="*/ 122 w 147"/>
                <a:gd name="T11" fmla="*/ 137 h 172"/>
                <a:gd name="T12" fmla="*/ 127 w 147"/>
                <a:gd name="T13" fmla="*/ 152 h 172"/>
                <a:gd name="T14" fmla="*/ 112 w 147"/>
                <a:gd name="T15" fmla="*/ 157 h 172"/>
                <a:gd name="T16" fmla="*/ 102 w 147"/>
                <a:gd name="T17" fmla="*/ 162 h 172"/>
                <a:gd name="T18" fmla="*/ 92 w 147"/>
                <a:gd name="T19" fmla="*/ 167 h 172"/>
                <a:gd name="T20" fmla="*/ 86 w 147"/>
                <a:gd name="T21" fmla="*/ 167 h 172"/>
                <a:gd name="T22" fmla="*/ 86 w 147"/>
                <a:gd name="T23" fmla="*/ 172 h 172"/>
                <a:gd name="T24" fmla="*/ 76 w 147"/>
                <a:gd name="T25" fmla="*/ 167 h 172"/>
                <a:gd name="T26" fmla="*/ 71 w 147"/>
                <a:gd name="T27" fmla="*/ 167 h 172"/>
                <a:gd name="T28" fmla="*/ 66 w 147"/>
                <a:gd name="T29" fmla="*/ 167 h 172"/>
                <a:gd name="T30" fmla="*/ 66 w 147"/>
                <a:gd name="T31" fmla="*/ 162 h 172"/>
                <a:gd name="T32" fmla="*/ 46 w 147"/>
                <a:gd name="T33" fmla="*/ 142 h 172"/>
                <a:gd name="T34" fmla="*/ 36 w 147"/>
                <a:gd name="T35" fmla="*/ 142 h 172"/>
                <a:gd name="T36" fmla="*/ 31 w 147"/>
                <a:gd name="T37" fmla="*/ 147 h 172"/>
                <a:gd name="T38" fmla="*/ 26 w 147"/>
                <a:gd name="T39" fmla="*/ 137 h 172"/>
                <a:gd name="T40" fmla="*/ 21 w 147"/>
                <a:gd name="T41" fmla="*/ 137 h 172"/>
                <a:gd name="T42" fmla="*/ 16 w 147"/>
                <a:gd name="T43" fmla="*/ 127 h 172"/>
                <a:gd name="T44" fmla="*/ 5 w 147"/>
                <a:gd name="T45" fmla="*/ 112 h 172"/>
                <a:gd name="T46" fmla="*/ 5 w 147"/>
                <a:gd name="T47" fmla="*/ 107 h 172"/>
                <a:gd name="T48" fmla="*/ 5 w 147"/>
                <a:gd name="T49" fmla="*/ 101 h 172"/>
                <a:gd name="T50" fmla="*/ 0 w 147"/>
                <a:gd name="T51" fmla="*/ 96 h 172"/>
                <a:gd name="T52" fmla="*/ 0 w 147"/>
                <a:gd name="T53" fmla="*/ 86 h 172"/>
                <a:gd name="T54" fmla="*/ 5 w 147"/>
                <a:gd name="T55" fmla="*/ 86 h 172"/>
                <a:gd name="T56" fmla="*/ 5 w 147"/>
                <a:gd name="T57" fmla="*/ 81 h 172"/>
                <a:gd name="T58" fmla="*/ 0 w 147"/>
                <a:gd name="T59" fmla="*/ 76 h 172"/>
                <a:gd name="T60" fmla="*/ 5 w 147"/>
                <a:gd name="T61" fmla="*/ 76 h 172"/>
                <a:gd name="T62" fmla="*/ 11 w 147"/>
                <a:gd name="T63" fmla="*/ 71 h 172"/>
                <a:gd name="T64" fmla="*/ 5 w 147"/>
                <a:gd name="T65" fmla="*/ 71 h 172"/>
                <a:gd name="T66" fmla="*/ 5 w 147"/>
                <a:gd name="T67" fmla="*/ 66 h 172"/>
                <a:gd name="T68" fmla="*/ 11 w 147"/>
                <a:gd name="T69" fmla="*/ 56 h 172"/>
                <a:gd name="T70" fmla="*/ 16 w 147"/>
                <a:gd name="T71" fmla="*/ 46 h 172"/>
                <a:gd name="T72" fmla="*/ 21 w 147"/>
                <a:gd name="T73" fmla="*/ 46 h 172"/>
                <a:gd name="T74" fmla="*/ 21 w 147"/>
                <a:gd name="T75" fmla="*/ 41 h 172"/>
                <a:gd name="T76" fmla="*/ 26 w 147"/>
                <a:gd name="T77" fmla="*/ 41 h 172"/>
                <a:gd name="T78" fmla="*/ 36 w 147"/>
                <a:gd name="T79" fmla="*/ 36 h 172"/>
                <a:gd name="T80" fmla="*/ 31 w 147"/>
                <a:gd name="T81" fmla="*/ 36 h 172"/>
                <a:gd name="T82" fmla="*/ 26 w 147"/>
                <a:gd name="T83" fmla="*/ 31 h 172"/>
                <a:gd name="T84" fmla="*/ 26 w 147"/>
                <a:gd name="T85" fmla="*/ 26 h 172"/>
                <a:gd name="T86" fmla="*/ 31 w 147"/>
                <a:gd name="T87" fmla="*/ 20 h 172"/>
                <a:gd name="T88" fmla="*/ 36 w 147"/>
                <a:gd name="T89" fmla="*/ 15 h 172"/>
                <a:gd name="T90" fmla="*/ 46 w 147"/>
                <a:gd name="T91" fmla="*/ 10 h 172"/>
                <a:gd name="T92" fmla="*/ 51 w 147"/>
                <a:gd name="T93" fmla="*/ 5 h 172"/>
                <a:gd name="T94" fmla="*/ 66 w 147"/>
                <a:gd name="T95" fmla="*/ 10 h 172"/>
                <a:gd name="T96" fmla="*/ 76 w 147"/>
                <a:gd name="T97" fmla="*/ 15 h 172"/>
                <a:gd name="T98" fmla="*/ 86 w 147"/>
                <a:gd name="T99" fmla="*/ 26 h 172"/>
                <a:gd name="T100" fmla="*/ 92 w 147"/>
                <a:gd name="T101" fmla="*/ 20 h 172"/>
                <a:gd name="T102" fmla="*/ 97 w 147"/>
                <a:gd name="T103" fmla="*/ 36 h 172"/>
                <a:gd name="T104" fmla="*/ 97 w 147"/>
                <a:gd name="T105" fmla="*/ 46 h 172"/>
                <a:gd name="T106" fmla="*/ 112 w 147"/>
                <a:gd name="T107" fmla="*/ 46 h 172"/>
                <a:gd name="T108" fmla="*/ 122 w 147"/>
                <a:gd name="T109" fmla="*/ 41 h 172"/>
                <a:gd name="T110" fmla="*/ 127 w 147"/>
                <a:gd name="T111" fmla="*/ 46 h 172"/>
                <a:gd name="T112" fmla="*/ 127 w 147"/>
                <a:gd name="T113" fmla="*/ 51 h 172"/>
                <a:gd name="T114" fmla="*/ 132 w 147"/>
                <a:gd name="T115" fmla="*/ 66 h 172"/>
                <a:gd name="T116" fmla="*/ 137 w 147"/>
                <a:gd name="T117" fmla="*/ 81 h 172"/>
                <a:gd name="T118" fmla="*/ 147 w 147"/>
                <a:gd name="T119" fmla="*/ 9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172">
                  <a:moveTo>
                    <a:pt x="147" y="91"/>
                  </a:moveTo>
                  <a:lnTo>
                    <a:pt x="147" y="91"/>
                  </a:lnTo>
                  <a:lnTo>
                    <a:pt x="147" y="91"/>
                  </a:lnTo>
                  <a:lnTo>
                    <a:pt x="147" y="96"/>
                  </a:lnTo>
                  <a:lnTo>
                    <a:pt x="142" y="107"/>
                  </a:lnTo>
                  <a:lnTo>
                    <a:pt x="142" y="112"/>
                  </a:lnTo>
                  <a:lnTo>
                    <a:pt x="142" y="117"/>
                  </a:lnTo>
                  <a:lnTo>
                    <a:pt x="142" y="117"/>
                  </a:lnTo>
                  <a:lnTo>
                    <a:pt x="137" y="122"/>
                  </a:lnTo>
                  <a:lnTo>
                    <a:pt x="132" y="122"/>
                  </a:lnTo>
                  <a:lnTo>
                    <a:pt x="127" y="122"/>
                  </a:lnTo>
                  <a:lnTo>
                    <a:pt x="127" y="117"/>
                  </a:lnTo>
                  <a:lnTo>
                    <a:pt x="122" y="117"/>
                  </a:lnTo>
                  <a:lnTo>
                    <a:pt x="122" y="122"/>
                  </a:lnTo>
                  <a:lnTo>
                    <a:pt x="122" y="127"/>
                  </a:lnTo>
                  <a:lnTo>
                    <a:pt x="122" y="127"/>
                  </a:lnTo>
                  <a:lnTo>
                    <a:pt x="117" y="132"/>
                  </a:lnTo>
                  <a:lnTo>
                    <a:pt x="122" y="137"/>
                  </a:lnTo>
                  <a:lnTo>
                    <a:pt x="122" y="142"/>
                  </a:lnTo>
                  <a:lnTo>
                    <a:pt x="127" y="147"/>
                  </a:lnTo>
                  <a:lnTo>
                    <a:pt x="127" y="152"/>
                  </a:lnTo>
                  <a:lnTo>
                    <a:pt x="127" y="152"/>
                  </a:lnTo>
                  <a:lnTo>
                    <a:pt x="122" y="157"/>
                  </a:lnTo>
                  <a:lnTo>
                    <a:pt x="112" y="157"/>
                  </a:lnTo>
                  <a:lnTo>
                    <a:pt x="112" y="162"/>
                  </a:lnTo>
                  <a:lnTo>
                    <a:pt x="107" y="162"/>
                  </a:lnTo>
                  <a:lnTo>
                    <a:pt x="102" y="162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2" y="167"/>
                  </a:lnTo>
                  <a:lnTo>
                    <a:pt x="92" y="162"/>
                  </a:lnTo>
                  <a:lnTo>
                    <a:pt x="86" y="162"/>
                  </a:lnTo>
                  <a:lnTo>
                    <a:pt x="86" y="167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1" y="172"/>
                  </a:lnTo>
                  <a:lnTo>
                    <a:pt x="81" y="172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66" y="167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7"/>
                  </a:lnTo>
                  <a:lnTo>
                    <a:pt x="46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6" y="142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6" y="127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1" y="56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6" y="3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41" y="15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1" y="20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86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7" y="31"/>
                  </a:lnTo>
                  <a:lnTo>
                    <a:pt x="97" y="36"/>
                  </a:lnTo>
                  <a:lnTo>
                    <a:pt x="97" y="41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102" y="46"/>
                  </a:lnTo>
                  <a:lnTo>
                    <a:pt x="107" y="46"/>
                  </a:lnTo>
                  <a:lnTo>
                    <a:pt x="112" y="46"/>
                  </a:lnTo>
                  <a:lnTo>
                    <a:pt x="117" y="46"/>
                  </a:lnTo>
                  <a:lnTo>
                    <a:pt x="117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7" y="41"/>
                  </a:lnTo>
                  <a:lnTo>
                    <a:pt x="127" y="46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32" y="56"/>
                  </a:lnTo>
                  <a:lnTo>
                    <a:pt x="137" y="61"/>
                  </a:lnTo>
                  <a:lnTo>
                    <a:pt x="132" y="66"/>
                  </a:lnTo>
                  <a:lnTo>
                    <a:pt x="132" y="71"/>
                  </a:lnTo>
                  <a:lnTo>
                    <a:pt x="137" y="76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7" y="9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9" name="Freeform 230">
              <a:extLst>
                <a:ext uri="{FF2B5EF4-FFF2-40B4-BE49-F238E27FC236}">
                  <a16:creationId xmlns:a16="http://schemas.microsoft.com/office/drawing/2014/main" id="{F19ACE12-3EC8-F232-B538-8F876BDF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3978275"/>
              <a:ext cx="257175" cy="233363"/>
            </a:xfrm>
            <a:custGeom>
              <a:avLst/>
              <a:gdLst>
                <a:gd name="T0" fmla="*/ 162 w 162"/>
                <a:gd name="T1" fmla="*/ 106 h 147"/>
                <a:gd name="T2" fmla="*/ 151 w 162"/>
                <a:gd name="T3" fmla="*/ 116 h 147"/>
                <a:gd name="T4" fmla="*/ 141 w 162"/>
                <a:gd name="T5" fmla="*/ 122 h 147"/>
                <a:gd name="T6" fmla="*/ 151 w 162"/>
                <a:gd name="T7" fmla="*/ 132 h 147"/>
                <a:gd name="T8" fmla="*/ 141 w 162"/>
                <a:gd name="T9" fmla="*/ 132 h 147"/>
                <a:gd name="T10" fmla="*/ 126 w 162"/>
                <a:gd name="T11" fmla="*/ 132 h 147"/>
                <a:gd name="T12" fmla="*/ 106 w 162"/>
                <a:gd name="T13" fmla="*/ 137 h 147"/>
                <a:gd name="T14" fmla="*/ 91 w 162"/>
                <a:gd name="T15" fmla="*/ 137 h 147"/>
                <a:gd name="T16" fmla="*/ 86 w 162"/>
                <a:gd name="T17" fmla="*/ 127 h 147"/>
                <a:gd name="T18" fmla="*/ 86 w 162"/>
                <a:gd name="T19" fmla="*/ 142 h 147"/>
                <a:gd name="T20" fmla="*/ 70 w 162"/>
                <a:gd name="T21" fmla="*/ 147 h 147"/>
                <a:gd name="T22" fmla="*/ 55 w 162"/>
                <a:gd name="T23" fmla="*/ 132 h 147"/>
                <a:gd name="T24" fmla="*/ 50 w 162"/>
                <a:gd name="T25" fmla="*/ 122 h 147"/>
                <a:gd name="T26" fmla="*/ 55 w 162"/>
                <a:gd name="T27" fmla="*/ 106 h 147"/>
                <a:gd name="T28" fmla="*/ 45 w 162"/>
                <a:gd name="T29" fmla="*/ 96 h 147"/>
                <a:gd name="T30" fmla="*/ 40 w 162"/>
                <a:gd name="T31" fmla="*/ 81 h 147"/>
                <a:gd name="T32" fmla="*/ 35 w 162"/>
                <a:gd name="T33" fmla="*/ 66 h 147"/>
                <a:gd name="T34" fmla="*/ 35 w 162"/>
                <a:gd name="T35" fmla="*/ 61 h 147"/>
                <a:gd name="T36" fmla="*/ 30 w 162"/>
                <a:gd name="T37" fmla="*/ 56 h 147"/>
                <a:gd name="T38" fmla="*/ 20 w 162"/>
                <a:gd name="T39" fmla="*/ 61 h 147"/>
                <a:gd name="T40" fmla="*/ 5 w 162"/>
                <a:gd name="T41" fmla="*/ 61 h 147"/>
                <a:gd name="T42" fmla="*/ 5 w 162"/>
                <a:gd name="T43" fmla="*/ 51 h 147"/>
                <a:gd name="T44" fmla="*/ 0 w 162"/>
                <a:gd name="T45" fmla="*/ 35 h 147"/>
                <a:gd name="T46" fmla="*/ 5 w 162"/>
                <a:gd name="T47" fmla="*/ 41 h 147"/>
                <a:gd name="T48" fmla="*/ 20 w 162"/>
                <a:gd name="T49" fmla="*/ 35 h 147"/>
                <a:gd name="T50" fmla="*/ 30 w 162"/>
                <a:gd name="T51" fmla="*/ 35 h 147"/>
                <a:gd name="T52" fmla="*/ 35 w 162"/>
                <a:gd name="T53" fmla="*/ 25 h 147"/>
                <a:gd name="T54" fmla="*/ 45 w 162"/>
                <a:gd name="T55" fmla="*/ 20 h 147"/>
                <a:gd name="T56" fmla="*/ 60 w 162"/>
                <a:gd name="T57" fmla="*/ 20 h 147"/>
                <a:gd name="T58" fmla="*/ 65 w 162"/>
                <a:gd name="T59" fmla="*/ 5 h 147"/>
                <a:gd name="T60" fmla="*/ 81 w 162"/>
                <a:gd name="T61" fmla="*/ 5 h 147"/>
                <a:gd name="T62" fmla="*/ 101 w 162"/>
                <a:gd name="T63" fmla="*/ 10 h 147"/>
                <a:gd name="T64" fmla="*/ 111 w 162"/>
                <a:gd name="T65" fmla="*/ 5 h 147"/>
                <a:gd name="T66" fmla="*/ 121 w 162"/>
                <a:gd name="T67" fmla="*/ 10 h 147"/>
                <a:gd name="T68" fmla="*/ 121 w 162"/>
                <a:gd name="T69" fmla="*/ 20 h 147"/>
                <a:gd name="T70" fmla="*/ 131 w 162"/>
                <a:gd name="T71" fmla="*/ 20 h 147"/>
                <a:gd name="T72" fmla="*/ 151 w 162"/>
                <a:gd name="T73" fmla="*/ 25 h 147"/>
                <a:gd name="T74" fmla="*/ 141 w 162"/>
                <a:gd name="T75" fmla="*/ 35 h 147"/>
                <a:gd name="T76" fmla="*/ 146 w 162"/>
                <a:gd name="T77" fmla="*/ 46 h 147"/>
                <a:gd name="T78" fmla="*/ 136 w 162"/>
                <a:gd name="T79" fmla="*/ 56 h 147"/>
                <a:gd name="T80" fmla="*/ 136 w 162"/>
                <a:gd name="T81" fmla="*/ 76 h 147"/>
                <a:gd name="T82" fmla="*/ 131 w 162"/>
                <a:gd name="T83" fmla="*/ 86 h 147"/>
                <a:gd name="T84" fmla="*/ 141 w 162"/>
                <a:gd name="T85" fmla="*/ 96 h 147"/>
                <a:gd name="T86" fmla="*/ 146 w 162"/>
                <a:gd name="T87" fmla="*/ 96 h 147"/>
                <a:gd name="T88" fmla="*/ 157 w 162"/>
                <a:gd name="T89" fmla="*/ 10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47">
                  <a:moveTo>
                    <a:pt x="162" y="101"/>
                  </a:moveTo>
                  <a:lnTo>
                    <a:pt x="162" y="101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2" y="111"/>
                  </a:lnTo>
                  <a:lnTo>
                    <a:pt x="151" y="116"/>
                  </a:lnTo>
                  <a:lnTo>
                    <a:pt x="146" y="116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1" y="132"/>
                  </a:lnTo>
                  <a:lnTo>
                    <a:pt x="151" y="137"/>
                  </a:lnTo>
                  <a:lnTo>
                    <a:pt x="146" y="137"/>
                  </a:lnTo>
                  <a:lnTo>
                    <a:pt x="141" y="132"/>
                  </a:lnTo>
                  <a:lnTo>
                    <a:pt x="136" y="127"/>
                  </a:lnTo>
                  <a:lnTo>
                    <a:pt x="131" y="132"/>
                  </a:lnTo>
                  <a:lnTo>
                    <a:pt x="126" y="132"/>
                  </a:lnTo>
                  <a:lnTo>
                    <a:pt x="121" y="132"/>
                  </a:lnTo>
                  <a:lnTo>
                    <a:pt x="111" y="137"/>
                  </a:lnTo>
                  <a:lnTo>
                    <a:pt x="106" y="137"/>
                  </a:lnTo>
                  <a:lnTo>
                    <a:pt x="96" y="137"/>
                  </a:lnTo>
                  <a:lnTo>
                    <a:pt x="91" y="137"/>
                  </a:lnTo>
                  <a:lnTo>
                    <a:pt x="91" y="137"/>
                  </a:lnTo>
                  <a:lnTo>
                    <a:pt x="96" y="127"/>
                  </a:lnTo>
                  <a:lnTo>
                    <a:pt x="86" y="127"/>
                  </a:lnTo>
                  <a:lnTo>
                    <a:pt x="86" y="127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6" y="142"/>
                  </a:lnTo>
                  <a:lnTo>
                    <a:pt x="81" y="142"/>
                  </a:lnTo>
                  <a:lnTo>
                    <a:pt x="75" y="147"/>
                  </a:lnTo>
                  <a:lnTo>
                    <a:pt x="70" y="147"/>
                  </a:lnTo>
                  <a:lnTo>
                    <a:pt x="60" y="147"/>
                  </a:lnTo>
                  <a:lnTo>
                    <a:pt x="55" y="137"/>
                  </a:lnTo>
                  <a:lnTo>
                    <a:pt x="55" y="132"/>
                  </a:lnTo>
                  <a:lnTo>
                    <a:pt x="50" y="132"/>
                  </a:lnTo>
                  <a:lnTo>
                    <a:pt x="50" y="127"/>
                  </a:lnTo>
                  <a:lnTo>
                    <a:pt x="50" y="122"/>
                  </a:lnTo>
                  <a:lnTo>
                    <a:pt x="55" y="111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45" y="96"/>
                  </a:lnTo>
                  <a:lnTo>
                    <a:pt x="45" y="91"/>
                  </a:lnTo>
                  <a:lnTo>
                    <a:pt x="40" y="86"/>
                  </a:lnTo>
                  <a:lnTo>
                    <a:pt x="40" y="81"/>
                  </a:lnTo>
                  <a:lnTo>
                    <a:pt x="45" y="76"/>
                  </a:lnTo>
                  <a:lnTo>
                    <a:pt x="40" y="71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1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56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6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5" y="41"/>
                  </a:lnTo>
                  <a:lnTo>
                    <a:pt x="20" y="35"/>
                  </a:lnTo>
                  <a:lnTo>
                    <a:pt x="25" y="3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5" y="35"/>
                  </a:lnTo>
                  <a:lnTo>
                    <a:pt x="30" y="30"/>
                  </a:lnTo>
                  <a:lnTo>
                    <a:pt x="3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5" y="10"/>
                  </a:lnTo>
                  <a:lnTo>
                    <a:pt x="60" y="5"/>
                  </a:lnTo>
                  <a:lnTo>
                    <a:pt x="65" y="5"/>
                  </a:lnTo>
                  <a:lnTo>
                    <a:pt x="70" y="0"/>
                  </a:lnTo>
                  <a:lnTo>
                    <a:pt x="70" y="5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101" y="10"/>
                  </a:lnTo>
                  <a:lnTo>
                    <a:pt x="106" y="5"/>
                  </a:lnTo>
                  <a:lnTo>
                    <a:pt x="111" y="10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16" y="10"/>
                  </a:lnTo>
                  <a:lnTo>
                    <a:pt x="121" y="10"/>
                  </a:lnTo>
                  <a:lnTo>
                    <a:pt x="126" y="10"/>
                  </a:lnTo>
                  <a:lnTo>
                    <a:pt x="126" y="15"/>
                  </a:lnTo>
                  <a:lnTo>
                    <a:pt x="121" y="20"/>
                  </a:lnTo>
                  <a:lnTo>
                    <a:pt x="121" y="25"/>
                  </a:lnTo>
                  <a:lnTo>
                    <a:pt x="126" y="25"/>
                  </a:lnTo>
                  <a:lnTo>
                    <a:pt x="131" y="20"/>
                  </a:lnTo>
                  <a:lnTo>
                    <a:pt x="136" y="20"/>
                  </a:lnTo>
                  <a:lnTo>
                    <a:pt x="141" y="20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46" y="30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46" y="41"/>
                  </a:lnTo>
                  <a:lnTo>
                    <a:pt x="146" y="46"/>
                  </a:lnTo>
                  <a:lnTo>
                    <a:pt x="146" y="51"/>
                  </a:lnTo>
                  <a:lnTo>
                    <a:pt x="141" y="56"/>
                  </a:lnTo>
                  <a:lnTo>
                    <a:pt x="136" y="56"/>
                  </a:lnTo>
                  <a:lnTo>
                    <a:pt x="136" y="61"/>
                  </a:lnTo>
                  <a:lnTo>
                    <a:pt x="136" y="71"/>
                  </a:lnTo>
                  <a:lnTo>
                    <a:pt x="136" y="76"/>
                  </a:lnTo>
                  <a:lnTo>
                    <a:pt x="131" y="81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31" y="91"/>
                  </a:lnTo>
                  <a:lnTo>
                    <a:pt x="136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1"/>
                  </a:lnTo>
                  <a:lnTo>
                    <a:pt x="146" y="96"/>
                  </a:lnTo>
                  <a:lnTo>
                    <a:pt x="151" y="96"/>
                  </a:lnTo>
                  <a:lnTo>
                    <a:pt x="151" y="96"/>
                  </a:lnTo>
                  <a:lnTo>
                    <a:pt x="157" y="101"/>
                  </a:lnTo>
                  <a:lnTo>
                    <a:pt x="162" y="10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0" name="Freeform 231">
              <a:extLst>
                <a:ext uri="{FF2B5EF4-FFF2-40B4-BE49-F238E27FC236}">
                  <a16:creationId xmlns:a16="http://schemas.microsoft.com/office/drawing/2014/main" id="{F1BEB9AA-2719-4F8A-511D-780802FE2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3616325"/>
              <a:ext cx="257175" cy="377825"/>
            </a:xfrm>
            <a:custGeom>
              <a:avLst/>
              <a:gdLst>
                <a:gd name="T0" fmla="*/ 20 w 162"/>
                <a:gd name="T1" fmla="*/ 66 h 238"/>
                <a:gd name="T2" fmla="*/ 15 w 162"/>
                <a:gd name="T3" fmla="*/ 51 h 238"/>
                <a:gd name="T4" fmla="*/ 30 w 162"/>
                <a:gd name="T5" fmla="*/ 41 h 238"/>
                <a:gd name="T6" fmla="*/ 41 w 162"/>
                <a:gd name="T7" fmla="*/ 36 h 238"/>
                <a:gd name="T8" fmla="*/ 46 w 162"/>
                <a:gd name="T9" fmla="*/ 56 h 238"/>
                <a:gd name="T10" fmla="*/ 51 w 162"/>
                <a:gd name="T11" fmla="*/ 81 h 238"/>
                <a:gd name="T12" fmla="*/ 66 w 162"/>
                <a:gd name="T13" fmla="*/ 81 h 238"/>
                <a:gd name="T14" fmla="*/ 66 w 162"/>
                <a:gd name="T15" fmla="*/ 56 h 238"/>
                <a:gd name="T16" fmla="*/ 51 w 162"/>
                <a:gd name="T17" fmla="*/ 36 h 238"/>
                <a:gd name="T18" fmla="*/ 61 w 162"/>
                <a:gd name="T19" fmla="*/ 20 h 238"/>
                <a:gd name="T20" fmla="*/ 61 w 162"/>
                <a:gd name="T21" fmla="*/ 10 h 238"/>
                <a:gd name="T22" fmla="*/ 76 w 162"/>
                <a:gd name="T23" fmla="*/ 15 h 238"/>
                <a:gd name="T24" fmla="*/ 91 w 162"/>
                <a:gd name="T25" fmla="*/ 0 h 238"/>
                <a:gd name="T26" fmla="*/ 111 w 162"/>
                <a:gd name="T27" fmla="*/ 10 h 238"/>
                <a:gd name="T28" fmla="*/ 122 w 162"/>
                <a:gd name="T29" fmla="*/ 20 h 238"/>
                <a:gd name="T30" fmla="*/ 127 w 162"/>
                <a:gd name="T31" fmla="*/ 46 h 238"/>
                <a:gd name="T32" fmla="*/ 132 w 162"/>
                <a:gd name="T33" fmla="*/ 61 h 238"/>
                <a:gd name="T34" fmla="*/ 122 w 162"/>
                <a:gd name="T35" fmla="*/ 76 h 238"/>
                <a:gd name="T36" fmla="*/ 117 w 162"/>
                <a:gd name="T37" fmla="*/ 86 h 238"/>
                <a:gd name="T38" fmla="*/ 117 w 162"/>
                <a:gd name="T39" fmla="*/ 96 h 238"/>
                <a:gd name="T40" fmla="*/ 122 w 162"/>
                <a:gd name="T41" fmla="*/ 107 h 238"/>
                <a:gd name="T42" fmla="*/ 137 w 162"/>
                <a:gd name="T43" fmla="*/ 112 h 238"/>
                <a:gd name="T44" fmla="*/ 162 w 162"/>
                <a:gd name="T45" fmla="*/ 122 h 238"/>
                <a:gd name="T46" fmla="*/ 142 w 162"/>
                <a:gd name="T47" fmla="*/ 137 h 238"/>
                <a:gd name="T48" fmla="*/ 147 w 162"/>
                <a:gd name="T49" fmla="*/ 152 h 238"/>
                <a:gd name="T50" fmla="*/ 157 w 162"/>
                <a:gd name="T51" fmla="*/ 157 h 238"/>
                <a:gd name="T52" fmla="*/ 162 w 162"/>
                <a:gd name="T53" fmla="*/ 162 h 238"/>
                <a:gd name="T54" fmla="*/ 152 w 162"/>
                <a:gd name="T55" fmla="*/ 172 h 238"/>
                <a:gd name="T56" fmla="*/ 152 w 162"/>
                <a:gd name="T57" fmla="*/ 188 h 238"/>
                <a:gd name="T58" fmla="*/ 127 w 162"/>
                <a:gd name="T59" fmla="*/ 193 h 238"/>
                <a:gd name="T60" fmla="*/ 117 w 162"/>
                <a:gd name="T61" fmla="*/ 188 h 238"/>
                <a:gd name="T62" fmla="*/ 106 w 162"/>
                <a:gd name="T63" fmla="*/ 193 h 238"/>
                <a:gd name="T64" fmla="*/ 101 w 162"/>
                <a:gd name="T65" fmla="*/ 182 h 238"/>
                <a:gd name="T66" fmla="*/ 96 w 162"/>
                <a:gd name="T67" fmla="*/ 167 h 238"/>
                <a:gd name="T68" fmla="*/ 91 w 162"/>
                <a:gd name="T69" fmla="*/ 172 h 238"/>
                <a:gd name="T70" fmla="*/ 71 w 162"/>
                <a:gd name="T71" fmla="*/ 182 h 238"/>
                <a:gd name="T72" fmla="*/ 56 w 162"/>
                <a:gd name="T73" fmla="*/ 177 h 238"/>
                <a:gd name="T74" fmla="*/ 46 w 162"/>
                <a:gd name="T75" fmla="*/ 188 h 238"/>
                <a:gd name="T76" fmla="*/ 51 w 162"/>
                <a:gd name="T77" fmla="*/ 203 h 238"/>
                <a:gd name="T78" fmla="*/ 56 w 162"/>
                <a:gd name="T79" fmla="*/ 208 h 238"/>
                <a:gd name="T80" fmla="*/ 51 w 162"/>
                <a:gd name="T81" fmla="*/ 223 h 238"/>
                <a:gd name="T82" fmla="*/ 41 w 162"/>
                <a:gd name="T83" fmla="*/ 233 h 238"/>
                <a:gd name="T84" fmla="*/ 30 w 162"/>
                <a:gd name="T85" fmla="*/ 228 h 238"/>
                <a:gd name="T86" fmla="*/ 30 w 162"/>
                <a:gd name="T87" fmla="*/ 213 h 238"/>
                <a:gd name="T88" fmla="*/ 30 w 162"/>
                <a:gd name="T89" fmla="*/ 198 h 238"/>
                <a:gd name="T90" fmla="*/ 25 w 162"/>
                <a:gd name="T91" fmla="*/ 188 h 238"/>
                <a:gd name="T92" fmla="*/ 35 w 162"/>
                <a:gd name="T93" fmla="*/ 182 h 238"/>
                <a:gd name="T94" fmla="*/ 41 w 162"/>
                <a:gd name="T95" fmla="*/ 167 h 238"/>
                <a:gd name="T96" fmla="*/ 41 w 162"/>
                <a:gd name="T97" fmla="*/ 162 h 238"/>
                <a:gd name="T98" fmla="*/ 25 w 162"/>
                <a:gd name="T99" fmla="*/ 152 h 238"/>
                <a:gd name="T100" fmla="*/ 25 w 162"/>
                <a:gd name="T101" fmla="*/ 137 h 238"/>
                <a:gd name="T102" fmla="*/ 20 w 162"/>
                <a:gd name="T103" fmla="*/ 127 h 238"/>
                <a:gd name="T104" fmla="*/ 10 w 162"/>
                <a:gd name="T105" fmla="*/ 117 h 238"/>
                <a:gd name="T106" fmla="*/ 15 w 162"/>
                <a:gd name="T107" fmla="*/ 96 h 238"/>
                <a:gd name="T108" fmla="*/ 0 w 162"/>
                <a:gd name="T109" fmla="*/ 91 h 238"/>
                <a:gd name="T110" fmla="*/ 15 w 162"/>
                <a:gd name="T111" fmla="*/ 76 h 238"/>
                <a:gd name="T112" fmla="*/ 20 w 162"/>
                <a:gd name="T113" fmla="*/ 7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238">
                  <a:moveTo>
                    <a:pt x="20" y="66"/>
                  </a:moveTo>
                  <a:lnTo>
                    <a:pt x="20" y="66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20" y="61"/>
                  </a:lnTo>
                  <a:lnTo>
                    <a:pt x="15" y="51"/>
                  </a:lnTo>
                  <a:lnTo>
                    <a:pt x="20" y="46"/>
                  </a:lnTo>
                  <a:lnTo>
                    <a:pt x="25" y="46"/>
                  </a:lnTo>
                  <a:lnTo>
                    <a:pt x="30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46" y="66"/>
                  </a:lnTo>
                  <a:lnTo>
                    <a:pt x="51" y="76"/>
                  </a:lnTo>
                  <a:lnTo>
                    <a:pt x="51" y="81"/>
                  </a:lnTo>
                  <a:lnTo>
                    <a:pt x="61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71" y="76"/>
                  </a:lnTo>
                  <a:lnTo>
                    <a:pt x="66" y="66"/>
                  </a:lnTo>
                  <a:lnTo>
                    <a:pt x="66" y="56"/>
                  </a:lnTo>
                  <a:lnTo>
                    <a:pt x="61" y="46"/>
                  </a:lnTo>
                  <a:lnTo>
                    <a:pt x="56" y="46"/>
                  </a:lnTo>
                  <a:lnTo>
                    <a:pt x="51" y="36"/>
                  </a:lnTo>
                  <a:lnTo>
                    <a:pt x="51" y="3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1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6" y="10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5"/>
                  </a:lnTo>
                  <a:lnTo>
                    <a:pt x="111" y="10"/>
                  </a:lnTo>
                  <a:lnTo>
                    <a:pt x="122" y="15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31"/>
                  </a:lnTo>
                  <a:lnTo>
                    <a:pt x="127" y="36"/>
                  </a:lnTo>
                  <a:lnTo>
                    <a:pt x="127" y="46"/>
                  </a:lnTo>
                  <a:lnTo>
                    <a:pt x="127" y="51"/>
                  </a:lnTo>
                  <a:lnTo>
                    <a:pt x="132" y="56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2" y="71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117" y="91"/>
                  </a:lnTo>
                  <a:lnTo>
                    <a:pt x="117" y="96"/>
                  </a:lnTo>
                  <a:lnTo>
                    <a:pt x="117" y="101"/>
                  </a:lnTo>
                  <a:lnTo>
                    <a:pt x="122" y="101"/>
                  </a:lnTo>
                  <a:lnTo>
                    <a:pt x="122" y="107"/>
                  </a:lnTo>
                  <a:lnTo>
                    <a:pt x="132" y="107"/>
                  </a:lnTo>
                  <a:lnTo>
                    <a:pt x="132" y="112"/>
                  </a:lnTo>
                  <a:lnTo>
                    <a:pt x="137" y="112"/>
                  </a:lnTo>
                  <a:lnTo>
                    <a:pt x="152" y="112"/>
                  </a:lnTo>
                  <a:lnTo>
                    <a:pt x="157" y="117"/>
                  </a:lnTo>
                  <a:lnTo>
                    <a:pt x="162" y="122"/>
                  </a:lnTo>
                  <a:lnTo>
                    <a:pt x="157" y="127"/>
                  </a:lnTo>
                  <a:lnTo>
                    <a:pt x="152" y="132"/>
                  </a:lnTo>
                  <a:lnTo>
                    <a:pt x="142" y="137"/>
                  </a:lnTo>
                  <a:lnTo>
                    <a:pt x="137" y="147"/>
                  </a:lnTo>
                  <a:lnTo>
                    <a:pt x="142" y="152"/>
                  </a:lnTo>
                  <a:lnTo>
                    <a:pt x="147" y="15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7" y="157"/>
                  </a:lnTo>
                  <a:lnTo>
                    <a:pt x="157" y="162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157" y="167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2" y="177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7" y="193"/>
                  </a:lnTo>
                  <a:lnTo>
                    <a:pt x="142" y="193"/>
                  </a:lnTo>
                  <a:lnTo>
                    <a:pt x="127" y="193"/>
                  </a:lnTo>
                  <a:lnTo>
                    <a:pt x="122" y="193"/>
                  </a:lnTo>
                  <a:lnTo>
                    <a:pt x="122" y="188"/>
                  </a:lnTo>
                  <a:lnTo>
                    <a:pt x="117" y="188"/>
                  </a:lnTo>
                  <a:lnTo>
                    <a:pt x="111" y="188"/>
                  </a:lnTo>
                  <a:lnTo>
                    <a:pt x="111" y="193"/>
                  </a:lnTo>
                  <a:lnTo>
                    <a:pt x="106" y="193"/>
                  </a:lnTo>
                  <a:lnTo>
                    <a:pt x="106" y="188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101" y="172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1" y="167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76" y="177"/>
                  </a:lnTo>
                  <a:lnTo>
                    <a:pt x="71" y="177"/>
                  </a:lnTo>
                  <a:lnTo>
                    <a:pt x="71" y="182"/>
                  </a:lnTo>
                  <a:lnTo>
                    <a:pt x="66" y="172"/>
                  </a:lnTo>
                  <a:lnTo>
                    <a:pt x="61" y="177"/>
                  </a:lnTo>
                  <a:lnTo>
                    <a:pt x="56" y="177"/>
                  </a:lnTo>
                  <a:lnTo>
                    <a:pt x="56" y="182"/>
                  </a:lnTo>
                  <a:lnTo>
                    <a:pt x="51" y="182"/>
                  </a:lnTo>
                  <a:lnTo>
                    <a:pt x="46" y="188"/>
                  </a:lnTo>
                  <a:lnTo>
                    <a:pt x="46" y="193"/>
                  </a:lnTo>
                  <a:lnTo>
                    <a:pt x="51" y="193"/>
                  </a:lnTo>
                  <a:lnTo>
                    <a:pt x="51" y="203"/>
                  </a:lnTo>
                  <a:lnTo>
                    <a:pt x="56" y="198"/>
                  </a:lnTo>
                  <a:lnTo>
                    <a:pt x="61" y="203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1" y="213"/>
                  </a:lnTo>
                  <a:lnTo>
                    <a:pt x="51" y="223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41" y="233"/>
                  </a:lnTo>
                  <a:lnTo>
                    <a:pt x="30" y="233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5" y="223"/>
                  </a:lnTo>
                  <a:lnTo>
                    <a:pt x="25" y="218"/>
                  </a:lnTo>
                  <a:lnTo>
                    <a:pt x="30" y="213"/>
                  </a:lnTo>
                  <a:lnTo>
                    <a:pt x="35" y="208"/>
                  </a:lnTo>
                  <a:lnTo>
                    <a:pt x="35" y="203"/>
                  </a:lnTo>
                  <a:lnTo>
                    <a:pt x="30" y="198"/>
                  </a:lnTo>
                  <a:lnTo>
                    <a:pt x="35" y="193"/>
                  </a:lnTo>
                  <a:lnTo>
                    <a:pt x="30" y="193"/>
                  </a:lnTo>
                  <a:lnTo>
                    <a:pt x="25" y="188"/>
                  </a:lnTo>
                  <a:lnTo>
                    <a:pt x="25" y="182"/>
                  </a:lnTo>
                  <a:lnTo>
                    <a:pt x="25" y="182"/>
                  </a:lnTo>
                  <a:lnTo>
                    <a:pt x="35" y="182"/>
                  </a:lnTo>
                  <a:lnTo>
                    <a:pt x="41" y="177"/>
                  </a:lnTo>
                  <a:lnTo>
                    <a:pt x="41" y="172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30" y="157"/>
                  </a:lnTo>
                  <a:lnTo>
                    <a:pt x="25" y="157"/>
                  </a:lnTo>
                  <a:lnTo>
                    <a:pt x="25" y="152"/>
                  </a:lnTo>
                  <a:lnTo>
                    <a:pt x="25" y="147"/>
                  </a:lnTo>
                  <a:lnTo>
                    <a:pt x="25" y="142"/>
                  </a:lnTo>
                  <a:lnTo>
                    <a:pt x="25" y="13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20" y="127"/>
                  </a:lnTo>
                  <a:lnTo>
                    <a:pt x="15" y="122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5" y="112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5" y="101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5" y="86"/>
                  </a:lnTo>
                  <a:lnTo>
                    <a:pt x="10" y="81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20" y="71"/>
                  </a:lnTo>
                  <a:lnTo>
                    <a:pt x="20" y="6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1" name="Freeform 232">
              <a:extLst>
                <a:ext uri="{FF2B5EF4-FFF2-40B4-BE49-F238E27FC236}">
                  <a16:creationId xmlns:a16="http://schemas.microsoft.com/office/drawing/2014/main" id="{59CB5672-CDD9-6FAC-B216-54B3D7AB4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3665538"/>
              <a:ext cx="47625" cy="79375"/>
            </a:xfrm>
            <a:custGeom>
              <a:avLst/>
              <a:gdLst>
                <a:gd name="T0" fmla="*/ 5 w 30"/>
                <a:gd name="T1" fmla="*/ 15 h 50"/>
                <a:gd name="T2" fmla="*/ 5 w 30"/>
                <a:gd name="T3" fmla="*/ 15 h 50"/>
                <a:gd name="T4" fmla="*/ 5 w 30"/>
                <a:gd name="T5" fmla="*/ 10 h 50"/>
                <a:gd name="T6" fmla="*/ 0 w 30"/>
                <a:gd name="T7" fmla="*/ 5 h 50"/>
                <a:gd name="T8" fmla="*/ 10 w 30"/>
                <a:gd name="T9" fmla="*/ 0 h 50"/>
                <a:gd name="T10" fmla="*/ 10 w 30"/>
                <a:gd name="T11" fmla="*/ 5 h 50"/>
                <a:gd name="T12" fmla="*/ 15 w 30"/>
                <a:gd name="T13" fmla="*/ 15 h 50"/>
                <a:gd name="T14" fmla="*/ 20 w 30"/>
                <a:gd name="T15" fmla="*/ 15 h 50"/>
                <a:gd name="T16" fmla="*/ 25 w 30"/>
                <a:gd name="T17" fmla="*/ 25 h 50"/>
                <a:gd name="T18" fmla="*/ 25 w 30"/>
                <a:gd name="T19" fmla="*/ 35 h 50"/>
                <a:gd name="T20" fmla="*/ 30 w 30"/>
                <a:gd name="T21" fmla="*/ 45 h 50"/>
                <a:gd name="T22" fmla="*/ 25 w 30"/>
                <a:gd name="T23" fmla="*/ 50 h 50"/>
                <a:gd name="T24" fmla="*/ 25 w 30"/>
                <a:gd name="T25" fmla="*/ 50 h 50"/>
                <a:gd name="T26" fmla="*/ 20 w 30"/>
                <a:gd name="T27" fmla="*/ 50 h 50"/>
                <a:gd name="T28" fmla="*/ 10 w 30"/>
                <a:gd name="T29" fmla="*/ 50 h 50"/>
                <a:gd name="T30" fmla="*/ 10 w 30"/>
                <a:gd name="T31" fmla="*/ 45 h 50"/>
                <a:gd name="T32" fmla="*/ 5 w 30"/>
                <a:gd name="T33" fmla="*/ 35 h 50"/>
                <a:gd name="T34" fmla="*/ 5 w 30"/>
                <a:gd name="T35" fmla="*/ 25 h 50"/>
                <a:gd name="T36" fmla="*/ 5 w 30"/>
                <a:gd name="T37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50">
                  <a:moveTo>
                    <a:pt x="5" y="15"/>
                  </a:moveTo>
                  <a:lnTo>
                    <a:pt x="5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5" y="25"/>
                  </a:lnTo>
                  <a:lnTo>
                    <a:pt x="25" y="35"/>
                  </a:lnTo>
                  <a:lnTo>
                    <a:pt x="30" y="45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5" y="35"/>
                  </a:lnTo>
                  <a:lnTo>
                    <a:pt x="5" y="25"/>
                  </a:lnTo>
                  <a:lnTo>
                    <a:pt x="5" y="1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2" name="Freeform 233">
              <a:extLst>
                <a:ext uri="{FF2B5EF4-FFF2-40B4-BE49-F238E27FC236}">
                  <a16:creationId xmlns:a16="http://schemas.microsoft.com/office/drawing/2014/main" id="{97C0D782-EAD2-91D8-32D6-FBB59DCA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6" y="3721100"/>
              <a:ext cx="298450" cy="322263"/>
            </a:xfrm>
            <a:custGeom>
              <a:avLst/>
              <a:gdLst>
                <a:gd name="T0" fmla="*/ 172 w 188"/>
                <a:gd name="T1" fmla="*/ 122 h 203"/>
                <a:gd name="T2" fmla="*/ 182 w 188"/>
                <a:gd name="T3" fmla="*/ 142 h 203"/>
                <a:gd name="T4" fmla="*/ 177 w 188"/>
                <a:gd name="T5" fmla="*/ 162 h 203"/>
                <a:gd name="T6" fmla="*/ 167 w 188"/>
                <a:gd name="T7" fmla="*/ 182 h 203"/>
                <a:gd name="T8" fmla="*/ 142 w 188"/>
                <a:gd name="T9" fmla="*/ 187 h 203"/>
                <a:gd name="T10" fmla="*/ 132 w 188"/>
                <a:gd name="T11" fmla="*/ 192 h 203"/>
                <a:gd name="T12" fmla="*/ 112 w 188"/>
                <a:gd name="T13" fmla="*/ 203 h 203"/>
                <a:gd name="T14" fmla="*/ 101 w 188"/>
                <a:gd name="T15" fmla="*/ 203 h 203"/>
                <a:gd name="T16" fmla="*/ 81 w 188"/>
                <a:gd name="T17" fmla="*/ 187 h 203"/>
                <a:gd name="T18" fmla="*/ 61 w 188"/>
                <a:gd name="T19" fmla="*/ 182 h 203"/>
                <a:gd name="T20" fmla="*/ 51 w 188"/>
                <a:gd name="T21" fmla="*/ 192 h 203"/>
                <a:gd name="T22" fmla="*/ 15 w 188"/>
                <a:gd name="T23" fmla="*/ 177 h 203"/>
                <a:gd name="T24" fmla="*/ 5 w 188"/>
                <a:gd name="T25" fmla="*/ 167 h 203"/>
                <a:gd name="T26" fmla="*/ 0 w 188"/>
                <a:gd name="T27" fmla="*/ 157 h 203"/>
                <a:gd name="T28" fmla="*/ 15 w 188"/>
                <a:gd name="T29" fmla="*/ 147 h 203"/>
                <a:gd name="T30" fmla="*/ 41 w 188"/>
                <a:gd name="T31" fmla="*/ 137 h 203"/>
                <a:gd name="T32" fmla="*/ 46 w 188"/>
                <a:gd name="T33" fmla="*/ 132 h 203"/>
                <a:gd name="T34" fmla="*/ 41 w 188"/>
                <a:gd name="T35" fmla="*/ 122 h 203"/>
                <a:gd name="T36" fmla="*/ 31 w 188"/>
                <a:gd name="T37" fmla="*/ 132 h 203"/>
                <a:gd name="T38" fmla="*/ 26 w 188"/>
                <a:gd name="T39" fmla="*/ 137 h 203"/>
                <a:gd name="T40" fmla="*/ 26 w 188"/>
                <a:gd name="T41" fmla="*/ 127 h 203"/>
                <a:gd name="T42" fmla="*/ 20 w 188"/>
                <a:gd name="T43" fmla="*/ 122 h 203"/>
                <a:gd name="T44" fmla="*/ 26 w 188"/>
                <a:gd name="T45" fmla="*/ 111 h 203"/>
                <a:gd name="T46" fmla="*/ 31 w 188"/>
                <a:gd name="T47" fmla="*/ 106 h 203"/>
                <a:gd name="T48" fmla="*/ 41 w 188"/>
                <a:gd name="T49" fmla="*/ 96 h 203"/>
                <a:gd name="T50" fmla="*/ 41 w 188"/>
                <a:gd name="T51" fmla="*/ 86 h 203"/>
                <a:gd name="T52" fmla="*/ 46 w 188"/>
                <a:gd name="T53" fmla="*/ 81 h 203"/>
                <a:gd name="T54" fmla="*/ 51 w 188"/>
                <a:gd name="T55" fmla="*/ 76 h 203"/>
                <a:gd name="T56" fmla="*/ 51 w 188"/>
                <a:gd name="T57" fmla="*/ 71 h 203"/>
                <a:gd name="T58" fmla="*/ 36 w 188"/>
                <a:gd name="T59" fmla="*/ 61 h 203"/>
                <a:gd name="T60" fmla="*/ 31 w 188"/>
                <a:gd name="T61" fmla="*/ 56 h 203"/>
                <a:gd name="T62" fmla="*/ 20 w 188"/>
                <a:gd name="T63" fmla="*/ 46 h 203"/>
                <a:gd name="T64" fmla="*/ 20 w 188"/>
                <a:gd name="T65" fmla="*/ 41 h 203"/>
                <a:gd name="T66" fmla="*/ 26 w 188"/>
                <a:gd name="T67" fmla="*/ 30 h 203"/>
                <a:gd name="T68" fmla="*/ 26 w 188"/>
                <a:gd name="T69" fmla="*/ 25 h 203"/>
                <a:gd name="T70" fmla="*/ 36 w 188"/>
                <a:gd name="T71" fmla="*/ 15 h 203"/>
                <a:gd name="T72" fmla="*/ 46 w 188"/>
                <a:gd name="T73" fmla="*/ 5 h 203"/>
                <a:gd name="T74" fmla="*/ 61 w 188"/>
                <a:gd name="T75" fmla="*/ 10 h 203"/>
                <a:gd name="T76" fmla="*/ 71 w 188"/>
                <a:gd name="T77" fmla="*/ 10 h 203"/>
                <a:gd name="T78" fmla="*/ 86 w 188"/>
                <a:gd name="T79" fmla="*/ 25 h 203"/>
                <a:gd name="T80" fmla="*/ 96 w 188"/>
                <a:gd name="T81" fmla="*/ 20 h 203"/>
                <a:gd name="T82" fmla="*/ 101 w 188"/>
                <a:gd name="T83" fmla="*/ 10 h 203"/>
                <a:gd name="T84" fmla="*/ 117 w 188"/>
                <a:gd name="T85" fmla="*/ 0 h 203"/>
                <a:gd name="T86" fmla="*/ 137 w 188"/>
                <a:gd name="T87" fmla="*/ 5 h 203"/>
                <a:gd name="T88" fmla="*/ 162 w 188"/>
                <a:gd name="T89" fmla="*/ 0 h 203"/>
                <a:gd name="T90" fmla="*/ 162 w 188"/>
                <a:gd name="T91" fmla="*/ 10 h 203"/>
                <a:gd name="T92" fmla="*/ 147 w 188"/>
                <a:gd name="T93" fmla="*/ 30 h 203"/>
                <a:gd name="T94" fmla="*/ 157 w 188"/>
                <a:gd name="T95" fmla="*/ 51 h 203"/>
                <a:gd name="T96" fmla="*/ 122 w 188"/>
                <a:gd name="T97" fmla="*/ 66 h 203"/>
                <a:gd name="T98" fmla="*/ 137 w 188"/>
                <a:gd name="T99" fmla="*/ 101 h 203"/>
                <a:gd name="T100" fmla="*/ 157 w 188"/>
                <a:gd name="T101" fmla="*/ 106 h 203"/>
                <a:gd name="T102" fmla="*/ 172 w 188"/>
                <a:gd name="T103" fmla="*/ 81 h 203"/>
                <a:gd name="T104" fmla="*/ 188 w 188"/>
                <a:gd name="T105" fmla="*/ 96 h 203"/>
                <a:gd name="T106" fmla="*/ 182 w 188"/>
                <a:gd name="T107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03">
                  <a:moveTo>
                    <a:pt x="182" y="116"/>
                  </a:moveTo>
                  <a:lnTo>
                    <a:pt x="18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22"/>
                  </a:lnTo>
                  <a:lnTo>
                    <a:pt x="177" y="127"/>
                  </a:lnTo>
                  <a:lnTo>
                    <a:pt x="182" y="127"/>
                  </a:lnTo>
                  <a:lnTo>
                    <a:pt x="177" y="132"/>
                  </a:lnTo>
                  <a:lnTo>
                    <a:pt x="182" y="137"/>
                  </a:lnTo>
                  <a:lnTo>
                    <a:pt x="182" y="142"/>
                  </a:lnTo>
                  <a:lnTo>
                    <a:pt x="177" y="147"/>
                  </a:lnTo>
                  <a:lnTo>
                    <a:pt x="172" y="152"/>
                  </a:lnTo>
                  <a:lnTo>
                    <a:pt x="172" y="157"/>
                  </a:lnTo>
                  <a:lnTo>
                    <a:pt x="177" y="162"/>
                  </a:lnTo>
                  <a:lnTo>
                    <a:pt x="177" y="162"/>
                  </a:lnTo>
                  <a:lnTo>
                    <a:pt x="172" y="167"/>
                  </a:lnTo>
                  <a:lnTo>
                    <a:pt x="167" y="167"/>
                  </a:lnTo>
                  <a:lnTo>
                    <a:pt x="162" y="17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7" y="182"/>
                  </a:lnTo>
                  <a:lnTo>
                    <a:pt x="152" y="182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42" y="187"/>
                  </a:lnTo>
                  <a:lnTo>
                    <a:pt x="137" y="192"/>
                  </a:lnTo>
                  <a:lnTo>
                    <a:pt x="142" y="197"/>
                  </a:lnTo>
                  <a:lnTo>
                    <a:pt x="137" y="197"/>
                  </a:lnTo>
                  <a:lnTo>
                    <a:pt x="137" y="197"/>
                  </a:lnTo>
                  <a:lnTo>
                    <a:pt x="132" y="192"/>
                  </a:lnTo>
                  <a:lnTo>
                    <a:pt x="127" y="197"/>
                  </a:lnTo>
                  <a:lnTo>
                    <a:pt x="122" y="203"/>
                  </a:lnTo>
                  <a:lnTo>
                    <a:pt x="117" y="203"/>
                  </a:lnTo>
                  <a:lnTo>
                    <a:pt x="112" y="203"/>
                  </a:lnTo>
                  <a:lnTo>
                    <a:pt x="112" y="203"/>
                  </a:lnTo>
                  <a:lnTo>
                    <a:pt x="112" y="197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1" y="197"/>
                  </a:lnTo>
                  <a:lnTo>
                    <a:pt x="101" y="203"/>
                  </a:lnTo>
                  <a:lnTo>
                    <a:pt x="96" y="203"/>
                  </a:lnTo>
                  <a:lnTo>
                    <a:pt x="86" y="197"/>
                  </a:lnTo>
                  <a:lnTo>
                    <a:pt x="91" y="192"/>
                  </a:lnTo>
                  <a:lnTo>
                    <a:pt x="91" y="192"/>
                  </a:lnTo>
                  <a:lnTo>
                    <a:pt x="81" y="187"/>
                  </a:lnTo>
                  <a:lnTo>
                    <a:pt x="81" y="187"/>
                  </a:lnTo>
                  <a:lnTo>
                    <a:pt x="76" y="182"/>
                  </a:lnTo>
                  <a:lnTo>
                    <a:pt x="71" y="177"/>
                  </a:lnTo>
                  <a:lnTo>
                    <a:pt x="66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7"/>
                  </a:lnTo>
                  <a:lnTo>
                    <a:pt x="56" y="187"/>
                  </a:lnTo>
                  <a:lnTo>
                    <a:pt x="56" y="192"/>
                  </a:lnTo>
                  <a:lnTo>
                    <a:pt x="51" y="192"/>
                  </a:lnTo>
                  <a:lnTo>
                    <a:pt x="51" y="192"/>
                  </a:lnTo>
                  <a:lnTo>
                    <a:pt x="31" y="187"/>
                  </a:lnTo>
                  <a:lnTo>
                    <a:pt x="26" y="187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0" y="172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157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15" y="147"/>
                  </a:lnTo>
                  <a:lnTo>
                    <a:pt x="20" y="147"/>
                  </a:lnTo>
                  <a:lnTo>
                    <a:pt x="26" y="142"/>
                  </a:lnTo>
                  <a:lnTo>
                    <a:pt x="36" y="142"/>
                  </a:lnTo>
                  <a:lnTo>
                    <a:pt x="41" y="142"/>
                  </a:lnTo>
                  <a:lnTo>
                    <a:pt x="41" y="137"/>
                  </a:lnTo>
                  <a:lnTo>
                    <a:pt x="46" y="137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6" y="127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36" y="127"/>
                  </a:lnTo>
                  <a:lnTo>
                    <a:pt x="31" y="127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26" y="132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6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1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51" y="81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1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26" y="56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1" y="25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41" y="1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15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27" y="10"/>
                  </a:lnTo>
                  <a:lnTo>
                    <a:pt x="132" y="10"/>
                  </a:lnTo>
                  <a:lnTo>
                    <a:pt x="137" y="10"/>
                  </a:lnTo>
                  <a:lnTo>
                    <a:pt x="137" y="5"/>
                  </a:lnTo>
                  <a:lnTo>
                    <a:pt x="147" y="10"/>
                  </a:lnTo>
                  <a:lnTo>
                    <a:pt x="152" y="10"/>
                  </a:lnTo>
                  <a:lnTo>
                    <a:pt x="152" y="5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5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7" y="15"/>
                  </a:lnTo>
                  <a:lnTo>
                    <a:pt x="152" y="20"/>
                  </a:lnTo>
                  <a:lnTo>
                    <a:pt x="147" y="25"/>
                  </a:lnTo>
                  <a:lnTo>
                    <a:pt x="147" y="30"/>
                  </a:lnTo>
                  <a:lnTo>
                    <a:pt x="152" y="35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46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52" y="51"/>
                  </a:lnTo>
                  <a:lnTo>
                    <a:pt x="142" y="56"/>
                  </a:lnTo>
                  <a:lnTo>
                    <a:pt x="132" y="61"/>
                  </a:lnTo>
                  <a:lnTo>
                    <a:pt x="122" y="66"/>
                  </a:lnTo>
                  <a:lnTo>
                    <a:pt x="112" y="66"/>
                  </a:lnTo>
                  <a:lnTo>
                    <a:pt x="107" y="71"/>
                  </a:lnTo>
                  <a:lnTo>
                    <a:pt x="112" y="81"/>
                  </a:lnTo>
                  <a:lnTo>
                    <a:pt x="122" y="9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7" y="116"/>
                  </a:lnTo>
                  <a:lnTo>
                    <a:pt x="152" y="116"/>
                  </a:lnTo>
                  <a:lnTo>
                    <a:pt x="152" y="111"/>
                  </a:lnTo>
                  <a:lnTo>
                    <a:pt x="157" y="106"/>
                  </a:lnTo>
                  <a:lnTo>
                    <a:pt x="162" y="96"/>
                  </a:lnTo>
                  <a:lnTo>
                    <a:pt x="167" y="76"/>
                  </a:lnTo>
                  <a:lnTo>
                    <a:pt x="172" y="71"/>
                  </a:lnTo>
                  <a:lnTo>
                    <a:pt x="172" y="76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91"/>
                  </a:lnTo>
                  <a:lnTo>
                    <a:pt x="177" y="91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101"/>
                  </a:lnTo>
                  <a:lnTo>
                    <a:pt x="188" y="101"/>
                  </a:lnTo>
                  <a:lnTo>
                    <a:pt x="188" y="106"/>
                  </a:lnTo>
                  <a:lnTo>
                    <a:pt x="188" y="111"/>
                  </a:lnTo>
                  <a:lnTo>
                    <a:pt x="182" y="11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3" name="Freeform 234">
              <a:extLst>
                <a:ext uri="{FF2B5EF4-FFF2-40B4-BE49-F238E27FC236}">
                  <a16:creationId xmlns:a16="http://schemas.microsoft.com/office/drawing/2014/main" id="{80AB2FAF-1C50-7C00-1B43-FDDC1F517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576" y="3254375"/>
              <a:ext cx="273050" cy="217488"/>
            </a:xfrm>
            <a:custGeom>
              <a:avLst/>
              <a:gdLst>
                <a:gd name="T0" fmla="*/ 5 w 172"/>
                <a:gd name="T1" fmla="*/ 86 h 137"/>
                <a:gd name="T2" fmla="*/ 5 w 172"/>
                <a:gd name="T3" fmla="*/ 81 h 137"/>
                <a:gd name="T4" fmla="*/ 0 w 172"/>
                <a:gd name="T5" fmla="*/ 71 h 137"/>
                <a:gd name="T6" fmla="*/ 10 w 172"/>
                <a:gd name="T7" fmla="*/ 51 h 137"/>
                <a:gd name="T8" fmla="*/ 25 w 172"/>
                <a:gd name="T9" fmla="*/ 46 h 137"/>
                <a:gd name="T10" fmla="*/ 25 w 172"/>
                <a:gd name="T11" fmla="*/ 36 h 137"/>
                <a:gd name="T12" fmla="*/ 35 w 172"/>
                <a:gd name="T13" fmla="*/ 31 h 137"/>
                <a:gd name="T14" fmla="*/ 40 w 172"/>
                <a:gd name="T15" fmla="*/ 21 h 137"/>
                <a:gd name="T16" fmla="*/ 40 w 172"/>
                <a:gd name="T17" fmla="*/ 11 h 137"/>
                <a:gd name="T18" fmla="*/ 45 w 172"/>
                <a:gd name="T19" fmla="*/ 5 h 137"/>
                <a:gd name="T20" fmla="*/ 56 w 172"/>
                <a:gd name="T21" fmla="*/ 0 h 137"/>
                <a:gd name="T22" fmla="*/ 61 w 172"/>
                <a:gd name="T23" fmla="*/ 11 h 137"/>
                <a:gd name="T24" fmla="*/ 71 w 172"/>
                <a:gd name="T25" fmla="*/ 11 h 137"/>
                <a:gd name="T26" fmla="*/ 76 w 172"/>
                <a:gd name="T27" fmla="*/ 16 h 137"/>
                <a:gd name="T28" fmla="*/ 81 w 172"/>
                <a:gd name="T29" fmla="*/ 21 h 137"/>
                <a:gd name="T30" fmla="*/ 96 w 172"/>
                <a:gd name="T31" fmla="*/ 21 h 137"/>
                <a:gd name="T32" fmla="*/ 111 w 172"/>
                <a:gd name="T33" fmla="*/ 21 h 137"/>
                <a:gd name="T34" fmla="*/ 116 w 172"/>
                <a:gd name="T35" fmla="*/ 16 h 137"/>
                <a:gd name="T36" fmla="*/ 121 w 172"/>
                <a:gd name="T37" fmla="*/ 16 h 137"/>
                <a:gd name="T38" fmla="*/ 131 w 172"/>
                <a:gd name="T39" fmla="*/ 21 h 137"/>
                <a:gd name="T40" fmla="*/ 137 w 172"/>
                <a:gd name="T41" fmla="*/ 16 h 137"/>
                <a:gd name="T42" fmla="*/ 142 w 172"/>
                <a:gd name="T43" fmla="*/ 11 h 137"/>
                <a:gd name="T44" fmla="*/ 162 w 172"/>
                <a:gd name="T45" fmla="*/ 16 h 137"/>
                <a:gd name="T46" fmla="*/ 157 w 172"/>
                <a:gd name="T47" fmla="*/ 26 h 137"/>
                <a:gd name="T48" fmla="*/ 157 w 172"/>
                <a:gd name="T49" fmla="*/ 36 h 137"/>
                <a:gd name="T50" fmla="*/ 152 w 172"/>
                <a:gd name="T51" fmla="*/ 36 h 137"/>
                <a:gd name="T52" fmla="*/ 157 w 172"/>
                <a:gd name="T53" fmla="*/ 46 h 137"/>
                <a:gd name="T54" fmla="*/ 157 w 172"/>
                <a:gd name="T55" fmla="*/ 61 h 137"/>
                <a:gd name="T56" fmla="*/ 162 w 172"/>
                <a:gd name="T57" fmla="*/ 66 h 137"/>
                <a:gd name="T58" fmla="*/ 157 w 172"/>
                <a:gd name="T59" fmla="*/ 71 h 137"/>
                <a:gd name="T60" fmla="*/ 167 w 172"/>
                <a:gd name="T61" fmla="*/ 76 h 137"/>
                <a:gd name="T62" fmla="*/ 172 w 172"/>
                <a:gd name="T63" fmla="*/ 81 h 137"/>
                <a:gd name="T64" fmla="*/ 172 w 172"/>
                <a:gd name="T65" fmla="*/ 86 h 137"/>
                <a:gd name="T66" fmla="*/ 167 w 172"/>
                <a:gd name="T67" fmla="*/ 97 h 137"/>
                <a:gd name="T68" fmla="*/ 167 w 172"/>
                <a:gd name="T69" fmla="*/ 107 h 137"/>
                <a:gd name="T70" fmla="*/ 157 w 172"/>
                <a:gd name="T71" fmla="*/ 122 h 137"/>
                <a:gd name="T72" fmla="*/ 147 w 172"/>
                <a:gd name="T73" fmla="*/ 117 h 137"/>
                <a:gd name="T74" fmla="*/ 137 w 172"/>
                <a:gd name="T75" fmla="*/ 117 h 137"/>
                <a:gd name="T76" fmla="*/ 121 w 172"/>
                <a:gd name="T77" fmla="*/ 117 h 137"/>
                <a:gd name="T78" fmla="*/ 116 w 172"/>
                <a:gd name="T79" fmla="*/ 117 h 137"/>
                <a:gd name="T80" fmla="*/ 111 w 172"/>
                <a:gd name="T81" fmla="*/ 112 h 137"/>
                <a:gd name="T82" fmla="*/ 106 w 172"/>
                <a:gd name="T83" fmla="*/ 112 h 137"/>
                <a:gd name="T84" fmla="*/ 101 w 172"/>
                <a:gd name="T85" fmla="*/ 122 h 137"/>
                <a:gd name="T86" fmla="*/ 81 w 172"/>
                <a:gd name="T87" fmla="*/ 127 h 137"/>
                <a:gd name="T88" fmla="*/ 66 w 172"/>
                <a:gd name="T89" fmla="*/ 132 h 137"/>
                <a:gd name="T90" fmla="*/ 50 w 172"/>
                <a:gd name="T91" fmla="*/ 132 h 137"/>
                <a:gd name="T92" fmla="*/ 40 w 172"/>
                <a:gd name="T93" fmla="*/ 122 h 137"/>
                <a:gd name="T94" fmla="*/ 30 w 172"/>
                <a:gd name="T95" fmla="*/ 107 h 137"/>
                <a:gd name="T96" fmla="*/ 25 w 172"/>
                <a:gd name="T97" fmla="*/ 102 h 137"/>
                <a:gd name="T98" fmla="*/ 25 w 172"/>
                <a:gd name="T99" fmla="*/ 92 h 137"/>
                <a:gd name="T100" fmla="*/ 20 w 172"/>
                <a:gd name="T101" fmla="*/ 86 h 137"/>
                <a:gd name="T102" fmla="*/ 15 w 172"/>
                <a:gd name="T103" fmla="*/ 86 h 137"/>
                <a:gd name="T104" fmla="*/ 10 w 172"/>
                <a:gd name="T105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137">
                  <a:moveTo>
                    <a:pt x="5" y="86"/>
                  </a:moveTo>
                  <a:lnTo>
                    <a:pt x="5" y="8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0" y="71"/>
                  </a:lnTo>
                  <a:lnTo>
                    <a:pt x="10" y="66"/>
                  </a:lnTo>
                  <a:lnTo>
                    <a:pt x="10" y="51"/>
                  </a:lnTo>
                  <a:lnTo>
                    <a:pt x="15" y="46"/>
                  </a:lnTo>
                  <a:lnTo>
                    <a:pt x="25" y="46"/>
                  </a:lnTo>
                  <a:lnTo>
                    <a:pt x="25" y="41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5" y="31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35" y="16"/>
                  </a:lnTo>
                  <a:lnTo>
                    <a:pt x="40" y="11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1" y="21"/>
                  </a:lnTo>
                  <a:lnTo>
                    <a:pt x="86" y="21"/>
                  </a:lnTo>
                  <a:lnTo>
                    <a:pt x="96" y="21"/>
                  </a:lnTo>
                  <a:lnTo>
                    <a:pt x="106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6" y="16"/>
                  </a:lnTo>
                  <a:lnTo>
                    <a:pt x="116" y="11"/>
                  </a:lnTo>
                  <a:lnTo>
                    <a:pt x="121" y="16"/>
                  </a:lnTo>
                  <a:lnTo>
                    <a:pt x="121" y="21"/>
                  </a:lnTo>
                  <a:lnTo>
                    <a:pt x="131" y="21"/>
                  </a:lnTo>
                  <a:lnTo>
                    <a:pt x="137" y="21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42" y="11"/>
                  </a:lnTo>
                  <a:lnTo>
                    <a:pt x="152" y="11"/>
                  </a:lnTo>
                  <a:lnTo>
                    <a:pt x="162" y="16"/>
                  </a:lnTo>
                  <a:lnTo>
                    <a:pt x="162" y="21"/>
                  </a:lnTo>
                  <a:lnTo>
                    <a:pt x="157" y="26"/>
                  </a:lnTo>
                  <a:lnTo>
                    <a:pt x="157" y="31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41"/>
                  </a:lnTo>
                  <a:lnTo>
                    <a:pt x="157" y="46"/>
                  </a:lnTo>
                  <a:lnTo>
                    <a:pt x="157" y="56"/>
                  </a:lnTo>
                  <a:lnTo>
                    <a:pt x="157" y="61"/>
                  </a:lnTo>
                  <a:lnTo>
                    <a:pt x="162" y="61"/>
                  </a:lnTo>
                  <a:lnTo>
                    <a:pt x="162" y="66"/>
                  </a:lnTo>
                  <a:lnTo>
                    <a:pt x="157" y="66"/>
                  </a:lnTo>
                  <a:lnTo>
                    <a:pt x="157" y="71"/>
                  </a:lnTo>
                  <a:lnTo>
                    <a:pt x="162" y="71"/>
                  </a:lnTo>
                  <a:lnTo>
                    <a:pt x="167" y="76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67" y="92"/>
                  </a:lnTo>
                  <a:lnTo>
                    <a:pt x="167" y="97"/>
                  </a:lnTo>
                  <a:lnTo>
                    <a:pt x="167" y="102"/>
                  </a:lnTo>
                  <a:lnTo>
                    <a:pt x="167" y="107"/>
                  </a:lnTo>
                  <a:lnTo>
                    <a:pt x="167" y="117"/>
                  </a:lnTo>
                  <a:lnTo>
                    <a:pt x="157" y="122"/>
                  </a:lnTo>
                  <a:lnTo>
                    <a:pt x="147" y="122"/>
                  </a:lnTo>
                  <a:lnTo>
                    <a:pt x="147" y="117"/>
                  </a:lnTo>
                  <a:lnTo>
                    <a:pt x="147" y="112"/>
                  </a:lnTo>
                  <a:lnTo>
                    <a:pt x="137" y="117"/>
                  </a:lnTo>
                  <a:lnTo>
                    <a:pt x="131" y="112"/>
                  </a:lnTo>
                  <a:lnTo>
                    <a:pt x="121" y="117"/>
                  </a:lnTo>
                  <a:lnTo>
                    <a:pt x="121" y="117"/>
                  </a:lnTo>
                  <a:lnTo>
                    <a:pt x="116" y="117"/>
                  </a:lnTo>
                  <a:lnTo>
                    <a:pt x="111" y="117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06" y="112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91" y="127"/>
                  </a:lnTo>
                  <a:lnTo>
                    <a:pt x="81" y="127"/>
                  </a:lnTo>
                  <a:lnTo>
                    <a:pt x="71" y="132"/>
                  </a:lnTo>
                  <a:lnTo>
                    <a:pt x="66" y="132"/>
                  </a:lnTo>
                  <a:lnTo>
                    <a:pt x="61" y="137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0" y="122"/>
                  </a:lnTo>
                  <a:lnTo>
                    <a:pt x="35" y="112"/>
                  </a:lnTo>
                  <a:lnTo>
                    <a:pt x="30" y="107"/>
                  </a:lnTo>
                  <a:lnTo>
                    <a:pt x="25" y="107"/>
                  </a:lnTo>
                  <a:lnTo>
                    <a:pt x="25" y="102"/>
                  </a:lnTo>
                  <a:lnTo>
                    <a:pt x="25" y="97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5" y="92"/>
                  </a:lnTo>
                  <a:lnTo>
                    <a:pt x="10" y="86"/>
                  </a:lnTo>
                  <a:lnTo>
                    <a:pt x="5" y="8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4" name="Freeform 235">
              <a:extLst>
                <a:ext uri="{FF2B5EF4-FFF2-40B4-BE49-F238E27FC236}">
                  <a16:creationId xmlns:a16="http://schemas.microsoft.com/office/drawing/2014/main" id="{A0AC4C45-8307-B986-C319-4B2BF237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3382963"/>
              <a:ext cx="249238" cy="177800"/>
            </a:xfrm>
            <a:custGeom>
              <a:avLst/>
              <a:gdLst>
                <a:gd name="T0" fmla="*/ 137 w 157"/>
                <a:gd name="T1" fmla="*/ 92 h 112"/>
                <a:gd name="T2" fmla="*/ 132 w 157"/>
                <a:gd name="T3" fmla="*/ 102 h 112"/>
                <a:gd name="T4" fmla="*/ 127 w 157"/>
                <a:gd name="T5" fmla="*/ 107 h 112"/>
                <a:gd name="T6" fmla="*/ 112 w 157"/>
                <a:gd name="T7" fmla="*/ 102 h 112"/>
                <a:gd name="T8" fmla="*/ 107 w 157"/>
                <a:gd name="T9" fmla="*/ 112 h 112"/>
                <a:gd name="T10" fmla="*/ 102 w 157"/>
                <a:gd name="T11" fmla="*/ 112 h 112"/>
                <a:gd name="T12" fmla="*/ 102 w 157"/>
                <a:gd name="T13" fmla="*/ 107 h 112"/>
                <a:gd name="T14" fmla="*/ 92 w 157"/>
                <a:gd name="T15" fmla="*/ 102 h 112"/>
                <a:gd name="T16" fmla="*/ 81 w 157"/>
                <a:gd name="T17" fmla="*/ 107 h 112"/>
                <a:gd name="T18" fmla="*/ 66 w 157"/>
                <a:gd name="T19" fmla="*/ 102 h 112"/>
                <a:gd name="T20" fmla="*/ 56 w 157"/>
                <a:gd name="T21" fmla="*/ 97 h 112"/>
                <a:gd name="T22" fmla="*/ 51 w 157"/>
                <a:gd name="T23" fmla="*/ 92 h 112"/>
                <a:gd name="T24" fmla="*/ 56 w 157"/>
                <a:gd name="T25" fmla="*/ 81 h 112"/>
                <a:gd name="T26" fmla="*/ 41 w 157"/>
                <a:gd name="T27" fmla="*/ 71 h 112"/>
                <a:gd name="T28" fmla="*/ 31 w 157"/>
                <a:gd name="T29" fmla="*/ 76 h 112"/>
                <a:gd name="T30" fmla="*/ 26 w 157"/>
                <a:gd name="T31" fmla="*/ 71 h 112"/>
                <a:gd name="T32" fmla="*/ 21 w 157"/>
                <a:gd name="T33" fmla="*/ 66 h 112"/>
                <a:gd name="T34" fmla="*/ 11 w 157"/>
                <a:gd name="T35" fmla="*/ 66 h 112"/>
                <a:gd name="T36" fmla="*/ 6 w 157"/>
                <a:gd name="T37" fmla="*/ 46 h 112"/>
                <a:gd name="T38" fmla="*/ 11 w 157"/>
                <a:gd name="T39" fmla="*/ 41 h 112"/>
                <a:gd name="T40" fmla="*/ 11 w 157"/>
                <a:gd name="T41" fmla="*/ 26 h 112"/>
                <a:gd name="T42" fmla="*/ 21 w 157"/>
                <a:gd name="T43" fmla="*/ 26 h 112"/>
                <a:gd name="T44" fmla="*/ 26 w 157"/>
                <a:gd name="T45" fmla="*/ 31 h 112"/>
                <a:gd name="T46" fmla="*/ 31 w 157"/>
                <a:gd name="T47" fmla="*/ 26 h 112"/>
                <a:gd name="T48" fmla="*/ 46 w 157"/>
                <a:gd name="T49" fmla="*/ 21 h 112"/>
                <a:gd name="T50" fmla="*/ 51 w 157"/>
                <a:gd name="T51" fmla="*/ 21 h 112"/>
                <a:gd name="T52" fmla="*/ 71 w 157"/>
                <a:gd name="T53" fmla="*/ 16 h 112"/>
                <a:gd name="T54" fmla="*/ 71 w 157"/>
                <a:gd name="T55" fmla="*/ 16 h 112"/>
                <a:gd name="T56" fmla="*/ 71 w 157"/>
                <a:gd name="T57" fmla="*/ 11 h 112"/>
                <a:gd name="T58" fmla="*/ 76 w 157"/>
                <a:gd name="T59" fmla="*/ 11 h 112"/>
                <a:gd name="T60" fmla="*/ 87 w 157"/>
                <a:gd name="T61" fmla="*/ 11 h 112"/>
                <a:gd name="T62" fmla="*/ 92 w 157"/>
                <a:gd name="T63" fmla="*/ 26 h 112"/>
                <a:gd name="T64" fmla="*/ 92 w 157"/>
                <a:gd name="T65" fmla="*/ 16 h 112"/>
                <a:gd name="T66" fmla="*/ 97 w 157"/>
                <a:gd name="T67" fmla="*/ 5 h 112"/>
                <a:gd name="T68" fmla="*/ 112 w 157"/>
                <a:gd name="T69" fmla="*/ 0 h 112"/>
                <a:gd name="T70" fmla="*/ 117 w 157"/>
                <a:gd name="T71" fmla="*/ 5 h 112"/>
                <a:gd name="T72" fmla="*/ 122 w 157"/>
                <a:gd name="T73" fmla="*/ 5 h 112"/>
                <a:gd name="T74" fmla="*/ 127 w 157"/>
                <a:gd name="T75" fmla="*/ 5 h 112"/>
                <a:gd name="T76" fmla="*/ 132 w 157"/>
                <a:gd name="T77" fmla="*/ 11 h 112"/>
                <a:gd name="T78" fmla="*/ 132 w 157"/>
                <a:gd name="T79" fmla="*/ 21 h 112"/>
                <a:gd name="T80" fmla="*/ 137 w 157"/>
                <a:gd name="T81" fmla="*/ 26 h 112"/>
                <a:gd name="T82" fmla="*/ 147 w 157"/>
                <a:gd name="T83" fmla="*/ 41 h 112"/>
                <a:gd name="T84" fmla="*/ 152 w 157"/>
                <a:gd name="T85" fmla="*/ 56 h 112"/>
                <a:gd name="T86" fmla="*/ 147 w 157"/>
                <a:gd name="T87" fmla="*/ 61 h 112"/>
                <a:gd name="T88" fmla="*/ 142 w 157"/>
                <a:gd name="T89" fmla="*/ 71 h 112"/>
                <a:gd name="T90" fmla="*/ 132 w 157"/>
                <a:gd name="T91" fmla="*/ 81 h 112"/>
                <a:gd name="T92" fmla="*/ 132 w 157"/>
                <a:gd name="T93" fmla="*/ 86 h 112"/>
                <a:gd name="T94" fmla="*/ 137 w 157"/>
                <a:gd name="T95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12">
                  <a:moveTo>
                    <a:pt x="137" y="92"/>
                  </a:moveTo>
                  <a:lnTo>
                    <a:pt x="137" y="92"/>
                  </a:lnTo>
                  <a:lnTo>
                    <a:pt x="132" y="97"/>
                  </a:lnTo>
                  <a:lnTo>
                    <a:pt x="132" y="102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2" y="102"/>
                  </a:lnTo>
                  <a:lnTo>
                    <a:pt x="112" y="102"/>
                  </a:lnTo>
                  <a:lnTo>
                    <a:pt x="112" y="107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2" y="112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7" y="102"/>
                  </a:lnTo>
                  <a:lnTo>
                    <a:pt x="92" y="102"/>
                  </a:lnTo>
                  <a:lnTo>
                    <a:pt x="87" y="107"/>
                  </a:lnTo>
                  <a:lnTo>
                    <a:pt x="81" y="107"/>
                  </a:lnTo>
                  <a:lnTo>
                    <a:pt x="76" y="102"/>
                  </a:lnTo>
                  <a:lnTo>
                    <a:pt x="66" y="102"/>
                  </a:lnTo>
                  <a:lnTo>
                    <a:pt x="61" y="97"/>
                  </a:lnTo>
                  <a:lnTo>
                    <a:pt x="56" y="97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6" y="86"/>
                  </a:lnTo>
                  <a:lnTo>
                    <a:pt x="56" y="81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6" y="71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1" y="66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0" y="51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6" y="26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6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6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21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92" y="16"/>
                  </a:lnTo>
                  <a:lnTo>
                    <a:pt x="92" y="11"/>
                  </a:lnTo>
                  <a:lnTo>
                    <a:pt x="97" y="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5"/>
                  </a:lnTo>
                  <a:lnTo>
                    <a:pt x="117" y="5"/>
                  </a:lnTo>
                  <a:lnTo>
                    <a:pt x="122" y="11"/>
                  </a:lnTo>
                  <a:lnTo>
                    <a:pt x="122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32" y="11"/>
                  </a:lnTo>
                  <a:lnTo>
                    <a:pt x="132" y="16"/>
                  </a:lnTo>
                  <a:lnTo>
                    <a:pt x="132" y="21"/>
                  </a:lnTo>
                  <a:lnTo>
                    <a:pt x="132" y="26"/>
                  </a:lnTo>
                  <a:lnTo>
                    <a:pt x="137" y="26"/>
                  </a:lnTo>
                  <a:lnTo>
                    <a:pt x="142" y="31"/>
                  </a:lnTo>
                  <a:lnTo>
                    <a:pt x="147" y="41"/>
                  </a:lnTo>
                  <a:lnTo>
                    <a:pt x="157" y="51"/>
                  </a:lnTo>
                  <a:lnTo>
                    <a:pt x="152" y="56"/>
                  </a:lnTo>
                  <a:lnTo>
                    <a:pt x="152" y="61"/>
                  </a:lnTo>
                  <a:lnTo>
                    <a:pt x="147" y="61"/>
                  </a:lnTo>
                  <a:lnTo>
                    <a:pt x="142" y="61"/>
                  </a:lnTo>
                  <a:lnTo>
                    <a:pt x="142" y="71"/>
                  </a:lnTo>
                  <a:lnTo>
                    <a:pt x="137" y="76"/>
                  </a:lnTo>
                  <a:lnTo>
                    <a:pt x="132" y="81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7" y="86"/>
                  </a:lnTo>
                  <a:lnTo>
                    <a:pt x="137" y="92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5" name="Freeform 236">
              <a:extLst>
                <a:ext uri="{FF2B5EF4-FFF2-40B4-BE49-F238E27FC236}">
                  <a16:creationId xmlns:a16="http://schemas.microsoft.com/office/drawing/2014/main" id="{0A98BD62-CF87-D981-B97F-B2B3E84F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3408363"/>
              <a:ext cx="280988" cy="176213"/>
            </a:xfrm>
            <a:custGeom>
              <a:avLst/>
              <a:gdLst>
                <a:gd name="T0" fmla="*/ 96 w 177"/>
                <a:gd name="T1" fmla="*/ 25 h 111"/>
                <a:gd name="T2" fmla="*/ 106 w 177"/>
                <a:gd name="T3" fmla="*/ 10 h 111"/>
                <a:gd name="T4" fmla="*/ 116 w 177"/>
                <a:gd name="T5" fmla="*/ 5 h 111"/>
                <a:gd name="T6" fmla="*/ 126 w 177"/>
                <a:gd name="T7" fmla="*/ 5 h 111"/>
                <a:gd name="T8" fmla="*/ 131 w 177"/>
                <a:gd name="T9" fmla="*/ 5 h 111"/>
                <a:gd name="T10" fmla="*/ 152 w 177"/>
                <a:gd name="T11" fmla="*/ 0 h 111"/>
                <a:gd name="T12" fmla="*/ 177 w 177"/>
                <a:gd name="T13" fmla="*/ 10 h 111"/>
                <a:gd name="T14" fmla="*/ 177 w 177"/>
                <a:gd name="T15" fmla="*/ 15 h 111"/>
                <a:gd name="T16" fmla="*/ 177 w 177"/>
                <a:gd name="T17" fmla="*/ 25 h 111"/>
                <a:gd name="T18" fmla="*/ 172 w 177"/>
                <a:gd name="T19" fmla="*/ 25 h 111"/>
                <a:gd name="T20" fmla="*/ 167 w 177"/>
                <a:gd name="T21" fmla="*/ 30 h 111"/>
                <a:gd name="T22" fmla="*/ 172 w 177"/>
                <a:gd name="T23" fmla="*/ 35 h 111"/>
                <a:gd name="T24" fmla="*/ 172 w 177"/>
                <a:gd name="T25" fmla="*/ 40 h 111"/>
                <a:gd name="T26" fmla="*/ 162 w 177"/>
                <a:gd name="T27" fmla="*/ 40 h 111"/>
                <a:gd name="T28" fmla="*/ 157 w 177"/>
                <a:gd name="T29" fmla="*/ 60 h 111"/>
                <a:gd name="T30" fmla="*/ 146 w 177"/>
                <a:gd name="T31" fmla="*/ 76 h 111"/>
                <a:gd name="T32" fmla="*/ 141 w 177"/>
                <a:gd name="T33" fmla="*/ 76 h 111"/>
                <a:gd name="T34" fmla="*/ 131 w 177"/>
                <a:gd name="T35" fmla="*/ 76 h 111"/>
                <a:gd name="T36" fmla="*/ 126 w 177"/>
                <a:gd name="T37" fmla="*/ 91 h 111"/>
                <a:gd name="T38" fmla="*/ 121 w 177"/>
                <a:gd name="T39" fmla="*/ 96 h 111"/>
                <a:gd name="T40" fmla="*/ 116 w 177"/>
                <a:gd name="T41" fmla="*/ 106 h 111"/>
                <a:gd name="T42" fmla="*/ 106 w 177"/>
                <a:gd name="T43" fmla="*/ 111 h 111"/>
                <a:gd name="T44" fmla="*/ 96 w 177"/>
                <a:gd name="T45" fmla="*/ 106 h 111"/>
                <a:gd name="T46" fmla="*/ 96 w 177"/>
                <a:gd name="T47" fmla="*/ 101 h 111"/>
                <a:gd name="T48" fmla="*/ 91 w 177"/>
                <a:gd name="T49" fmla="*/ 106 h 111"/>
                <a:gd name="T50" fmla="*/ 86 w 177"/>
                <a:gd name="T51" fmla="*/ 106 h 111"/>
                <a:gd name="T52" fmla="*/ 81 w 177"/>
                <a:gd name="T53" fmla="*/ 101 h 111"/>
                <a:gd name="T54" fmla="*/ 70 w 177"/>
                <a:gd name="T55" fmla="*/ 101 h 111"/>
                <a:gd name="T56" fmla="*/ 50 w 177"/>
                <a:gd name="T57" fmla="*/ 111 h 111"/>
                <a:gd name="T58" fmla="*/ 40 w 177"/>
                <a:gd name="T59" fmla="*/ 106 h 111"/>
                <a:gd name="T60" fmla="*/ 35 w 177"/>
                <a:gd name="T61" fmla="*/ 106 h 111"/>
                <a:gd name="T62" fmla="*/ 40 w 177"/>
                <a:gd name="T63" fmla="*/ 101 h 111"/>
                <a:gd name="T64" fmla="*/ 40 w 177"/>
                <a:gd name="T65" fmla="*/ 96 h 111"/>
                <a:gd name="T66" fmla="*/ 30 w 177"/>
                <a:gd name="T67" fmla="*/ 91 h 111"/>
                <a:gd name="T68" fmla="*/ 30 w 177"/>
                <a:gd name="T69" fmla="*/ 81 h 111"/>
                <a:gd name="T70" fmla="*/ 25 w 177"/>
                <a:gd name="T71" fmla="*/ 81 h 111"/>
                <a:gd name="T72" fmla="*/ 15 w 177"/>
                <a:gd name="T73" fmla="*/ 70 h 111"/>
                <a:gd name="T74" fmla="*/ 15 w 177"/>
                <a:gd name="T75" fmla="*/ 65 h 111"/>
                <a:gd name="T76" fmla="*/ 5 w 177"/>
                <a:gd name="T77" fmla="*/ 50 h 111"/>
                <a:gd name="T78" fmla="*/ 0 w 177"/>
                <a:gd name="T79" fmla="*/ 40 h 111"/>
                <a:gd name="T80" fmla="*/ 10 w 177"/>
                <a:gd name="T81" fmla="*/ 35 h 111"/>
                <a:gd name="T82" fmla="*/ 30 w 177"/>
                <a:gd name="T83" fmla="*/ 30 h 111"/>
                <a:gd name="T84" fmla="*/ 40 w 177"/>
                <a:gd name="T85" fmla="*/ 25 h 111"/>
                <a:gd name="T86" fmla="*/ 50 w 177"/>
                <a:gd name="T87" fmla="*/ 15 h 111"/>
                <a:gd name="T88" fmla="*/ 50 w 177"/>
                <a:gd name="T89" fmla="*/ 20 h 111"/>
                <a:gd name="T90" fmla="*/ 60 w 177"/>
                <a:gd name="T91" fmla="*/ 20 h 111"/>
                <a:gd name="T92" fmla="*/ 70 w 177"/>
                <a:gd name="T93" fmla="*/ 15 h 111"/>
                <a:gd name="T94" fmla="*/ 86 w 177"/>
                <a:gd name="T95" fmla="*/ 15 h 111"/>
                <a:gd name="T96" fmla="*/ 86 w 177"/>
                <a:gd name="T97" fmla="*/ 2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11">
                  <a:moveTo>
                    <a:pt x="96" y="25"/>
                  </a:moveTo>
                  <a:lnTo>
                    <a:pt x="96" y="25"/>
                  </a:lnTo>
                  <a:lnTo>
                    <a:pt x="106" y="20"/>
                  </a:lnTo>
                  <a:lnTo>
                    <a:pt x="106" y="10"/>
                  </a:lnTo>
                  <a:lnTo>
                    <a:pt x="111" y="10"/>
                  </a:lnTo>
                  <a:lnTo>
                    <a:pt x="116" y="5"/>
                  </a:lnTo>
                  <a:lnTo>
                    <a:pt x="121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77" y="15"/>
                  </a:lnTo>
                  <a:lnTo>
                    <a:pt x="177" y="20"/>
                  </a:lnTo>
                  <a:lnTo>
                    <a:pt x="177" y="25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67" y="25"/>
                  </a:lnTo>
                  <a:lnTo>
                    <a:pt x="167" y="30"/>
                  </a:lnTo>
                  <a:lnTo>
                    <a:pt x="172" y="30"/>
                  </a:lnTo>
                  <a:lnTo>
                    <a:pt x="172" y="35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7" y="40"/>
                  </a:lnTo>
                  <a:lnTo>
                    <a:pt x="162" y="40"/>
                  </a:lnTo>
                  <a:lnTo>
                    <a:pt x="162" y="50"/>
                  </a:lnTo>
                  <a:lnTo>
                    <a:pt x="157" y="60"/>
                  </a:lnTo>
                  <a:lnTo>
                    <a:pt x="152" y="65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1" y="76"/>
                  </a:lnTo>
                  <a:lnTo>
                    <a:pt x="136" y="76"/>
                  </a:lnTo>
                  <a:lnTo>
                    <a:pt x="131" y="76"/>
                  </a:lnTo>
                  <a:lnTo>
                    <a:pt x="126" y="86"/>
                  </a:lnTo>
                  <a:lnTo>
                    <a:pt x="126" y="91"/>
                  </a:lnTo>
                  <a:lnTo>
                    <a:pt x="126" y="96"/>
                  </a:lnTo>
                  <a:lnTo>
                    <a:pt x="121" y="96"/>
                  </a:lnTo>
                  <a:lnTo>
                    <a:pt x="126" y="101"/>
                  </a:lnTo>
                  <a:lnTo>
                    <a:pt x="116" y="106"/>
                  </a:lnTo>
                  <a:lnTo>
                    <a:pt x="116" y="111"/>
                  </a:lnTo>
                  <a:lnTo>
                    <a:pt x="106" y="111"/>
                  </a:lnTo>
                  <a:lnTo>
                    <a:pt x="101" y="106"/>
                  </a:lnTo>
                  <a:lnTo>
                    <a:pt x="96" y="106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1" y="101"/>
                  </a:lnTo>
                  <a:lnTo>
                    <a:pt x="91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1" y="106"/>
                  </a:lnTo>
                  <a:lnTo>
                    <a:pt x="81" y="101"/>
                  </a:lnTo>
                  <a:lnTo>
                    <a:pt x="76" y="101"/>
                  </a:lnTo>
                  <a:lnTo>
                    <a:pt x="70" y="101"/>
                  </a:lnTo>
                  <a:lnTo>
                    <a:pt x="65" y="106"/>
                  </a:lnTo>
                  <a:lnTo>
                    <a:pt x="50" y="111"/>
                  </a:lnTo>
                  <a:lnTo>
                    <a:pt x="45" y="106"/>
                  </a:lnTo>
                  <a:lnTo>
                    <a:pt x="40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5" y="96"/>
                  </a:lnTo>
                  <a:lnTo>
                    <a:pt x="40" y="96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86"/>
                  </a:lnTo>
                  <a:lnTo>
                    <a:pt x="30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76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20" y="30"/>
                  </a:lnTo>
                  <a:lnTo>
                    <a:pt x="30" y="30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5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20"/>
                  </a:lnTo>
                  <a:lnTo>
                    <a:pt x="55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70" y="15"/>
                  </a:lnTo>
                  <a:lnTo>
                    <a:pt x="76" y="20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96" y="2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6" name="Freeform 237">
              <a:extLst>
                <a:ext uri="{FF2B5EF4-FFF2-40B4-BE49-F238E27FC236}">
                  <a16:creationId xmlns:a16="http://schemas.microsoft.com/office/drawing/2014/main" id="{98B6405E-3BCD-30F5-8545-3EABF7364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576" y="4452938"/>
              <a:ext cx="425450" cy="273050"/>
            </a:xfrm>
            <a:custGeom>
              <a:avLst/>
              <a:gdLst>
                <a:gd name="T0" fmla="*/ 56 w 268"/>
                <a:gd name="T1" fmla="*/ 10 h 172"/>
                <a:gd name="T2" fmla="*/ 51 w 268"/>
                <a:gd name="T3" fmla="*/ 5 h 172"/>
                <a:gd name="T4" fmla="*/ 30 w 268"/>
                <a:gd name="T5" fmla="*/ 10 h 172"/>
                <a:gd name="T6" fmla="*/ 25 w 268"/>
                <a:gd name="T7" fmla="*/ 25 h 172"/>
                <a:gd name="T8" fmla="*/ 15 w 268"/>
                <a:gd name="T9" fmla="*/ 45 h 172"/>
                <a:gd name="T10" fmla="*/ 10 w 268"/>
                <a:gd name="T11" fmla="*/ 60 h 172"/>
                <a:gd name="T12" fmla="*/ 0 w 268"/>
                <a:gd name="T13" fmla="*/ 66 h 172"/>
                <a:gd name="T14" fmla="*/ 5 w 268"/>
                <a:gd name="T15" fmla="*/ 91 h 172"/>
                <a:gd name="T16" fmla="*/ 10 w 268"/>
                <a:gd name="T17" fmla="*/ 106 h 172"/>
                <a:gd name="T18" fmla="*/ 20 w 268"/>
                <a:gd name="T19" fmla="*/ 111 h 172"/>
                <a:gd name="T20" fmla="*/ 56 w 268"/>
                <a:gd name="T21" fmla="*/ 111 h 172"/>
                <a:gd name="T22" fmla="*/ 61 w 268"/>
                <a:gd name="T23" fmla="*/ 116 h 172"/>
                <a:gd name="T24" fmla="*/ 71 w 268"/>
                <a:gd name="T25" fmla="*/ 121 h 172"/>
                <a:gd name="T26" fmla="*/ 86 w 268"/>
                <a:gd name="T27" fmla="*/ 136 h 172"/>
                <a:gd name="T28" fmla="*/ 116 w 268"/>
                <a:gd name="T29" fmla="*/ 141 h 172"/>
                <a:gd name="T30" fmla="*/ 137 w 268"/>
                <a:gd name="T31" fmla="*/ 147 h 172"/>
                <a:gd name="T32" fmla="*/ 152 w 268"/>
                <a:gd name="T33" fmla="*/ 162 h 172"/>
                <a:gd name="T34" fmla="*/ 162 w 268"/>
                <a:gd name="T35" fmla="*/ 167 h 172"/>
                <a:gd name="T36" fmla="*/ 182 w 268"/>
                <a:gd name="T37" fmla="*/ 172 h 172"/>
                <a:gd name="T38" fmla="*/ 177 w 268"/>
                <a:gd name="T39" fmla="*/ 147 h 172"/>
                <a:gd name="T40" fmla="*/ 202 w 268"/>
                <a:gd name="T41" fmla="*/ 121 h 172"/>
                <a:gd name="T42" fmla="*/ 218 w 268"/>
                <a:gd name="T43" fmla="*/ 121 h 172"/>
                <a:gd name="T44" fmla="*/ 223 w 268"/>
                <a:gd name="T45" fmla="*/ 116 h 172"/>
                <a:gd name="T46" fmla="*/ 233 w 268"/>
                <a:gd name="T47" fmla="*/ 111 h 172"/>
                <a:gd name="T48" fmla="*/ 258 w 268"/>
                <a:gd name="T49" fmla="*/ 96 h 172"/>
                <a:gd name="T50" fmla="*/ 258 w 268"/>
                <a:gd name="T51" fmla="*/ 66 h 172"/>
                <a:gd name="T52" fmla="*/ 253 w 268"/>
                <a:gd name="T53" fmla="*/ 45 h 172"/>
                <a:gd name="T54" fmla="*/ 263 w 268"/>
                <a:gd name="T55" fmla="*/ 45 h 172"/>
                <a:gd name="T56" fmla="*/ 263 w 268"/>
                <a:gd name="T57" fmla="*/ 40 h 172"/>
                <a:gd name="T58" fmla="*/ 202 w 268"/>
                <a:gd name="T59" fmla="*/ 30 h 172"/>
                <a:gd name="T60" fmla="*/ 137 w 268"/>
                <a:gd name="T61" fmla="*/ 35 h 172"/>
                <a:gd name="T62" fmla="*/ 132 w 268"/>
                <a:gd name="T63" fmla="*/ 20 h 172"/>
                <a:gd name="T64" fmla="*/ 126 w 268"/>
                <a:gd name="T65" fmla="*/ 25 h 172"/>
                <a:gd name="T66" fmla="*/ 121 w 268"/>
                <a:gd name="T67" fmla="*/ 25 h 172"/>
                <a:gd name="T68" fmla="*/ 116 w 268"/>
                <a:gd name="T69" fmla="*/ 45 h 172"/>
                <a:gd name="T70" fmla="*/ 101 w 268"/>
                <a:gd name="T71" fmla="*/ 45 h 172"/>
                <a:gd name="T72" fmla="*/ 86 w 268"/>
                <a:gd name="T73" fmla="*/ 40 h 172"/>
                <a:gd name="T74" fmla="*/ 76 w 268"/>
                <a:gd name="T75" fmla="*/ 45 h 172"/>
                <a:gd name="T76" fmla="*/ 86 w 268"/>
                <a:gd name="T77" fmla="*/ 30 h 172"/>
                <a:gd name="T78" fmla="*/ 86 w 268"/>
                <a:gd name="T79" fmla="*/ 15 h 172"/>
                <a:gd name="T80" fmla="*/ 81 w 268"/>
                <a:gd name="T81" fmla="*/ 5 h 172"/>
                <a:gd name="T82" fmla="*/ 91 w 268"/>
                <a:gd name="T83" fmla="*/ 0 h 172"/>
                <a:gd name="T84" fmla="*/ 81 w 268"/>
                <a:gd name="T85" fmla="*/ 0 h 172"/>
                <a:gd name="T86" fmla="*/ 76 w 268"/>
                <a:gd name="T87" fmla="*/ 5 h 172"/>
                <a:gd name="T88" fmla="*/ 61 w 268"/>
                <a:gd name="T89" fmla="*/ 10 h 172"/>
                <a:gd name="T90" fmla="*/ 162 w 268"/>
                <a:gd name="T91" fmla="*/ 20 h 172"/>
                <a:gd name="T92" fmla="*/ 132 w 268"/>
                <a:gd name="T93" fmla="*/ 15 h 172"/>
                <a:gd name="T94" fmla="*/ 137 w 268"/>
                <a:gd name="T95" fmla="*/ 30 h 172"/>
                <a:gd name="T96" fmla="*/ 167 w 268"/>
                <a:gd name="T97" fmla="*/ 35 h 172"/>
                <a:gd name="T98" fmla="*/ 167 w 268"/>
                <a:gd name="T99" fmla="*/ 2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8" h="172">
                  <a:moveTo>
                    <a:pt x="61" y="10"/>
                  </a:moveTo>
                  <a:lnTo>
                    <a:pt x="61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5" y="5"/>
                  </a:lnTo>
                  <a:lnTo>
                    <a:pt x="35" y="5"/>
                  </a:lnTo>
                  <a:lnTo>
                    <a:pt x="30" y="10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0" y="40"/>
                  </a:lnTo>
                  <a:lnTo>
                    <a:pt x="15" y="45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10" y="60"/>
                  </a:lnTo>
                  <a:lnTo>
                    <a:pt x="5" y="6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5" y="71"/>
                  </a:lnTo>
                  <a:lnTo>
                    <a:pt x="0" y="81"/>
                  </a:lnTo>
                  <a:lnTo>
                    <a:pt x="5" y="91"/>
                  </a:lnTo>
                  <a:lnTo>
                    <a:pt x="5" y="96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1"/>
                  </a:lnTo>
                  <a:lnTo>
                    <a:pt x="20" y="106"/>
                  </a:lnTo>
                  <a:lnTo>
                    <a:pt x="20" y="111"/>
                  </a:lnTo>
                  <a:lnTo>
                    <a:pt x="35" y="111"/>
                  </a:lnTo>
                  <a:lnTo>
                    <a:pt x="40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6"/>
                  </a:lnTo>
                  <a:lnTo>
                    <a:pt x="61" y="116"/>
                  </a:lnTo>
                  <a:lnTo>
                    <a:pt x="61" y="121"/>
                  </a:lnTo>
                  <a:lnTo>
                    <a:pt x="66" y="121"/>
                  </a:lnTo>
                  <a:lnTo>
                    <a:pt x="71" y="121"/>
                  </a:lnTo>
                  <a:lnTo>
                    <a:pt x="71" y="126"/>
                  </a:lnTo>
                  <a:lnTo>
                    <a:pt x="81" y="131"/>
                  </a:lnTo>
                  <a:lnTo>
                    <a:pt x="86" y="136"/>
                  </a:lnTo>
                  <a:lnTo>
                    <a:pt x="96" y="141"/>
                  </a:lnTo>
                  <a:lnTo>
                    <a:pt x="101" y="147"/>
                  </a:lnTo>
                  <a:lnTo>
                    <a:pt x="116" y="141"/>
                  </a:lnTo>
                  <a:lnTo>
                    <a:pt x="121" y="141"/>
                  </a:lnTo>
                  <a:lnTo>
                    <a:pt x="126" y="147"/>
                  </a:lnTo>
                  <a:lnTo>
                    <a:pt x="137" y="147"/>
                  </a:lnTo>
                  <a:lnTo>
                    <a:pt x="142" y="15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7" y="162"/>
                  </a:lnTo>
                  <a:lnTo>
                    <a:pt x="157" y="162"/>
                  </a:lnTo>
                  <a:lnTo>
                    <a:pt x="162" y="167"/>
                  </a:lnTo>
                  <a:lnTo>
                    <a:pt x="157" y="167"/>
                  </a:lnTo>
                  <a:lnTo>
                    <a:pt x="172" y="172"/>
                  </a:lnTo>
                  <a:lnTo>
                    <a:pt x="182" y="172"/>
                  </a:lnTo>
                  <a:lnTo>
                    <a:pt x="177" y="157"/>
                  </a:lnTo>
                  <a:lnTo>
                    <a:pt x="177" y="152"/>
                  </a:lnTo>
                  <a:lnTo>
                    <a:pt x="177" y="147"/>
                  </a:lnTo>
                  <a:lnTo>
                    <a:pt x="187" y="131"/>
                  </a:lnTo>
                  <a:lnTo>
                    <a:pt x="197" y="12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23" y="116"/>
                  </a:lnTo>
                  <a:lnTo>
                    <a:pt x="223" y="116"/>
                  </a:lnTo>
                  <a:lnTo>
                    <a:pt x="223" y="116"/>
                  </a:lnTo>
                  <a:lnTo>
                    <a:pt x="228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8" y="111"/>
                  </a:lnTo>
                  <a:lnTo>
                    <a:pt x="253" y="106"/>
                  </a:lnTo>
                  <a:lnTo>
                    <a:pt x="258" y="96"/>
                  </a:lnTo>
                  <a:lnTo>
                    <a:pt x="258" y="91"/>
                  </a:lnTo>
                  <a:lnTo>
                    <a:pt x="263" y="76"/>
                  </a:lnTo>
                  <a:lnTo>
                    <a:pt x="258" y="66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53" y="45"/>
                  </a:lnTo>
                  <a:lnTo>
                    <a:pt x="253" y="45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8" y="30"/>
                  </a:lnTo>
                  <a:lnTo>
                    <a:pt x="263" y="25"/>
                  </a:lnTo>
                  <a:lnTo>
                    <a:pt x="202" y="30"/>
                  </a:lnTo>
                  <a:lnTo>
                    <a:pt x="177" y="40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2" y="30"/>
                  </a:lnTo>
                  <a:lnTo>
                    <a:pt x="132" y="25"/>
                  </a:lnTo>
                  <a:lnTo>
                    <a:pt x="132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6" y="30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16" y="30"/>
                  </a:lnTo>
                  <a:lnTo>
                    <a:pt x="116" y="35"/>
                  </a:lnTo>
                  <a:lnTo>
                    <a:pt x="116" y="45"/>
                  </a:lnTo>
                  <a:lnTo>
                    <a:pt x="111" y="45"/>
                  </a:lnTo>
                  <a:lnTo>
                    <a:pt x="106" y="50"/>
                  </a:lnTo>
                  <a:lnTo>
                    <a:pt x="101" y="45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6" y="45"/>
                  </a:lnTo>
                  <a:lnTo>
                    <a:pt x="76" y="40"/>
                  </a:lnTo>
                  <a:lnTo>
                    <a:pt x="81" y="35"/>
                  </a:lnTo>
                  <a:lnTo>
                    <a:pt x="86" y="30"/>
                  </a:lnTo>
                  <a:lnTo>
                    <a:pt x="86" y="25"/>
                  </a:lnTo>
                  <a:lnTo>
                    <a:pt x="91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1" y="10"/>
                  </a:lnTo>
                  <a:lnTo>
                    <a:pt x="81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76" y="5"/>
                  </a:lnTo>
                  <a:lnTo>
                    <a:pt x="66" y="10"/>
                  </a:lnTo>
                  <a:lnTo>
                    <a:pt x="61" y="10"/>
                  </a:lnTo>
                  <a:lnTo>
                    <a:pt x="61" y="10"/>
                  </a:lnTo>
                  <a:moveTo>
                    <a:pt x="162" y="20"/>
                  </a:moveTo>
                  <a:lnTo>
                    <a:pt x="162" y="20"/>
                  </a:lnTo>
                  <a:lnTo>
                    <a:pt x="162" y="2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2" y="15"/>
                  </a:lnTo>
                  <a:lnTo>
                    <a:pt x="132" y="20"/>
                  </a:lnTo>
                  <a:lnTo>
                    <a:pt x="132" y="25"/>
                  </a:lnTo>
                  <a:lnTo>
                    <a:pt x="137" y="30"/>
                  </a:lnTo>
                  <a:lnTo>
                    <a:pt x="142" y="30"/>
                  </a:lnTo>
                  <a:lnTo>
                    <a:pt x="142" y="35"/>
                  </a:lnTo>
                  <a:lnTo>
                    <a:pt x="167" y="35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67" y="25"/>
                  </a:lnTo>
                  <a:lnTo>
                    <a:pt x="167" y="20"/>
                  </a:lnTo>
                  <a:lnTo>
                    <a:pt x="162" y="2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7" name="Freeform 238">
              <a:extLst>
                <a:ext uri="{FF2B5EF4-FFF2-40B4-BE49-F238E27FC236}">
                  <a16:creationId xmlns:a16="http://schemas.microsoft.com/office/drawing/2014/main" id="{454A6FA4-5F7A-27DB-3ECB-813CBE653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2965450"/>
              <a:ext cx="209550" cy="249238"/>
            </a:xfrm>
            <a:custGeom>
              <a:avLst/>
              <a:gdLst>
                <a:gd name="T0" fmla="*/ 26 w 132"/>
                <a:gd name="T1" fmla="*/ 31 h 157"/>
                <a:gd name="T2" fmla="*/ 31 w 132"/>
                <a:gd name="T3" fmla="*/ 25 h 157"/>
                <a:gd name="T4" fmla="*/ 31 w 132"/>
                <a:gd name="T5" fmla="*/ 20 h 157"/>
                <a:gd name="T6" fmla="*/ 31 w 132"/>
                <a:gd name="T7" fmla="*/ 20 h 157"/>
                <a:gd name="T8" fmla="*/ 51 w 132"/>
                <a:gd name="T9" fmla="*/ 5 h 157"/>
                <a:gd name="T10" fmla="*/ 66 w 132"/>
                <a:gd name="T11" fmla="*/ 0 h 157"/>
                <a:gd name="T12" fmla="*/ 81 w 132"/>
                <a:gd name="T13" fmla="*/ 20 h 157"/>
                <a:gd name="T14" fmla="*/ 86 w 132"/>
                <a:gd name="T15" fmla="*/ 20 h 157"/>
                <a:gd name="T16" fmla="*/ 86 w 132"/>
                <a:gd name="T17" fmla="*/ 41 h 157"/>
                <a:gd name="T18" fmla="*/ 91 w 132"/>
                <a:gd name="T19" fmla="*/ 46 h 157"/>
                <a:gd name="T20" fmla="*/ 91 w 132"/>
                <a:gd name="T21" fmla="*/ 56 h 157"/>
                <a:gd name="T22" fmla="*/ 102 w 132"/>
                <a:gd name="T23" fmla="*/ 71 h 157"/>
                <a:gd name="T24" fmla="*/ 107 w 132"/>
                <a:gd name="T25" fmla="*/ 71 h 157"/>
                <a:gd name="T26" fmla="*/ 112 w 132"/>
                <a:gd name="T27" fmla="*/ 66 h 157"/>
                <a:gd name="T28" fmla="*/ 122 w 132"/>
                <a:gd name="T29" fmla="*/ 76 h 157"/>
                <a:gd name="T30" fmla="*/ 117 w 132"/>
                <a:gd name="T31" fmla="*/ 91 h 157"/>
                <a:gd name="T32" fmla="*/ 112 w 132"/>
                <a:gd name="T33" fmla="*/ 106 h 157"/>
                <a:gd name="T34" fmla="*/ 122 w 132"/>
                <a:gd name="T35" fmla="*/ 117 h 157"/>
                <a:gd name="T36" fmla="*/ 127 w 132"/>
                <a:gd name="T37" fmla="*/ 117 h 157"/>
                <a:gd name="T38" fmla="*/ 132 w 132"/>
                <a:gd name="T39" fmla="*/ 122 h 157"/>
                <a:gd name="T40" fmla="*/ 132 w 132"/>
                <a:gd name="T41" fmla="*/ 127 h 157"/>
                <a:gd name="T42" fmla="*/ 132 w 132"/>
                <a:gd name="T43" fmla="*/ 132 h 157"/>
                <a:gd name="T44" fmla="*/ 132 w 132"/>
                <a:gd name="T45" fmla="*/ 132 h 157"/>
                <a:gd name="T46" fmla="*/ 127 w 132"/>
                <a:gd name="T47" fmla="*/ 137 h 157"/>
                <a:gd name="T48" fmla="*/ 127 w 132"/>
                <a:gd name="T49" fmla="*/ 137 h 157"/>
                <a:gd name="T50" fmla="*/ 122 w 132"/>
                <a:gd name="T51" fmla="*/ 137 h 157"/>
                <a:gd name="T52" fmla="*/ 117 w 132"/>
                <a:gd name="T53" fmla="*/ 142 h 157"/>
                <a:gd name="T54" fmla="*/ 117 w 132"/>
                <a:gd name="T55" fmla="*/ 147 h 157"/>
                <a:gd name="T56" fmla="*/ 117 w 132"/>
                <a:gd name="T57" fmla="*/ 152 h 157"/>
                <a:gd name="T58" fmla="*/ 96 w 132"/>
                <a:gd name="T59" fmla="*/ 152 h 157"/>
                <a:gd name="T60" fmla="*/ 81 w 132"/>
                <a:gd name="T61" fmla="*/ 142 h 157"/>
                <a:gd name="T62" fmla="*/ 76 w 132"/>
                <a:gd name="T63" fmla="*/ 122 h 157"/>
                <a:gd name="T64" fmla="*/ 71 w 132"/>
                <a:gd name="T65" fmla="*/ 122 h 157"/>
                <a:gd name="T66" fmla="*/ 51 w 132"/>
                <a:gd name="T67" fmla="*/ 96 h 157"/>
                <a:gd name="T68" fmla="*/ 56 w 132"/>
                <a:gd name="T69" fmla="*/ 96 h 157"/>
                <a:gd name="T70" fmla="*/ 46 w 132"/>
                <a:gd name="T71" fmla="*/ 96 h 157"/>
                <a:gd name="T72" fmla="*/ 46 w 132"/>
                <a:gd name="T73" fmla="*/ 96 h 157"/>
                <a:gd name="T74" fmla="*/ 36 w 132"/>
                <a:gd name="T75" fmla="*/ 91 h 157"/>
                <a:gd name="T76" fmla="*/ 31 w 132"/>
                <a:gd name="T77" fmla="*/ 96 h 157"/>
                <a:gd name="T78" fmla="*/ 15 w 132"/>
                <a:gd name="T79" fmla="*/ 91 h 157"/>
                <a:gd name="T80" fmla="*/ 10 w 132"/>
                <a:gd name="T81" fmla="*/ 91 h 157"/>
                <a:gd name="T82" fmla="*/ 0 w 132"/>
                <a:gd name="T83" fmla="*/ 86 h 157"/>
                <a:gd name="T84" fmla="*/ 0 w 132"/>
                <a:gd name="T85" fmla="*/ 71 h 157"/>
                <a:gd name="T86" fmla="*/ 5 w 132"/>
                <a:gd name="T87" fmla="*/ 71 h 157"/>
                <a:gd name="T88" fmla="*/ 5 w 132"/>
                <a:gd name="T89" fmla="*/ 81 h 157"/>
                <a:gd name="T90" fmla="*/ 10 w 132"/>
                <a:gd name="T91" fmla="*/ 81 h 157"/>
                <a:gd name="T92" fmla="*/ 10 w 132"/>
                <a:gd name="T93" fmla="*/ 71 h 157"/>
                <a:gd name="T94" fmla="*/ 10 w 132"/>
                <a:gd name="T95" fmla="*/ 66 h 157"/>
                <a:gd name="T96" fmla="*/ 15 w 132"/>
                <a:gd name="T97" fmla="*/ 61 h 157"/>
                <a:gd name="T98" fmla="*/ 31 w 132"/>
                <a:gd name="T99" fmla="*/ 56 h 157"/>
                <a:gd name="T100" fmla="*/ 36 w 132"/>
                <a:gd name="T101" fmla="*/ 46 h 157"/>
                <a:gd name="T102" fmla="*/ 26 w 132"/>
                <a:gd name="T103" fmla="*/ 31 h 157"/>
                <a:gd name="T104" fmla="*/ 26 w 132"/>
                <a:gd name="T105" fmla="*/ 3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57">
                  <a:moveTo>
                    <a:pt x="26" y="31"/>
                  </a:move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41" y="15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41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1" y="46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1" y="56"/>
                  </a:lnTo>
                  <a:lnTo>
                    <a:pt x="91" y="61"/>
                  </a:lnTo>
                  <a:lnTo>
                    <a:pt x="96" y="66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22" y="91"/>
                  </a:lnTo>
                  <a:lnTo>
                    <a:pt x="117" y="91"/>
                  </a:lnTo>
                  <a:lnTo>
                    <a:pt x="117" y="96"/>
                  </a:lnTo>
                  <a:lnTo>
                    <a:pt x="117" y="101"/>
                  </a:lnTo>
                  <a:lnTo>
                    <a:pt x="112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7" y="117"/>
                  </a:lnTo>
                  <a:lnTo>
                    <a:pt x="132" y="117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17" y="137"/>
                  </a:lnTo>
                  <a:lnTo>
                    <a:pt x="117" y="142"/>
                  </a:lnTo>
                  <a:lnTo>
                    <a:pt x="117" y="142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07" y="157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86" y="147"/>
                  </a:lnTo>
                  <a:lnTo>
                    <a:pt x="81" y="142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6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66" y="117"/>
                  </a:lnTo>
                  <a:lnTo>
                    <a:pt x="56" y="101"/>
                  </a:lnTo>
                  <a:lnTo>
                    <a:pt x="51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1" y="91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6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5" y="71"/>
                  </a:lnTo>
                  <a:lnTo>
                    <a:pt x="15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21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1"/>
                  </a:lnTo>
                  <a:lnTo>
                    <a:pt x="36" y="46"/>
                  </a:lnTo>
                  <a:lnTo>
                    <a:pt x="31" y="41"/>
                  </a:lnTo>
                  <a:lnTo>
                    <a:pt x="31" y="3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9" name="Freeform 240">
              <a:extLst>
                <a:ext uri="{FF2B5EF4-FFF2-40B4-BE49-F238E27FC236}">
                  <a16:creationId xmlns:a16="http://schemas.microsoft.com/office/drawing/2014/main" id="{500D9D78-340A-C4D2-175C-5E34A8489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7863" y="3014663"/>
              <a:ext cx="152400" cy="176213"/>
            </a:xfrm>
            <a:custGeom>
              <a:avLst/>
              <a:gdLst>
                <a:gd name="T0" fmla="*/ 5 w 96"/>
                <a:gd name="T1" fmla="*/ 106 h 111"/>
                <a:gd name="T2" fmla="*/ 0 w 96"/>
                <a:gd name="T3" fmla="*/ 106 h 111"/>
                <a:gd name="T4" fmla="*/ 0 w 96"/>
                <a:gd name="T5" fmla="*/ 106 h 111"/>
                <a:gd name="T6" fmla="*/ 5 w 96"/>
                <a:gd name="T7" fmla="*/ 101 h 111"/>
                <a:gd name="T8" fmla="*/ 5 w 96"/>
                <a:gd name="T9" fmla="*/ 106 h 111"/>
                <a:gd name="T10" fmla="*/ 45 w 96"/>
                <a:gd name="T11" fmla="*/ 96 h 111"/>
                <a:gd name="T12" fmla="*/ 40 w 96"/>
                <a:gd name="T13" fmla="*/ 106 h 111"/>
                <a:gd name="T14" fmla="*/ 35 w 96"/>
                <a:gd name="T15" fmla="*/ 101 h 111"/>
                <a:gd name="T16" fmla="*/ 30 w 96"/>
                <a:gd name="T17" fmla="*/ 101 h 111"/>
                <a:gd name="T18" fmla="*/ 25 w 96"/>
                <a:gd name="T19" fmla="*/ 96 h 111"/>
                <a:gd name="T20" fmla="*/ 20 w 96"/>
                <a:gd name="T21" fmla="*/ 96 h 111"/>
                <a:gd name="T22" fmla="*/ 10 w 96"/>
                <a:gd name="T23" fmla="*/ 106 h 111"/>
                <a:gd name="T24" fmla="*/ 5 w 96"/>
                <a:gd name="T25" fmla="*/ 101 h 111"/>
                <a:gd name="T26" fmla="*/ 10 w 96"/>
                <a:gd name="T27" fmla="*/ 101 h 111"/>
                <a:gd name="T28" fmla="*/ 10 w 96"/>
                <a:gd name="T29" fmla="*/ 96 h 111"/>
                <a:gd name="T30" fmla="*/ 20 w 96"/>
                <a:gd name="T31" fmla="*/ 86 h 111"/>
                <a:gd name="T32" fmla="*/ 20 w 96"/>
                <a:gd name="T33" fmla="*/ 70 h 111"/>
                <a:gd name="T34" fmla="*/ 25 w 96"/>
                <a:gd name="T35" fmla="*/ 60 h 111"/>
                <a:gd name="T36" fmla="*/ 25 w 96"/>
                <a:gd name="T37" fmla="*/ 55 h 111"/>
                <a:gd name="T38" fmla="*/ 30 w 96"/>
                <a:gd name="T39" fmla="*/ 55 h 111"/>
                <a:gd name="T40" fmla="*/ 35 w 96"/>
                <a:gd name="T41" fmla="*/ 45 h 111"/>
                <a:gd name="T42" fmla="*/ 45 w 96"/>
                <a:gd name="T43" fmla="*/ 40 h 111"/>
                <a:gd name="T44" fmla="*/ 61 w 96"/>
                <a:gd name="T45" fmla="*/ 15 h 111"/>
                <a:gd name="T46" fmla="*/ 76 w 96"/>
                <a:gd name="T47" fmla="*/ 5 h 111"/>
                <a:gd name="T48" fmla="*/ 86 w 96"/>
                <a:gd name="T49" fmla="*/ 0 h 111"/>
                <a:gd name="T50" fmla="*/ 91 w 96"/>
                <a:gd name="T51" fmla="*/ 0 h 111"/>
                <a:gd name="T52" fmla="*/ 86 w 96"/>
                <a:gd name="T53" fmla="*/ 15 h 111"/>
                <a:gd name="T54" fmla="*/ 86 w 96"/>
                <a:gd name="T55" fmla="*/ 25 h 111"/>
                <a:gd name="T56" fmla="*/ 91 w 96"/>
                <a:gd name="T57" fmla="*/ 30 h 111"/>
                <a:gd name="T58" fmla="*/ 91 w 96"/>
                <a:gd name="T59" fmla="*/ 30 h 111"/>
                <a:gd name="T60" fmla="*/ 96 w 96"/>
                <a:gd name="T61" fmla="*/ 35 h 111"/>
                <a:gd name="T62" fmla="*/ 96 w 96"/>
                <a:gd name="T63" fmla="*/ 40 h 111"/>
                <a:gd name="T64" fmla="*/ 96 w 96"/>
                <a:gd name="T65" fmla="*/ 40 h 111"/>
                <a:gd name="T66" fmla="*/ 91 w 96"/>
                <a:gd name="T67" fmla="*/ 45 h 111"/>
                <a:gd name="T68" fmla="*/ 86 w 96"/>
                <a:gd name="T69" fmla="*/ 50 h 111"/>
                <a:gd name="T70" fmla="*/ 86 w 96"/>
                <a:gd name="T71" fmla="*/ 55 h 111"/>
                <a:gd name="T72" fmla="*/ 81 w 96"/>
                <a:gd name="T73" fmla="*/ 65 h 111"/>
                <a:gd name="T74" fmla="*/ 71 w 96"/>
                <a:gd name="T75" fmla="*/ 75 h 111"/>
                <a:gd name="T76" fmla="*/ 66 w 96"/>
                <a:gd name="T77" fmla="*/ 81 h 111"/>
                <a:gd name="T78" fmla="*/ 50 w 96"/>
                <a:gd name="T79" fmla="*/ 91 h 111"/>
                <a:gd name="T80" fmla="*/ 45 w 96"/>
                <a:gd name="T81" fmla="*/ 96 h 111"/>
                <a:gd name="T82" fmla="*/ 45 w 96"/>
                <a:gd name="T83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11">
                  <a:moveTo>
                    <a:pt x="5" y="106"/>
                  </a:moveTo>
                  <a:lnTo>
                    <a:pt x="5" y="106"/>
                  </a:lnTo>
                  <a:lnTo>
                    <a:pt x="5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5" y="106"/>
                  </a:lnTo>
                  <a:moveTo>
                    <a:pt x="45" y="96"/>
                  </a:moveTo>
                  <a:lnTo>
                    <a:pt x="45" y="96"/>
                  </a:lnTo>
                  <a:lnTo>
                    <a:pt x="40" y="96"/>
                  </a:lnTo>
                  <a:lnTo>
                    <a:pt x="40" y="106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0" y="106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5" y="50"/>
                  </a:lnTo>
                  <a:lnTo>
                    <a:pt x="35" y="45"/>
                  </a:lnTo>
                  <a:lnTo>
                    <a:pt x="40" y="45"/>
                  </a:lnTo>
                  <a:lnTo>
                    <a:pt x="45" y="40"/>
                  </a:lnTo>
                  <a:lnTo>
                    <a:pt x="56" y="20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5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1" y="60"/>
                  </a:lnTo>
                  <a:lnTo>
                    <a:pt x="81" y="65"/>
                  </a:lnTo>
                  <a:lnTo>
                    <a:pt x="76" y="70"/>
                  </a:lnTo>
                  <a:lnTo>
                    <a:pt x="71" y="75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56" y="86"/>
                  </a:lnTo>
                  <a:lnTo>
                    <a:pt x="50" y="91"/>
                  </a:lnTo>
                  <a:lnTo>
                    <a:pt x="50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FE6DB7A2-3915-A9F1-BDDA-C897AA0A526E}"/>
              </a:ext>
            </a:extLst>
          </p:cNvPr>
          <p:cNvGrpSpPr/>
          <p:nvPr/>
        </p:nvGrpSpPr>
        <p:grpSpPr>
          <a:xfrm>
            <a:off x="726711" y="-634688"/>
            <a:ext cx="4745218" cy="6950555"/>
            <a:chOff x="2759076" y="15875"/>
            <a:chExt cx="3617913" cy="5119688"/>
          </a:xfrm>
        </p:grpSpPr>
        <p:sp>
          <p:nvSpPr>
            <p:cNvPr id="512" name="Freeform 6">
              <a:extLst>
                <a:ext uri="{FF2B5EF4-FFF2-40B4-BE49-F238E27FC236}">
                  <a16:creationId xmlns:a16="http://schemas.microsoft.com/office/drawing/2014/main" id="{D130F0BF-E67D-2EA6-FCA1-0114D9DE5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7865" y="3014663"/>
              <a:ext cx="152400" cy="176213"/>
            </a:xfrm>
            <a:custGeom>
              <a:avLst/>
              <a:gdLst>
                <a:gd name="T0" fmla="*/ 5 w 96"/>
                <a:gd name="T1" fmla="*/ 106 h 111"/>
                <a:gd name="T2" fmla="*/ 0 w 96"/>
                <a:gd name="T3" fmla="*/ 106 h 111"/>
                <a:gd name="T4" fmla="*/ 0 w 96"/>
                <a:gd name="T5" fmla="*/ 106 h 111"/>
                <a:gd name="T6" fmla="*/ 5 w 96"/>
                <a:gd name="T7" fmla="*/ 101 h 111"/>
                <a:gd name="T8" fmla="*/ 5 w 96"/>
                <a:gd name="T9" fmla="*/ 106 h 111"/>
                <a:gd name="T10" fmla="*/ 45 w 96"/>
                <a:gd name="T11" fmla="*/ 96 h 111"/>
                <a:gd name="T12" fmla="*/ 40 w 96"/>
                <a:gd name="T13" fmla="*/ 106 h 111"/>
                <a:gd name="T14" fmla="*/ 35 w 96"/>
                <a:gd name="T15" fmla="*/ 101 h 111"/>
                <a:gd name="T16" fmla="*/ 30 w 96"/>
                <a:gd name="T17" fmla="*/ 101 h 111"/>
                <a:gd name="T18" fmla="*/ 25 w 96"/>
                <a:gd name="T19" fmla="*/ 96 h 111"/>
                <a:gd name="T20" fmla="*/ 20 w 96"/>
                <a:gd name="T21" fmla="*/ 96 h 111"/>
                <a:gd name="T22" fmla="*/ 10 w 96"/>
                <a:gd name="T23" fmla="*/ 106 h 111"/>
                <a:gd name="T24" fmla="*/ 5 w 96"/>
                <a:gd name="T25" fmla="*/ 101 h 111"/>
                <a:gd name="T26" fmla="*/ 10 w 96"/>
                <a:gd name="T27" fmla="*/ 101 h 111"/>
                <a:gd name="T28" fmla="*/ 10 w 96"/>
                <a:gd name="T29" fmla="*/ 96 h 111"/>
                <a:gd name="T30" fmla="*/ 20 w 96"/>
                <a:gd name="T31" fmla="*/ 86 h 111"/>
                <a:gd name="T32" fmla="*/ 20 w 96"/>
                <a:gd name="T33" fmla="*/ 70 h 111"/>
                <a:gd name="T34" fmla="*/ 25 w 96"/>
                <a:gd name="T35" fmla="*/ 60 h 111"/>
                <a:gd name="T36" fmla="*/ 25 w 96"/>
                <a:gd name="T37" fmla="*/ 55 h 111"/>
                <a:gd name="T38" fmla="*/ 30 w 96"/>
                <a:gd name="T39" fmla="*/ 55 h 111"/>
                <a:gd name="T40" fmla="*/ 35 w 96"/>
                <a:gd name="T41" fmla="*/ 45 h 111"/>
                <a:gd name="T42" fmla="*/ 45 w 96"/>
                <a:gd name="T43" fmla="*/ 40 h 111"/>
                <a:gd name="T44" fmla="*/ 61 w 96"/>
                <a:gd name="T45" fmla="*/ 15 h 111"/>
                <a:gd name="T46" fmla="*/ 76 w 96"/>
                <a:gd name="T47" fmla="*/ 5 h 111"/>
                <a:gd name="T48" fmla="*/ 86 w 96"/>
                <a:gd name="T49" fmla="*/ 0 h 111"/>
                <a:gd name="T50" fmla="*/ 91 w 96"/>
                <a:gd name="T51" fmla="*/ 0 h 111"/>
                <a:gd name="T52" fmla="*/ 86 w 96"/>
                <a:gd name="T53" fmla="*/ 15 h 111"/>
                <a:gd name="T54" fmla="*/ 86 w 96"/>
                <a:gd name="T55" fmla="*/ 25 h 111"/>
                <a:gd name="T56" fmla="*/ 91 w 96"/>
                <a:gd name="T57" fmla="*/ 30 h 111"/>
                <a:gd name="T58" fmla="*/ 91 w 96"/>
                <a:gd name="T59" fmla="*/ 30 h 111"/>
                <a:gd name="T60" fmla="*/ 96 w 96"/>
                <a:gd name="T61" fmla="*/ 35 h 111"/>
                <a:gd name="T62" fmla="*/ 96 w 96"/>
                <a:gd name="T63" fmla="*/ 40 h 111"/>
                <a:gd name="T64" fmla="*/ 96 w 96"/>
                <a:gd name="T65" fmla="*/ 40 h 111"/>
                <a:gd name="T66" fmla="*/ 91 w 96"/>
                <a:gd name="T67" fmla="*/ 45 h 111"/>
                <a:gd name="T68" fmla="*/ 86 w 96"/>
                <a:gd name="T69" fmla="*/ 50 h 111"/>
                <a:gd name="T70" fmla="*/ 86 w 96"/>
                <a:gd name="T71" fmla="*/ 55 h 111"/>
                <a:gd name="T72" fmla="*/ 81 w 96"/>
                <a:gd name="T73" fmla="*/ 65 h 111"/>
                <a:gd name="T74" fmla="*/ 71 w 96"/>
                <a:gd name="T75" fmla="*/ 75 h 111"/>
                <a:gd name="T76" fmla="*/ 66 w 96"/>
                <a:gd name="T77" fmla="*/ 81 h 111"/>
                <a:gd name="T78" fmla="*/ 50 w 96"/>
                <a:gd name="T79" fmla="*/ 91 h 111"/>
                <a:gd name="T80" fmla="*/ 45 w 96"/>
                <a:gd name="T81" fmla="*/ 96 h 111"/>
                <a:gd name="T82" fmla="*/ 45 w 96"/>
                <a:gd name="T83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11">
                  <a:moveTo>
                    <a:pt x="5" y="106"/>
                  </a:moveTo>
                  <a:lnTo>
                    <a:pt x="5" y="106"/>
                  </a:lnTo>
                  <a:lnTo>
                    <a:pt x="5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5" y="106"/>
                  </a:lnTo>
                  <a:moveTo>
                    <a:pt x="45" y="96"/>
                  </a:moveTo>
                  <a:lnTo>
                    <a:pt x="45" y="96"/>
                  </a:lnTo>
                  <a:lnTo>
                    <a:pt x="40" y="96"/>
                  </a:lnTo>
                  <a:lnTo>
                    <a:pt x="40" y="106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0" y="106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5" y="50"/>
                  </a:lnTo>
                  <a:lnTo>
                    <a:pt x="35" y="45"/>
                  </a:lnTo>
                  <a:lnTo>
                    <a:pt x="40" y="45"/>
                  </a:lnTo>
                  <a:lnTo>
                    <a:pt x="45" y="40"/>
                  </a:lnTo>
                  <a:lnTo>
                    <a:pt x="56" y="20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5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1" y="60"/>
                  </a:lnTo>
                  <a:lnTo>
                    <a:pt x="81" y="65"/>
                  </a:lnTo>
                  <a:lnTo>
                    <a:pt x="76" y="70"/>
                  </a:lnTo>
                  <a:lnTo>
                    <a:pt x="71" y="75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56" y="86"/>
                  </a:lnTo>
                  <a:lnTo>
                    <a:pt x="50" y="91"/>
                  </a:lnTo>
                  <a:lnTo>
                    <a:pt x="50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08" name="Freeform 239">
              <a:extLst>
                <a:ext uri="{FF2B5EF4-FFF2-40B4-BE49-F238E27FC236}">
                  <a16:creationId xmlns:a16="http://schemas.microsoft.com/office/drawing/2014/main" id="{AF0A262D-ED78-3322-B0DC-7CE3138D65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076" y="2490788"/>
              <a:ext cx="1366838" cy="1800225"/>
            </a:xfrm>
            <a:custGeom>
              <a:avLst/>
              <a:gdLst>
                <a:gd name="T0" fmla="*/ 187 w 861"/>
                <a:gd name="T1" fmla="*/ 628 h 1134"/>
                <a:gd name="T2" fmla="*/ 177 w 861"/>
                <a:gd name="T3" fmla="*/ 380 h 1134"/>
                <a:gd name="T4" fmla="*/ 157 w 861"/>
                <a:gd name="T5" fmla="*/ 360 h 1134"/>
                <a:gd name="T6" fmla="*/ 724 w 861"/>
                <a:gd name="T7" fmla="*/ 66 h 1134"/>
                <a:gd name="T8" fmla="*/ 628 w 861"/>
                <a:gd name="T9" fmla="*/ 193 h 1134"/>
                <a:gd name="T10" fmla="*/ 537 w 861"/>
                <a:gd name="T11" fmla="*/ 249 h 1134"/>
                <a:gd name="T12" fmla="*/ 633 w 861"/>
                <a:gd name="T13" fmla="*/ 370 h 1134"/>
                <a:gd name="T14" fmla="*/ 679 w 861"/>
                <a:gd name="T15" fmla="*/ 340 h 1134"/>
                <a:gd name="T16" fmla="*/ 744 w 861"/>
                <a:gd name="T17" fmla="*/ 365 h 1134"/>
                <a:gd name="T18" fmla="*/ 815 w 861"/>
                <a:gd name="T19" fmla="*/ 405 h 1134"/>
                <a:gd name="T20" fmla="*/ 831 w 861"/>
                <a:gd name="T21" fmla="*/ 471 h 1134"/>
                <a:gd name="T22" fmla="*/ 841 w 861"/>
                <a:gd name="T23" fmla="*/ 613 h 1134"/>
                <a:gd name="T24" fmla="*/ 851 w 861"/>
                <a:gd name="T25" fmla="*/ 704 h 1134"/>
                <a:gd name="T26" fmla="*/ 770 w 861"/>
                <a:gd name="T27" fmla="*/ 927 h 1134"/>
                <a:gd name="T28" fmla="*/ 755 w 861"/>
                <a:gd name="T29" fmla="*/ 972 h 1134"/>
                <a:gd name="T30" fmla="*/ 679 w 861"/>
                <a:gd name="T31" fmla="*/ 967 h 1134"/>
                <a:gd name="T32" fmla="*/ 628 w 861"/>
                <a:gd name="T33" fmla="*/ 983 h 1134"/>
                <a:gd name="T34" fmla="*/ 532 w 861"/>
                <a:gd name="T35" fmla="*/ 993 h 1134"/>
                <a:gd name="T36" fmla="*/ 446 w 861"/>
                <a:gd name="T37" fmla="*/ 1059 h 1134"/>
                <a:gd name="T38" fmla="*/ 375 w 861"/>
                <a:gd name="T39" fmla="*/ 1028 h 1134"/>
                <a:gd name="T40" fmla="*/ 349 w 861"/>
                <a:gd name="T41" fmla="*/ 1084 h 1134"/>
                <a:gd name="T42" fmla="*/ 299 w 861"/>
                <a:gd name="T43" fmla="*/ 1114 h 1134"/>
                <a:gd name="T44" fmla="*/ 213 w 861"/>
                <a:gd name="T45" fmla="*/ 1129 h 1134"/>
                <a:gd name="T46" fmla="*/ 177 w 861"/>
                <a:gd name="T47" fmla="*/ 1129 h 1134"/>
                <a:gd name="T48" fmla="*/ 96 w 861"/>
                <a:gd name="T49" fmla="*/ 1124 h 1134"/>
                <a:gd name="T50" fmla="*/ 162 w 861"/>
                <a:gd name="T51" fmla="*/ 1059 h 1134"/>
                <a:gd name="T52" fmla="*/ 41 w 861"/>
                <a:gd name="T53" fmla="*/ 1079 h 1134"/>
                <a:gd name="T54" fmla="*/ 111 w 861"/>
                <a:gd name="T55" fmla="*/ 1033 h 1134"/>
                <a:gd name="T56" fmla="*/ 51 w 861"/>
                <a:gd name="T57" fmla="*/ 1038 h 1134"/>
                <a:gd name="T58" fmla="*/ 36 w 861"/>
                <a:gd name="T59" fmla="*/ 983 h 1134"/>
                <a:gd name="T60" fmla="*/ 91 w 861"/>
                <a:gd name="T61" fmla="*/ 922 h 1134"/>
                <a:gd name="T62" fmla="*/ 15 w 861"/>
                <a:gd name="T63" fmla="*/ 897 h 1134"/>
                <a:gd name="T64" fmla="*/ 127 w 861"/>
                <a:gd name="T65" fmla="*/ 891 h 1134"/>
                <a:gd name="T66" fmla="*/ 157 w 861"/>
                <a:gd name="T67" fmla="*/ 826 h 1134"/>
                <a:gd name="T68" fmla="*/ 253 w 861"/>
                <a:gd name="T69" fmla="*/ 805 h 1134"/>
                <a:gd name="T70" fmla="*/ 243 w 861"/>
                <a:gd name="T71" fmla="*/ 800 h 1134"/>
                <a:gd name="T72" fmla="*/ 122 w 861"/>
                <a:gd name="T73" fmla="*/ 795 h 1134"/>
                <a:gd name="T74" fmla="*/ 218 w 861"/>
                <a:gd name="T75" fmla="*/ 694 h 1134"/>
                <a:gd name="T76" fmla="*/ 319 w 861"/>
                <a:gd name="T77" fmla="*/ 643 h 1134"/>
                <a:gd name="T78" fmla="*/ 218 w 861"/>
                <a:gd name="T79" fmla="*/ 588 h 1134"/>
                <a:gd name="T80" fmla="*/ 193 w 861"/>
                <a:gd name="T81" fmla="*/ 567 h 1134"/>
                <a:gd name="T82" fmla="*/ 162 w 861"/>
                <a:gd name="T83" fmla="*/ 542 h 1134"/>
                <a:gd name="T84" fmla="*/ 147 w 861"/>
                <a:gd name="T85" fmla="*/ 522 h 1134"/>
                <a:gd name="T86" fmla="*/ 203 w 861"/>
                <a:gd name="T87" fmla="*/ 486 h 1134"/>
                <a:gd name="T88" fmla="*/ 238 w 861"/>
                <a:gd name="T89" fmla="*/ 405 h 1134"/>
                <a:gd name="T90" fmla="*/ 193 w 861"/>
                <a:gd name="T91" fmla="*/ 370 h 1134"/>
                <a:gd name="T92" fmla="*/ 187 w 861"/>
                <a:gd name="T93" fmla="*/ 324 h 1134"/>
                <a:gd name="T94" fmla="*/ 162 w 861"/>
                <a:gd name="T95" fmla="*/ 304 h 1134"/>
                <a:gd name="T96" fmla="*/ 182 w 861"/>
                <a:gd name="T97" fmla="*/ 304 h 1134"/>
                <a:gd name="T98" fmla="*/ 294 w 861"/>
                <a:gd name="T99" fmla="*/ 289 h 1134"/>
                <a:gd name="T100" fmla="*/ 365 w 861"/>
                <a:gd name="T101" fmla="*/ 304 h 1134"/>
                <a:gd name="T102" fmla="*/ 436 w 861"/>
                <a:gd name="T103" fmla="*/ 314 h 1134"/>
                <a:gd name="T104" fmla="*/ 471 w 861"/>
                <a:gd name="T105" fmla="*/ 259 h 1134"/>
                <a:gd name="T106" fmla="*/ 461 w 861"/>
                <a:gd name="T107" fmla="*/ 228 h 1134"/>
                <a:gd name="T108" fmla="*/ 410 w 861"/>
                <a:gd name="T109" fmla="*/ 188 h 1134"/>
                <a:gd name="T110" fmla="*/ 476 w 861"/>
                <a:gd name="T111" fmla="*/ 147 h 1134"/>
                <a:gd name="T112" fmla="*/ 486 w 861"/>
                <a:gd name="T113" fmla="*/ 97 h 1134"/>
                <a:gd name="T114" fmla="*/ 562 w 861"/>
                <a:gd name="T115" fmla="*/ 46 h 1134"/>
                <a:gd name="T116" fmla="*/ 598 w 861"/>
                <a:gd name="T117" fmla="*/ 51 h 1134"/>
                <a:gd name="T118" fmla="*/ 603 w 861"/>
                <a:gd name="T119" fmla="*/ 51 h 1134"/>
                <a:gd name="T120" fmla="*/ 613 w 861"/>
                <a:gd name="T121" fmla="*/ 122 h 1134"/>
                <a:gd name="T122" fmla="*/ 663 w 861"/>
                <a:gd name="T123" fmla="*/ 2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1" h="1134">
                  <a:moveTo>
                    <a:pt x="101" y="1079"/>
                  </a:moveTo>
                  <a:lnTo>
                    <a:pt x="101" y="1079"/>
                  </a:lnTo>
                  <a:lnTo>
                    <a:pt x="101" y="1079"/>
                  </a:lnTo>
                  <a:lnTo>
                    <a:pt x="106" y="1079"/>
                  </a:lnTo>
                  <a:lnTo>
                    <a:pt x="106" y="1079"/>
                  </a:lnTo>
                  <a:lnTo>
                    <a:pt x="106" y="1079"/>
                  </a:lnTo>
                  <a:lnTo>
                    <a:pt x="101" y="1079"/>
                  </a:lnTo>
                  <a:lnTo>
                    <a:pt x="86" y="1084"/>
                  </a:lnTo>
                  <a:lnTo>
                    <a:pt x="86" y="1084"/>
                  </a:lnTo>
                  <a:lnTo>
                    <a:pt x="86" y="1079"/>
                  </a:lnTo>
                  <a:lnTo>
                    <a:pt x="86" y="1079"/>
                  </a:lnTo>
                  <a:lnTo>
                    <a:pt x="86" y="1074"/>
                  </a:lnTo>
                  <a:lnTo>
                    <a:pt x="91" y="1074"/>
                  </a:lnTo>
                  <a:lnTo>
                    <a:pt x="96" y="1074"/>
                  </a:lnTo>
                  <a:lnTo>
                    <a:pt x="101" y="1079"/>
                  </a:lnTo>
                  <a:moveTo>
                    <a:pt x="20" y="978"/>
                  </a:moveTo>
                  <a:lnTo>
                    <a:pt x="20" y="978"/>
                  </a:lnTo>
                  <a:lnTo>
                    <a:pt x="20" y="978"/>
                  </a:lnTo>
                  <a:lnTo>
                    <a:pt x="25" y="978"/>
                  </a:lnTo>
                  <a:lnTo>
                    <a:pt x="25" y="978"/>
                  </a:lnTo>
                  <a:lnTo>
                    <a:pt x="25" y="983"/>
                  </a:lnTo>
                  <a:lnTo>
                    <a:pt x="25" y="983"/>
                  </a:lnTo>
                  <a:lnTo>
                    <a:pt x="20" y="988"/>
                  </a:lnTo>
                  <a:lnTo>
                    <a:pt x="15" y="988"/>
                  </a:lnTo>
                  <a:lnTo>
                    <a:pt x="5" y="988"/>
                  </a:lnTo>
                  <a:lnTo>
                    <a:pt x="5" y="988"/>
                  </a:lnTo>
                  <a:lnTo>
                    <a:pt x="0" y="988"/>
                  </a:lnTo>
                  <a:lnTo>
                    <a:pt x="0" y="988"/>
                  </a:lnTo>
                  <a:lnTo>
                    <a:pt x="5" y="983"/>
                  </a:lnTo>
                  <a:lnTo>
                    <a:pt x="15" y="978"/>
                  </a:lnTo>
                  <a:lnTo>
                    <a:pt x="15" y="978"/>
                  </a:lnTo>
                  <a:lnTo>
                    <a:pt x="20" y="978"/>
                  </a:lnTo>
                  <a:lnTo>
                    <a:pt x="20" y="978"/>
                  </a:lnTo>
                  <a:moveTo>
                    <a:pt x="177" y="628"/>
                  </a:moveTo>
                  <a:lnTo>
                    <a:pt x="177" y="628"/>
                  </a:lnTo>
                  <a:lnTo>
                    <a:pt x="177" y="628"/>
                  </a:lnTo>
                  <a:lnTo>
                    <a:pt x="182" y="628"/>
                  </a:lnTo>
                  <a:lnTo>
                    <a:pt x="187" y="628"/>
                  </a:lnTo>
                  <a:lnTo>
                    <a:pt x="193" y="633"/>
                  </a:lnTo>
                  <a:lnTo>
                    <a:pt x="193" y="633"/>
                  </a:lnTo>
                  <a:lnTo>
                    <a:pt x="193" y="638"/>
                  </a:lnTo>
                  <a:lnTo>
                    <a:pt x="193" y="638"/>
                  </a:lnTo>
                  <a:lnTo>
                    <a:pt x="193" y="643"/>
                  </a:lnTo>
                  <a:lnTo>
                    <a:pt x="193" y="643"/>
                  </a:lnTo>
                  <a:lnTo>
                    <a:pt x="198" y="643"/>
                  </a:lnTo>
                  <a:lnTo>
                    <a:pt x="193" y="643"/>
                  </a:lnTo>
                  <a:lnTo>
                    <a:pt x="193" y="643"/>
                  </a:lnTo>
                  <a:lnTo>
                    <a:pt x="172" y="633"/>
                  </a:lnTo>
                  <a:lnTo>
                    <a:pt x="167" y="628"/>
                  </a:lnTo>
                  <a:lnTo>
                    <a:pt x="167" y="623"/>
                  </a:lnTo>
                  <a:lnTo>
                    <a:pt x="172" y="628"/>
                  </a:lnTo>
                  <a:lnTo>
                    <a:pt x="177" y="628"/>
                  </a:lnTo>
                  <a:moveTo>
                    <a:pt x="198" y="603"/>
                  </a:moveTo>
                  <a:lnTo>
                    <a:pt x="198" y="603"/>
                  </a:lnTo>
                  <a:lnTo>
                    <a:pt x="193" y="603"/>
                  </a:lnTo>
                  <a:lnTo>
                    <a:pt x="187" y="598"/>
                  </a:lnTo>
                  <a:lnTo>
                    <a:pt x="187" y="598"/>
                  </a:lnTo>
                  <a:lnTo>
                    <a:pt x="187" y="593"/>
                  </a:lnTo>
                  <a:lnTo>
                    <a:pt x="187" y="593"/>
                  </a:lnTo>
                  <a:lnTo>
                    <a:pt x="193" y="588"/>
                  </a:lnTo>
                  <a:lnTo>
                    <a:pt x="193" y="588"/>
                  </a:lnTo>
                  <a:lnTo>
                    <a:pt x="198" y="588"/>
                  </a:lnTo>
                  <a:lnTo>
                    <a:pt x="198" y="588"/>
                  </a:lnTo>
                  <a:lnTo>
                    <a:pt x="198" y="588"/>
                  </a:lnTo>
                  <a:lnTo>
                    <a:pt x="203" y="598"/>
                  </a:lnTo>
                  <a:lnTo>
                    <a:pt x="198" y="603"/>
                  </a:lnTo>
                  <a:moveTo>
                    <a:pt x="177" y="360"/>
                  </a:moveTo>
                  <a:lnTo>
                    <a:pt x="177" y="360"/>
                  </a:lnTo>
                  <a:lnTo>
                    <a:pt x="182" y="370"/>
                  </a:lnTo>
                  <a:lnTo>
                    <a:pt x="177" y="370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7" y="380"/>
                  </a:lnTo>
                  <a:lnTo>
                    <a:pt x="177" y="380"/>
                  </a:lnTo>
                  <a:lnTo>
                    <a:pt x="177" y="380"/>
                  </a:lnTo>
                  <a:lnTo>
                    <a:pt x="182" y="380"/>
                  </a:lnTo>
                  <a:lnTo>
                    <a:pt x="182" y="385"/>
                  </a:lnTo>
                  <a:lnTo>
                    <a:pt x="177" y="385"/>
                  </a:lnTo>
                  <a:lnTo>
                    <a:pt x="177" y="390"/>
                  </a:lnTo>
                  <a:lnTo>
                    <a:pt x="177" y="395"/>
                  </a:lnTo>
                  <a:lnTo>
                    <a:pt x="177" y="400"/>
                  </a:lnTo>
                  <a:lnTo>
                    <a:pt x="172" y="400"/>
                  </a:lnTo>
                  <a:lnTo>
                    <a:pt x="167" y="400"/>
                  </a:lnTo>
                  <a:lnTo>
                    <a:pt x="167" y="395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57" y="390"/>
                  </a:lnTo>
                  <a:lnTo>
                    <a:pt x="157" y="390"/>
                  </a:lnTo>
                  <a:lnTo>
                    <a:pt x="157" y="385"/>
                  </a:lnTo>
                  <a:lnTo>
                    <a:pt x="157" y="385"/>
                  </a:lnTo>
                  <a:lnTo>
                    <a:pt x="157" y="380"/>
                  </a:lnTo>
                  <a:lnTo>
                    <a:pt x="157" y="375"/>
                  </a:lnTo>
                  <a:lnTo>
                    <a:pt x="157" y="375"/>
                  </a:lnTo>
                  <a:lnTo>
                    <a:pt x="152" y="375"/>
                  </a:lnTo>
                  <a:lnTo>
                    <a:pt x="137" y="375"/>
                  </a:lnTo>
                  <a:lnTo>
                    <a:pt x="132" y="375"/>
                  </a:lnTo>
                  <a:lnTo>
                    <a:pt x="127" y="370"/>
                  </a:lnTo>
                  <a:lnTo>
                    <a:pt x="122" y="370"/>
                  </a:lnTo>
                  <a:lnTo>
                    <a:pt x="122" y="365"/>
                  </a:lnTo>
                  <a:lnTo>
                    <a:pt x="127" y="365"/>
                  </a:lnTo>
                  <a:lnTo>
                    <a:pt x="132" y="365"/>
                  </a:lnTo>
                  <a:lnTo>
                    <a:pt x="132" y="365"/>
                  </a:lnTo>
                  <a:lnTo>
                    <a:pt x="137" y="355"/>
                  </a:lnTo>
                  <a:lnTo>
                    <a:pt x="137" y="360"/>
                  </a:lnTo>
                  <a:lnTo>
                    <a:pt x="137" y="360"/>
                  </a:lnTo>
                  <a:lnTo>
                    <a:pt x="142" y="360"/>
                  </a:lnTo>
                  <a:lnTo>
                    <a:pt x="142" y="360"/>
                  </a:lnTo>
                  <a:lnTo>
                    <a:pt x="147" y="365"/>
                  </a:lnTo>
                  <a:lnTo>
                    <a:pt x="152" y="360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72" y="360"/>
                  </a:lnTo>
                  <a:lnTo>
                    <a:pt x="177" y="360"/>
                  </a:lnTo>
                  <a:moveTo>
                    <a:pt x="471" y="107"/>
                  </a:moveTo>
                  <a:lnTo>
                    <a:pt x="471" y="107"/>
                  </a:lnTo>
                  <a:lnTo>
                    <a:pt x="466" y="107"/>
                  </a:lnTo>
                  <a:lnTo>
                    <a:pt x="461" y="107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7"/>
                  </a:lnTo>
                  <a:lnTo>
                    <a:pt x="471" y="97"/>
                  </a:lnTo>
                  <a:lnTo>
                    <a:pt x="471" y="97"/>
                  </a:lnTo>
                  <a:lnTo>
                    <a:pt x="471" y="102"/>
                  </a:lnTo>
                  <a:lnTo>
                    <a:pt x="471" y="107"/>
                  </a:lnTo>
                  <a:moveTo>
                    <a:pt x="719" y="36"/>
                  </a:moveTo>
                  <a:lnTo>
                    <a:pt x="719" y="36"/>
                  </a:lnTo>
                  <a:lnTo>
                    <a:pt x="724" y="41"/>
                  </a:lnTo>
                  <a:lnTo>
                    <a:pt x="734" y="41"/>
                  </a:lnTo>
                  <a:lnTo>
                    <a:pt x="739" y="46"/>
                  </a:lnTo>
                  <a:lnTo>
                    <a:pt x="744" y="51"/>
                  </a:lnTo>
                  <a:lnTo>
                    <a:pt x="744" y="46"/>
                  </a:lnTo>
                  <a:lnTo>
                    <a:pt x="750" y="51"/>
                  </a:lnTo>
                  <a:lnTo>
                    <a:pt x="750" y="56"/>
                  </a:lnTo>
                  <a:lnTo>
                    <a:pt x="744" y="61"/>
                  </a:lnTo>
                  <a:lnTo>
                    <a:pt x="739" y="61"/>
                  </a:lnTo>
                  <a:lnTo>
                    <a:pt x="729" y="61"/>
                  </a:lnTo>
                  <a:lnTo>
                    <a:pt x="724" y="66"/>
                  </a:lnTo>
                  <a:lnTo>
                    <a:pt x="719" y="71"/>
                  </a:lnTo>
                  <a:lnTo>
                    <a:pt x="714" y="76"/>
                  </a:lnTo>
                  <a:lnTo>
                    <a:pt x="709" y="76"/>
                  </a:lnTo>
                  <a:lnTo>
                    <a:pt x="704" y="76"/>
                  </a:lnTo>
                  <a:lnTo>
                    <a:pt x="699" y="87"/>
                  </a:lnTo>
                  <a:lnTo>
                    <a:pt x="694" y="92"/>
                  </a:lnTo>
                  <a:lnTo>
                    <a:pt x="689" y="97"/>
                  </a:lnTo>
                  <a:lnTo>
                    <a:pt x="689" y="97"/>
                  </a:lnTo>
                  <a:lnTo>
                    <a:pt x="689" y="97"/>
                  </a:lnTo>
                  <a:lnTo>
                    <a:pt x="689" y="102"/>
                  </a:lnTo>
                  <a:lnTo>
                    <a:pt x="684" y="102"/>
                  </a:lnTo>
                  <a:lnTo>
                    <a:pt x="684" y="102"/>
                  </a:lnTo>
                  <a:lnTo>
                    <a:pt x="684" y="107"/>
                  </a:lnTo>
                  <a:lnTo>
                    <a:pt x="669" y="107"/>
                  </a:lnTo>
                  <a:lnTo>
                    <a:pt x="669" y="107"/>
                  </a:lnTo>
                  <a:lnTo>
                    <a:pt x="669" y="107"/>
                  </a:lnTo>
                  <a:lnTo>
                    <a:pt x="658" y="117"/>
                  </a:lnTo>
                  <a:lnTo>
                    <a:pt x="663" y="117"/>
                  </a:lnTo>
                  <a:lnTo>
                    <a:pt x="658" y="117"/>
                  </a:lnTo>
                  <a:lnTo>
                    <a:pt x="658" y="117"/>
                  </a:lnTo>
                  <a:lnTo>
                    <a:pt x="658" y="122"/>
                  </a:lnTo>
                  <a:lnTo>
                    <a:pt x="658" y="127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3" y="132"/>
                  </a:lnTo>
                  <a:lnTo>
                    <a:pt x="653" y="137"/>
                  </a:lnTo>
                  <a:lnTo>
                    <a:pt x="648" y="142"/>
                  </a:lnTo>
                  <a:lnTo>
                    <a:pt x="648" y="147"/>
                  </a:lnTo>
                  <a:lnTo>
                    <a:pt x="648" y="152"/>
                  </a:lnTo>
                  <a:lnTo>
                    <a:pt x="648" y="157"/>
                  </a:lnTo>
                  <a:lnTo>
                    <a:pt x="643" y="162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88"/>
                  </a:lnTo>
                  <a:lnTo>
                    <a:pt x="628" y="188"/>
                  </a:lnTo>
                  <a:lnTo>
                    <a:pt x="628" y="193"/>
                  </a:lnTo>
                  <a:lnTo>
                    <a:pt x="628" y="193"/>
                  </a:lnTo>
                  <a:lnTo>
                    <a:pt x="628" y="193"/>
                  </a:lnTo>
                  <a:lnTo>
                    <a:pt x="623" y="193"/>
                  </a:lnTo>
                  <a:lnTo>
                    <a:pt x="623" y="188"/>
                  </a:lnTo>
                  <a:lnTo>
                    <a:pt x="618" y="193"/>
                  </a:lnTo>
                  <a:lnTo>
                    <a:pt x="608" y="188"/>
                  </a:lnTo>
                  <a:lnTo>
                    <a:pt x="608" y="193"/>
                  </a:lnTo>
                  <a:lnTo>
                    <a:pt x="598" y="198"/>
                  </a:lnTo>
                  <a:lnTo>
                    <a:pt x="593" y="198"/>
                  </a:lnTo>
                  <a:lnTo>
                    <a:pt x="588" y="198"/>
                  </a:lnTo>
                  <a:lnTo>
                    <a:pt x="582" y="193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67" y="193"/>
                  </a:lnTo>
                  <a:lnTo>
                    <a:pt x="557" y="198"/>
                  </a:lnTo>
                  <a:lnTo>
                    <a:pt x="562" y="203"/>
                  </a:lnTo>
                  <a:lnTo>
                    <a:pt x="562" y="203"/>
                  </a:lnTo>
                  <a:lnTo>
                    <a:pt x="562" y="208"/>
                  </a:lnTo>
                  <a:lnTo>
                    <a:pt x="562" y="208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72" y="218"/>
                  </a:lnTo>
                  <a:lnTo>
                    <a:pt x="572" y="218"/>
                  </a:lnTo>
                  <a:lnTo>
                    <a:pt x="572" y="218"/>
                  </a:lnTo>
                  <a:lnTo>
                    <a:pt x="577" y="218"/>
                  </a:lnTo>
                  <a:lnTo>
                    <a:pt x="577" y="218"/>
                  </a:lnTo>
                  <a:lnTo>
                    <a:pt x="577" y="218"/>
                  </a:lnTo>
                  <a:lnTo>
                    <a:pt x="582" y="223"/>
                  </a:lnTo>
                  <a:lnTo>
                    <a:pt x="588" y="228"/>
                  </a:lnTo>
                  <a:lnTo>
                    <a:pt x="593" y="223"/>
                  </a:lnTo>
                  <a:lnTo>
                    <a:pt x="593" y="223"/>
                  </a:lnTo>
                  <a:lnTo>
                    <a:pt x="598" y="223"/>
                  </a:lnTo>
                  <a:lnTo>
                    <a:pt x="593" y="228"/>
                  </a:lnTo>
                  <a:lnTo>
                    <a:pt x="588" y="233"/>
                  </a:lnTo>
                  <a:lnTo>
                    <a:pt x="567" y="249"/>
                  </a:lnTo>
                  <a:lnTo>
                    <a:pt x="562" y="249"/>
                  </a:lnTo>
                  <a:lnTo>
                    <a:pt x="552" y="249"/>
                  </a:lnTo>
                  <a:lnTo>
                    <a:pt x="542" y="243"/>
                  </a:lnTo>
                  <a:lnTo>
                    <a:pt x="537" y="249"/>
                  </a:lnTo>
                  <a:lnTo>
                    <a:pt x="532" y="254"/>
                  </a:lnTo>
                  <a:lnTo>
                    <a:pt x="532" y="254"/>
                  </a:lnTo>
                  <a:lnTo>
                    <a:pt x="532" y="259"/>
                  </a:lnTo>
                  <a:lnTo>
                    <a:pt x="527" y="259"/>
                  </a:lnTo>
                  <a:lnTo>
                    <a:pt x="522" y="259"/>
                  </a:lnTo>
                  <a:lnTo>
                    <a:pt x="512" y="264"/>
                  </a:lnTo>
                  <a:lnTo>
                    <a:pt x="506" y="264"/>
                  </a:lnTo>
                  <a:lnTo>
                    <a:pt x="512" y="269"/>
                  </a:lnTo>
                  <a:lnTo>
                    <a:pt x="512" y="269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17" y="279"/>
                  </a:lnTo>
                  <a:lnTo>
                    <a:pt x="522" y="289"/>
                  </a:lnTo>
                  <a:lnTo>
                    <a:pt x="527" y="294"/>
                  </a:lnTo>
                  <a:lnTo>
                    <a:pt x="532" y="299"/>
                  </a:lnTo>
                  <a:lnTo>
                    <a:pt x="537" y="299"/>
                  </a:lnTo>
                  <a:lnTo>
                    <a:pt x="537" y="309"/>
                  </a:lnTo>
                  <a:lnTo>
                    <a:pt x="542" y="314"/>
                  </a:lnTo>
                  <a:lnTo>
                    <a:pt x="542" y="314"/>
                  </a:lnTo>
                  <a:lnTo>
                    <a:pt x="547" y="319"/>
                  </a:lnTo>
                  <a:lnTo>
                    <a:pt x="552" y="319"/>
                  </a:lnTo>
                  <a:lnTo>
                    <a:pt x="552" y="319"/>
                  </a:lnTo>
                  <a:lnTo>
                    <a:pt x="557" y="324"/>
                  </a:lnTo>
                  <a:lnTo>
                    <a:pt x="552" y="340"/>
                  </a:lnTo>
                  <a:lnTo>
                    <a:pt x="557" y="345"/>
                  </a:lnTo>
                  <a:lnTo>
                    <a:pt x="557" y="350"/>
                  </a:lnTo>
                  <a:lnTo>
                    <a:pt x="567" y="350"/>
                  </a:lnTo>
                  <a:lnTo>
                    <a:pt x="577" y="350"/>
                  </a:lnTo>
                  <a:lnTo>
                    <a:pt x="582" y="350"/>
                  </a:lnTo>
                  <a:lnTo>
                    <a:pt x="593" y="360"/>
                  </a:lnTo>
                  <a:lnTo>
                    <a:pt x="593" y="365"/>
                  </a:lnTo>
                  <a:lnTo>
                    <a:pt x="593" y="365"/>
                  </a:lnTo>
                  <a:lnTo>
                    <a:pt x="593" y="370"/>
                  </a:lnTo>
                  <a:lnTo>
                    <a:pt x="598" y="370"/>
                  </a:lnTo>
                  <a:lnTo>
                    <a:pt x="618" y="375"/>
                  </a:lnTo>
                  <a:lnTo>
                    <a:pt x="618" y="375"/>
                  </a:lnTo>
                  <a:lnTo>
                    <a:pt x="628" y="370"/>
                  </a:lnTo>
                  <a:lnTo>
                    <a:pt x="633" y="370"/>
                  </a:lnTo>
                  <a:lnTo>
                    <a:pt x="628" y="375"/>
                  </a:lnTo>
                  <a:lnTo>
                    <a:pt x="628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638" y="380"/>
                  </a:lnTo>
                  <a:lnTo>
                    <a:pt x="648" y="385"/>
                  </a:lnTo>
                  <a:lnTo>
                    <a:pt x="648" y="385"/>
                  </a:lnTo>
                  <a:lnTo>
                    <a:pt x="648" y="375"/>
                  </a:lnTo>
                  <a:lnTo>
                    <a:pt x="648" y="370"/>
                  </a:lnTo>
                  <a:lnTo>
                    <a:pt x="648" y="370"/>
                  </a:lnTo>
                  <a:lnTo>
                    <a:pt x="653" y="370"/>
                  </a:lnTo>
                  <a:lnTo>
                    <a:pt x="653" y="370"/>
                  </a:lnTo>
                  <a:lnTo>
                    <a:pt x="653" y="370"/>
                  </a:lnTo>
                  <a:lnTo>
                    <a:pt x="653" y="375"/>
                  </a:lnTo>
                  <a:lnTo>
                    <a:pt x="653" y="375"/>
                  </a:lnTo>
                  <a:lnTo>
                    <a:pt x="653" y="380"/>
                  </a:lnTo>
                  <a:lnTo>
                    <a:pt x="653" y="380"/>
                  </a:lnTo>
                  <a:lnTo>
                    <a:pt x="653" y="380"/>
                  </a:lnTo>
                  <a:lnTo>
                    <a:pt x="658" y="380"/>
                  </a:lnTo>
                  <a:lnTo>
                    <a:pt x="658" y="375"/>
                  </a:lnTo>
                  <a:lnTo>
                    <a:pt x="658" y="375"/>
                  </a:lnTo>
                  <a:lnTo>
                    <a:pt x="658" y="370"/>
                  </a:lnTo>
                  <a:lnTo>
                    <a:pt x="663" y="370"/>
                  </a:lnTo>
                  <a:lnTo>
                    <a:pt x="663" y="365"/>
                  </a:lnTo>
                  <a:lnTo>
                    <a:pt x="658" y="365"/>
                  </a:lnTo>
                  <a:lnTo>
                    <a:pt x="658" y="365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9" y="355"/>
                  </a:lnTo>
                  <a:lnTo>
                    <a:pt x="679" y="355"/>
                  </a:lnTo>
                  <a:lnTo>
                    <a:pt x="679" y="355"/>
                  </a:lnTo>
                  <a:lnTo>
                    <a:pt x="679" y="350"/>
                  </a:lnTo>
                  <a:lnTo>
                    <a:pt x="684" y="345"/>
                  </a:lnTo>
                  <a:lnTo>
                    <a:pt x="679" y="340"/>
                  </a:lnTo>
                  <a:lnTo>
                    <a:pt x="679" y="335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84" y="319"/>
                  </a:lnTo>
                  <a:lnTo>
                    <a:pt x="689" y="314"/>
                  </a:lnTo>
                  <a:lnTo>
                    <a:pt x="699" y="304"/>
                  </a:lnTo>
                  <a:lnTo>
                    <a:pt x="704" y="299"/>
                  </a:lnTo>
                  <a:lnTo>
                    <a:pt x="709" y="299"/>
                  </a:lnTo>
                  <a:lnTo>
                    <a:pt x="714" y="299"/>
                  </a:lnTo>
                  <a:lnTo>
                    <a:pt x="724" y="309"/>
                  </a:lnTo>
                  <a:lnTo>
                    <a:pt x="724" y="314"/>
                  </a:lnTo>
                  <a:lnTo>
                    <a:pt x="729" y="319"/>
                  </a:lnTo>
                  <a:lnTo>
                    <a:pt x="729" y="319"/>
                  </a:lnTo>
                  <a:lnTo>
                    <a:pt x="729" y="319"/>
                  </a:lnTo>
                  <a:lnTo>
                    <a:pt x="734" y="319"/>
                  </a:lnTo>
                  <a:lnTo>
                    <a:pt x="734" y="335"/>
                  </a:lnTo>
                  <a:lnTo>
                    <a:pt x="734" y="335"/>
                  </a:lnTo>
                  <a:lnTo>
                    <a:pt x="734" y="340"/>
                  </a:lnTo>
                  <a:lnTo>
                    <a:pt x="729" y="340"/>
                  </a:lnTo>
                  <a:lnTo>
                    <a:pt x="734" y="345"/>
                  </a:lnTo>
                  <a:lnTo>
                    <a:pt x="739" y="345"/>
                  </a:lnTo>
                  <a:lnTo>
                    <a:pt x="739" y="350"/>
                  </a:lnTo>
                  <a:lnTo>
                    <a:pt x="739" y="350"/>
                  </a:lnTo>
                  <a:lnTo>
                    <a:pt x="739" y="355"/>
                  </a:lnTo>
                  <a:lnTo>
                    <a:pt x="739" y="360"/>
                  </a:lnTo>
                  <a:lnTo>
                    <a:pt x="744" y="365"/>
                  </a:lnTo>
                  <a:lnTo>
                    <a:pt x="750" y="370"/>
                  </a:lnTo>
                  <a:lnTo>
                    <a:pt x="750" y="370"/>
                  </a:lnTo>
                  <a:lnTo>
                    <a:pt x="755" y="370"/>
                  </a:lnTo>
                  <a:lnTo>
                    <a:pt x="755" y="370"/>
                  </a:lnTo>
                  <a:lnTo>
                    <a:pt x="755" y="370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5" y="370"/>
                  </a:lnTo>
                  <a:lnTo>
                    <a:pt x="765" y="370"/>
                  </a:lnTo>
                  <a:lnTo>
                    <a:pt x="770" y="375"/>
                  </a:lnTo>
                  <a:lnTo>
                    <a:pt x="770" y="380"/>
                  </a:lnTo>
                  <a:lnTo>
                    <a:pt x="770" y="390"/>
                  </a:lnTo>
                  <a:lnTo>
                    <a:pt x="765" y="390"/>
                  </a:lnTo>
                  <a:lnTo>
                    <a:pt x="765" y="395"/>
                  </a:lnTo>
                  <a:lnTo>
                    <a:pt x="765" y="400"/>
                  </a:lnTo>
                  <a:lnTo>
                    <a:pt x="760" y="405"/>
                  </a:lnTo>
                  <a:lnTo>
                    <a:pt x="765" y="411"/>
                  </a:lnTo>
                  <a:lnTo>
                    <a:pt x="770" y="416"/>
                  </a:lnTo>
                  <a:lnTo>
                    <a:pt x="770" y="416"/>
                  </a:lnTo>
                  <a:lnTo>
                    <a:pt x="770" y="416"/>
                  </a:lnTo>
                  <a:lnTo>
                    <a:pt x="775" y="416"/>
                  </a:lnTo>
                  <a:lnTo>
                    <a:pt x="775" y="411"/>
                  </a:lnTo>
                  <a:lnTo>
                    <a:pt x="775" y="411"/>
                  </a:lnTo>
                  <a:lnTo>
                    <a:pt x="780" y="416"/>
                  </a:lnTo>
                  <a:lnTo>
                    <a:pt x="780" y="416"/>
                  </a:lnTo>
                  <a:lnTo>
                    <a:pt x="795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5" y="416"/>
                  </a:lnTo>
                  <a:lnTo>
                    <a:pt x="805" y="416"/>
                  </a:lnTo>
                  <a:lnTo>
                    <a:pt x="810" y="411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0"/>
                  </a:lnTo>
                  <a:lnTo>
                    <a:pt x="820" y="400"/>
                  </a:lnTo>
                  <a:lnTo>
                    <a:pt x="820" y="400"/>
                  </a:lnTo>
                  <a:lnTo>
                    <a:pt x="820" y="400"/>
                  </a:lnTo>
                  <a:lnTo>
                    <a:pt x="826" y="400"/>
                  </a:lnTo>
                  <a:lnTo>
                    <a:pt x="826" y="400"/>
                  </a:lnTo>
                  <a:lnTo>
                    <a:pt x="831" y="400"/>
                  </a:lnTo>
                  <a:lnTo>
                    <a:pt x="831" y="400"/>
                  </a:lnTo>
                  <a:lnTo>
                    <a:pt x="836" y="405"/>
                  </a:lnTo>
                  <a:lnTo>
                    <a:pt x="846" y="416"/>
                  </a:lnTo>
                  <a:lnTo>
                    <a:pt x="846" y="416"/>
                  </a:lnTo>
                  <a:lnTo>
                    <a:pt x="846" y="416"/>
                  </a:lnTo>
                  <a:lnTo>
                    <a:pt x="851" y="421"/>
                  </a:lnTo>
                  <a:lnTo>
                    <a:pt x="851" y="426"/>
                  </a:lnTo>
                  <a:lnTo>
                    <a:pt x="856" y="426"/>
                  </a:lnTo>
                  <a:lnTo>
                    <a:pt x="856" y="426"/>
                  </a:lnTo>
                  <a:lnTo>
                    <a:pt x="856" y="426"/>
                  </a:lnTo>
                  <a:lnTo>
                    <a:pt x="861" y="431"/>
                  </a:lnTo>
                  <a:lnTo>
                    <a:pt x="861" y="436"/>
                  </a:lnTo>
                  <a:lnTo>
                    <a:pt x="851" y="441"/>
                  </a:lnTo>
                  <a:lnTo>
                    <a:pt x="851" y="441"/>
                  </a:lnTo>
                  <a:lnTo>
                    <a:pt x="846" y="441"/>
                  </a:lnTo>
                  <a:lnTo>
                    <a:pt x="841" y="436"/>
                  </a:lnTo>
                  <a:lnTo>
                    <a:pt x="841" y="436"/>
                  </a:lnTo>
                  <a:lnTo>
                    <a:pt x="836" y="436"/>
                  </a:lnTo>
                  <a:lnTo>
                    <a:pt x="826" y="431"/>
                  </a:lnTo>
                  <a:lnTo>
                    <a:pt x="815" y="42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41"/>
                  </a:lnTo>
                  <a:lnTo>
                    <a:pt x="810" y="451"/>
                  </a:lnTo>
                  <a:lnTo>
                    <a:pt x="810" y="456"/>
                  </a:lnTo>
                  <a:lnTo>
                    <a:pt x="810" y="461"/>
                  </a:lnTo>
                  <a:lnTo>
                    <a:pt x="815" y="466"/>
                  </a:lnTo>
                  <a:lnTo>
                    <a:pt x="820" y="471"/>
                  </a:lnTo>
                  <a:lnTo>
                    <a:pt x="831" y="471"/>
                  </a:lnTo>
                  <a:lnTo>
                    <a:pt x="831" y="476"/>
                  </a:lnTo>
                  <a:lnTo>
                    <a:pt x="831" y="481"/>
                  </a:lnTo>
                  <a:lnTo>
                    <a:pt x="831" y="486"/>
                  </a:lnTo>
                  <a:lnTo>
                    <a:pt x="831" y="492"/>
                  </a:lnTo>
                  <a:lnTo>
                    <a:pt x="836" y="497"/>
                  </a:lnTo>
                  <a:lnTo>
                    <a:pt x="831" y="497"/>
                  </a:lnTo>
                  <a:lnTo>
                    <a:pt x="826" y="507"/>
                  </a:lnTo>
                  <a:lnTo>
                    <a:pt x="826" y="527"/>
                  </a:lnTo>
                  <a:lnTo>
                    <a:pt x="826" y="532"/>
                  </a:lnTo>
                  <a:lnTo>
                    <a:pt x="831" y="537"/>
                  </a:lnTo>
                  <a:lnTo>
                    <a:pt x="831" y="542"/>
                  </a:lnTo>
                  <a:lnTo>
                    <a:pt x="831" y="542"/>
                  </a:lnTo>
                  <a:lnTo>
                    <a:pt x="836" y="547"/>
                  </a:lnTo>
                  <a:lnTo>
                    <a:pt x="836" y="552"/>
                  </a:lnTo>
                  <a:lnTo>
                    <a:pt x="841" y="557"/>
                  </a:lnTo>
                  <a:lnTo>
                    <a:pt x="846" y="557"/>
                  </a:lnTo>
                  <a:lnTo>
                    <a:pt x="851" y="562"/>
                  </a:lnTo>
                  <a:lnTo>
                    <a:pt x="851" y="567"/>
                  </a:lnTo>
                  <a:lnTo>
                    <a:pt x="856" y="567"/>
                  </a:lnTo>
                  <a:lnTo>
                    <a:pt x="856" y="573"/>
                  </a:lnTo>
                  <a:lnTo>
                    <a:pt x="851" y="578"/>
                  </a:lnTo>
                  <a:lnTo>
                    <a:pt x="851" y="583"/>
                  </a:lnTo>
                  <a:lnTo>
                    <a:pt x="846" y="583"/>
                  </a:lnTo>
                  <a:lnTo>
                    <a:pt x="846" y="588"/>
                  </a:lnTo>
                  <a:lnTo>
                    <a:pt x="846" y="588"/>
                  </a:lnTo>
                  <a:lnTo>
                    <a:pt x="841" y="593"/>
                  </a:lnTo>
                  <a:lnTo>
                    <a:pt x="841" y="598"/>
                  </a:lnTo>
                  <a:lnTo>
                    <a:pt x="841" y="593"/>
                  </a:lnTo>
                  <a:lnTo>
                    <a:pt x="836" y="593"/>
                  </a:lnTo>
                  <a:lnTo>
                    <a:pt x="831" y="593"/>
                  </a:lnTo>
                  <a:lnTo>
                    <a:pt x="831" y="598"/>
                  </a:lnTo>
                  <a:lnTo>
                    <a:pt x="841" y="603"/>
                  </a:lnTo>
                  <a:lnTo>
                    <a:pt x="841" y="608"/>
                  </a:lnTo>
                  <a:lnTo>
                    <a:pt x="841" y="608"/>
                  </a:lnTo>
                  <a:lnTo>
                    <a:pt x="846" y="613"/>
                  </a:lnTo>
                  <a:lnTo>
                    <a:pt x="841" y="613"/>
                  </a:lnTo>
                  <a:lnTo>
                    <a:pt x="841" y="613"/>
                  </a:lnTo>
                  <a:lnTo>
                    <a:pt x="841" y="613"/>
                  </a:lnTo>
                  <a:lnTo>
                    <a:pt x="846" y="618"/>
                  </a:lnTo>
                  <a:lnTo>
                    <a:pt x="851" y="618"/>
                  </a:lnTo>
                  <a:lnTo>
                    <a:pt x="856" y="618"/>
                  </a:lnTo>
                  <a:lnTo>
                    <a:pt x="851" y="628"/>
                  </a:lnTo>
                  <a:lnTo>
                    <a:pt x="851" y="623"/>
                  </a:lnTo>
                  <a:lnTo>
                    <a:pt x="846" y="623"/>
                  </a:lnTo>
                  <a:lnTo>
                    <a:pt x="846" y="623"/>
                  </a:lnTo>
                  <a:lnTo>
                    <a:pt x="846" y="623"/>
                  </a:lnTo>
                  <a:lnTo>
                    <a:pt x="841" y="618"/>
                  </a:lnTo>
                  <a:lnTo>
                    <a:pt x="841" y="618"/>
                  </a:lnTo>
                  <a:lnTo>
                    <a:pt x="841" y="618"/>
                  </a:lnTo>
                  <a:lnTo>
                    <a:pt x="836" y="618"/>
                  </a:lnTo>
                  <a:lnTo>
                    <a:pt x="836" y="618"/>
                  </a:lnTo>
                  <a:lnTo>
                    <a:pt x="826" y="628"/>
                  </a:lnTo>
                  <a:lnTo>
                    <a:pt x="820" y="628"/>
                  </a:lnTo>
                  <a:lnTo>
                    <a:pt x="826" y="633"/>
                  </a:lnTo>
                  <a:lnTo>
                    <a:pt x="826" y="638"/>
                  </a:lnTo>
                  <a:lnTo>
                    <a:pt x="831" y="643"/>
                  </a:lnTo>
                  <a:lnTo>
                    <a:pt x="831" y="643"/>
                  </a:lnTo>
                  <a:lnTo>
                    <a:pt x="836" y="648"/>
                  </a:lnTo>
                  <a:lnTo>
                    <a:pt x="841" y="648"/>
                  </a:lnTo>
                  <a:lnTo>
                    <a:pt x="841" y="648"/>
                  </a:lnTo>
                  <a:lnTo>
                    <a:pt x="841" y="648"/>
                  </a:lnTo>
                  <a:lnTo>
                    <a:pt x="841" y="654"/>
                  </a:lnTo>
                  <a:lnTo>
                    <a:pt x="841" y="654"/>
                  </a:lnTo>
                  <a:lnTo>
                    <a:pt x="841" y="654"/>
                  </a:lnTo>
                  <a:lnTo>
                    <a:pt x="841" y="664"/>
                  </a:lnTo>
                  <a:lnTo>
                    <a:pt x="841" y="669"/>
                  </a:lnTo>
                  <a:lnTo>
                    <a:pt x="841" y="669"/>
                  </a:lnTo>
                  <a:lnTo>
                    <a:pt x="841" y="674"/>
                  </a:lnTo>
                  <a:lnTo>
                    <a:pt x="846" y="679"/>
                  </a:lnTo>
                  <a:lnTo>
                    <a:pt x="846" y="679"/>
                  </a:lnTo>
                  <a:lnTo>
                    <a:pt x="841" y="684"/>
                  </a:lnTo>
                  <a:lnTo>
                    <a:pt x="846" y="689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9"/>
                  </a:lnTo>
                  <a:lnTo>
                    <a:pt x="851" y="719"/>
                  </a:lnTo>
                  <a:lnTo>
                    <a:pt x="846" y="724"/>
                  </a:lnTo>
                  <a:lnTo>
                    <a:pt x="846" y="729"/>
                  </a:lnTo>
                  <a:lnTo>
                    <a:pt x="846" y="735"/>
                  </a:lnTo>
                  <a:lnTo>
                    <a:pt x="846" y="74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46" y="760"/>
                  </a:lnTo>
                  <a:lnTo>
                    <a:pt x="846" y="760"/>
                  </a:lnTo>
                  <a:lnTo>
                    <a:pt x="846" y="760"/>
                  </a:lnTo>
                  <a:lnTo>
                    <a:pt x="836" y="775"/>
                  </a:lnTo>
                  <a:lnTo>
                    <a:pt x="836" y="775"/>
                  </a:lnTo>
                  <a:lnTo>
                    <a:pt x="831" y="785"/>
                  </a:lnTo>
                  <a:lnTo>
                    <a:pt x="826" y="785"/>
                  </a:lnTo>
                  <a:lnTo>
                    <a:pt x="826" y="790"/>
                  </a:lnTo>
                  <a:lnTo>
                    <a:pt x="820" y="805"/>
                  </a:lnTo>
                  <a:lnTo>
                    <a:pt x="820" y="810"/>
                  </a:lnTo>
                  <a:lnTo>
                    <a:pt x="815" y="821"/>
                  </a:lnTo>
                  <a:lnTo>
                    <a:pt x="805" y="836"/>
                  </a:lnTo>
                  <a:lnTo>
                    <a:pt x="805" y="841"/>
                  </a:lnTo>
                  <a:lnTo>
                    <a:pt x="805" y="846"/>
                  </a:lnTo>
                  <a:lnTo>
                    <a:pt x="805" y="851"/>
                  </a:lnTo>
                  <a:lnTo>
                    <a:pt x="805" y="856"/>
                  </a:lnTo>
                  <a:lnTo>
                    <a:pt x="805" y="871"/>
                  </a:lnTo>
                  <a:lnTo>
                    <a:pt x="800" y="876"/>
                  </a:lnTo>
                  <a:lnTo>
                    <a:pt x="785" y="891"/>
                  </a:lnTo>
                  <a:lnTo>
                    <a:pt x="785" y="897"/>
                  </a:lnTo>
                  <a:lnTo>
                    <a:pt x="780" y="897"/>
                  </a:lnTo>
                  <a:lnTo>
                    <a:pt x="775" y="902"/>
                  </a:lnTo>
                  <a:lnTo>
                    <a:pt x="775" y="912"/>
                  </a:lnTo>
                  <a:lnTo>
                    <a:pt x="770" y="917"/>
                  </a:lnTo>
                  <a:lnTo>
                    <a:pt x="770" y="922"/>
                  </a:lnTo>
                  <a:lnTo>
                    <a:pt x="770" y="927"/>
                  </a:lnTo>
                  <a:lnTo>
                    <a:pt x="770" y="927"/>
                  </a:lnTo>
                  <a:lnTo>
                    <a:pt x="770" y="927"/>
                  </a:lnTo>
                  <a:lnTo>
                    <a:pt x="765" y="927"/>
                  </a:lnTo>
                  <a:lnTo>
                    <a:pt x="765" y="927"/>
                  </a:lnTo>
                  <a:lnTo>
                    <a:pt x="755" y="927"/>
                  </a:lnTo>
                  <a:lnTo>
                    <a:pt x="750" y="922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44" y="922"/>
                  </a:lnTo>
                  <a:lnTo>
                    <a:pt x="744" y="922"/>
                  </a:lnTo>
                  <a:lnTo>
                    <a:pt x="744" y="922"/>
                  </a:lnTo>
                  <a:lnTo>
                    <a:pt x="750" y="927"/>
                  </a:lnTo>
                  <a:lnTo>
                    <a:pt x="750" y="927"/>
                  </a:lnTo>
                  <a:lnTo>
                    <a:pt x="750" y="932"/>
                  </a:lnTo>
                  <a:lnTo>
                    <a:pt x="755" y="937"/>
                  </a:lnTo>
                  <a:lnTo>
                    <a:pt x="750" y="937"/>
                  </a:lnTo>
                  <a:lnTo>
                    <a:pt x="755" y="937"/>
                  </a:lnTo>
                  <a:lnTo>
                    <a:pt x="760" y="942"/>
                  </a:lnTo>
                  <a:lnTo>
                    <a:pt x="760" y="947"/>
                  </a:lnTo>
                  <a:lnTo>
                    <a:pt x="760" y="942"/>
                  </a:lnTo>
                  <a:lnTo>
                    <a:pt x="765" y="937"/>
                  </a:lnTo>
                  <a:lnTo>
                    <a:pt x="765" y="937"/>
                  </a:lnTo>
                  <a:lnTo>
                    <a:pt x="765" y="942"/>
                  </a:lnTo>
                  <a:lnTo>
                    <a:pt x="765" y="952"/>
                  </a:lnTo>
                  <a:lnTo>
                    <a:pt x="775" y="962"/>
                  </a:lnTo>
                  <a:lnTo>
                    <a:pt x="770" y="972"/>
                  </a:lnTo>
                  <a:lnTo>
                    <a:pt x="765" y="978"/>
                  </a:lnTo>
                  <a:lnTo>
                    <a:pt x="765" y="978"/>
                  </a:lnTo>
                  <a:lnTo>
                    <a:pt x="765" y="978"/>
                  </a:lnTo>
                  <a:lnTo>
                    <a:pt x="760" y="978"/>
                  </a:lnTo>
                  <a:lnTo>
                    <a:pt x="760" y="978"/>
                  </a:lnTo>
                  <a:lnTo>
                    <a:pt x="760" y="978"/>
                  </a:lnTo>
                  <a:lnTo>
                    <a:pt x="760" y="972"/>
                  </a:lnTo>
                  <a:lnTo>
                    <a:pt x="765" y="972"/>
                  </a:lnTo>
                  <a:lnTo>
                    <a:pt x="765" y="967"/>
                  </a:lnTo>
                  <a:lnTo>
                    <a:pt x="760" y="967"/>
                  </a:lnTo>
                  <a:lnTo>
                    <a:pt x="760" y="967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44" y="972"/>
                  </a:lnTo>
                  <a:lnTo>
                    <a:pt x="744" y="972"/>
                  </a:lnTo>
                  <a:lnTo>
                    <a:pt x="750" y="972"/>
                  </a:lnTo>
                  <a:lnTo>
                    <a:pt x="750" y="967"/>
                  </a:lnTo>
                  <a:lnTo>
                    <a:pt x="744" y="967"/>
                  </a:lnTo>
                  <a:lnTo>
                    <a:pt x="744" y="972"/>
                  </a:lnTo>
                  <a:lnTo>
                    <a:pt x="734" y="972"/>
                  </a:lnTo>
                  <a:lnTo>
                    <a:pt x="724" y="978"/>
                  </a:lnTo>
                  <a:lnTo>
                    <a:pt x="719" y="978"/>
                  </a:lnTo>
                  <a:lnTo>
                    <a:pt x="719" y="967"/>
                  </a:lnTo>
                  <a:lnTo>
                    <a:pt x="714" y="967"/>
                  </a:lnTo>
                  <a:lnTo>
                    <a:pt x="699" y="962"/>
                  </a:lnTo>
                  <a:lnTo>
                    <a:pt x="689" y="962"/>
                  </a:lnTo>
                  <a:lnTo>
                    <a:pt x="684" y="962"/>
                  </a:lnTo>
                  <a:lnTo>
                    <a:pt x="684" y="962"/>
                  </a:lnTo>
                  <a:lnTo>
                    <a:pt x="689" y="957"/>
                  </a:lnTo>
                  <a:lnTo>
                    <a:pt x="689" y="957"/>
                  </a:lnTo>
                  <a:lnTo>
                    <a:pt x="694" y="952"/>
                  </a:lnTo>
                  <a:lnTo>
                    <a:pt x="694" y="947"/>
                  </a:lnTo>
                  <a:lnTo>
                    <a:pt x="689" y="952"/>
                  </a:lnTo>
                  <a:lnTo>
                    <a:pt x="689" y="952"/>
                  </a:lnTo>
                  <a:lnTo>
                    <a:pt x="684" y="957"/>
                  </a:lnTo>
                  <a:lnTo>
                    <a:pt x="679" y="952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62"/>
                  </a:lnTo>
                  <a:lnTo>
                    <a:pt x="679" y="962"/>
                  </a:lnTo>
                  <a:lnTo>
                    <a:pt x="679" y="957"/>
                  </a:lnTo>
                  <a:lnTo>
                    <a:pt x="684" y="957"/>
                  </a:lnTo>
                  <a:lnTo>
                    <a:pt x="679" y="962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72"/>
                  </a:lnTo>
                  <a:lnTo>
                    <a:pt x="663" y="978"/>
                  </a:lnTo>
                  <a:lnTo>
                    <a:pt x="663" y="983"/>
                  </a:lnTo>
                  <a:lnTo>
                    <a:pt x="658" y="983"/>
                  </a:lnTo>
                  <a:lnTo>
                    <a:pt x="658" y="988"/>
                  </a:lnTo>
                  <a:lnTo>
                    <a:pt x="653" y="983"/>
                  </a:lnTo>
                  <a:lnTo>
                    <a:pt x="658" y="983"/>
                  </a:lnTo>
                  <a:lnTo>
                    <a:pt x="658" y="978"/>
                  </a:lnTo>
                  <a:lnTo>
                    <a:pt x="663" y="978"/>
                  </a:lnTo>
                  <a:lnTo>
                    <a:pt x="663" y="978"/>
                  </a:lnTo>
                  <a:lnTo>
                    <a:pt x="663" y="972"/>
                  </a:lnTo>
                  <a:lnTo>
                    <a:pt x="663" y="962"/>
                  </a:lnTo>
                  <a:lnTo>
                    <a:pt x="663" y="957"/>
                  </a:lnTo>
                  <a:lnTo>
                    <a:pt x="658" y="957"/>
                  </a:lnTo>
                  <a:lnTo>
                    <a:pt x="658" y="952"/>
                  </a:lnTo>
                  <a:lnTo>
                    <a:pt x="658" y="952"/>
                  </a:lnTo>
                  <a:lnTo>
                    <a:pt x="653" y="947"/>
                  </a:lnTo>
                  <a:lnTo>
                    <a:pt x="653" y="937"/>
                  </a:lnTo>
                  <a:lnTo>
                    <a:pt x="648" y="937"/>
                  </a:lnTo>
                  <a:lnTo>
                    <a:pt x="653" y="942"/>
                  </a:lnTo>
                  <a:lnTo>
                    <a:pt x="648" y="947"/>
                  </a:lnTo>
                  <a:lnTo>
                    <a:pt x="653" y="947"/>
                  </a:lnTo>
                  <a:lnTo>
                    <a:pt x="653" y="952"/>
                  </a:lnTo>
                  <a:lnTo>
                    <a:pt x="653" y="957"/>
                  </a:lnTo>
                  <a:lnTo>
                    <a:pt x="648" y="962"/>
                  </a:lnTo>
                  <a:lnTo>
                    <a:pt x="648" y="967"/>
                  </a:lnTo>
                  <a:lnTo>
                    <a:pt x="653" y="967"/>
                  </a:lnTo>
                  <a:lnTo>
                    <a:pt x="653" y="967"/>
                  </a:lnTo>
                  <a:lnTo>
                    <a:pt x="653" y="972"/>
                  </a:lnTo>
                  <a:lnTo>
                    <a:pt x="648" y="978"/>
                  </a:lnTo>
                  <a:lnTo>
                    <a:pt x="643" y="983"/>
                  </a:lnTo>
                  <a:lnTo>
                    <a:pt x="638" y="983"/>
                  </a:lnTo>
                  <a:lnTo>
                    <a:pt x="628" y="983"/>
                  </a:lnTo>
                  <a:lnTo>
                    <a:pt x="628" y="983"/>
                  </a:lnTo>
                  <a:lnTo>
                    <a:pt x="628" y="978"/>
                  </a:lnTo>
                  <a:lnTo>
                    <a:pt x="633" y="972"/>
                  </a:lnTo>
                  <a:lnTo>
                    <a:pt x="628" y="972"/>
                  </a:lnTo>
                  <a:lnTo>
                    <a:pt x="628" y="967"/>
                  </a:lnTo>
                  <a:lnTo>
                    <a:pt x="623" y="967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28" y="972"/>
                  </a:lnTo>
                  <a:lnTo>
                    <a:pt x="628" y="978"/>
                  </a:lnTo>
                  <a:lnTo>
                    <a:pt x="623" y="978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18" y="972"/>
                  </a:lnTo>
                  <a:lnTo>
                    <a:pt x="618" y="978"/>
                  </a:lnTo>
                  <a:lnTo>
                    <a:pt x="618" y="978"/>
                  </a:lnTo>
                  <a:lnTo>
                    <a:pt x="613" y="978"/>
                  </a:lnTo>
                  <a:lnTo>
                    <a:pt x="613" y="983"/>
                  </a:lnTo>
                  <a:lnTo>
                    <a:pt x="608" y="978"/>
                  </a:lnTo>
                  <a:lnTo>
                    <a:pt x="603" y="978"/>
                  </a:lnTo>
                  <a:lnTo>
                    <a:pt x="562" y="978"/>
                  </a:lnTo>
                  <a:lnTo>
                    <a:pt x="552" y="983"/>
                  </a:lnTo>
                  <a:lnTo>
                    <a:pt x="542" y="983"/>
                  </a:lnTo>
                  <a:lnTo>
                    <a:pt x="542" y="988"/>
                  </a:lnTo>
                  <a:lnTo>
                    <a:pt x="542" y="988"/>
                  </a:lnTo>
                  <a:lnTo>
                    <a:pt x="542" y="988"/>
                  </a:lnTo>
                  <a:lnTo>
                    <a:pt x="537" y="988"/>
                  </a:lnTo>
                  <a:lnTo>
                    <a:pt x="537" y="988"/>
                  </a:lnTo>
                  <a:lnTo>
                    <a:pt x="537" y="983"/>
                  </a:lnTo>
                  <a:lnTo>
                    <a:pt x="537" y="983"/>
                  </a:lnTo>
                  <a:lnTo>
                    <a:pt x="537" y="983"/>
                  </a:lnTo>
                  <a:lnTo>
                    <a:pt x="532" y="983"/>
                  </a:lnTo>
                  <a:lnTo>
                    <a:pt x="527" y="983"/>
                  </a:lnTo>
                  <a:lnTo>
                    <a:pt x="527" y="988"/>
                  </a:lnTo>
                  <a:lnTo>
                    <a:pt x="527" y="993"/>
                  </a:lnTo>
                  <a:lnTo>
                    <a:pt x="527" y="993"/>
                  </a:lnTo>
                  <a:lnTo>
                    <a:pt x="532" y="993"/>
                  </a:lnTo>
                  <a:lnTo>
                    <a:pt x="537" y="993"/>
                  </a:lnTo>
                  <a:lnTo>
                    <a:pt x="542" y="998"/>
                  </a:lnTo>
                  <a:lnTo>
                    <a:pt x="542" y="998"/>
                  </a:lnTo>
                  <a:lnTo>
                    <a:pt x="542" y="998"/>
                  </a:lnTo>
                  <a:lnTo>
                    <a:pt x="542" y="1003"/>
                  </a:lnTo>
                  <a:lnTo>
                    <a:pt x="532" y="1003"/>
                  </a:lnTo>
                  <a:lnTo>
                    <a:pt x="532" y="1013"/>
                  </a:lnTo>
                  <a:lnTo>
                    <a:pt x="532" y="1018"/>
                  </a:lnTo>
                  <a:lnTo>
                    <a:pt x="532" y="1018"/>
                  </a:lnTo>
                  <a:lnTo>
                    <a:pt x="527" y="1018"/>
                  </a:lnTo>
                  <a:lnTo>
                    <a:pt x="527" y="1018"/>
                  </a:lnTo>
                  <a:lnTo>
                    <a:pt x="522" y="1018"/>
                  </a:lnTo>
                  <a:lnTo>
                    <a:pt x="512" y="1018"/>
                  </a:lnTo>
                  <a:lnTo>
                    <a:pt x="506" y="1018"/>
                  </a:lnTo>
                  <a:lnTo>
                    <a:pt x="506" y="1023"/>
                  </a:lnTo>
                  <a:lnTo>
                    <a:pt x="506" y="1028"/>
                  </a:lnTo>
                  <a:lnTo>
                    <a:pt x="506" y="1028"/>
                  </a:lnTo>
                  <a:lnTo>
                    <a:pt x="486" y="1023"/>
                  </a:lnTo>
                  <a:lnTo>
                    <a:pt x="486" y="1023"/>
                  </a:lnTo>
                  <a:lnTo>
                    <a:pt x="486" y="1018"/>
                  </a:lnTo>
                  <a:lnTo>
                    <a:pt x="486" y="1018"/>
                  </a:lnTo>
                  <a:lnTo>
                    <a:pt x="481" y="1013"/>
                  </a:lnTo>
                  <a:lnTo>
                    <a:pt x="481" y="1018"/>
                  </a:lnTo>
                  <a:lnTo>
                    <a:pt x="481" y="1023"/>
                  </a:lnTo>
                  <a:lnTo>
                    <a:pt x="481" y="1028"/>
                  </a:lnTo>
                  <a:lnTo>
                    <a:pt x="476" y="1028"/>
                  </a:lnTo>
                  <a:lnTo>
                    <a:pt x="476" y="1033"/>
                  </a:lnTo>
                  <a:lnTo>
                    <a:pt x="471" y="1033"/>
                  </a:lnTo>
                  <a:lnTo>
                    <a:pt x="466" y="1033"/>
                  </a:lnTo>
                  <a:lnTo>
                    <a:pt x="471" y="1038"/>
                  </a:lnTo>
                  <a:lnTo>
                    <a:pt x="476" y="1038"/>
                  </a:lnTo>
                  <a:lnTo>
                    <a:pt x="471" y="1043"/>
                  </a:lnTo>
                  <a:lnTo>
                    <a:pt x="466" y="1043"/>
                  </a:lnTo>
                  <a:lnTo>
                    <a:pt x="461" y="1043"/>
                  </a:lnTo>
                  <a:lnTo>
                    <a:pt x="451" y="1048"/>
                  </a:lnTo>
                  <a:lnTo>
                    <a:pt x="446" y="1053"/>
                  </a:lnTo>
                  <a:lnTo>
                    <a:pt x="451" y="1059"/>
                  </a:lnTo>
                  <a:lnTo>
                    <a:pt x="446" y="1059"/>
                  </a:lnTo>
                  <a:lnTo>
                    <a:pt x="431" y="1059"/>
                  </a:lnTo>
                  <a:lnTo>
                    <a:pt x="425" y="1064"/>
                  </a:lnTo>
                  <a:lnTo>
                    <a:pt x="410" y="1064"/>
                  </a:lnTo>
                  <a:lnTo>
                    <a:pt x="405" y="1059"/>
                  </a:lnTo>
                  <a:lnTo>
                    <a:pt x="405" y="1059"/>
                  </a:lnTo>
                  <a:lnTo>
                    <a:pt x="405" y="1059"/>
                  </a:lnTo>
                  <a:lnTo>
                    <a:pt x="400" y="1059"/>
                  </a:lnTo>
                  <a:lnTo>
                    <a:pt x="405" y="1059"/>
                  </a:lnTo>
                  <a:lnTo>
                    <a:pt x="405" y="1053"/>
                  </a:lnTo>
                  <a:lnTo>
                    <a:pt x="405" y="1053"/>
                  </a:lnTo>
                  <a:lnTo>
                    <a:pt x="410" y="1053"/>
                  </a:lnTo>
                  <a:lnTo>
                    <a:pt x="405" y="1053"/>
                  </a:lnTo>
                  <a:lnTo>
                    <a:pt x="405" y="1048"/>
                  </a:lnTo>
                  <a:lnTo>
                    <a:pt x="410" y="1048"/>
                  </a:lnTo>
                  <a:lnTo>
                    <a:pt x="410" y="1048"/>
                  </a:lnTo>
                  <a:lnTo>
                    <a:pt x="415" y="1048"/>
                  </a:lnTo>
                  <a:lnTo>
                    <a:pt x="420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38"/>
                  </a:lnTo>
                  <a:lnTo>
                    <a:pt x="415" y="1038"/>
                  </a:lnTo>
                  <a:lnTo>
                    <a:pt x="415" y="1038"/>
                  </a:lnTo>
                  <a:lnTo>
                    <a:pt x="415" y="1033"/>
                  </a:lnTo>
                  <a:lnTo>
                    <a:pt x="415" y="1033"/>
                  </a:lnTo>
                  <a:lnTo>
                    <a:pt x="415" y="1033"/>
                  </a:lnTo>
                  <a:lnTo>
                    <a:pt x="410" y="1038"/>
                  </a:lnTo>
                  <a:lnTo>
                    <a:pt x="410" y="1033"/>
                  </a:lnTo>
                  <a:lnTo>
                    <a:pt x="405" y="1033"/>
                  </a:lnTo>
                  <a:lnTo>
                    <a:pt x="400" y="1033"/>
                  </a:lnTo>
                  <a:lnTo>
                    <a:pt x="400" y="1033"/>
                  </a:lnTo>
                  <a:lnTo>
                    <a:pt x="395" y="1028"/>
                  </a:lnTo>
                  <a:lnTo>
                    <a:pt x="395" y="1028"/>
                  </a:lnTo>
                  <a:lnTo>
                    <a:pt x="390" y="1033"/>
                  </a:lnTo>
                  <a:lnTo>
                    <a:pt x="385" y="1033"/>
                  </a:lnTo>
                  <a:lnTo>
                    <a:pt x="380" y="1028"/>
                  </a:lnTo>
                  <a:lnTo>
                    <a:pt x="375" y="1028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5" y="1038"/>
                  </a:lnTo>
                  <a:lnTo>
                    <a:pt x="390" y="1043"/>
                  </a:lnTo>
                  <a:lnTo>
                    <a:pt x="385" y="1048"/>
                  </a:lnTo>
                  <a:lnTo>
                    <a:pt x="390" y="1048"/>
                  </a:lnTo>
                  <a:lnTo>
                    <a:pt x="395" y="1053"/>
                  </a:lnTo>
                  <a:lnTo>
                    <a:pt x="395" y="1053"/>
                  </a:lnTo>
                  <a:lnTo>
                    <a:pt x="395" y="1053"/>
                  </a:lnTo>
                  <a:lnTo>
                    <a:pt x="390" y="1053"/>
                  </a:lnTo>
                  <a:lnTo>
                    <a:pt x="395" y="1059"/>
                  </a:lnTo>
                  <a:lnTo>
                    <a:pt x="395" y="1059"/>
                  </a:lnTo>
                  <a:lnTo>
                    <a:pt x="390" y="1059"/>
                  </a:lnTo>
                  <a:lnTo>
                    <a:pt x="390" y="1059"/>
                  </a:lnTo>
                  <a:lnTo>
                    <a:pt x="390" y="1059"/>
                  </a:lnTo>
                  <a:lnTo>
                    <a:pt x="395" y="1059"/>
                  </a:lnTo>
                  <a:lnTo>
                    <a:pt x="390" y="1064"/>
                  </a:lnTo>
                  <a:lnTo>
                    <a:pt x="390" y="1064"/>
                  </a:lnTo>
                  <a:lnTo>
                    <a:pt x="390" y="1069"/>
                  </a:lnTo>
                  <a:lnTo>
                    <a:pt x="390" y="1069"/>
                  </a:lnTo>
                  <a:lnTo>
                    <a:pt x="390" y="1069"/>
                  </a:lnTo>
                  <a:lnTo>
                    <a:pt x="390" y="1074"/>
                  </a:lnTo>
                  <a:lnTo>
                    <a:pt x="385" y="1079"/>
                  </a:lnTo>
                  <a:lnTo>
                    <a:pt x="380" y="1084"/>
                  </a:lnTo>
                  <a:lnTo>
                    <a:pt x="375" y="1084"/>
                  </a:lnTo>
                  <a:lnTo>
                    <a:pt x="370" y="1084"/>
                  </a:lnTo>
                  <a:lnTo>
                    <a:pt x="365" y="1089"/>
                  </a:lnTo>
                  <a:lnTo>
                    <a:pt x="365" y="1089"/>
                  </a:lnTo>
                  <a:lnTo>
                    <a:pt x="365" y="1089"/>
                  </a:lnTo>
                  <a:lnTo>
                    <a:pt x="360" y="1084"/>
                  </a:lnTo>
                  <a:lnTo>
                    <a:pt x="360" y="1084"/>
                  </a:lnTo>
                  <a:lnTo>
                    <a:pt x="355" y="1084"/>
                  </a:lnTo>
                  <a:lnTo>
                    <a:pt x="360" y="1084"/>
                  </a:lnTo>
                  <a:lnTo>
                    <a:pt x="360" y="1089"/>
                  </a:lnTo>
                  <a:lnTo>
                    <a:pt x="360" y="1094"/>
                  </a:lnTo>
                  <a:lnTo>
                    <a:pt x="355" y="1094"/>
                  </a:lnTo>
                  <a:lnTo>
                    <a:pt x="355" y="1089"/>
                  </a:lnTo>
                  <a:lnTo>
                    <a:pt x="349" y="1084"/>
                  </a:lnTo>
                  <a:lnTo>
                    <a:pt x="339" y="1084"/>
                  </a:lnTo>
                  <a:lnTo>
                    <a:pt x="339" y="1084"/>
                  </a:lnTo>
                  <a:lnTo>
                    <a:pt x="344" y="1089"/>
                  </a:lnTo>
                  <a:lnTo>
                    <a:pt x="344" y="1089"/>
                  </a:lnTo>
                  <a:lnTo>
                    <a:pt x="349" y="1089"/>
                  </a:lnTo>
                  <a:lnTo>
                    <a:pt x="349" y="1089"/>
                  </a:lnTo>
                  <a:lnTo>
                    <a:pt x="349" y="1089"/>
                  </a:lnTo>
                  <a:lnTo>
                    <a:pt x="355" y="1089"/>
                  </a:lnTo>
                  <a:lnTo>
                    <a:pt x="349" y="1089"/>
                  </a:lnTo>
                  <a:lnTo>
                    <a:pt x="349" y="1094"/>
                  </a:lnTo>
                  <a:lnTo>
                    <a:pt x="349" y="1094"/>
                  </a:lnTo>
                  <a:lnTo>
                    <a:pt x="349" y="1094"/>
                  </a:lnTo>
                  <a:lnTo>
                    <a:pt x="344" y="1099"/>
                  </a:lnTo>
                  <a:lnTo>
                    <a:pt x="344" y="1099"/>
                  </a:lnTo>
                  <a:lnTo>
                    <a:pt x="344" y="1104"/>
                  </a:lnTo>
                  <a:lnTo>
                    <a:pt x="344" y="1109"/>
                  </a:lnTo>
                  <a:lnTo>
                    <a:pt x="344" y="1114"/>
                  </a:lnTo>
                  <a:lnTo>
                    <a:pt x="339" y="1109"/>
                  </a:lnTo>
                  <a:lnTo>
                    <a:pt x="339" y="1104"/>
                  </a:lnTo>
                  <a:lnTo>
                    <a:pt x="334" y="1104"/>
                  </a:lnTo>
                  <a:lnTo>
                    <a:pt x="334" y="1099"/>
                  </a:lnTo>
                  <a:lnTo>
                    <a:pt x="324" y="1104"/>
                  </a:lnTo>
                  <a:lnTo>
                    <a:pt x="304" y="1099"/>
                  </a:lnTo>
                  <a:lnTo>
                    <a:pt x="304" y="1099"/>
                  </a:lnTo>
                  <a:lnTo>
                    <a:pt x="309" y="1104"/>
                  </a:lnTo>
                  <a:lnTo>
                    <a:pt x="314" y="1104"/>
                  </a:lnTo>
                  <a:lnTo>
                    <a:pt x="314" y="1104"/>
                  </a:lnTo>
                  <a:lnTo>
                    <a:pt x="314" y="1104"/>
                  </a:lnTo>
                  <a:lnTo>
                    <a:pt x="309" y="1109"/>
                  </a:lnTo>
                  <a:lnTo>
                    <a:pt x="314" y="1109"/>
                  </a:lnTo>
                  <a:lnTo>
                    <a:pt x="314" y="1109"/>
                  </a:lnTo>
                  <a:lnTo>
                    <a:pt x="309" y="1114"/>
                  </a:lnTo>
                  <a:lnTo>
                    <a:pt x="309" y="1114"/>
                  </a:lnTo>
                  <a:lnTo>
                    <a:pt x="309" y="1119"/>
                  </a:lnTo>
                  <a:lnTo>
                    <a:pt x="304" y="1119"/>
                  </a:lnTo>
                  <a:lnTo>
                    <a:pt x="304" y="1119"/>
                  </a:lnTo>
                  <a:lnTo>
                    <a:pt x="299" y="1119"/>
                  </a:lnTo>
                  <a:lnTo>
                    <a:pt x="299" y="1114"/>
                  </a:lnTo>
                  <a:lnTo>
                    <a:pt x="299" y="1114"/>
                  </a:lnTo>
                  <a:lnTo>
                    <a:pt x="294" y="1114"/>
                  </a:lnTo>
                  <a:lnTo>
                    <a:pt x="289" y="1114"/>
                  </a:lnTo>
                  <a:lnTo>
                    <a:pt x="289" y="1114"/>
                  </a:lnTo>
                  <a:lnTo>
                    <a:pt x="289" y="1109"/>
                  </a:lnTo>
                  <a:lnTo>
                    <a:pt x="284" y="1114"/>
                  </a:lnTo>
                  <a:lnTo>
                    <a:pt x="284" y="1109"/>
                  </a:lnTo>
                  <a:lnTo>
                    <a:pt x="279" y="1114"/>
                  </a:lnTo>
                  <a:lnTo>
                    <a:pt x="279" y="1119"/>
                  </a:lnTo>
                  <a:lnTo>
                    <a:pt x="274" y="1124"/>
                  </a:lnTo>
                  <a:lnTo>
                    <a:pt x="268" y="1124"/>
                  </a:lnTo>
                  <a:lnTo>
                    <a:pt x="268" y="1124"/>
                  </a:lnTo>
                  <a:lnTo>
                    <a:pt x="263" y="1129"/>
                  </a:lnTo>
                  <a:lnTo>
                    <a:pt x="263" y="1124"/>
                  </a:lnTo>
                  <a:lnTo>
                    <a:pt x="263" y="1124"/>
                  </a:lnTo>
                  <a:lnTo>
                    <a:pt x="263" y="1124"/>
                  </a:lnTo>
                  <a:lnTo>
                    <a:pt x="258" y="1124"/>
                  </a:lnTo>
                  <a:lnTo>
                    <a:pt x="258" y="1119"/>
                  </a:lnTo>
                  <a:lnTo>
                    <a:pt x="253" y="1119"/>
                  </a:lnTo>
                  <a:lnTo>
                    <a:pt x="253" y="1119"/>
                  </a:lnTo>
                  <a:lnTo>
                    <a:pt x="248" y="1119"/>
                  </a:lnTo>
                  <a:lnTo>
                    <a:pt x="238" y="1119"/>
                  </a:lnTo>
                  <a:lnTo>
                    <a:pt x="238" y="1119"/>
                  </a:lnTo>
                  <a:lnTo>
                    <a:pt x="233" y="1114"/>
                  </a:lnTo>
                  <a:lnTo>
                    <a:pt x="233" y="1114"/>
                  </a:lnTo>
                  <a:lnTo>
                    <a:pt x="233" y="1119"/>
                  </a:lnTo>
                  <a:lnTo>
                    <a:pt x="233" y="1119"/>
                  </a:lnTo>
                  <a:lnTo>
                    <a:pt x="233" y="1119"/>
                  </a:lnTo>
                  <a:lnTo>
                    <a:pt x="233" y="1124"/>
                  </a:lnTo>
                  <a:lnTo>
                    <a:pt x="228" y="1124"/>
                  </a:lnTo>
                  <a:lnTo>
                    <a:pt x="223" y="1124"/>
                  </a:lnTo>
                  <a:lnTo>
                    <a:pt x="223" y="1124"/>
                  </a:lnTo>
                  <a:lnTo>
                    <a:pt x="218" y="1124"/>
                  </a:lnTo>
                  <a:lnTo>
                    <a:pt x="218" y="1124"/>
                  </a:lnTo>
                  <a:lnTo>
                    <a:pt x="218" y="1129"/>
                  </a:lnTo>
                  <a:lnTo>
                    <a:pt x="218" y="1129"/>
                  </a:lnTo>
                  <a:lnTo>
                    <a:pt x="213" y="1129"/>
                  </a:lnTo>
                  <a:lnTo>
                    <a:pt x="213" y="1129"/>
                  </a:lnTo>
                  <a:lnTo>
                    <a:pt x="213" y="1134"/>
                  </a:lnTo>
                  <a:lnTo>
                    <a:pt x="208" y="1134"/>
                  </a:lnTo>
                  <a:lnTo>
                    <a:pt x="208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29"/>
                  </a:lnTo>
                  <a:lnTo>
                    <a:pt x="203" y="1129"/>
                  </a:lnTo>
                  <a:lnTo>
                    <a:pt x="203" y="1129"/>
                  </a:lnTo>
                  <a:lnTo>
                    <a:pt x="193" y="1129"/>
                  </a:lnTo>
                  <a:lnTo>
                    <a:pt x="193" y="1134"/>
                  </a:lnTo>
                  <a:lnTo>
                    <a:pt x="193" y="1134"/>
                  </a:lnTo>
                  <a:lnTo>
                    <a:pt x="193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2" y="1134"/>
                  </a:lnTo>
                  <a:lnTo>
                    <a:pt x="177" y="1134"/>
                  </a:lnTo>
                  <a:lnTo>
                    <a:pt x="182" y="1134"/>
                  </a:lnTo>
                  <a:lnTo>
                    <a:pt x="182" y="1134"/>
                  </a:lnTo>
                  <a:lnTo>
                    <a:pt x="182" y="1129"/>
                  </a:lnTo>
                  <a:lnTo>
                    <a:pt x="187" y="1129"/>
                  </a:lnTo>
                  <a:lnTo>
                    <a:pt x="182" y="1129"/>
                  </a:lnTo>
                  <a:lnTo>
                    <a:pt x="182" y="1129"/>
                  </a:lnTo>
                  <a:lnTo>
                    <a:pt x="182" y="1129"/>
                  </a:lnTo>
                  <a:lnTo>
                    <a:pt x="182" y="1124"/>
                  </a:lnTo>
                  <a:lnTo>
                    <a:pt x="182" y="1124"/>
                  </a:lnTo>
                  <a:lnTo>
                    <a:pt x="187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4"/>
                  </a:lnTo>
                  <a:lnTo>
                    <a:pt x="187" y="1119"/>
                  </a:lnTo>
                  <a:lnTo>
                    <a:pt x="182" y="1119"/>
                  </a:lnTo>
                  <a:lnTo>
                    <a:pt x="182" y="1124"/>
                  </a:lnTo>
                  <a:lnTo>
                    <a:pt x="182" y="1124"/>
                  </a:lnTo>
                  <a:lnTo>
                    <a:pt x="177" y="1129"/>
                  </a:lnTo>
                  <a:lnTo>
                    <a:pt x="172" y="1124"/>
                  </a:lnTo>
                  <a:lnTo>
                    <a:pt x="172" y="1119"/>
                  </a:lnTo>
                  <a:lnTo>
                    <a:pt x="177" y="1119"/>
                  </a:lnTo>
                  <a:lnTo>
                    <a:pt x="177" y="1114"/>
                  </a:lnTo>
                  <a:lnTo>
                    <a:pt x="177" y="1114"/>
                  </a:lnTo>
                  <a:lnTo>
                    <a:pt x="172" y="1109"/>
                  </a:lnTo>
                  <a:lnTo>
                    <a:pt x="172" y="1109"/>
                  </a:lnTo>
                  <a:lnTo>
                    <a:pt x="167" y="1109"/>
                  </a:lnTo>
                  <a:lnTo>
                    <a:pt x="167" y="1114"/>
                  </a:lnTo>
                  <a:lnTo>
                    <a:pt x="162" y="1114"/>
                  </a:lnTo>
                  <a:lnTo>
                    <a:pt x="152" y="1119"/>
                  </a:lnTo>
                  <a:lnTo>
                    <a:pt x="147" y="1119"/>
                  </a:lnTo>
                  <a:lnTo>
                    <a:pt x="147" y="1119"/>
                  </a:lnTo>
                  <a:lnTo>
                    <a:pt x="147" y="1124"/>
                  </a:lnTo>
                  <a:lnTo>
                    <a:pt x="142" y="1119"/>
                  </a:lnTo>
                  <a:lnTo>
                    <a:pt x="142" y="1119"/>
                  </a:lnTo>
                  <a:lnTo>
                    <a:pt x="137" y="1124"/>
                  </a:lnTo>
                  <a:lnTo>
                    <a:pt x="137" y="1124"/>
                  </a:lnTo>
                  <a:lnTo>
                    <a:pt x="132" y="1124"/>
                  </a:lnTo>
                  <a:lnTo>
                    <a:pt x="132" y="1119"/>
                  </a:lnTo>
                  <a:lnTo>
                    <a:pt x="132" y="1119"/>
                  </a:lnTo>
                  <a:lnTo>
                    <a:pt x="127" y="1114"/>
                  </a:lnTo>
                  <a:lnTo>
                    <a:pt x="127" y="1119"/>
                  </a:lnTo>
                  <a:lnTo>
                    <a:pt x="117" y="1124"/>
                  </a:lnTo>
                  <a:lnTo>
                    <a:pt x="117" y="1129"/>
                  </a:lnTo>
                  <a:lnTo>
                    <a:pt x="117" y="1129"/>
                  </a:lnTo>
                  <a:lnTo>
                    <a:pt x="117" y="1129"/>
                  </a:lnTo>
                  <a:lnTo>
                    <a:pt x="106" y="1134"/>
                  </a:lnTo>
                  <a:lnTo>
                    <a:pt x="106" y="1129"/>
                  </a:lnTo>
                  <a:lnTo>
                    <a:pt x="101" y="1129"/>
                  </a:lnTo>
                  <a:lnTo>
                    <a:pt x="96" y="1134"/>
                  </a:lnTo>
                  <a:lnTo>
                    <a:pt x="96" y="1134"/>
                  </a:lnTo>
                  <a:lnTo>
                    <a:pt x="96" y="1134"/>
                  </a:lnTo>
                  <a:lnTo>
                    <a:pt x="96" y="1129"/>
                  </a:lnTo>
                  <a:lnTo>
                    <a:pt x="96" y="1129"/>
                  </a:lnTo>
                  <a:lnTo>
                    <a:pt x="96" y="1129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19"/>
                  </a:lnTo>
                  <a:lnTo>
                    <a:pt x="101" y="1119"/>
                  </a:lnTo>
                  <a:lnTo>
                    <a:pt x="111" y="1114"/>
                  </a:lnTo>
                  <a:lnTo>
                    <a:pt x="111" y="1109"/>
                  </a:lnTo>
                  <a:lnTo>
                    <a:pt x="122" y="1109"/>
                  </a:lnTo>
                  <a:lnTo>
                    <a:pt x="127" y="1109"/>
                  </a:lnTo>
                  <a:lnTo>
                    <a:pt x="127" y="1104"/>
                  </a:lnTo>
                  <a:lnTo>
                    <a:pt x="137" y="1099"/>
                  </a:lnTo>
                  <a:lnTo>
                    <a:pt x="142" y="1094"/>
                  </a:lnTo>
                  <a:lnTo>
                    <a:pt x="147" y="1094"/>
                  </a:lnTo>
                  <a:lnTo>
                    <a:pt x="152" y="1089"/>
                  </a:lnTo>
                  <a:lnTo>
                    <a:pt x="147" y="1089"/>
                  </a:lnTo>
                  <a:lnTo>
                    <a:pt x="106" y="1104"/>
                  </a:lnTo>
                  <a:lnTo>
                    <a:pt x="96" y="1104"/>
                  </a:lnTo>
                  <a:lnTo>
                    <a:pt x="101" y="1099"/>
                  </a:lnTo>
                  <a:lnTo>
                    <a:pt x="106" y="1099"/>
                  </a:lnTo>
                  <a:lnTo>
                    <a:pt x="106" y="1099"/>
                  </a:lnTo>
                  <a:lnTo>
                    <a:pt x="106" y="1094"/>
                  </a:lnTo>
                  <a:lnTo>
                    <a:pt x="111" y="1094"/>
                  </a:lnTo>
                  <a:lnTo>
                    <a:pt x="117" y="1089"/>
                  </a:lnTo>
                  <a:lnTo>
                    <a:pt x="142" y="1079"/>
                  </a:lnTo>
                  <a:lnTo>
                    <a:pt x="147" y="1079"/>
                  </a:lnTo>
                  <a:lnTo>
                    <a:pt x="152" y="1079"/>
                  </a:lnTo>
                  <a:lnTo>
                    <a:pt x="157" y="1074"/>
                  </a:lnTo>
                  <a:lnTo>
                    <a:pt x="167" y="1074"/>
                  </a:lnTo>
                  <a:lnTo>
                    <a:pt x="172" y="1074"/>
                  </a:lnTo>
                  <a:lnTo>
                    <a:pt x="172" y="1069"/>
                  </a:lnTo>
                  <a:lnTo>
                    <a:pt x="172" y="1064"/>
                  </a:lnTo>
                  <a:lnTo>
                    <a:pt x="177" y="1064"/>
                  </a:lnTo>
                  <a:lnTo>
                    <a:pt x="177" y="1064"/>
                  </a:lnTo>
                  <a:lnTo>
                    <a:pt x="177" y="1059"/>
                  </a:lnTo>
                  <a:lnTo>
                    <a:pt x="172" y="1059"/>
                  </a:lnTo>
                  <a:lnTo>
                    <a:pt x="172" y="1059"/>
                  </a:lnTo>
                  <a:lnTo>
                    <a:pt x="167" y="1064"/>
                  </a:lnTo>
                  <a:lnTo>
                    <a:pt x="162" y="1059"/>
                  </a:lnTo>
                  <a:lnTo>
                    <a:pt x="162" y="1059"/>
                  </a:lnTo>
                  <a:lnTo>
                    <a:pt x="162" y="1059"/>
                  </a:lnTo>
                  <a:lnTo>
                    <a:pt x="162" y="1053"/>
                  </a:lnTo>
                  <a:lnTo>
                    <a:pt x="162" y="1053"/>
                  </a:lnTo>
                  <a:lnTo>
                    <a:pt x="162" y="1048"/>
                  </a:lnTo>
                  <a:lnTo>
                    <a:pt x="162" y="1048"/>
                  </a:lnTo>
                  <a:lnTo>
                    <a:pt x="162" y="1048"/>
                  </a:lnTo>
                  <a:lnTo>
                    <a:pt x="157" y="1048"/>
                  </a:lnTo>
                  <a:lnTo>
                    <a:pt x="157" y="1043"/>
                  </a:lnTo>
                  <a:lnTo>
                    <a:pt x="157" y="1048"/>
                  </a:lnTo>
                  <a:lnTo>
                    <a:pt x="157" y="1053"/>
                  </a:lnTo>
                  <a:lnTo>
                    <a:pt x="157" y="1053"/>
                  </a:lnTo>
                  <a:lnTo>
                    <a:pt x="157" y="1059"/>
                  </a:lnTo>
                  <a:lnTo>
                    <a:pt x="152" y="1059"/>
                  </a:lnTo>
                  <a:lnTo>
                    <a:pt x="152" y="1059"/>
                  </a:lnTo>
                  <a:lnTo>
                    <a:pt x="147" y="1064"/>
                  </a:lnTo>
                  <a:lnTo>
                    <a:pt x="142" y="1069"/>
                  </a:lnTo>
                  <a:lnTo>
                    <a:pt x="137" y="1069"/>
                  </a:lnTo>
                  <a:lnTo>
                    <a:pt x="127" y="1069"/>
                  </a:lnTo>
                  <a:lnTo>
                    <a:pt x="117" y="1069"/>
                  </a:lnTo>
                  <a:lnTo>
                    <a:pt x="96" y="1069"/>
                  </a:lnTo>
                  <a:lnTo>
                    <a:pt x="86" y="1074"/>
                  </a:lnTo>
                  <a:lnTo>
                    <a:pt x="81" y="1074"/>
                  </a:lnTo>
                  <a:lnTo>
                    <a:pt x="81" y="1074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66" y="1084"/>
                  </a:lnTo>
                  <a:lnTo>
                    <a:pt x="61" y="1084"/>
                  </a:lnTo>
                  <a:lnTo>
                    <a:pt x="61" y="1084"/>
                  </a:lnTo>
                  <a:lnTo>
                    <a:pt x="56" y="1084"/>
                  </a:lnTo>
                  <a:lnTo>
                    <a:pt x="56" y="1084"/>
                  </a:lnTo>
                  <a:lnTo>
                    <a:pt x="46" y="1084"/>
                  </a:lnTo>
                  <a:lnTo>
                    <a:pt x="41" y="1084"/>
                  </a:lnTo>
                  <a:lnTo>
                    <a:pt x="41" y="1084"/>
                  </a:lnTo>
                  <a:lnTo>
                    <a:pt x="36" y="1084"/>
                  </a:lnTo>
                  <a:lnTo>
                    <a:pt x="41" y="1084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61" y="1074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61" y="1069"/>
                  </a:lnTo>
                  <a:lnTo>
                    <a:pt x="56" y="1064"/>
                  </a:lnTo>
                  <a:lnTo>
                    <a:pt x="56" y="1064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1" y="1059"/>
                  </a:lnTo>
                  <a:lnTo>
                    <a:pt x="66" y="1064"/>
                  </a:lnTo>
                  <a:lnTo>
                    <a:pt x="71" y="1059"/>
                  </a:lnTo>
                  <a:lnTo>
                    <a:pt x="81" y="1053"/>
                  </a:lnTo>
                  <a:lnTo>
                    <a:pt x="81" y="1053"/>
                  </a:lnTo>
                  <a:lnTo>
                    <a:pt x="71" y="1048"/>
                  </a:lnTo>
                  <a:lnTo>
                    <a:pt x="76" y="1043"/>
                  </a:lnTo>
                  <a:lnTo>
                    <a:pt x="81" y="1043"/>
                  </a:lnTo>
                  <a:lnTo>
                    <a:pt x="91" y="1038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1" y="1043"/>
                  </a:lnTo>
                  <a:lnTo>
                    <a:pt x="91" y="1043"/>
                  </a:lnTo>
                  <a:lnTo>
                    <a:pt x="96" y="1043"/>
                  </a:lnTo>
                  <a:lnTo>
                    <a:pt x="96" y="1043"/>
                  </a:lnTo>
                  <a:lnTo>
                    <a:pt x="101" y="1038"/>
                  </a:lnTo>
                  <a:lnTo>
                    <a:pt x="101" y="1033"/>
                  </a:lnTo>
                  <a:lnTo>
                    <a:pt x="106" y="1038"/>
                  </a:lnTo>
                  <a:lnTo>
                    <a:pt x="106" y="1038"/>
                  </a:lnTo>
                  <a:lnTo>
                    <a:pt x="117" y="1038"/>
                  </a:lnTo>
                  <a:lnTo>
                    <a:pt x="117" y="1038"/>
                  </a:lnTo>
                  <a:lnTo>
                    <a:pt x="111" y="1038"/>
                  </a:lnTo>
                  <a:lnTo>
                    <a:pt x="111" y="1033"/>
                  </a:lnTo>
                  <a:lnTo>
                    <a:pt x="111" y="1033"/>
                  </a:lnTo>
                  <a:lnTo>
                    <a:pt x="111" y="1033"/>
                  </a:lnTo>
                  <a:lnTo>
                    <a:pt x="117" y="1028"/>
                  </a:lnTo>
                  <a:lnTo>
                    <a:pt x="122" y="1023"/>
                  </a:lnTo>
                  <a:lnTo>
                    <a:pt x="127" y="1018"/>
                  </a:lnTo>
                  <a:lnTo>
                    <a:pt x="127" y="1018"/>
                  </a:lnTo>
                  <a:lnTo>
                    <a:pt x="127" y="1018"/>
                  </a:lnTo>
                  <a:lnTo>
                    <a:pt x="132" y="1018"/>
                  </a:lnTo>
                  <a:lnTo>
                    <a:pt x="137" y="1018"/>
                  </a:lnTo>
                  <a:lnTo>
                    <a:pt x="152" y="1013"/>
                  </a:lnTo>
                  <a:lnTo>
                    <a:pt x="157" y="1013"/>
                  </a:lnTo>
                  <a:lnTo>
                    <a:pt x="157" y="1013"/>
                  </a:lnTo>
                  <a:lnTo>
                    <a:pt x="142" y="1013"/>
                  </a:lnTo>
                  <a:lnTo>
                    <a:pt x="122" y="1018"/>
                  </a:lnTo>
                  <a:lnTo>
                    <a:pt x="122" y="1018"/>
                  </a:lnTo>
                  <a:lnTo>
                    <a:pt x="117" y="1018"/>
                  </a:lnTo>
                  <a:lnTo>
                    <a:pt x="117" y="1023"/>
                  </a:lnTo>
                  <a:lnTo>
                    <a:pt x="111" y="1018"/>
                  </a:lnTo>
                  <a:lnTo>
                    <a:pt x="106" y="1023"/>
                  </a:lnTo>
                  <a:lnTo>
                    <a:pt x="106" y="1023"/>
                  </a:lnTo>
                  <a:lnTo>
                    <a:pt x="101" y="1028"/>
                  </a:lnTo>
                  <a:lnTo>
                    <a:pt x="101" y="1028"/>
                  </a:lnTo>
                  <a:lnTo>
                    <a:pt x="101" y="1023"/>
                  </a:lnTo>
                  <a:lnTo>
                    <a:pt x="101" y="1023"/>
                  </a:lnTo>
                  <a:lnTo>
                    <a:pt x="101" y="1018"/>
                  </a:lnTo>
                  <a:lnTo>
                    <a:pt x="101" y="1018"/>
                  </a:lnTo>
                  <a:lnTo>
                    <a:pt x="96" y="1023"/>
                  </a:lnTo>
                  <a:lnTo>
                    <a:pt x="96" y="1023"/>
                  </a:lnTo>
                  <a:lnTo>
                    <a:pt x="96" y="1023"/>
                  </a:lnTo>
                  <a:lnTo>
                    <a:pt x="91" y="1023"/>
                  </a:lnTo>
                  <a:lnTo>
                    <a:pt x="86" y="1023"/>
                  </a:lnTo>
                  <a:lnTo>
                    <a:pt x="86" y="1023"/>
                  </a:lnTo>
                  <a:lnTo>
                    <a:pt x="76" y="1028"/>
                  </a:lnTo>
                  <a:lnTo>
                    <a:pt x="71" y="1033"/>
                  </a:lnTo>
                  <a:lnTo>
                    <a:pt x="66" y="1028"/>
                  </a:lnTo>
                  <a:lnTo>
                    <a:pt x="66" y="1033"/>
                  </a:lnTo>
                  <a:lnTo>
                    <a:pt x="61" y="1033"/>
                  </a:lnTo>
                  <a:lnTo>
                    <a:pt x="56" y="1038"/>
                  </a:lnTo>
                  <a:lnTo>
                    <a:pt x="51" y="1038"/>
                  </a:lnTo>
                  <a:lnTo>
                    <a:pt x="51" y="1033"/>
                  </a:lnTo>
                  <a:lnTo>
                    <a:pt x="36" y="1023"/>
                  </a:lnTo>
                  <a:lnTo>
                    <a:pt x="41" y="1023"/>
                  </a:lnTo>
                  <a:lnTo>
                    <a:pt x="46" y="1018"/>
                  </a:lnTo>
                  <a:lnTo>
                    <a:pt x="41" y="1008"/>
                  </a:lnTo>
                  <a:lnTo>
                    <a:pt x="36" y="1003"/>
                  </a:lnTo>
                  <a:lnTo>
                    <a:pt x="30" y="1003"/>
                  </a:lnTo>
                  <a:lnTo>
                    <a:pt x="25" y="1013"/>
                  </a:lnTo>
                  <a:lnTo>
                    <a:pt x="25" y="1013"/>
                  </a:lnTo>
                  <a:lnTo>
                    <a:pt x="20" y="1013"/>
                  </a:lnTo>
                  <a:lnTo>
                    <a:pt x="15" y="1018"/>
                  </a:lnTo>
                  <a:lnTo>
                    <a:pt x="10" y="1018"/>
                  </a:lnTo>
                  <a:lnTo>
                    <a:pt x="10" y="1018"/>
                  </a:lnTo>
                  <a:lnTo>
                    <a:pt x="15" y="1008"/>
                  </a:lnTo>
                  <a:lnTo>
                    <a:pt x="15" y="1003"/>
                  </a:lnTo>
                  <a:lnTo>
                    <a:pt x="10" y="1003"/>
                  </a:lnTo>
                  <a:lnTo>
                    <a:pt x="10" y="1003"/>
                  </a:lnTo>
                  <a:lnTo>
                    <a:pt x="5" y="1003"/>
                  </a:lnTo>
                  <a:lnTo>
                    <a:pt x="10" y="998"/>
                  </a:lnTo>
                  <a:lnTo>
                    <a:pt x="10" y="998"/>
                  </a:lnTo>
                  <a:lnTo>
                    <a:pt x="10" y="998"/>
                  </a:lnTo>
                  <a:lnTo>
                    <a:pt x="5" y="998"/>
                  </a:lnTo>
                  <a:lnTo>
                    <a:pt x="5" y="998"/>
                  </a:lnTo>
                  <a:lnTo>
                    <a:pt x="5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5" y="993"/>
                  </a:lnTo>
                  <a:lnTo>
                    <a:pt x="5" y="993"/>
                  </a:lnTo>
                  <a:lnTo>
                    <a:pt x="5" y="988"/>
                  </a:lnTo>
                  <a:lnTo>
                    <a:pt x="15" y="988"/>
                  </a:lnTo>
                  <a:lnTo>
                    <a:pt x="30" y="988"/>
                  </a:lnTo>
                  <a:lnTo>
                    <a:pt x="30" y="988"/>
                  </a:lnTo>
                  <a:lnTo>
                    <a:pt x="36" y="988"/>
                  </a:lnTo>
                  <a:lnTo>
                    <a:pt x="36" y="983"/>
                  </a:lnTo>
                  <a:lnTo>
                    <a:pt x="36" y="983"/>
                  </a:lnTo>
                  <a:lnTo>
                    <a:pt x="36" y="983"/>
                  </a:lnTo>
                  <a:lnTo>
                    <a:pt x="30" y="978"/>
                  </a:lnTo>
                  <a:lnTo>
                    <a:pt x="30" y="978"/>
                  </a:lnTo>
                  <a:lnTo>
                    <a:pt x="30" y="972"/>
                  </a:lnTo>
                  <a:lnTo>
                    <a:pt x="25" y="972"/>
                  </a:lnTo>
                  <a:lnTo>
                    <a:pt x="25" y="967"/>
                  </a:lnTo>
                  <a:lnTo>
                    <a:pt x="30" y="967"/>
                  </a:lnTo>
                  <a:lnTo>
                    <a:pt x="36" y="967"/>
                  </a:lnTo>
                  <a:lnTo>
                    <a:pt x="36" y="967"/>
                  </a:lnTo>
                  <a:lnTo>
                    <a:pt x="36" y="962"/>
                  </a:lnTo>
                  <a:lnTo>
                    <a:pt x="41" y="962"/>
                  </a:lnTo>
                  <a:lnTo>
                    <a:pt x="46" y="957"/>
                  </a:lnTo>
                  <a:lnTo>
                    <a:pt x="51" y="957"/>
                  </a:lnTo>
                  <a:lnTo>
                    <a:pt x="61" y="952"/>
                  </a:lnTo>
                  <a:lnTo>
                    <a:pt x="81" y="952"/>
                  </a:lnTo>
                  <a:lnTo>
                    <a:pt x="86" y="947"/>
                  </a:lnTo>
                  <a:lnTo>
                    <a:pt x="96" y="937"/>
                  </a:lnTo>
                  <a:lnTo>
                    <a:pt x="96" y="937"/>
                  </a:lnTo>
                  <a:lnTo>
                    <a:pt x="96" y="942"/>
                  </a:lnTo>
                  <a:lnTo>
                    <a:pt x="96" y="947"/>
                  </a:lnTo>
                  <a:lnTo>
                    <a:pt x="96" y="947"/>
                  </a:lnTo>
                  <a:lnTo>
                    <a:pt x="101" y="947"/>
                  </a:lnTo>
                  <a:lnTo>
                    <a:pt x="101" y="942"/>
                  </a:lnTo>
                  <a:lnTo>
                    <a:pt x="106" y="927"/>
                  </a:lnTo>
                  <a:lnTo>
                    <a:pt x="111" y="932"/>
                  </a:lnTo>
                  <a:lnTo>
                    <a:pt x="117" y="932"/>
                  </a:lnTo>
                  <a:lnTo>
                    <a:pt x="132" y="932"/>
                  </a:lnTo>
                  <a:lnTo>
                    <a:pt x="132" y="932"/>
                  </a:lnTo>
                  <a:lnTo>
                    <a:pt x="132" y="927"/>
                  </a:lnTo>
                  <a:lnTo>
                    <a:pt x="127" y="927"/>
                  </a:lnTo>
                  <a:lnTo>
                    <a:pt x="137" y="922"/>
                  </a:lnTo>
                  <a:lnTo>
                    <a:pt x="96" y="922"/>
                  </a:lnTo>
                  <a:lnTo>
                    <a:pt x="101" y="927"/>
                  </a:lnTo>
                  <a:lnTo>
                    <a:pt x="96" y="932"/>
                  </a:lnTo>
                  <a:lnTo>
                    <a:pt x="96" y="932"/>
                  </a:lnTo>
                  <a:lnTo>
                    <a:pt x="96" y="927"/>
                  </a:lnTo>
                  <a:lnTo>
                    <a:pt x="96" y="927"/>
                  </a:lnTo>
                  <a:lnTo>
                    <a:pt x="91" y="922"/>
                  </a:lnTo>
                  <a:lnTo>
                    <a:pt x="91" y="922"/>
                  </a:lnTo>
                  <a:lnTo>
                    <a:pt x="86" y="922"/>
                  </a:lnTo>
                  <a:lnTo>
                    <a:pt x="61" y="927"/>
                  </a:lnTo>
                  <a:lnTo>
                    <a:pt x="56" y="927"/>
                  </a:lnTo>
                  <a:lnTo>
                    <a:pt x="51" y="927"/>
                  </a:lnTo>
                  <a:lnTo>
                    <a:pt x="51" y="922"/>
                  </a:lnTo>
                  <a:lnTo>
                    <a:pt x="51" y="922"/>
                  </a:lnTo>
                  <a:lnTo>
                    <a:pt x="46" y="922"/>
                  </a:lnTo>
                  <a:lnTo>
                    <a:pt x="46" y="922"/>
                  </a:lnTo>
                  <a:lnTo>
                    <a:pt x="46" y="922"/>
                  </a:lnTo>
                  <a:lnTo>
                    <a:pt x="41" y="917"/>
                  </a:lnTo>
                  <a:lnTo>
                    <a:pt x="41" y="917"/>
                  </a:lnTo>
                  <a:lnTo>
                    <a:pt x="36" y="917"/>
                  </a:lnTo>
                  <a:lnTo>
                    <a:pt x="36" y="922"/>
                  </a:lnTo>
                  <a:lnTo>
                    <a:pt x="36" y="922"/>
                  </a:lnTo>
                  <a:lnTo>
                    <a:pt x="36" y="922"/>
                  </a:lnTo>
                  <a:lnTo>
                    <a:pt x="41" y="922"/>
                  </a:lnTo>
                  <a:lnTo>
                    <a:pt x="41" y="927"/>
                  </a:lnTo>
                  <a:lnTo>
                    <a:pt x="36" y="922"/>
                  </a:lnTo>
                  <a:lnTo>
                    <a:pt x="25" y="917"/>
                  </a:lnTo>
                  <a:lnTo>
                    <a:pt x="20" y="917"/>
                  </a:lnTo>
                  <a:lnTo>
                    <a:pt x="20" y="922"/>
                  </a:lnTo>
                  <a:lnTo>
                    <a:pt x="20" y="922"/>
                  </a:lnTo>
                  <a:lnTo>
                    <a:pt x="25" y="922"/>
                  </a:lnTo>
                  <a:lnTo>
                    <a:pt x="20" y="922"/>
                  </a:lnTo>
                  <a:lnTo>
                    <a:pt x="10" y="927"/>
                  </a:lnTo>
                  <a:lnTo>
                    <a:pt x="10" y="927"/>
                  </a:lnTo>
                  <a:lnTo>
                    <a:pt x="5" y="922"/>
                  </a:lnTo>
                  <a:lnTo>
                    <a:pt x="5" y="917"/>
                  </a:lnTo>
                  <a:lnTo>
                    <a:pt x="5" y="912"/>
                  </a:lnTo>
                  <a:lnTo>
                    <a:pt x="5" y="907"/>
                  </a:lnTo>
                  <a:lnTo>
                    <a:pt x="5" y="907"/>
                  </a:lnTo>
                  <a:lnTo>
                    <a:pt x="10" y="902"/>
                  </a:lnTo>
                  <a:lnTo>
                    <a:pt x="10" y="902"/>
                  </a:lnTo>
                  <a:lnTo>
                    <a:pt x="5" y="902"/>
                  </a:lnTo>
                  <a:lnTo>
                    <a:pt x="10" y="897"/>
                  </a:lnTo>
                  <a:lnTo>
                    <a:pt x="15" y="897"/>
                  </a:lnTo>
                  <a:lnTo>
                    <a:pt x="15" y="897"/>
                  </a:lnTo>
                  <a:lnTo>
                    <a:pt x="15" y="897"/>
                  </a:lnTo>
                  <a:lnTo>
                    <a:pt x="20" y="902"/>
                  </a:lnTo>
                  <a:lnTo>
                    <a:pt x="20" y="902"/>
                  </a:lnTo>
                  <a:lnTo>
                    <a:pt x="25" y="902"/>
                  </a:lnTo>
                  <a:lnTo>
                    <a:pt x="25" y="902"/>
                  </a:lnTo>
                  <a:lnTo>
                    <a:pt x="25" y="897"/>
                  </a:lnTo>
                  <a:lnTo>
                    <a:pt x="25" y="897"/>
                  </a:lnTo>
                  <a:lnTo>
                    <a:pt x="25" y="891"/>
                  </a:lnTo>
                  <a:lnTo>
                    <a:pt x="25" y="891"/>
                  </a:lnTo>
                  <a:lnTo>
                    <a:pt x="25" y="891"/>
                  </a:lnTo>
                  <a:lnTo>
                    <a:pt x="25" y="886"/>
                  </a:lnTo>
                  <a:lnTo>
                    <a:pt x="30" y="886"/>
                  </a:lnTo>
                  <a:lnTo>
                    <a:pt x="30" y="886"/>
                  </a:lnTo>
                  <a:lnTo>
                    <a:pt x="36" y="886"/>
                  </a:lnTo>
                  <a:lnTo>
                    <a:pt x="36" y="886"/>
                  </a:lnTo>
                  <a:lnTo>
                    <a:pt x="41" y="876"/>
                  </a:lnTo>
                  <a:lnTo>
                    <a:pt x="46" y="876"/>
                  </a:lnTo>
                  <a:lnTo>
                    <a:pt x="66" y="876"/>
                  </a:lnTo>
                  <a:lnTo>
                    <a:pt x="66" y="876"/>
                  </a:lnTo>
                  <a:lnTo>
                    <a:pt x="66" y="886"/>
                  </a:lnTo>
                  <a:lnTo>
                    <a:pt x="66" y="891"/>
                  </a:lnTo>
                  <a:lnTo>
                    <a:pt x="76" y="891"/>
                  </a:lnTo>
                  <a:lnTo>
                    <a:pt x="81" y="886"/>
                  </a:lnTo>
                  <a:lnTo>
                    <a:pt x="86" y="881"/>
                  </a:lnTo>
                  <a:lnTo>
                    <a:pt x="91" y="876"/>
                  </a:lnTo>
                  <a:lnTo>
                    <a:pt x="86" y="871"/>
                  </a:lnTo>
                  <a:lnTo>
                    <a:pt x="91" y="871"/>
                  </a:lnTo>
                  <a:lnTo>
                    <a:pt x="96" y="871"/>
                  </a:lnTo>
                  <a:lnTo>
                    <a:pt x="91" y="876"/>
                  </a:lnTo>
                  <a:lnTo>
                    <a:pt x="96" y="881"/>
                  </a:lnTo>
                  <a:lnTo>
                    <a:pt x="91" y="886"/>
                  </a:lnTo>
                  <a:lnTo>
                    <a:pt x="91" y="886"/>
                  </a:lnTo>
                  <a:lnTo>
                    <a:pt x="96" y="891"/>
                  </a:lnTo>
                  <a:lnTo>
                    <a:pt x="101" y="891"/>
                  </a:lnTo>
                  <a:lnTo>
                    <a:pt x="106" y="897"/>
                  </a:lnTo>
                  <a:lnTo>
                    <a:pt x="111" y="897"/>
                  </a:lnTo>
                  <a:lnTo>
                    <a:pt x="117" y="897"/>
                  </a:lnTo>
                  <a:lnTo>
                    <a:pt x="122" y="897"/>
                  </a:lnTo>
                  <a:lnTo>
                    <a:pt x="127" y="891"/>
                  </a:lnTo>
                  <a:lnTo>
                    <a:pt x="127" y="891"/>
                  </a:lnTo>
                  <a:lnTo>
                    <a:pt x="132" y="891"/>
                  </a:lnTo>
                  <a:lnTo>
                    <a:pt x="127" y="891"/>
                  </a:lnTo>
                  <a:lnTo>
                    <a:pt x="127" y="891"/>
                  </a:lnTo>
                  <a:lnTo>
                    <a:pt x="132" y="897"/>
                  </a:lnTo>
                  <a:lnTo>
                    <a:pt x="142" y="897"/>
                  </a:lnTo>
                  <a:lnTo>
                    <a:pt x="142" y="891"/>
                  </a:lnTo>
                  <a:lnTo>
                    <a:pt x="137" y="891"/>
                  </a:lnTo>
                  <a:lnTo>
                    <a:pt x="132" y="891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22" y="886"/>
                  </a:lnTo>
                  <a:lnTo>
                    <a:pt x="122" y="886"/>
                  </a:lnTo>
                  <a:lnTo>
                    <a:pt x="122" y="881"/>
                  </a:lnTo>
                  <a:lnTo>
                    <a:pt x="117" y="881"/>
                  </a:lnTo>
                  <a:lnTo>
                    <a:pt x="117" y="876"/>
                  </a:lnTo>
                  <a:lnTo>
                    <a:pt x="122" y="881"/>
                  </a:lnTo>
                  <a:lnTo>
                    <a:pt x="122" y="881"/>
                  </a:lnTo>
                  <a:lnTo>
                    <a:pt x="127" y="881"/>
                  </a:lnTo>
                  <a:lnTo>
                    <a:pt x="127" y="881"/>
                  </a:lnTo>
                  <a:lnTo>
                    <a:pt x="127" y="881"/>
                  </a:lnTo>
                  <a:lnTo>
                    <a:pt x="122" y="881"/>
                  </a:lnTo>
                  <a:lnTo>
                    <a:pt x="122" y="876"/>
                  </a:lnTo>
                  <a:lnTo>
                    <a:pt x="122" y="876"/>
                  </a:lnTo>
                  <a:lnTo>
                    <a:pt x="127" y="876"/>
                  </a:lnTo>
                  <a:lnTo>
                    <a:pt x="132" y="876"/>
                  </a:lnTo>
                  <a:lnTo>
                    <a:pt x="127" y="871"/>
                  </a:lnTo>
                  <a:lnTo>
                    <a:pt x="132" y="856"/>
                  </a:lnTo>
                  <a:lnTo>
                    <a:pt x="127" y="851"/>
                  </a:lnTo>
                  <a:lnTo>
                    <a:pt x="117" y="851"/>
                  </a:lnTo>
                  <a:lnTo>
                    <a:pt x="111" y="846"/>
                  </a:lnTo>
                  <a:lnTo>
                    <a:pt x="111" y="841"/>
                  </a:lnTo>
                  <a:lnTo>
                    <a:pt x="117" y="841"/>
                  </a:lnTo>
                  <a:lnTo>
                    <a:pt x="117" y="841"/>
                  </a:lnTo>
                  <a:lnTo>
                    <a:pt x="132" y="841"/>
                  </a:lnTo>
                  <a:lnTo>
                    <a:pt x="152" y="831"/>
                  </a:lnTo>
                  <a:lnTo>
                    <a:pt x="152" y="831"/>
                  </a:lnTo>
                  <a:lnTo>
                    <a:pt x="157" y="826"/>
                  </a:lnTo>
                  <a:lnTo>
                    <a:pt x="157" y="826"/>
                  </a:lnTo>
                  <a:lnTo>
                    <a:pt x="162" y="826"/>
                  </a:lnTo>
                  <a:lnTo>
                    <a:pt x="167" y="831"/>
                  </a:lnTo>
                  <a:lnTo>
                    <a:pt x="172" y="831"/>
                  </a:lnTo>
                  <a:lnTo>
                    <a:pt x="172" y="826"/>
                  </a:lnTo>
                  <a:lnTo>
                    <a:pt x="167" y="826"/>
                  </a:lnTo>
                  <a:lnTo>
                    <a:pt x="167" y="826"/>
                  </a:lnTo>
                  <a:lnTo>
                    <a:pt x="162" y="826"/>
                  </a:lnTo>
                  <a:lnTo>
                    <a:pt x="162" y="821"/>
                  </a:lnTo>
                  <a:lnTo>
                    <a:pt x="167" y="821"/>
                  </a:lnTo>
                  <a:lnTo>
                    <a:pt x="167" y="821"/>
                  </a:lnTo>
                  <a:lnTo>
                    <a:pt x="162" y="816"/>
                  </a:lnTo>
                  <a:lnTo>
                    <a:pt x="162" y="816"/>
                  </a:lnTo>
                  <a:lnTo>
                    <a:pt x="167" y="816"/>
                  </a:lnTo>
                  <a:lnTo>
                    <a:pt x="167" y="810"/>
                  </a:lnTo>
                  <a:lnTo>
                    <a:pt x="167" y="810"/>
                  </a:lnTo>
                  <a:lnTo>
                    <a:pt x="167" y="805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87" y="800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8" y="805"/>
                  </a:lnTo>
                  <a:lnTo>
                    <a:pt x="208" y="805"/>
                  </a:lnTo>
                  <a:lnTo>
                    <a:pt x="208" y="805"/>
                  </a:lnTo>
                  <a:lnTo>
                    <a:pt x="213" y="805"/>
                  </a:lnTo>
                  <a:lnTo>
                    <a:pt x="228" y="805"/>
                  </a:lnTo>
                  <a:lnTo>
                    <a:pt x="228" y="805"/>
                  </a:lnTo>
                  <a:lnTo>
                    <a:pt x="228" y="805"/>
                  </a:lnTo>
                  <a:lnTo>
                    <a:pt x="243" y="805"/>
                  </a:lnTo>
                  <a:lnTo>
                    <a:pt x="248" y="805"/>
                  </a:lnTo>
                  <a:lnTo>
                    <a:pt x="253" y="805"/>
                  </a:lnTo>
                  <a:lnTo>
                    <a:pt x="253" y="805"/>
                  </a:lnTo>
                  <a:lnTo>
                    <a:pt x="258" y="800"/>
                  </a:lnTo>
                  <a:lnTo>
                    <a:pt x="279" y="795"/>
                  </a:lnTo>
                  <a:lnTo>
                    <a:pt x="284" y="795"/>
                  </a:lnTo>
                  <a:lnTo>
                    <a:pt x="284" y="800"/>
                  </a:lnTo>
                  <a:lnTo>
                    <a:pt x="289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795"/>
                  </a:lnTo>
                  <a:lnTo>
                    <a:pt x="299" y="795"/>
                  </a:lnTo>
                  <a:lnTo>
                    <a:pt x="299" y="790"/>
                  </a:lnTo>
                  <a:lnTo>
                    <a:pt x="304" y="790"/>
                  </a:lnTo>
                  <a:lnTo>
                    <a:pt x="334" y="790"/>
                  </a:lnTo>
                  <a:lnTo>
                    <a:pt x="339" y="790"/>
                  </a:lnTo>
                  <a:lnTo>
                    <a:pt x="339" y="790"/>
                  </a:lnTo>
                  <a:lnTo>
                    <a:pt x="324" y="785"/>
                  </a:lnTo>
                  <a:lnTo>
                    <a:pt x="319" y="780"/>
                  </a:lnTo>
                  <a:lnTo>
                    <a:pt x="309" y="780"/>
                  </a:lnTo>
                  <a:lnTo>
                    <a:pt x="304" y="780"/>
                  </a:lnTo>
                  <a:lnTo>
                    <a:pt x="304" y="780"/>
                  </a:lnTo>
                  <a:lnTo>
                    <a:pt x="304" y="775"/>
                  </a:lnTo>
                  <a:lnTo>
                    <a:pt x="304" y="775"/>
                  </a:lnTo>
                  <a:lnTo>
                    <a:pt x="304" y="775"/>
                  </a:lnTo>
                  <a:lnTo>
                    <a:pt x="304" y="770"/>
                  </a:lnTo>
                  <a:lnTo>
                    <a:pt x="304" y="765"/>
                  </a:lnTo>
                  <a:lnTo>
                    <a:pt x="304" y="765"/>
                  </a:lnTo>
                  <a:lnTo>
                    <a:pt x="304" y="760"/>
                  </a:lnTo>
                  <a:lnTo>
                    <a:pt x="304" y="760"/>
                  </a:lnTo>
                  <a:lnTo>
                    <a:pt x="309" y="755"/>
                  </a:lnTo>
                  <a:lnTo>
                    <a:pt x="309" y="755"/>
                  </a:lnTo>
                  <a:lnTo>
                    <a:pt x="304" y="755"/>
                  </a:lnTo>
                  <a:lnTo>
                    <a:pt x="299" y="760"/>
                  </a:lnTo>
                  <a:lnTo>
                    <a:pt x="294" y="760"/>
                  </a:lnTo>
                  <a:lnTo>
                    <a:pt x="294" y="765"/>
                  </a:lnTo>
                  <a:lnTo>
                    <a:pt x="284" y="775"/>
                  </a:lnTo>
                  <a:lnTo>
                    <a:pt x="268" y="795"/>
                  </a:lnTo>
                  <a:lnTo>
                    <a:pt x="263" y="795"/>
                  </a:lnTo>
                  <a:lnTo>
                    <a:pt x="248" y="795"/>
                  </a:lnTo>
                  <a:lnTo>
                    <a:pt x="243" y="800"/>
                  </a:lnTo>
                  <a:lnTo>
                    <a:pt x="243" y="800"/>
                  </a:lnTo>
                  <a:lnTo>
                    <a:pt x="238" y="805"/>
                  </a:lnTo>
                  <a:lnTo>
                    <a:pt x="238" y="805"/>
                  </a:lnTo>
                  <a:lnTo>
                    <a:pt x="233" y="800"/>
                  </a:lnTo>
                  <a:lnTo>
                    <a:pt x="233" y="800"/>
                  </a:lnTo>
                  <a:lnTo>
                    <a:pt x="233" y="800"/>
                  </a:lnTo>
                  <a:lnTo>
                    <a:pt x="233" y="795"/>
                  </a:lnTo>
                  <a:lnTo>
                    <a:pt x="238" y="795"/>
                  </a:lnTo>
                  <a:lnTo>
                    <a:pt x="243" y="790"/>
                  </a:lnTo>
                  <a:lnTo>
                    <a:pt x="243" y="790"/>
                  </a:lnTo>
                  <a:lnTo>
                    <a:pt x="238" y="790"/>
                  </a:lnTo>
                  <a:lnTo>
                    <a:pt x="223" y="795"/>
                  </a:lnTo>
                  <a:lnTo>
                    <a:pt x="213" y="795"/>
                  </a:lnTo>
                  <a:lnTo>
                    <a:pt x="208" y="790"/>
                  </a:lnTo>
                  <a:lnTo>
                    <a:pt x="208" y="790"/>
                  </a:lnTo>
                  <a:lnTo>
                    <a:pt x="203" y="785"/>
                  </a:lnTo>
                  <a:lnTo>
                    <a:pt x="203" y="785"/>
                  </a:lnTo>
                  <a:lnTo>
                    <a:pt x="198" y="785"/>
                  </a:lnTo>
                  <a:lnTo>
                    <a:pt x="198" y="780"/>
                  </a:lnTo>
                  <a:lnTo>
                    <a:pt x="198" y="775"/>
                  </a:lnTo>
                  <a:lnTo>
                    <a:pt x="198" y="775"/>
                  </a:lnTo>
                  <a:lnTo>
                    <a:pt x="187" y="775"/>
                  </a:lnTo>
                  <a:lnTo>
                    <a:pt x="187" y="775"/>
                  </a:lnTo>
                  <a:lnTo>
                    <a:pt x="193" y="775"/>
                  </a:lnTo>
                  <a:lnTo>
                    <a:pt x="193" y="780"/>
                  </a:lnTo>
                  <a:lnTo>
                    <a:pt x="193" y="780"/>
                  </a:lnTo>
                  <a:lnTo>
                    <a:pt x="193" y="785"/>
                  </a:lnTo>
                  <a:lnTo>
                    <a:pt x="177" y="785"/>
                  </a:lnTo>
                  <a:lnTo>
                    <a:pt x="172" y="790"/>
                  </a:lnTo>
                  <a:lnTo>
                    <a:pt x="167" y="790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57" y="795"/>
                  </a:lnTo>
                  <a:lnTo>
                    <a:pt x="157" y="795"/>
                  </a:lnTo>
                  <a:lnTo>
                    <a:pt x="152" y="800"/>
                  </a:lnTo>
                  <a:lnTo>
                    <a:pt x="122" y="800"/>
                  </a:lnTo>
                  <a:lnTo>
                    <a:pt x="122" y="795"/>
                  </a:lnTo>
                  <a:lnTo>
                    <a:pt x="122" y="795"/>
                  </a:lnTo>
                  <a:lnTo>
                    <a:pt x="132" y="790"/>
                  </a:lnTo>
                  <a:lnTo>
                    <a:pt x="142" y="790"/>
                  </a:lnTo>
                  <a:lnTo>
                    <a:pt x="182" y="760"/>
                  </a:lnTo>
                  <a:lnTo>
                    <a:pt x="182" y="760"/>
                  </a:lnTo>
                  <a:lnTo>
                    <a:pt x="182" y="755"/>
                  </a:lnTo>
                  <a:lnTo>
                    <a:pt x="182" y="755"/>
                  </a:lnTo>
                  <a:lnTo>
                    <a:pt x="187" y="750"/>
                  </a:lnTo>
                  <a:lnTo>
                    <a:pt x="187" y="750"/>
                  </a:lnTo>
                  <a:lnTo>
                    <a:pt x="193" y="750"/>
                  </a:lnTo>
                  <a:lnTo>
                    <a:pt x="198" y="755"/>
                  </a:lnTo>
                  <a:lnTo>
                    <a:pt x="198" y="750"/>
                  </a:lnTo>
                  <a:lnTo>
                    <a:pt x="203" y="750"/>
                  </a:lnTo>
                  <a:lnTo>
                    <a:pt x="208" y="750"/>
                  </a:lnTo>
                  <a:lnTo>
                    <a:pt x="208" y="750"/>
                  </a:lnTo>
                  <a:lnTo>
                    <a:pt x="208" y="750"/>
                  </a:lnTo>
                  <a:lnTo>
                    <a:pt x="208" y="745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35"/>
                  </a:lnTo>
                  <a:lnTo>
                    <a:pt x="213" y="735"/>
                  </a:lnTo>
                  <a:lnTo>
                    <a:pt x="213" y="735"/>
                  </a:lnTo>
                  <a:lnTo>
                    <a:pt x="218" y="729"/>
                  </a:lnTo>
                  <a:lnTo>
                    <a:pt x="218" y="729"/>
                  </a:lnTo>
                  <a:lnTo>
                    <a:pt x="223" y="724"/>
                  </a:lnTo>
                  <a:lnTo>
                    <a:pt x="223" y="724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4"/>
                  </a:lnTo>
                  <a:lnTo>
                    <a:pt x="238" y="704"/>
                  </a:lnTo>
                  <a:lnTo>
                    <a:pt x="243" y="699"/>
                  </a:lnTo>
                  <a:lnTo>
                    <a:pt x="238" y="699"/>
                  </a:lnTo>
                  <a:lnTo>
                    <a:pt x="223" y="694"/>
                  </a:lnTo>
                  <a:lnTo>
                    <a:pt x="218" y="694"/>
                  </a:lnTo>
                  <a:lnTo>
                    <a:pt x="223" y="689"/>
                  </a:lnTo>
                  <a:lnTo>
                    <a:pt x="228" y="689"/>
                  </a:lnTo>
                  <a:lnTo>
                    <a:pt x="233" y="679"/>
                  </a:lnTo>
                  <a:lnTo>
                    <a:pt x="238" y="679"/>
                  </a:lnTo>
                  <a:lnTo>
                    <a:pt x="238" y="674"/>
                  </a:lnTo>
                  <a:lnTo>
                    <a:pt x="238" y="674"/>
                  </a:lnTo>
                  <a:lnTo>
                    <a:pt x="248" y="659"/>
                  </a:lnTo>
                  <a:lnTo>
                    <a:pt x="253" y="654"/>
                  </a:lnTo>
                  <a:lnTo>
                    <a:pt x="258" y="648"/>
                  </a:lnTo>
                  <a:lnTo>
                    <a:pt x="258" y="643"/>
                  </a:lnTo>
                  <a:lnTo>
                    <a:pt x="263" y="638"/>
                  </a:lnTo>
                  <a:lnTo>
                    <a:pt x="268" y="633"/>
                  </a:lnTo>
                  <a:lnTo>
                    <a:pt x="274" y="638"/>
                  </a:lnTo>
                  <a:lnTo>
                    <a:pt x="279" y="648"/>
                  </a:lnTo>
                  <a:lnTo>
                    <a:pt x="284" y="648"/>
                  </a:lnTo>
                  <a:lnTo>
                    <a:pt x="289" y="648"/>
                  </a:lnTo>
                  <a:lnTo>
                    <a:pt x="289" y="648"/>
                  </a:lnTo>
                  <a:lnTo>
                    <a:pt x="294" y="648"/>
                  </a:lnTo>
                  <a:lnTo>
                    <a:pt x="299" y="648"/>
                  </a:lnTo>
                  <a:lnTo>
                    <a:pt x="299" y="643"/>
                  </a:lnTo>
                  <a:lnTo>
                    <a:pt x="299" y="643"/>
                  </a:lnTo>
                  <a:lnTo>
                    <a:pt x="289" y="638"/>
                  </a:lnTo>
                  <a:lnTo>
                    <a:pt x="289" y="638"/>
                  </a:lnTo>
                  <a:lnTo>
                    <a:pt x="304" y="633"/>
                  </a:lnTo>
                  <a:lnTo>
                    <a:pt x="304" y="638"/>
                  </a:lnTo>
                  <a:lnTo>
                    <a:pt x="309" y="643"/>
                  </a:lnTo>
                  <a:lnTo>
                    <a:pt x="314" y="643"/>
                  </a:lnTo>
                  <a:lnTo>
                    <a:pt x="314" y="638"/>
                  </a:lnTo>
                  <a:lnTo>
                    <a:pt x="304" y="633"/>
                  </a:lnTo>
                  <a:lnTo>
                    <a:pt x="304" y="633"/>
                  </a:lnTo>
                  <a:lnTo>
                    <a:pt x="309" y="633"/>
                  </a:lnTo>
                  <a:lnTo>
                    <a:pt x="314" y="638"/>
                  </a:lnTo>
                  <a:lnTo>
                    <a:pt x="314" y="633"/>
                  </a:lnTo>
                  <a:lnTo>
                    <a:pt x="319" y="633"/>
                  </a:lnTo>
                  <a:lnTo>
                    <a:pt x="319" y="633"/>
                  </a:lnTo>
                  <a:lnTo>
                    <a:pt x="319" y="638"/>
                  </a:lnTo>
                  <a:lnTo>
                    <a:pt x="319" y="638"/>
                  </a:lnTo>
                  <a:lnTo>
                    <a:pt x="319" y="643"/>
                  </a:lnTo>
                  <a:lnTo>
                    <a:pt x="324" y="643"/>
                  </a:lnTo>
                  <a:lnTo>
                    <a:pt x="324" y="643"/>
                  </a:lnTo>
                  <a:lnTo>
                    <a:pt x="324" y="638"/>
                  </a:lnTo>
                  <a:lnTo>
                    <a:pt x="324" y="633"/>
                  </a:lnTo>
                  <a:lnTo>
                    <a:pt x="324" y="633"/>
                  </a:lnTo>
                  <a:lnTo>
                    <a:pt x="324" y="628"/>
                  </a:lnTo>
                  <a:lnTo>
                    <a:pt x="329" y="628"/>
                  </a:lnTo>
                  <a:lnTo>
                    <a:pt x="334" y="623"/>
                  </a:lnTo>
                  <a:lnTo>
                    <a:pt x="334" y="623"/>
                  </a:lnTo>
                  <a:lnTo>
                    <a:pt x="329" y="623"/>
                  </a:lnTo>
                  <a:lnTo>
                    <a:pt x="329" y="623"/>
                  </a:lnTo>
                  <a:lnTo>
                    <a:pt x="309" y="623"/>
                  </a:lnTo>
                  <a:lnTo>
                    <a:pt x="309" y="618"/>
                  </a:lnTo>
                  <a:lnTo>
                    <a:pt x="309" y="618"/>
                  </a:lnTo>
                  <a:lnTo>
                    <a:pt x="319" y="618"/>
                  </a:lnTo>
                  <a:lnTo>
                    <a:pt x="324" y="618"/>
                  </a:lnTo>
                  <a:lnTo>
                    <a:pt x="324" y="613"/>
                  </a:lnTo>
                  <a:lnTo>
                    <a:pt x="319" y="613"/>
                  </a:lnTo>
                  <a:lnTo>
                    <a:pt x="319" y="613"/>
                  </a:lnTo>
                  <a:lnTo>
                    <a:pt x="319" y="613"/>
                  </a:lnTo>
                  <a:lnTo>
                    <a:pt x="324" y="608"/>
                  </a:lnTo>
                  <a:lnTo>
                    <a:pt x="329" y="608"/>
                  </a:lnTo>
                  <a:lnTo>
                    <a:pt x="329" y="608"/>
                  </a:lnTo>
                  <a:lnTo>
                    <a:pt x="314" y="603"/>
                  </a:lnTo>
                  <a:lnTo>
                    <a:pt x="309" y="603"/>
                  </a:lnTo>
                  <a:lnTo>
                    <a:pt x="304" y="608"/>
                  </a:lnTo>
                  <a:lnTo>
                    <a:pt x="243" y="603"/>
                  </a:lnTo>
                  <a:lnTo>
                    <a:pt x="238" y="608"/>
                  </a:lnTo>
                  <a:lnTo>
                    <a:pt x="238" y="608"/>
                  </a:lnTo>
                  <a:lnTo>
                    <a:pt x="233" y="608"/>
                  </a:lnTo>
                  <a:lnTo>
                    <a:pt x="223" y="608"/>
                  </a:lnTo>
                  <a:lnTo>
                    <a:pt x="223" y="603"/>
                  </a:lnTo>
                  <a:lnTo>
                    <a:pt x="218" y="603"/>
                  </a:lnTo>
                  <a:lnTo>
                    <a:pt x="218" y="598"/>
                  </a:lnTo>
                  <a:lnTo>
                    <a:pt x="218" y="598"/>
                  </a:lnTo>
                  <a:lnTo>
                    <a:pt x="218" y="593"/>
                  </a:lnTo>
                  <a:lnTo>
                    <a:pt x="218" y="588"/>
                  </a:lnTo>
                  <a:lnTo>
                    <a:pt x="218" y="588"/>
                  </a:lnTo>
                  <a:lnTo>
                    <a:pt x="213" y="593"/>
                  </a:lnTo>
                  <a:lnTo>
                    <a:pt x="213" y="598"/>
                  </a:lnTo>
                  <a:lnTo>
                    <a:pt x="208" y="603"/>
                  </a:lnTo>
                  <a:lnTo>
                    <a:pt x="208" y="603"/>
                  </a:lnTo>
                  <a:lnTo>
                    <a:pt x="203" y="598"/>
                  </a:lnTo>
                  <a:lnTo>
                    <a:pt x="203" y="598"/>
                  </a:lnTo>
                  <a:lnTo>
                    <a:pt x="208" y="593"/>
                  </a:lnTo>
                  <a:lnTo>
                    <a:pt x="208" y="578"/>
                  </a:lnTo>
                  <a:lnTo>
                    <a:pt x="213" y="573"/>
                  </a:lnTo>
                  <a:lnTo>
                    <a:pt x="213" y="578"/>
                  </a:lnTo>
                  <a:lnTo>
                    <a:pt x="213" y="578"/>
                  </a:lnTo>
                  <a:lnTo>
                    <a:pt x="218" y="578"/>
                  </a:lnTo>
                  <a:lnTo>
                    <a:pt x="218" y="578"/>
                  </a:lnTo>
                  <a:lnTo>
                    <a:pt x="218" y="573"/>
                  </a:lnTo>
                  <a:lnTo>
                    <a:pt x="218" y="573"/>
                  </a:lnTo>
                  <a:lnTo>
                    <a:pt x="218" y="573"/>
                  </a:lnTo>
                  <a:lnTo>
                    <a:pt x="213" y="562"/>
                  </a:lnTo>
                  <a:lnTo>
                    <a:pt x="218" y="562"/>
                  </a:lnTo>
                  <a:lnTo>
                    <a:pt x="223" y="557"/>
                  </a:lnTo>
                  <a:lnTo>
                    <a:pt x="218" y="557"/>
                  </a:lnTo>
                  <a:lnTo>
                    <a:pt x="213" y="557"/>
                  </a:lnTo>
                  <a:lnTo>
                    <a:pt x="213" y="562"/>
                  </a:lnTo>
                  <a:lnTo>
                    <a:pt x="213" y="562"/>
                  </a:lnTo>
                  <a:lnTo>
                    <a:pt x="213" y="567"/>
                  </a:lnTo>
                  <a:lnTo>
                    <a:pt x="208" y="573"/>
                  </a:lnTo>
                  <a:lnTo>
                    <a:pt x="208" y="573"/>
                  </a:lnTo>
                  <a:lnTo>
                    <a:pt x="203" y="573"/>
                  </a:lnTo>
                  <a:lnTo>
                    <a:pt x="203" y="567"/>
                  </a:lnTo>
                  <a:lnTo>
                    <a:pt x="208" y="562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3" y="557"/>
                  </a:lnTo>
                  <a:lnTo>
                    <a:pt x="203" y="557"/>
                  </a:lnTo>
                  <a:lnTo>
                    <a:pt x="198" y="557"/>
                  </a:lnTo>
                  <a:lnTo>
                    <a:pt x="198" y="562"/>
                  </a:lnTo>
                  <a:lnTo>
                    <a:pt x="193" y="567"/>
                  </a:lnTo>
                  <a:lnTo>
                    <a:pt x="187" y="573"/>
                  </a:lnTo>
                  <a:lnTo>
                    <a:pt x="187" y="578"/>
                  </a:lnTo>
                  <a:lnTo>
                    <a:pt x="177" y="578"/>
                  </a:lnTo>
                  <a:lnTo>
                    <a:pt x="172" y="578"/>
                  </a:lnTo>
                  <a:lnTo>
                    <a:pt x="172" y="573"/>
                  </a:lnTo>
                  <a:lnTo>
                    <a:pt x="167" y="573"/>
                  </a:lnTo>
                  <a:lnTo>
                    <a:pt x="162" y="573"/>
                  </a:lnTo>
                  <a:lnTo>
                    <a:pt x="157" y="573"/>
                  </a:lnTo>
                  <a:lnTo>
                    <a:pt x="157" y="567"/>
                  </a:lnTo>
                  <a:lnTo>
                    <a:pt x="162" y="567"/>
                  </a:lnTo>
                  <a:lnTo>
                    <a:pt x="162" y="562"/>
                  </a:lnTo>
                  <a:lnTo>
                    <a:pt x="162" y="562"/>
                  </a:lnTo>
                  <a:lnTo>
                    <a:pt x="162" y="557"/>
                  </a:lnTo>
                  <a:lnTo>
                    <a:pt x="167" y="557"/>
                  </a:lnTo>
                  <a:lnTo>
                    <a:pt x="167" y="557"/>
                  </a:lnTo>
                  <a:lnTo>
                    <a:pt x="172" y="557"/>
                  </a:lnTo>
                  <a:lnTo>
                    <a:pt x="177" y="552"/>
                  </a:lnTo>
                  <a:lnTo>
                    <a:pt x="182" y="552"/>
                  </a:lnTo>
                  <a:lnTo>
                    <a:pt x="182" y="552"/>
                  </a:lnTo>
                  <a:lnTo>
                    <a:pt x="177" y="547"/>
                  </a:lnTo>
                  <a:lnTo>
                    <a:pt x="177" y="547"/>
                  </a:lnTo>
                  <a:lnTo>
                    <a:pt x="182" y="547"/>
                  </a:lnTo>
                  <a:lnTo>
                    <a:pt x="182" y="542"/>
                  </a:lnTo>
                  <a:lnTo>
                    <a:pt x="177" y="542"/>
                  </a:lnTo>
                  <a:lnTo>
                    <a:pt x="177" y="542"/>
                  </a:lnTo>
                  <a:lnTo>
                    <a:pt x="172" y="547"/>
                  </a:lnTo>
                  <a:lnTo>
                    <a:pt x="172" y="547"/>
                  </a:lnTo>
                  <a:lnTo>
                    <a:pt x="167" y="552"/>
                  </a:lnTo>
                  <a:lnTo>
                    <a:pt x="167" y="547"/>
                  </a:lnTo>
                  <a:lnTo>
                    <a:pt x="167" y="547"/>
                  </a:lnTo>
                  <a:lnTo>
                    <a:pt x="167" y="542"/>
                  </a:lnTo>
                  <a:lnTo>
                    <a:pt x="172" y="542"/>
                  </a:lnTo>
                  <a:lnTo>
                    <a:pt x="172" y="537"/>
                  </a:lnTo>
                  <a:lnTo>
                    <a:pt x="172" y="537"/>
                  </a:lnTo>
                  <a:lnTo>
                    <a:pt x="167" y="542"/>
                  </a:lnTo>
                  <a:lnTo>
                    <a:pt x="167" y="542"/>
                  </a:lnTo>
                  <a:lnTo>
                    <a:pt x="167" y="542"/>
                  </a:lnTo>
                  <a:lnTo>
                    <a:pt x="162" y="542"/>
                  </a:lnTo>
                  <a:lnTo>
                    <a:pt x="162" y="542"/>
                  </a:lnTo>
                  <a:lnTo>
                    <a:pt x="162" y="537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7" y="547"/>
                  </a:lnTo>
                  <a:lnTo>
                    <a:pt x="157" y="552"/>
                  </a:lnTo>
                  <a:lnTo>
                    <a:pt x="157" y="552"/>
                  </a:lnTo>
                  <a:lnTo>
                    <a:pt x="152" y="552"/>
                  </a:lnTo>
                  <a:lnTo>
                    <a:pt x="152" y="552"/>
                  </a:lnTo>
                  <a:lnTo>
                    <a:pt x="142" y="552"/>
                  </a:lnTo>
                  <a:lnTo>
                    <a:pt x="142" y="552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7" y="542"/>
                  </a:lnTo>
                  <a:lnTo>
                    <a:pt x="137" y="542"/>
                  </a:lnTo>
                  <a:lnTo>
                    <a:pt x="132" y="542"/>
                  </a:lnTo>
                  <a:lnTo>
                    <a:pt x="127" y="542"/>
                  </a:lnTo>
                  <a:lnTo>
                    <a:pt x="122" y="537"/>
                  </a:lnTo>
                  <a:lnTo>
                    <a:pt x="122" y="537"/>
                  </a:lnTo>
                  <a:lnTo>
                    <a:pt x="117" y="537"/>
                  </a:lnTo>
                  <a:lnTo>
                    <a:pt x="117" y="537"/>
                  </a:lnTo>
                  <a:lnTo>
                    <a:pt x="111" y="537"/>
                  </a:lnTo>
                  <a:lnTo>
                    <a:pt x="117" y="532"/>
                  </a:lnTo>
                  <a:lnTo>
                    <a:pt x="117" y="532"/>
                  </a:lnTo>
                  <a:lnTo>
                    <a:pt x="122" y="527"/>
                  </a:lnTo>
                  <a:lnTo>
                    <a:pt x="122" y="527"/>
                  </a:lnTo>
                  <a:lnTo>
                    <a:pt x="132" y="532"/>
                  </a:lnTo>
                  <a:lnTo>
                    <a:pt x="132" y="532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2" y="522"/>
                  </a:lnTo>
                  <a:lnTo>
                    <a:pt x="132" y="522"/>
                  </a:lnTo>
                  <a:lnTo>
                    <a:pt x="132" y="517"/>
                  </a:lnTo>
                  <a:lnTo>
                    <a:pt x="137" y="522"/>
                  </a:lnTo>
                  <a:lnTo>
                    <a:pt x="142" y="522"/>
                  </a:lnTo>
                  <a:lnTo>
                    <a:pt x="142" y="522"/>
                  </a:lnTo>
                  <a:lnTo>
                    <a:pt x="147" y="522"/>
                  </a:lnTo>
                  <a:lnTo>
                    <a:pt x="142" y="522"/>
                  </a:lnTo>
                  <a:lnTo>
                    <a:pt x="137" y="517"/>
                  </a:lnTo>
                  <a:lnTo>
                    <a:pt x="127" y="517"/>
                  </a:lnTo>
                  <a:lnTo>
                    <a:pt x="127" y="512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2" y="502"/>
                  </a:lnTo>
                  <a:lnTo>
                    <a:pt x="122" y="497"/>
                  </a:lnTo>
                  <a:lnTo>
                    <a:pt x="117" y="502"/>
                  </a:lnTo>
                  <a:lnTo>
                    <a:pt x="117" y="502"/>
                  </a:lnTo>
                  <a:lnTo>
                    <a:pt x="111" y="497"/>
                  </a:lnTo>
                  <a:lnTo>
                    <a:pt x="117" y="497"/>
                  </a:lnTo>
                  <a:lnTo>
                    <a:pt x="122" y="497"/>
                  </a:lnTo>
                  <a:lnTo>
                    <a:pt x="127" y="497"/>
                  </a:lnTo>
                  <a:lnTo>
                    <a:pt x="132" y="497"/>
                  </a:lnTo>
                  <a:lnTo>
                    <a:pt x="132" y="497"/>
                  </a:lnTo>
                  <a:lnTo>
                    <a:pt x="132" y="492"/>
                  </a:lnTo>
                  <a:lnTo>
                    <a:pt x="132" y="492"/>
                  </a:lnTo>
                  <a:lnTo>
                    <a:pt x="137" y="492"/>
                  </a:lnTo>
                  <a:lnTo>
                    <a:pt x="147" y="497"/>
                  </a:lnTo>
                  <a:lnTo>
                    <a:pt x="147" y="497"/>
                  </a:lnTo>
                  <a:lnTo>
                    <a:pt x="147" y="502"/>
                  </a:lnTo>
                  <a:lnTo>
                    <a:pt x="152" y="502"/>
                  </a:lnTo>
                  <a:lnTo>
                    <a:pt x="152" y="497"/>
                  </a:lnTo>
                  <a:lnTo>
                    <a:pt x="157" y="497"/>
                  </a:lnTo>
                  <a:lnTo>
                    <a:pt x="147" y="486"/>
                  </a:lnTo>
                  <a:lnTo>
                    <a:pt x="142" y="486"/>
                  </a:lnTo>
                  <a:lnTo>
                    <a:pt x="152" y="486"/>
                  </a:lnTo>
                  <a:lnTo>
                    <a:pt x="162" y="486"/>
                  </a:lnTo>
                  <a:lnTo>
                    <a:pt x="172" y="486"/>
                  </a:lnTo>
                  <a:lnTo>
                    <a:pt x="177" y="481"/>
                  </a:lnTo>
                  <a:lnTo>
                    <a:pt x="177" y="481"/>
                  </a:lnTo>
                  <a:lnTo>
                    <a:pt x="182" y="486"/>
                  </a:lnTo>
                  <a:lnTo>
                    <a:pt x="182" y="486"/>
                  </a:lnTo>
                  <a:lnTo>
                    <a:pt x="193" y="492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03" y="486"/>
                  </a:lnTo>
                  <a:lnTo>
                    <a:pt x="193" y="486"/>
                  </a:lnTo>
                  <a:lnTo>
                    <a:pt x="182" y="486"/>
                  </a:lnTo>
                  <a:lnTo>
                    <a:pt x="172" y="471"/>
                  </a:lnTo>
                  <a:lnTo>
                    <a:pt x="172" y="461"/>
                  </a:lnTo>
                  <a:lnTo>
                    <a:pt x="172" y="456"/>
                  </a:lnTo>
                  <a:lnTo>
                    <a:pt x="172" y="451"/>
                  </a:lnTo>
                  <a:lnTo>
                    <a:pt x="177" y="446"/>
                  </a:lnTo>
                  <a:lnTo>
                    <a:pt x="177" y="441"/>
                  </a:lnTo>
                  <a:lnTo>
                    <a:pt x="177" y="436"/>
                  </a:lnTo>
                  <a:lnTo>
                    <a:pt x="182" y="436"/>
                  </a:lnTo>
                  <a:lnTo>
                    <a:pt x="187" y="436"/>
                  </a:lnTo>
                  <a:lnTo>
                    <a:pt x="193" y="436"/>
                  </a:lnTo>
                  <a:lnTo>
                    <a:pt x="198" y="436"/>
                  </a:lnTo>
                  <a:lnTo>
                    <a:pt x="198" y="436"/>
                  </a:lnTo>
                  <a:lnTo>
                    <a:pt x="198" y="436"/>
                  </a:lnTo>
                  <a:lnTo>
                    <a:pt x="203" y="436"/>
                  </a:lnTo>
                  <a:lnTo>
                    <a:pt x="203" y="436"/>
                  </a:lnTo>
                  <a:lnTo>
                    <a:pt x="238" y="436"/>
                  </a:lnTo>
                  <a:lnTo>
                    <a:pt x="238" y="436"/>
                  </a:lnTo>
                  <a:lnTo>
                    <a:pt x="233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6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33" y="421"/>
                  </a:lnTo>
                  <a:lnTo>
                    <a:pt x="233" y="421"/>
                  </a:lnTo>
                  <a:lnTo>
                    <a:pt x="243" y="416"/>
                  </a:lnTo>
                  <a:lnTo>
                    <a:pt x="238" y="416"/>
                  </a:lnTo>
                  <a:lnTo>
                    <a:pt x="238" y="416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43" y="411"/>
                  </a:lnTo>
                  <a:lnTo>
                    <a:pt x="243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3" y="405"/>
                  </a:lnTo>
                  <a:lnTo>
                    <a:pt x="208" y="400"/>
                  </a:lnTo>
                  <a:lnTo>
                    <a:pt x="187" y="411"/>
                  </a:lnTo>
                  <a:lnTo>
                    <a:pt x="177" y="411"/>
                  </a:lnTo>
                  <a:lnTo>
                    <a:pt x="172" y="405"/>
                  </a:lnTo>
                  <a:lnTo>
                    <a:pt x="177" y="400"/>
                  </a:lnTo>
                  <a:lnTo>
                    <a:pt x="177" y="395"/>
                  </a:lnTo>
                  <a:lnTo>
                    <a:pt x="182" y="390"/>
                  </a:lnTo>
                  <a:lnTo>
                    <a:pt x="182" y="390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0"/>
                  </a:lnTo>
                  <a:lnTo>
                    <a:pt x="193" y="380"/>
                  </a:lnTo>
                  <a:lnTo>
                    <a:pt x="193" y="380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95"/>
                  </a:lnTo>
                  <a:lnTo>
                    <a:pt x="203" y="395"/>
                  </a:lnTo>
                  <a:lnTo>
                    <a:pt x="203" y="395"/>
                  </a:lnTo>
                  <a:lnTo>
                    <a:pt x="203" y="395"/>
                  </a:lnTo>
                  <a:lnTo>
                    <a:pt x="203" y="390"/>
                  </a:lnTo>
                  <a:lnTo>
                    <a:pt x="203" y="385"/>
                  </a:lnTo>
                  <a:lnTo>
                    <a:pt x="203" y="385"/>
                  </a:lnTo>
                  <a:lnTo>
                    <a:pt x="203" y="380"/>
                  </a:lnTo>
                  <a:lnTo>
                    <a:pt x="203" y="380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80"/>
                  </a:lnTo>
                  <a:lnTo>
                    <a:pt x="198" y="375"/>
                  </a:lnTo>
                  <a:lnTo>
                    <a:pt x="198" y="370"/>
                  </a:lnTo>
                  <a:lnTo>
                    <a:pt x="198" y="370"/>
                  </a:lnTo>
                  <a:lnTo>
                    <a:pt x="193" y="370"/>
                  </a:lnTo>
                  <a:lnTo>
                    <a:pt x="193" y="370"/>
                  </a:lnTo>
                  <a:lnTo>
                    <a:pt x="193" y="370"/>
                  </a:lnTo>
                  <a:lnTo>
                    <a:pt x="193" y="365"/>
                  </a:lnTo>
                  <a:lnTo>
                    <a:pt x="193" y="365"/>
                  </a:lnTo>
                  <a:lnTo>
                    <a:pt x="187" y="365"/>
                  </a:lnTo>
                  <a:lnTo>
                    <a:pt x="187" y="360"/>
                  </a:lnTo>
                  <a:lnTo>
                    <a:pt x="187" y="355"/>
                  </a:lnTo>
                  <a:lnTo>
                    <a:pt x="187" y="350"/>
                  </a:lnTo>
                  <a:lnTo>
                    <a:pt x="193" y="350"/>
                  </a:lnTo>
                  <a:lnTo>
                    <a:pt x="193" y="350"/>
                  </a:lnTo>
                  <a:lnTo>
                    <a:pt x="198" y="350"/>
                  </a:lnTo>
                  <a:lnTo>
                    <a:pt x="193" y="345"/>
                  </a:lnTo>
                  <a:lnTo>
                    <a:pt x="193" y="345"/>
                  </a:lnTo>
                  <a:lnTo>
                    <a:pt x="198" y="345"/>
                  </a:lnTo>
                  <a:lnTo>
                    <a:pt x="198" y="340"/>
                  </a:lnTo>
                  <a:lnTo>
                    <a:pt x="198" y="340"/>
                  </a:lnTo>
                  <a:lnTo>
                    <a:pt x="203" y="335"/>
                  </a:lnTo>
                  <a:lnTo>
                    <a:pt x="203" y="335"/>
                  </a:lnTo>
                  <a:lnTo>
                    <a:pt x="198" y="335"/>
                  </a:lnTo>
                  <a:lnTo>
                    <a:pt x="193" y="335"/>
                  </a:lnTo>
                  <a:lnTo>
                    <a:pt x="198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87" y="345"/>
                  </a:lnTo>
                  <a:lnTo>
                    <a:pt x="182" y="350"/>
                  </a:lnTo>
                  <a:lnTo>
                    <a:pt x="177" y="345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87" y="335"/>
                  </a:lnTo>
                  <a:lnTo>
                    <a:pt x="193" y="335"/>
                  </a:lnTo>
                  <a:lnTo>
                    <a:pt x="187" y="330"/>
                  </a:lnTo>
                  <a:lnTo>
                    <a:pt x="182" y="324"/>
                  </a:lnTo>
                  <a:lnTo>
                    <a:pt x="182" y="319"/>
                  </a:lnTo>
                  <a:lnTo>
                    <a:pt x="182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19"/>
                  </a:lnTo>
                  <a:lnTo>
                    <a:pt x="182" y="314"/>
                  </a:lnTo>
                  <a:lnTo>
                    <a:pt x="182" y="314"/>
                  </a:lnTo>
                  <a:lnTo>
                    <a:pt x="187" y="314"/>
                  </a:lnTo>
                  <a:lnTo>
                    <a:pt x="187" y="314"/>
                  </a:lnTo>
                  <a:lnTo>
                    <a:pt x="187" y="309"/>
                  </a:lnTo>
                  <a:lnTo>
                    <a:pt x="182" y="304"/>
                  </a:lnTo>
                  <a:lnTo>
                    <a:pt x="177" y="299"/>
                  </a:lnTo>
                  <a:lnTo>
                    <a:pt x="172" y="304"/>
                  </a:lnTo>
                  <a:lnTo>
                    <a:pt x="177" y="309"/>
                  </a:lnTo>
                  <a:lnTo>
                    <a:pt x="172" y="309"/>
                  </a:lnTo>
                  <a:lnTo>
                    <a:pt x="172" y="309"/>
                  </a:lnTo>
                  <a:lnTo>
                    <a:pt x="167" y="309"/>
                  </a:lnTo>
                  <a:lnTo>
                    <a:pt x="167" y="314"/>
                  </a:lnTo>
                  <a:lnTo>
                    <a:pt x="172" y="314"/>
                  </a:lnTo>
                  <a:lnTo>
                    <a:pt x="167" y="314"/>
                  </a:lnTo>
                  <a:lnTo>
                    <a:pt x="167" y="314"/>
                  </a:lnTo>
                  <a:lnTo>
                    <a:pt x="167" y="314"/>
                  </a:lnTo>
                  <a:lnTo>
                    <a:pt x="162" y="314"/>
                  </a:lnTo>
                  <a:lnTo>
                    <a:pt x="162" y="319"/>
                  </a:lnTo>
                  <a:lnTo>
                    <a:pt x="162" y="319"/>
                  </a:lnTo>
                  <a:lnTo>
                    <a:pt x="162" y="319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57" y="330"/>
                  </a:lnTo>
                  <a:lnTo>
                    <a:pt x="162" y="330"/>
                  </a:lnTo>
                  <a:lnTo>
                    <a:pt x="162" y="335"/>
                  </a:lnTo>
                  <a:lnTo>
                    <a:pt x="162" y="335"/>
                  </a:lnTo>
                  <a:lnTo>
                    <a:pt x="157" y="335"/>
                  </a:lnTo>
                  <a:lnTo>
                    <a:pt x="157" y="335"/>
                  </a:lnTo>
                  <a:lnTo>
                    <a:pt x="152" y="335"/>
                  </a:lnTo>
                  <a:lnTo>
                    <a:pt x="152" y="330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7" y="314"/>
                  </a:lnTo>
                  <a:lnTo>
                    <a:pt x="162" y="309"/>
                  </a:lnTo>
                  <a:lnTo>
                    <a:pt x="162" y="304"/>
                  </a:lnTo>
                  <a:lnTo>
                    <a:pt x="162" y="304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2" y="299"/>
                  </a:lnTo>
                  <a:lnTo>
                    <a:pt x="162" y="294"/>
                  </a:lnTo>
                  <a:lnTo>
                    <a:pt x="157" y="294"/>
                  </a:lnTo>
                  <a:lnTo>
                    <a:pt x="162" y="294"/>
                  </a:lnTo>
                  <a:lnTo>
                    <a:pt x="162" y="289"/>
                  </a:lnTo>
                  <a:lnTo>
                    <a:pt x="167" y="289"/>
                  </a:lnTo>
                  <a:lnTo>
                    <a:pt x="167" y="284"/>
                  </a:lnTo>
                  <a:lnTo>
                    <a:pt x="172" y="284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82" y="279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93" y="289"/>
                  </a:lnTo>
                  <a:lnTo>
                    <a:pt x="193" y="284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198" y="299"/>
                  </a:lnTo>
                  <a:lnTo>
                    <a:pt x="193" y="299"/>
                  </a:lnTo>
                  <a:lnTo>
                    <a:pt x="187" y="299"/>
                  </a:lnTo>
                  <a:lnTo>
                    <a:pt x="182" y="294"/>
                  </a:lnTo>
                  <a:lnTo>
                    <a:pt x="182" y="299"/>
                  </a:lnTo>
                  <a:lnTo>
                    <a:pt x="182" y="304"/>
                  </a:lnTo>
                  <a:lnTo>
                    <a:pt x="187" y="304"/>
                  </a:lnTo>
                  <a:lnTo>
                    <a:pt x="193" y="304"/>
                  </a:lnTo>
                  <a:lnTo>
                    <a:pt x="193" y="309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3" y="299"/>
                  </a:lnTo>
                  <a:lnTo>
                    <a:pt x="203" y="299"/>
                  </a:lnTo>
                  <a:lnTo>
                    <a:pt x="203" y="294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13" y="289"/>
                  </a:lnTo>
                  <a:lnTo>
                    <a:pt x="218" y="294"/>
                  </a:lnTo>
                  <a:lnTo>
                    <a:pt x="223" y="294"/>
                  </a:lnTo>
                  <a:lnTo>
                    <a:pt x="223" y="294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23" y="289"/>
                  </a:lnTo>
                  <a:lnTo>
                    <a:pt x="223" y="284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08" y="274"/>
                  </a:lnTo>
                  <a:lnTo>
                    <a:pt x="213" y="274"/>
                  </a:lnTo>
                  <a:lnTo>
                    <a:pt x="223" y="269"/>
                  </a:lnTo>
                  <a:lnTo>
                    <a:pt x="223" y="274"/>
                  </a:lnTo>
                  <a:lnTo>
                    <a:pt x="233" y="274"/>
                  </a:lnTo>
                  <a:lnTo>
                    <a:pt x="233" y="279"/>
                  </a:lnTo>
                  <a:lnTo>
                    <a:pt x="263" y="284"/>
                  </a:lnTo>
                  <a:lnTo>
                    <a:pt x="268" y="284"/>
                  </a:lnTo>
                  <a:lnTo>
                    <a:pt x="268" y="284"/>
                  </a:lnTo>
                  <a:lnTo>
                    <a:pt x="274" y="284"/>
                  </a:lnTo>
                  <a:lnTo>
                    <a:pt x="274" y="284"/>
                  </a:lnTo>
                  <a:lnTo>
                    <a:pt x="274" y="284"/>
                  </a:lnTo>
                  <a:lnTo>
                    <a:pt x="279" y="289"/>
                  </a:lnTo>
                  <a:lnTo>
                    <a:pt x="289" y="289"/>
                  </a:lnTo>
                  <a:lnTo>
                    <a:pt x="294" y="289"/>
                  </a:lnTo>
                  <a:lnTo>
                    <a:pt x="294" y="289"/>
                  </a:lnTo>
                  <a:lnTo>
                    <a:pt x="294" y="289"/>
                  </a:lnTo>
                  <a:lnTo>
                    <a:pt x="299" y="284"/>
                  </a:lnTo>
                  <a:lnTo>
                    <a:pt x="299" y="284"/>
                  </a:lnTo>
                  <a:lnTo>
                    <a:pt x="304" y="284"/>
                  </a:lnTo>
                  <a:lnTo>
                    <a:pt x="309" y="289"/>
                  </a:lnTo>
                  <a:lnTo>
                    <a:pt x="309" y="289"/>
                  </a:lnTo>
                  <a:lnTo>
                    <a:pt x="314" y="294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9" y="299"/>
                  </a:lnTo>
                  <a:lnTo>
                    <a:pt x="319" y="299"/>
                  </a:lnTo>
                  <a:lnTo>
                    <a:pt x="319" y="299"/>
                  </a:lnTo>
                  <a:lnTo>
                    <a:pt x="319" y="304"/>
                  </a:lnTo>
                  <a:lnTo>
                    <a:pt x="319" y="304"/>
                  </a:lnTo>
                  <a:lnTo>
                    <a:pt x="319" y="304"/>
                  </a:lnTo>
                  <a:lnTo>
                    <a:pt x="319" y="309"/>
                  </a:lnTo>
                  <a:lnTo>
                    <a:pt x="319" y="309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19" y="319"/>
                  </a:lnTo>
                  <a:lnTo>
                    <a:pt x="324" y="324"/>
                  </a:lnTo>
                  <a:lnTo>
                    <a:pt x="324" y="330"/>
                  </a:lnTo>
                  <a:lnTo>
                    <a:pt x="329" y="335"/>
                  </a:lnTo>
                  <a:lnTo>
                    <a:pt x="324" y="340"/>
                  </a:lnTo>
                  <a:lnTo>
                    <a:pt x="329" y="340"/>
                  </a:lnTo>
                  <a:lnTo>
                    <a:pt x="329" y="335"/>
                  </a:lnTo>
                  <a:lnTo>
                    <a:pt x="329" y="330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34" y="319"/>
                  </a:lnTo>
                  <a:lnTo>
                    <a:pt x="339" y="319"/>
                  </a:lnTo>
                  <a:lnTo>
                    <a:pt x="344" y="314"/>
                  </a:lnTo>
                  <a:lnTo>
                    <a:pt x="344" y="304"/>
                  </a:lnTo>
                  <a:lnTo>
                    <a:pt x="349" y="299"/>
                  </a:lnTo>
                  <a:lnTo>
                    <a:pt x="355" y="299"/>
                  </a:lnTo>
                  <a:lnTo>
                    <a:pt x="365" y="304"/>
                  </a:lnTo>
                  <a:lnTo>
                    <a:pt x="365" y="304"/>
                  </a:lnTo>
                  <a:lnTo>
                    <a:pt x="365" y="304"/>
                  </a:lnTo>
                  <a:lnTo>
                    <a:pt x="370" y="299"/>
                  </a:lnTo>
                  <a:lnTo>
                    <a:pt x="370" y="304"/>
                  </a:lnTo>
                  <a:lnTo>
                    <a:pt x="375" y="304"/>
                  </a:lnTo>
                  <a:lnTo>
                    <a:pt x="375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90" y="314"/>
                  </a:lnTo>
                  <a:lnTo>
                    <a:pt x="395" y="309"/>
                  </a:lnTo>
                  <a:lnTo>
                    <a:pt x="400" y="309"/>
                  </a:lnTo>
                  <a:lnTo>
                    <a:pt x="400" y="314"/>
                  </a:lnTo>
                  <a:lnTo>
                    <a:pt x="415" y="314"/>
                  </a:lnTo>
                  <a:lnTo>
                    <a:pt x="420" y="314"/>
                  </a:lnTo>
                  <a:lnTo>
                    <a:pt x="420" y="319"/>
                  </a:lnTo>
                  <a:lnTo>
                    <a:pt x="420" y="319"/>
                  </a:lnTo>
                  <a:lnTo>
                    <a:pt x="420" y="324"/>
                  </a:lnTo>
                  <a:lnTo>
                    <a:pt x="425" y="330"/>
                  </a:lnTo>
                  <a:lnTo>
                    <a:pt x="425" y="330"/>
                  </a:lnTo>
                  <a:lnTo>
                    <a:pt x="431" y="335"/>
                  </a:lnTo>
                  <a:lnTo>
                    <a:pt x="431" y="335"/>
                  </a:lnTo>
                  <a:lnTo>
                    <a:pt x="436" y="335"/>
                  </a:lnTo>
                  <a:lnTo>
                    <a:pt x="441" y="335"/>
                  </a:lnTo>
                  <a:lnTo>
                    <a:pt x="441" y="335"/>
                  </a:lnTo>
                  <a:lnTo>
                    <a:pt x="436" y="330"/>
                  </a:lnTo>
                  <a:lnTo>
                    <a:pt x="436" y="330"/>
                  </a:lnTo>
                  <a:lnTo>
                    <a:pt x="431" y="330"/>
                  </a:lnTo>
                  <a:lnTo>
                    <a:pt x="431" y="324"/>
                  </a:lnTo>
                  <a:lnTo>
                    <a:pt x="431" y="319"/>
                  </a:lnTo>
                  <a:lnTo>
                    <a:pt x="431" y="319"/>
                  </a:lnTo>
                  <a:lnTo>
                    <a:pt x="425" y="319"/>
                  </a:lnTo>
                  <a:lnTo>
                    <a:pt x="420" y="319"/>
                  </a:lnTo>
                  <a:lnTo>
                    <a:pt x="420" y="314"/>
                  </a:lnTo>
                  <a:lnTo>
                    <a:pt x="425" y="314"/>
                  </a:lnTo>
                  <a:lnTo>
                    <a:pt x="425" y="309"/>
                  </a:lnTo>
                  <a:lnTo>
                    <a:pt x="431" y="309"/>
                  </a:lnTo>
                  <a:lnTo>
                    <a:pt x="431" y="314"/>
                  </a:lnTo>
                  <a:lnTo>
                    <a:pt x="436" y="314"/>
                  </a:lnTo>
                  <a:lnTo>
                    <a:pt x="436" y="314"/>
                  </a:lnTo>
                  <a:lnTo>
                    <a:pt x="436" y="309"/>
                  </a:lnTo>
                  <a:lnTo>
                    <a:pt x="451" y="314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1" y="304"/>
                  </a:lnTo>
                  <a:lnTo>
                    <a:pt x="441" y="304"/>
                  </a:lnTo>
                  <a:lnTo>
                    <a:pt x="436" y="304"/>
                  </a:lnTo>
                  <a:lnTo>
                    <a:pt x="436" y="304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41" y="304"/>
                  </a:lnTo>
                  <a:lnTo>
                    <a:pt x="446" y="299"/>
                  </a:lnTo>
                  <a:lnTo>
                    <a:pt x="441" y="299"/>
                  </a:lnTo>
                  <a:lnTo>
                    <a:pt x="441" y="294"/>
                  </a:lnTo>
                  <a:lnTo>
                    <a:pt x="436" y="294"/>
                  </a:lnTo>
                  <a:lnTo>
                    <a:pt x="420" y="294"/>
                  </a:lnTo>
                  <a:lnTo>
                    <a:pt x="415" y="289"/>
                  </a:lnTo>
                  <a:lnTo>
                    <a:pt x="415" y="289"/>
                  </a:lnTo>
                  <a:lnTo>
                    <a:pt x="420" y="284"/>
                  </a:lnTo>
                  <a:lnTo>
                    <a:pt x="420" y="284"/>
                  </a:lnTo>
                  <a:lnTo>
                    <a:pt x="425" y="284"/>
                  </a:lnTo>
                  <a:lnTo>
                    <a:pt x="431" y="284"/>
                  </a:lnTo>
                  <a:lnTo>
                    <a:pt x="451" y="269"/>
                  </a:lnTo>
                  <a:lnTo>
                    <a:pt x="456" y="269"/>
                  </a:lnTo>
                  <a:lnTo>
                    <a:pt x="456" y="269"/>
                  </a:lnTo>
                  <a:lnTo>
                    <a:pt x="456" y="269"/>
                  </a:lnTo>
                  <a:lnTo>
                    <a:pt x="456" y="259"/>
                  </a:lnTo>
                  <a:lnTo>
                    <a:pt x="456" y="254"/>
                  </a:lnTo>
                  <a:lnTo>
                    <a:pt x="461" y="259"/>
                  </a:lnTo>
                  <a:lnTo>
                    <a:pt x="461" y="259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6" y="259"/>
                  </a:lnTo>
                  <a:lnTo>
                    <a:pt x="471" y="259"/>
                  </a:lnTo>
                  <a:lnTo>
                    <a:pt x="491" y="259"/>
                  </a:lnTo>
                  <a:lnTo>
                    <a:pt x="496" y="254"/>
                  </a:lnTo>
                  <a:lnTo>
                    <a:pt x="501" y="254"/>
                  </a:lnTo>
                  <a:lnTo>
                    <a:pt x="501" y="249"/>
                  </a:lnTo>
                  <a:lnTo>
                    <a:pt x="496" y="249"/>
                  </a:lnTo>
                  <a:lnTo>
                    <a:pt x="496" y="249"/>
                  </a:lnTo>
                  <a:lnTo>
                    <a:pt x="491" y="243"/>
                  </a:lnTo>
                  <a:lnTo>
                    <a:pt x="506" y="238"/>
                  </a:lnTo>
                  <a:lnTo>
                    <a:pt x="506" y="233"/>
                  </a:lnTo>
                  <a:lnTo>
                    <a:pt x="512" y="223"/>
                  </a:lnTo>
                  <a:lnTo>
                    <a:pt x="512" y="218"/>
                  </a:lnTo>
                  <a:lnTo>
                    <a:pt x="517" y="218"/>
                  </a:lnTo>
                  <a:lnTo>
                    <a:pt x="517" y="218"/>
                  </a:lnTo>
                  <a:lnTo>
                    <a:pt x="517" y="223"/>
                  </a:lnTo>
                  <a:lnTo>
                    <a:pt x="522" y="223"/>
                  </a:lnTo>
                  <a:lnTo>
                    <a:pt x="522" y="213"/>
                  </a:lnTo>
                  <a:lnTo>
                    <a:pt x="527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13"/>
                  </a:lnTo>
                  <a:lnTo>
                    <a:pt x="517" y="213"/>
                  </a:lnTo>
                  <a:lnTo>
                    <a:pt x="501" y="213"/>
                  </a:lnTo>
                  <a:lnTo>
                    <a:pt x="496" y="218"/>
                  </a:lnTo>
                  <a:lnTo>
                    <a:pt x="491" y="218"/>
                  </a:lnTo>
                  <a:lnTo>
                    <a:pt x="491" y="218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96" y="208"/>
                  </a:lnTo>
                  <a:lnTo>
                    <a:pt x="491" y="208"/>
                  </a:lnTo>
                  <a:lnTo>
                    <a:pt x="491" y="208"/>
                  </a:lnTo>
                  <a:lnTo>
                    <a:pt x="486" y="213"/>
                  </a:lnTo>
                  <a:lnTo>
                    <a:pt x="481" y="218"/>
                  </a:lnTo>
                  <a:lnTo>
                    <a:pt x="471" y="223"/>
                  </a:lnTo>
                  <a:lnTo>
                    <a:pt x="466" y="228"/>
                  </a:lnTo>
                  <a:lnTo>
                    <a:pt x="466" y="228"/>
                  </a:lnTo>
                  <a:lnTo>
                    <a:pt x="461" y="228"/>
                  </a:lnTo>
                  <a:lnTo>
                    <a:pt x="461" y="228"/>
                  </a:lnTo>
                  <a:lnTo>
                    <a:pt x="466" y="223"/>
                  </a:lnTo>
                  <a:lnTo>
                    <a:pt x="471" y="218"/>
                  </a:lnTo>
                  <a:lnTo>
                    <a:pt x="476" y="218"/>
                  </a:lnTo>
                  <a:lnTo>
                    <a:pt x="476" y="218"/>
                  </a:lnTo>
                  <a:lnTo>
                    <a:pt x="476" y="213"/>
                  </a:lnTo>
                  <a:lnTo>
                    <a:pt x="476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1" y="208"/>
                  </a:lnTo>
                  <a:lnTo>
                    <a:pt x="471" y="208"/>
                  </a:lnTo>
                  <a:lnTo>
                    <a:pt x="466" y="208"/>
                  </a:lnTo>
                  <a:lnTo>
                    <a:pt x="466" y="213"/>
                  </a:lnTo>
                  <a:lnTo>
                    <a:pt x="461" y="218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1" y="208"/>
                  </a:lnTo>
                  <a:lnTo>
                    <a:pt x="446" y="208"/>
                  </a:lnTo>
                  <a:lnTo>
                    <a:pt x="446" y="213"/>
                  </a:lnTo>
                  <a:lnTo>
                    <a:pt x="446" y="213"/>
                  </a:lnTo>
                  <a:lnTo>
                    <a:pt x="441" y="208"/>
                  </a:lnTo>
                  <a:lnTo>
                    <a:pt x="425" y="208"/>
                  </a:lnTo>
                  <a:lnTo>
                    <a:pt x="425" y="208"/>
                  </a:lnTo>
                  <a:lnTo>
                    <a:pt x="425" y="203"/>
                  </a:lnTo>
                  <a:lnTo>
                    <a:pt x="425" y="20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88"/>
                  </a:lnTo>
                  <a:lnTo>
                    <a:pt x="410" y="188"/>
                  </a:lnTo>
                  <a:lnTo>
                    <a:pt x="410" y="188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15" y="178"/>
                  </a:lnTo>
                  <a:lnTo>
                    <a:pt x="420" y="178"/>
                  </a:lnTo>
                  <a:lnTo>
                    <a:pt x="420" y="173"/>
                  </a:lnTo>
                  <a:lnTo>
                    <a:pt x="436" y="168"/>
                  </a:lnTo>
                  <a:lnTo>
                    <a:pt x="441" y="162"/>
                  </a:lnTo>
                  <a:lnTo>
                    <a:pt x="456" y="168"/>
                  </a:lnTo>
                  <a:lnTo>
                    <a:pt x="466" y="173"/>
                  </a:lnTo>
                  <a:lnTo>
                    <a:pt x="471" y="173"/>
                  </a:lnTo>
                  <a:lnTo>
                    <a:pt x="471" y="168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71" y="168"/>
                  </a:lnTo>
                  <a:lnTo>
                    <a:pt x="471" y="168"/>
                  </a:lnTo>
                  <a:lnTo>
                    <a:pt x="476" y="173"/>
                  </a:lnTo>
                  <a:lnTo>
                    <a:pt x="476" y="173"/>
                  </a:lnTo>
                  <a:lnTo>
                    <a:pt x="471" y="162"/>
                  </a:lnTo>
                  <a:lnTo>
                    <a:pt x="466" y="157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47"/>
                  </a:lnTo>
                  <a:lnTo>
                    <a:pt x="456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6" y="142"/>
                  </a:lnTo>
                  <a:lnTo>
                    <a:pt x="466" y="142"/>
                  </a:lnTo>
                  <a:lnTo>
                    <a:pt x="471" y="147"/>
                  </a:lnTo>
                  <a:lnTo>
                    <a:pt x="476" y="147"/>
                  </a:lnTo>
                  <a:lnTo>
                    <a:pt x="481" y="147"/>
                  </a:lnTo>
                  <a:lnTo>
                    <a:pt x="491" y="152"/>
                  </a:lnTo>
                  <a:lnTo>
                    <a:pt x="496" y="152"/>
                  </a:lnTo>
                  <a:lnTo>
                    <a:pt x="496" y="147"/>
                  </a:lnTo>
                  <a:lnTo>
                    <a:pt x="491" y="147"/>
                  </a:lnTo>
                  <a:lnTo>
                    <a:pt x="491" y="147"/>
                  </a:lnTo>
                  <a:lnTo>
                    <a:pt x="486" y="142"/>
                  </a:lnTo>
                  <a:lnTo>
                    <a:pt x="486" y="137"/>
                  </a:lnTo>
                  <a:lnTo>
                    <a:pt x="491" y="137"/>
                  </a:lnTo>
                  <a:lnTo>
                    <a:pt x="496" y="137"/>
                  </a:lnTo>
                  <a:lnTo>
                    <a:pt x="501" y="137"/>
                  </a:lnTo>
                  <a:lnTo>
                    <a:pt x="496" y="137"/>
                  </a:lnTo>
                  <a:lnTo>
                    <a:pt x="496" y="132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86" y="127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76" y="122"/>
                  </a:lnTo>
                  <a:lnTo>
                    <a:pt x="476" y="117"/>
                  </a:lnTo>
                  <a:lnTo>
                    <a:pt x="476" y="117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486" y="117"/>
                  </a:lnTo>
                  <a:lnTo>
                    <a:pt x="486" y="117"/>
                  </a:lnTo>
                  <a:lnTo>
                    <a:pt x="491" y="117"/>
                  </a:lnTo>
                  <a:lnTo>
                    <a:pt x="486" y="112"/>
                  </a:lnTo>
                  <a:lnTo>
                    <a:pt x="486" y="107"/>
                  </a:lnTo>
                  <a:lnTo>
                    <a:pt x="476" y="102"/>
                  </a:lnTo>
                  <a:lnTo>
                    <a:pt x="481" y="97"/>
                  </a:lnTo>
                  <a:lnTo>
                    <a:pt x="481" y="97"/>
                  </a:lnTo>
                  <a:lnTo>
                    <a:pt x="481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91" y="92"/>
                  </a:lnTo>
                  <a:lnTo>
                    <a:pt x="491" y="92"/>
                  </a:lnTo>
                  <a:lnTo>
                    <a:pt x="491" y="92"/>
                  </a:lnTo>
                  <a:lnTo>
                    <a:pt x="496" y="92"/>
                  </a:lnTo>
                  <a:lnTo>
                    <a:pt x="496" y="81"/>
                  </a:lnTo>
                  <a:lnTo>
                    <a:pt x="501" y="81"/>
                  </a:lnTo>
                  <a:lnTo>
                    <a:pt x="501" y="81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6" y="76"/>
                  </a:lnTo>
                  <a:lnTo>
                    <a:pt x="506" y="71"/>
                  </a:lnTo>
                  <a:lnTo>
                    <a:pt x="506" y="66"/>
                  </a:lnTo>
                  <a:lnTo>
                    <a:pt x="512" y="66"/>
                  </a:lnTo>
                  <a:lnTo>
                    <a:pt x="512" y="56"/>
                  </a:lnTo>
                  <a:lnTo>
                    <a:pt x="517" y="56"/>
                  </a:lnTo>
                  <a:lnTo>
                    <a:pt x="517" y="56"/>
                  </a:lnTo>
                  <a:lnTo>
                    <a:pt x="527" y="61"/>
                  </a:lnTo>
                  <a:lnTo>
                    <a:pt x="532" y="61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2" y="66"/>
                  </a:lnTo>
                  <a:lnTo>
                    <a:pt x="537" y="66"/>
                  </a:lnTo>
                  <a:lnTo>
                    <a:pt x="537" y="66"/>
                  </a:lnTo>
                  <a:lnTo>
                    <a:pt x="542" y="61"/>
                  </a:lnTo>
                  <a:lnTo>
                    <a:pt x="552" y="51"/>
                  </a:lnTo>
                  <a:lnTo>
                    <a:pt x="557" y="51"/>
                  </a:lnTo>
                  <a:lnTo>
                    <a:pt x="562" y="51"/>
                  </a:lnTo>
                  <a:lnTo>
                    <a:pt x="562" y="46"/>
                  </a:lnTo>
                  <a:lnTo>
                    <a:pt x="567" y="41"/>
                  </a:lnTo>
                  <a:lnTo>
                    <a:pt x="567" y="41"/>
                  </a:lnTo>
                  <a:lnTo>
                    <a:pt x="572" y="46"/>
                  </a:lnTo>
                  <a:lnTo>
                    <a:pt x="572" y="46"/>
                  </a:lnTo>
                  <a:lnTo>
                    <a:pt x="562" y="51"/>
                  </a:lnTo>
                  <a:lnTo>
                    <a:pt x="562" y="56"/>
                  </a:lnTo>
                  <a:lnTo>
                    <a:pt x="572" y="51"/>
                  </a:lnTo>
                  <a:lnTo>
                    <a:pt x="572" y="51"/>
                  </a:lnTo>
                  <a:lnTo>
                    <a:pt x="572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82" y="51"/>
                  </a:lnTo>
                  <a:lnTo>
                    <a:pt x="582" y="56"/>
                  </a:lnTo>
                  <a:lnTo>
                    <a:pt x="582" y="56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8" y="61"/>
                  </a:lnTo>
                  <a:lnTo>
                    <a:pt x="588" y="61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8" y="66"/>
                  </a:lnTo>
                  <a:lnTo>
                    <a:pt x="588" y="66"/>
                  </a:lnTo>
                  <a:lnTo>
                    <a:pt x="588" y="66"/>
                  </a:lnTo>
                  <a:lnTo>
                    <a:pt x="593" y="61"/>
                  </a:lnTo>
                  <a:lnTo>
                    <a:pt x="593" y="56"/>
                  </a:lnTo>
                  <a:lnTo>
                    <a:pt x="588" y="51"/>
                  </a:lnTo>
                  <a:lnTo>
                    <a:pt x="588" y="46"/>
                  </a:lnTo>
                  <a:lnTo>
                    <a:pt x="593" y="41"/>
                  </a:lnTo>
                  <a:lnTo>
                    <a:pt x="598" y="41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598" y="51"/>
                  </a:lnTo>
                  <a:lnTo>
                    <a:pt x="598" y="51"/>
                  </a:lnTo>
                  <a:lnTo>
                    <a:pt x="598" y="51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8" y="56"/>
                  </a:lnTo>
                  <a:lnTo>
                    <a:pt x="608" y="56"/>
                  </a:lnTo>
                  <a:lnTo>
                    <a:pt x="613" y="61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6"/>
                  </a:lnTo>
                  <a:lnTo>
                    <a:pt x="613" y="81"/>
                  </a:lnTo>
                  <a:lnTo>
                    <a:pt x="613" y="81"/>
                  </a:lnTo>
                  <a:lnTo>
                    <a:pt x="613" y="81"/>
                  </a:lnTo>
                  <a:lnTo>
                    <a:pt x="618" y="71"/>
                  </a:lnTo>
                  <a:lnTo>
                    <a:pt x="618" y="71"/>
                  </a:lnTo>
                  <a:lnTo>
                    <a:pt x="618" y="66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18" y="51"/>
                  </a:lnTo>
                  <a:lnTo>
                    <a:pt x="618" y="46"/>
                  </a:lnTo>
                  <a:lnTo>
                    <a:pt x="613" y="46"/>
                  </a:lnTo>
                  <a:lnTo>
                    <a:pt x="613" y="46"/>
                  </a:lnTo>
                  <a:lnTo>
                    <a:pt x="613" y="51"/>
                  </a:lnTo>
                  <a:lnTo>
                    <a:pt x="613" y="56"/>
                  </a:lnTo>
                  <a:lnTo>
                    <a:pt x="613" y="61"/>
                  </a:lnTo>
                  <a:lnTo>
                    <a:pt x="613" y="61"/>
                  </a:lnTo>
                  <a:lnTo>
                    <a:pt x="608" y="56"/>
                  </a:lnTo>
                  <a:lnTo>
                    <a:pt x="608" y="56"/>
                  </a:lnTo>
                  <a:lnTo>
                    <a:pt x="608" y="51"/>
                  </a:lnTo>
                  <a:lnTo>
                    <a:pt x="603" y="51"/>
                  </a:lnTo>
                  <a:lnTo>
                    <a:pt x="603" y="51"/>
                  </a:lnTo>
                  <a:lnTo>
                    <a:pt x="603" y="4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13" y="36"/>
                  </a:lnTo>
                  <a:lnTo>
                    <a:pt x="618" y="36"/>
                  </a:lnTo>
                  <a:lnTo>
                    <a:pt x="623" y="31"/>
                  </a:lnTo>
                  <a:lnTo>
                    <a:pt x="628" y="31"/>
                  </a:lnTo>
                  <a:lnTo>
                    <a:pt x="628" y="31"/>
                  </a:lnTo>
                  <a:lnTo>
                    <a:pt x="628" y="36"/>
                  </a:lnTo>
                  <a:lnTo>
                    <a:pt x="633" y="36"/>
                  </a:lnTo>
                  <a:lnTo>
                    <a:pt x="633" y="41"/>
                  </a:lnTo>
                  <a:lnTo>
                    <a:pt x="633" y="41"/>
                  </a:lnTo>
                  <a:lnTo>
                    <a:pt x="633" y="46"/>
                  </a:lnTo>
                  <a:lnTo>
                    <a:pt x="633" y="51"/>
                  </a:lnTo>
                  <a:lnTo>
                    <a:pt x="628" y="51"/>
                  </a:lnTo>
                  <a:lnTo>
                    <a:pt x="633" y="56"/>
                  </a:lnTo>
                  <a:lnTo>
                    <a:pt x="633" y="56"/>
                  </a:lnTo>
                  <a:lnTo>
                    <a:pt x="638" y="61"/>
                  </a:lnTo>
                  <a:lnTo>
                    <a:pt x="638" y="61"/>
                  </a:lnTo>
                  <a:lnTo>
                    <a:pt x="638" y="66"/>
                  </a:lnTo>
                  <a:lnTo>
                    <a:pt x="638" y="71"/>
                  </a:lnTo>
                  <a:lnTo>
                    <a:pt x="643" y="71"/>
                  </a:lnTo>
                  <a:lnTo>
                    <a:pt x="643" y="76"/>
                  </a:lnTo>
                  <a:lnTo>
                    <a:pt x="643" y="81"/>
                  </a:lnTo>
                  <a:lnTo>
                    <a:pt x="643" y="87"/>
                  </a:lnTo>
                  <a:lnTo>
                    <a:pt x="638" y="87"/>
                  </a:lnTo>
                  <a:lnTo>
                    <a:pt x="638" y="87"/>
                  </a:lnTo>
                  <a:lnTo>
                    <a:pt x="633" y="92"/>
                  </a:lnTo>
                  <a:lnTo>
                    <a:pt x="633" y="92"/>
                  </a:lnTo>
                  <a:lnTo>
                    <a:pt x="623" y="97"/>
                  </a:lnTo>
                  <a:lnTo>
                    <a:pt x="623" y="102"/>
                  </a:lnTo>
                  <a:lnTo>
                    <a:pt x="633" y="97"/>
                  </a:lnTo>
                  <a:lnTo>
                    <a:pt x="633" y="102"/>
                  </a:lnTo>
                  <a:lnTo>
                    <a:pt x="633" y="107"/>
                  </a:lnTo>
                  <a:lnTo>
                    <a:pt x="628" y="107"/>
                  </a:lnTo>
                  <a:lnTo>
                    <a:pt x="623" y="117"/>
                  </a:lnTo>
                  <a:lnTo>
                    <a:pt x="613" y="122"/>
                  </a:lnTo>
                  <a:lnTo>
                    <a:pt x="613" y="122"/>
                  </a:lnTo>
                  <a:lnTo>
                    <a:pt x="613" y="127"/>
                  </a:lnTo>
                  <a:lnTo>
                    <a:pt x="613" y="127"/>
                  </a:lnTo>
                  <a:lnTo>
                    <a:pt x="618" y="122"/>
                  </a:lnTo>
                  <a:lnTo>
                    <a:pt x="638" y="107"/>
                  </a:lnTo>
                  <a:lnTo>
                    <a:pt x="638" y="107"/>
                  </a:lnTo>
                  <a:lnTo>
                    <a:pt x="638" y="107"/>
                  </a:lnTo>
                  <a:lnTo>
                    <a:pt x="643" y="107"/>
                  </a:lnTo>
                  <a:lnTo>
                    <a:pt x="648" y="102"/>
                  </a:lnTo>
                  <a:lnTo>
                    <a:pt x="653" y="102"/>
                  </a:lnTo>
                  <a:lnTo>
                    <a:pt x="653" y="97"/>
                  </a:lnTo>
                  <a:lnTo>
                    <a:pt x="653" y="97"/>
                  </a:lnTo>
                  <a:lnTo>
                    <a:pt x="653" y="92"/>
                  </a:lnTo>
                  <a:lnTo>
                    <a:pt x="653" y="87"/>
                  </a:lnTo>
                  <a:lnTo>
                    <a:pt x="653" y="87"/>
                  </a:lnTo>
                  <a:lnTo>
                    <a:pt x="653" y="87"/>
                  </a:lnTo>
                  <a:lnTo>
                    <a:pt x="653" y="81"/>
                  </a:lnTo>
                  <a:lnTo>
                    <a:pt x="653" y="71"/>
                  </a:lnTo>
                  <a:lnTo>
                    <a:pt x="653" y="71"/>
                  </a:lnTo>
                  <a:lnTo>
                    <a:pt x="648" y="61"/>
                  </a:lnTo>
                  <a:lnTo>
                    <a:pt x="643" y="56"/>
                  </a:lnTo>
                  <a:lnTo>
                    <a:pt x="643" y="56"/>
                  </a:lnTo>
                  <a:lnTo>
                    <a:pt x="643" y="51"/>
                  </a:lnTo>
                  <a:lnTo>
                    <a:pt x="643" y="51"/>
                  </a:lnTo>
                  <a:lnTo>
                    <a:pt x="643" y="46"/>
                  </a:lnTo>
                  <a:lnTo>
                    <a:pt x="648" y="46"/>
                  </a:lnTo>
                  <a:lnTo>
                    <a:pt x="648" y="41"/>
                  </a:lnTo>
                  <a:lnTo>
                    <a:pt x="653" y="31"/>
                  </a:lnTo>
                  <a:lnTo>
                    <a:pt x="648" y="26"/>
                  </a:lnTo>
                  <a:lnTo>
                    <a:pt x="653" y="31"/>
                  </a:lnTo>
                  <a:lnTo>
                    <a:pt x="653" y="31"/>
                  </a:lnTo>
                  <a:lnTo>
                    <a:pt x="658" y="31"/>
                  </a:lnTo>
                  <a:lnTo>
                    <a:pt x="658" y="31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63" y="26"/>
                  </a:lnTo>
                  <a:lnTo>
                    <a:pt x="669" y="31"/>
                  </a:lnTo>
                  <a:lnTo>
                    <a:pt x="669" y="31"/>
                  </a:lnTo>
                  <a:lnTo>
                    <a:pt x="679" y="26"/>
                  </a:lnTo>
                  <a:lnTo>
                    <a:pt x="679" y="26"/>
                  </a:lnTo>
                  <a:lnTo>
                    <a:pt x="684" y="26"/>
                  </a:lnTo>
                  <a:lnTo>
                    <a:pt x="684" y="31"/>
                  </a:lnTo>
                  <a:lnTo>
                    <a:pt x="684" y="31"/>
                  </a:lnTo>
                  <a:lnTo>
                    <a:pt x="684" y="31"/>
                  </a:lnTo>
                  <a:lnTo>
                    <a:pt x="684" y="36"/>
                  </a:lnTo>
                  <a:lnTo>
                    <a:pt x="689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84" y="26"/>
                  </a:lnTo>
                  <a:lnTo>
                    <a:pt x="679" y="16"/>
                  </a:lnTo>
                  <a:lnTo>
                    <a:pt x="684" y="11"/>
                  </a:lnTo>
                  <a:lnTo>
                    <a:pt x="679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84" y="6"/>
                  </a:lnTo>
                  <a:lnTo>
                    <a:pt x="699" y="11"/>
                  </a:lnTo>
                  <a:lnTo>
                    <a:pt x="699" y="11"/>
                  </a:lnTo>
                  <a:lnTo>
                    <a:pt x="704" y="16"/>
                  </a:lnTo>
                  <a:lnTo>
                    <a:pt x="709" y="21"/>
                  </a:lnTo>
                  <a:lnTo>
                    <a:pt x="714" y="31"/>
                  </a:lnTo>
                  <a:lnTo>
                    <a:pt x="719" y="36"/>
                  </a:lnTo>
                </a:path>
              </a:pathLst>
            </a:custGeom>
            <a:noFill/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0" name="Freeform 241">
              <a:extLst>
                <a:ext uri="{FF2B5EF4-FFF2-40B4-BE49-F238E27FC236}">
                  <a16:creationId xmlns:a16="http://schemas.microsoft.com/office/drawing/2014/main" id="{9111FB98-9423-B604-5FCA-3E91BDC07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2351" y="15875"/>
              <a:ext cx="2814638" cy="5119688"/>
            </a:xfrm>
            <a:custGeom>
              <a:avLst/>
              <a:gdLst>
                <a:gd name="T0" fmla="*/ 593 w 1773"/>
                <a:gd name="T1" fmla="*/ 2228 h 3225"/>
                <a:gd name="T2" fmla="*/ 390 w 1773"/>
                <a:gd name="T3" fmla="*/ 1635 h 3225"/>
                <a:gd name="T4" fmla="*/ 461 w 1773"/>
                <a:gd name="T5" fmla="*/ 1848 h 3225"/>
                <a:gd name="T6" fmla="*/ 259 w 1773"/>
                <a:gd name="T7" fmla="*/ 1949 h 3225"/>
                <a:gd name="T8" fmla="*/ 31 w 1773"/>
                <a:gd name="T9" fmla="*/ 1858 h 3225"/>
                <a:gd name="T10" fmla="*/ 320 w 1773"/>
                <a:gd name="T11" fmla="*/ 1615 h 3225"/>
                <a:gd name="T12" fmla="*/ 406 w 1773"/>
                <a:gd name="T13" fmla="*/ 1463 h 3225"/>
                <a:gd name="T14" fmla="*/ 395 w 1773"/>
                <a:gd name="T15" fmla="*/ 1362 h 3225"/>
                <a:gd name="T16" fmla="*/ 406 w 1773"/>
                <a:gd name="T17" fmla="*/ 1246 h 3225"/>
                <a:gd name="T18" fmla="*/ 375 w 1773"/>
                <a:gd name="T19" fmla="*/ 1306 h 3225"/>
                <a:gd name="T20" fmla="*/ 345 w 1773"/>
                <a:gd name="T21" fmla="*/ 1210 h 3225"/>
                <a:gd name="T22" fmla="*/ 249 w 1773"/>
                <a:gd name="T23" fmla="*/ 982 h 3225"/>
                <a:gd name="T24" fmla="*/ 451 w 1773"/>
                <a:gd name="T25" fmla="*/ 1003 h 3225"/>
                <a:gd name="T26" fmla="*/ 228 w 1773"/>
                <a:gd name="T27" fmla="*/ 911 h 3225"/>
                <a:gd name="T28" fmla="*/ 477 w 1773"/>
                <a:gd name="T29" fmla="*/ 1073 h 3225"/>
                <a:gd name="T30" fmla="*/ 375 w 1773"/>
                <a:gd name="T31" fmla="*/ 977 h 3225"/>
                <a:gd name="T32" fmla="*/ 279 w 1773"/>
                <a:gd name="T33" fmla="*/ 871 h 3225"/>
                <a:gd name="T34" fmla="*/ 416 w 1773"/>
                <a:gd name="T35" fmla="*/ 765 h 3225"/>
                <a:gd name="T36" fmla="*/ 340 w 1773"/>
                <a:gd name="T37" fmla="*/ 846 h 3225"/>
                <a:gd name="T38" fmla="*/ 340 w 1773"/>
                <a:gd name="T39" fmla="*/ 760 h 3225"/>
                <a:gd name="T40" fmla="*/ 831 w 1773"/>
                <a:gd name="T41" fmla="*/ 810 h 3225"/>
                <a:gd name="T42" fmla="*/ 796 w 1773"/>
                <a:gd name="T43" fmla="*/ 922 h 3225"/>
                <a:gd name="T44" fmla="*/ 1120 w 1773"/>
                <a:gd name="T45" fmla="*/ 927 h 3225"/>
                <a:gd name="T46" fmla="*/ 993 w 1773"/>
                <a:gd name="T47" fmla="*/ 1332 h 3225"/>
                <a:gd name="T48" fmla="*/ 1135 w 1773"/>
                <a:gd name="T49" fmla="*/ 1539 h 3225"/>
                <a:gd name="T50" fmla="*/ 1241 w 1773"/>
                <a:gd name="T51" fmla="*/ 1848 h 3225"/>
                <a:gd name="T52" fmla="*/ 1479 w 1773"/>
                <a:gd name="T53" fmla="*/ 2207 h 3225"/>
                <a:gd name="T54" fmla="*/ 1662 w 1773"/>
                <a:gd name="T55" fmla="*/ 2633 h 3225"/>
                <a:gd name="T56" fmla="*/ 1535 w 1773"/>
                <a:gd name="T57" fmla="*/ 2795 h 3225"/>
                <a:gd name="T58" fmla="*/ 1267 w 1773"/>
                <a:gd name="T59" fmla="*/ 2992 h 3225"/>
                <a:gd name="T60" fmla="*/ 973 w 1773"/>
                <a:gd name="T61" fmla="*/ 3078 h 3225"/>
                <a:gd name="T62" fmla="*/ 633 w 1773"/>
                <a:gd name="T63" fmla="*/ 3088 h 3225"/>
                <a:gd name="T64" fmla="*/ 421 w 1773"/>
                <a:gd name="T65" fmla="*/ 3210 h 3225"/>
                <a:gd name="T66" fmla="*/ 578 w 1773"/>
                <a:gd name="T67" fmla="*/ 2921 h 3225"/>
                <a:gd name="T68" fmla="*/ 887 w 1773"/>
                <a:gd name="T69" fmla="*/ 2769 h 3225"/>
                <a:gd name="T70" fmla="*/ 633 w 1773"/>
                <a:gd name="T71" fmla="*/ 2719 h 3225"/>
                <a:gd name="T72" fmla="*/ 482 w 1773"/>
                <a:gd name="T73" fmla="*/ 2673 h 3225"/>
                <a:gd name="T74" fmla="*/ 699 w 1773"/>
                <a:gd name="T75" fmla="*/ 2400 h 3225"/>
                <a:gd name="T76" fmla="*/ 831 w 1773"/>
                <a:gd name="T77" fmla="*/ 2218 h 3225"/>
                <a:gd name="T78" fmla="*/ 942 w 1773"/>
                <a:gd name="T79" fmla="*/ 1959 h 3225"/>
                <a:gd name="T80" fmla="*/ 912 w 1773"/>
                <a:gd name="T81" fmla="*/ 1732 h 3225"/>
                <a:gd name="T82" fmla="*/ 664 w 1773"/>
                <a:gd name="T83" fmla="*/ 1802 h 3225"/>
                <a:gd name="T84" fmla="*/ 628 w 1773"/>
                <a:gd name="T85" fmla="*/ 1580 h 3225"/>
                <a:gd name="T86" fmla="*/ 573 w 1773"/>
                <a:gd name="T87" fmla="*/ 1408 h 3225"/>
                <a:gd name="T88" fmla="*/ 502 w 1773"/>
                <a:gd name="T89" fmla="*/ 1519 h 3225"/>
                <a:gd name="T90" fmla="*/ 471 w 1773"/>
                <a:gd name="T91" fmla="*/ 1418 h 3225"/>
                <a:gd name="T92" fmla="*/ 537 w 1773"/>
                <a:gd name="T93" fmla="*/ 1241 h 3225"/>
                <a:gd name="T94" fmla="*/ 421 w 1773"/>
                <a:gd name="T95" fmla="*/ 1190 h 3225"/>
                <a:gd name="T96" fmla="*/ 547 w 1773"/>
                <a:gd name="T97" fmla="*/ 1073 h 3225"/>
                <a:gd name="T98" fmla="*/ 512 w 1773"/>
                <a:gd name="T99" fmla="*/ 942 h 3225"/>
                <a:gd name="T100" fmla="*/ 573 w 1773"/>
                <a:gd name="T101" fmla="*/ 830 h 3225"/>
                <a:gd name="T102" fmla="*/ 644 w 1773"/>
                <a:gd name="T103" fmla="*/ 734 h 3225"/>
                <a:gd name="T104" fmla="*/ 740 w 1773"/>
                <a:gd name="T105" fmla="*/ 668 h 3225"/>
                <a:gd name="T106" fmla="*/ 932 w 1773"/>
                <a:gd name="T107" fmla="*/ 593 h 3225"/>
                <a:gd name="T108" fmla="*/ 978 w 1773"/>
                <a:gd name="T109" fmla="*/ 547 h 3225"/>
                <a:gd name="T110" fmla="*/ 958 w 1773"/>
                <a:gd name="T111" fmla="*/ 486 h 3225"/>
                <a:gd name="T112" fmla="*/ 983 w 1773"/>
                <a:gd name="T113" fmla="*/ 436 h 3225"/>
                <a:gd name="T114" fmla="*/ 1135 w 1773"/>
                <a:gd name="T115" fmla="*/ 203 h 3225"/>
                <a:gd name="T116" fmla="*/ 1251 w 1773"/>
                <a:gd name="T117" fmla="*/ 117 h 3225"/>
                <a:gd name="T118" fmla="*/ 1272 w 1773"/>
                <a:gd name="T119" fmla="*/ 193 h 3225"/>
                <a:gd name="T120" fmla="*/ 1231 w 1773"/>
                <a:gd name="T121" fmla="*/ 193 h 3225"/>
                <a:gd name="T122" fmla="*/ 1206 w 1773"/>
                <a:gd name="T123" fmla="*/ 101 h 3225"/>
                <a:gd name="T124" fmla="*/ 1277 w 1773"/>
                <a:gd name="T125" fmla="*/ 66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3" h="3225">
                  <a:moveTo>
                    <a:pt x="1196" y="3007"/>
                  </a:moveTo>
                  <a:lnTo>
                    <a:pt x="1196" y="3007"/>
                  </a:lnTo>
                  <a:lnTo>
                    <a:pt x="1226" y="3023"/>
                  </a:lnTo>
                  <a:lnTo>
                    <a:pt x="1231" y="3023"/>
                  </a:lnTo>
                  <a:lnTo>
                    <a:pt x="1231" y="3023"/>
                  </a:lnTo>
                  <a:lnTo>
                    <a:pt x="1236" y="3023"/>
                  </a:lnTo>
                  <a:lnTo>
                    <a:pt x="1236" y="3023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41" y="3033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36" y="3038"/>
                  </a:lnTo>
                  <a:lnTo>
                    <a:pt x="1231" y="3038"/>
                  </a:lnTo>
                  <a:lnTo>
                    <a:pt x="1226" y="3043"/>
                  </a:lnTo>
                  <a:lnTo>
                    <a:pt x="1221" y="3048"/>
                  </a:lnTo>
                  <a:lnTo>
                    <a:pt x="1221" y="3048"/>
                  </a:lnTo>
                  <a:lnTo>
                    <a:pt x="1221" y="3048"/>
                  </a:lnTo>
                  <a:lnTo>
                    <a:pt x="1221" y="3053"/>
                  </a:lnTo>
                  <a:lnTo>
                    <a:pt x="1221" y="3058"/>
                  </a:lnTo>
                  <a:lnTo>
                    <a:pt x="1221" y="3058"/>
                  </a:lnTo>
                  <a:lnTo>
                    <a:pt x="1201" y="3068"/>
                  </a:lnTo>
                  <a:lnTo>
                    <a:pt x="1191" y="3063"/>
                  </a:lnTo>
                  <a:lnTo>
                    <a:pt x="1165" y="3048"/>
                  </a:lnTo>
                  <a:lnTo>
                    <a:pt x="1165" y="3043"/>
                  </a:lnTo>
                  <a:lnTo>
                    <a:pt x="1160" y="3038"/>
                  </a:lnTo>
                  <a:lnTo>
                    <a:pt x="1155" y="3038"/>
                  </a:lnTo>
                  <a:lnTo>
                    <a:pt x="1150" y="3038"/>
                  </a:lnTo>
                  <a:lnTo>
                    <a:pt x="1145" y="3038"/>
                  </a:lnTo>
                  <a:lnTo>
                    <a:pt x="1145" y="3043"/>
                  </a:lnTo>
                  <a:lnTo>
                    <a:pt x="1145" y="3033"/>
                  </a:lnTo>
                  <a:lnTo>
                    <a:pt x="1155" y="3028"/>
                  </a:lnTo>
                  <a:lnTo>
                    <a:pt x="1170" y="3017"/>
                  </a:lnTo>
                  <a:lnTo>
                    <a:pt x="1170" y="3023"/>
                  </a:lnTo>
                  <a:lnTo>
                    <a:pt x="1170" y="3023"/>
                  </a:lnTo>
                  <a:lnTo>
                    <a:pt x="1170" y="3023"/>
                  </a:lnTo>
                  <a:lnTo>
                    <a:pt x="1175" y="3023"/>
                  </a:lnTo>
                  <a:lnTo>
                    <a:pt x="1180" y="3017"/>
                  </a:lnTo>
                  <a:lnTo>
                    <a:pt x="1185" y="3012"/>
                  </a:lnTo>
                  <a:lnTo>
                    <a:pt x="1191" y="3007"/>
                  </a:lnTo>
                  <a:lnTo>
                    <a:pt x="1196" y="3007"/>
                  </a:lnTo>
                  <a:moveTo>
                    <a:pt x="1267" y="3002"/>
                  </a:moveTo>
                  <a:lnTo>
                    <a:pt x="1267" y="3002"/>
                  </a:lnTo>
                  <a:lnTo>
                    <a:pt x="1267" y="3007"/>
                  </a:lnTo>
                  <a:lnTo>
                    <a:pt x="1251" y="3002"/>
                  </a:lnTo>
                  <a:lnTo>
                    <a:pt x="1251" y="3002"/>
                  </a:lnTo>
                  <a:lnTo>
                    <a:pt x="1251" y="3002"/>
                  </a:lnTo>
                  <a:lnTo>
                    <a:pt x="1256" y="2992"/>
                  </a:lnTo>
                  <a:lnTo>
                    <a:pt x="1261" y="2992"/>
                  </a:lnTo>
                  <a:lnTo>
                    <a:pt x="1261" y="2992"/>
                  </a:lnTo>
                  <a:lnTo>
                    <a:pt x="1261" y="2997"/>
                  </a:lnTo>
                  <a:lnTo>
                    <a:pt x="1261" y="2997"/>
                  </a:lnTo>
                  <a:lnTo>
                    <a:pt x="1261" y="2997"/>
                  </a:lnTo>
                  <a:lnTo>
                    <a:pt x="1261" y="3002"/>
                  </a:lnTo>
                  <a:lnTo>
                    <a:pt x="1261" y="3002"/>
                  </a:lnTo>
                  <a:lnTo>
                    <a:pt x="1261" y="3002"/>
                  </a:lnTo>
                  <a:lnTo>
                    <a:pt x="1267" y="3002"/>
                  </a:lnTo>
                  <a:moveTo>
                    <a:pt x="558" y="2866"/>
                  </a:moveTo>
                  <a:lnTo>
                    <a:pt x="558" y="2866"/>
                  </a:lnTo>
                  <a:lnTo>
                    <a:pt x="552" y="2866"/>
                  </a:lnTo>
                  <a:lnTo>
                    <a:pt x="552" y="2866"/>
                  </a:lnTo>
                  <a:lnTo>
                    <a:pt x="552" y="2861"/>
                  </a:lnTo>
                  <a:lnTo>
                    <a:pt x="552" y="2855"/>
                  </a:lnTo>
                  <a:lnTo>
                    <a:pt x="552" y="2855"/>
                  </a:lnTo>
                  <a:lnTo>
                    <a:pt x="558" y="2861"/>
                  </a:lnTo>
                  <a:lnTo>
                    <a:pt x="558" y="2861"/>
                  </a:lnTo>
                  <a:lnTo>
                    <a:pt x="558" y="2861"/>
                  </a:lnTo>
                  <a:lnTo>
                    <a:pt x="558" y="2866"/>
                  </a:lnTo>
                  <a:moveTo>
                    <a:pt x="1626" y="2830"/>
                  </a:moveTo>
                  <a:lnTo>
                    <a:pt x="1626" y="2830"/>
                  </a:lnTo>
                  <a:lnTo>
                    <a:pt x="1621" y="2830"/>
                  </a:lnTo>
                  <a:lnTo>
                    <a:pt x="1596" y="2830"/>
                  </a:lnTo>
                  <a:lnTo>
                    <a:pt x="1596" y="2825"/>
                  </a:lnTo>
                  <a:lnTo>
                    <a:pt x="1591" y="2825"/>
                  </a:lnTo>
                  <a:lnTo>
                    <a:pt x="1586" y="2820"/>
                  </a:lnTo>
                  <a:lnTo>
                    <a:pt x="1586" y="2815"/>
                  </a:lnTo>
                  <a:lnTo>
                    <a:pt x="1586" y="2810"/>
                  </a:lnTo>
                  <a:lnTo>
                    <a:pt x="1591" y="2805"/>
                  </a:lnTo>
                  <a:lnTo>
                    <a:pt x="1591" y="2805"/>
                  </a:lnTo>
                  <a:lnTo>
                    <a:pt x="1616" y="2815"/>
                  </a:lnTo>
                  <a:lnTo>
                    <a:pt x="1616" y="2815"/>
                  </a:lnTo>
                  <a:lnTo>
                    <a:pt x="1621" y="2815"/>
                  </a:lnTo>
                  <a:lnTo>
                    <a:pt x="1621" y="2820"/>
                  </a:lnTo>
                  <a:lnTo>
                    <a:pt x="1626" y="2825"/>
                  </a:lnTo>
                  <a:lnTo>
                    <a:pt x="1626" y="2830"/>
                  </a:lnTo>
                  <a:moveTo>
                    <a:pt x="598" y="2218"/>
                  </a:moveTo>
                  <a:lnTo>
                    <a:pt x="598" y="2218"/>
                  </a:lnTo>
                  <a:lnTo>
                    <a:pt x="603" y="2218"/>
                  </a:lnTo>
                  <a:lnTo>
                    <a:pt x="603" y="2218"/>
                  </a:lnTo>
                  <a:lnTo>
                    <a:pt x="608" y="2218"/>
                  </a:lnTo>
                  <a:lnTo>
                    <a:pt x="608" y="2218"/>
                  </a:lnTo>
                  <a:lnTo>
                    <a:pt x="608" y="2223"/>
                  </a:lnTo>
                  <a:lnTo>
                    <a:pt x="613" y="2228"/>
                  </a:lnTo>
                  <a:lnTo>
                    <a:pt x="613" y="2233"/>
                  </a:lnTo>
                  <a:lnTo>
                    <a:pt x="613" y="2233"/>
                  </a:lnTo>
                  <a:lnTo>
                    <a:pt x="613" y="2233"/>
                  </a:lnTo>
                  <a:lnTo>
                    <a:pt x="613" y="2238"/>
                  </a:lnTo>
                  <a:lnTo>
                    <a:pt x="613" y="2238"/>
                  </a:lnTo>
                  <a:lnTo>
                    <a:pt x="613" y="2243"/>
                  </a:lnTo>
                  <a:lnTo>
                    <a:pt x="613" y="2238"/>
                  </a:lnTo>
                  <a:lnTo>
                    <a:pt x="608" y="2238"/>
                  </a:lnTo>
                  <a:lnTo>
                    <a:pt x="603" y="2228"/>
                  </a:lnTo>
                  <a:lnTo>
                    <a:pt x="603" y="2228"/>
                  </a:lnTo>
                  <a:lnTo>
                    <a:pt x="603" y="2228"/>
                  </a:lnTo>
                  <a:lnTo>
                    <a:pt x="598" y="2228"/>
                  </a:lnTo>
                  <a:lnTo>
                    <a:pt x="593" y="2228"/>
                  </a:lnTo>
                  <a:lnTo>
                    <a:pt x="593" y="2223"/>
                  </a:lnTo>
                  <a:lnTo>
                    <a:pt x="593" y="2218"/>
                  </a:lnTo>
                  <a:lnTo>
                    <a:pt x="598" y="2213"/>
                  </a:lnTo>
                  <a:lnTo>
                    <a:pt x="598" y="2218"/>
                  </a:lnTo>
                  <a:moveTo>
                    <a:pt x="679" y="2228"/>
                  </a:moveTo>
                  <a:lnTo>
                    <a:pt x="679" y="2228"/>
                  </a:lnTo>
                  <a:lnTo>
                    <a:pt x="684" y="2228"/>
                  </a:lnTo>
                  <a:lnTo>
                    <a:pt x="684" y="2228"/>
                  </a:lnTo>
                  <a:lnTo>
                    <a:pt x="689" y="2228"/>
                  </a:lnTo>
                  <a:lnTo>
                    <a:pt x="694" y="2228"/>
                  </a:lnTo>
                  <a:lnTo>
                    <a:pt x="694" y="2228"/>
                  </a:lnTo>
                  <a:lnTo>
                    <a:pt x="694" y="2223"/>
                  </a:lnTo>
                  <a:lnTo>
                    <a:pt x="694" y="2223"/>
                  </a:lnTo>
                  <a:lnTo>
                    <a:pt x="699" y="2223"/>
                  </a:lnTo>
                  <a:lnTo>
                    <a:pt x="699" y="2223"/>
                  </a:lnTo>
                  <a:lnTo>
                    <a:pt x="699" y="2223"/>
                  </a:lnTo>
                  <a:lnTo>
                    <a:pt x="704" y="2223"/>
                  </a:lnTo>
                  <a:lnTo>
                    <a:pt x="709" y="2223"/>
                  </a:lnTo>
                  <a:lnTo>
                    <a:pt x="709" y="2228"/>
                  </a:lnTo>
                  <a:lnTo>
                    <a:pt x="704" y="2233"/>
                  </a:lnTo>
                  <a:lnTo>
                    <a:pt x="699" y="2243"/>
                  </a:lnTo>
                  <a:lnTo>
                    <a:pt x="694" y="2243"/>
                  </a:lnTo>
                  <a:lnTo>
                    <a:pt x="689" y="2243"/>
                  </a:lnTo>
                  <a:lnTo>
                    <a:pt x="684" y="2248"/>
                  </a:lnTo>
                  <a:lnTo>
                    <a:pt x="679" y="2248"/>
                  </a:lnTo>
                  <a:lnTo>
                    <a:pt x="679" y="2253"/>
                  </a:lnTo>
                  <a:lnTo>
                    <a:pt x="674" y="2253"/>
                  </a:lnTo>
                  <a:lnTo>
                    <a:pt x="674" y="2258"/>
                  </a:lnTo>
                  <a:lnTo>
                    <a:pt x="674" y="2258"/>
                  </a:lnTo>
                  <a:lnTo>
                    <a:pt x="674" y="2258"/>
                  </a:lnTo>
                  <a:lnTo>
                    <a:pt x="674" y="2263"/>
                  </a:lnTo>
                  <a:lnTo>
                    <a:pt x="674" y="2263"/>
                  </a:lnTo>
                  <a:lnTo>
                    <a:pt x="674" y="2263"/>
                  </a:lnTo>
                  <a:lnTo>
                    <a:pt x="669" y="2268"/>
                  </a:lnTo>
                  <a:lnTo>
                    <a:pt x="664" y="2268"/>
                  </a:lnTo>
                  <a:lnTo>
                    <a:pt x="654" y="2273"/>
                  </a:lnTo>
                  <a:lnTo>
                    <a:pt x="649" y="2278"/>
                  </a:lnTo>
                  <a:lnTo>
                    <a:pt x="649" y="2273"/>
                  </a:lnTo>
                  <a:lnTo>
                    <a:pt x="644" y="2273"/>
                  </a:lnTo>
                  <a:lnTo>
                    <a:pt x="644" y="2273"/>
                  </a:lnTo>
                  <a:lnTo>
                    <a:pt x="644" y="2273"/>
                  </a:lnTo>
                  <a:lnTo>
                    <a:pt x="639" y="2273"/>
                  </a:lnTo>
                  <a:lnTo>
                    <a:pt x="639" y="2273"/>
                  </a:lnTo>
                  <a:lnTo>
                    <a:pt x="639" y="2273"/>
                  </a:lnTo>
                  <a:lnTo>
                    <a:pt x="639" y="2268"/>
                  </a:lnTo>
                  <a:lnTo>
                    <a:pt x="639" y="2268"/>
                  </a:lnTo>
                  <a:lnTo>
                    <a:pt x="639" y="2268"/>
                  </a:lnTo>
                  <a:lnTo>
                    <a:pt x="644" y="2263"/>
                  </a:lnTo>
                  <a:lnTo>
                    <a:pt x="644" y="2263"/>
                  </a:lnTo>
                  <a:lnTo>
                    <a:pt x="644" y="2258"/>
                  </a:lnTo>
                  <a:lnTo>
                    <a:pt x="644" y="2258"/>
                  </a:lnTo>
                  <a:lnTo>
                    <a:pt x="639" y="2258"/>
                  </a:lnTo>
                  <a:lnTo>
                    <a:pt x="639" y="2263"/>
                  </a:lnTo>
                  <a:lnTo>
                    <a:pt x="633" y="2268"/>
                  </a:lnTo>
                  <a:lnTo>
                    <a:pt x="633" y="2263"/>
                  </a:lnTo>
                  <a:lnTo>
                    <a:pt x="628" y="2258"/>
                  </a:lnTo>
                  <a:lnTo>
                    <a:pt x="628" y="2258"/>
                  </a:lnTo>
                  <a:lnTo>
                    <a:pt x="628" y="2258"/>
                  </a:lnTo>
                  <a:lnTo>
                    <a:pt x="623" y="2258"/>
                  </a:lnTo>
                  <a:lnTo>
                    <a:pt x="623" y="2258"/>
                  </a:lnTo>
                  <a:lnTo>
                    <a:pt x="623" y="2258"/>
                  </a:lnTo>
                  <a:lnTo>
                    <a:pt x="623" y="2253"/>
                  </a:lnTo>
                  <a:lnTo>
                    <a:pt x="623" y="2253"/>
                  </a:lnTo>
                  <a:lnTo>
                    <a:pt x="623" y="2253"/>
                  </a:lnTo>
                  <a:lnTo>
                    <a:pt x="623" y="2248"/>
                  </a:lnTo>
                  <a:lnTo>
                    <a:pt x="623" y="2248"/>
                  </a:lnTo>
                  <a:lnTo>
                    <a:pt x="618" y="2233"/>
                  </a:lnTo>
                  <a:lnTo>
                    <a:pt x="613" y="2228"/>
                  </a:lnTo>
                  <a:lnTo>
                    <a:pt x="613" y="2228"/>
                  </a:lnTo>
                  <a:lnTo>
                    <a:pt x="613" y="2223"/>
                  </a:lnTo>
                  <a:lnTo>
                    <a:pt x="613" y="2223"/>
                  </a:lnTo>
                  <a:lnTo>
                    <a:pt x="618" y="2213"/>
                  </a:lnTo>
                  <a:lnTo>
                    <a:pt x="618" y="2202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18" y="2192"/>
                  </a:lnTo>
                  <a:lnTo>
                    <a:pt x="644" y="2187"/>
                  </a:lnTo>
                  <a:lnTo>
                    <a:pt x="644" y="2187"/>
                  </a:lnTo>
                  <a:lnTo>
                    <a:pt x="659" y="2187"/>
                  </a:lnTo>
                  <a:lnTo>
                    <a:pt x="659" y="2187"/>
                  </a:lnTo>
                  <a:lnTo>
                    <a:pt x="669" y="2192"/>
                  </a:lnTo>
                  <a:lnTo>
                    <a:pt x="669" y="2197"/>
                  </a:lnTo>
                  <a:lnTo>
                    <a:pt x="669" y="2197"/>
                  </a:lnTo>
                  <a:lnTo>
                    <a:pt x="669" y="2202"/>
                  </a:lnTo>
                  <a:lnTo>
                    <a:pt x="669" y="2202"/>
                  </a:lnTo>
                  <a:lnTo>
                    <a:pt x="669" y="2207"/>
                  </a:lnTo>
                  <a:lnTo>
                    <a:pt x="674" y="2207"/>
                  </a:lnTo>
                  <a:lnTo>
                    <a:pt x="674" y="2207"/>
                  </a:lnTo>
                  <a:lnTo>
                    <a:pt x="674" y="2207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8"/>
                  </a:lnTo>
                  <a:lnTo>
                    <a:pt x="679" y="2218"/>
                  </a:lnTo>
                  <a:lnTo>
                    <a:pt x="679" y="2223"/>
                  </a:lnTo>
                  <a:lnTo>
                    <a:pt x="679" y="2223"/>
                  </a:lnTo>
                  <a:lnTo>
                    <a:pt x="679" y="2228"/>
                  </a:lnTo>
                  <a:moveTo>
                    <a:pt x="330" y="1620"/>
                  </a:moveTo>
                  <a:lnTo>
                    <a:pt x="330" y="1620"/>
                  </a:lnTo>
                  <a:lnTo>
                    <a:pt x="335" y="1620"/>
                  </a:lnTo>
                  <a:lnTo>
                    <a:pt x="340" y="1615"/>
                  </a:lnTo>
                  <a:lnTo>
                    <a:pt x="345" y="1620"/>
                  </a:lnTo>
                  <a:lnTo>
                    <a:pt x="360" y="1630"/>
                  </a:lnTo>
                  <a:lnTo>
                    <a:pt x="365" y="1630"/>
                  </a:lnTo>
                  <a:lnTo>
                    <a:pt x="365" y="1630"/>
                  </a:lnTo>
                  <a:lnTo>
                    <a:pt x="375" y="1630"/>
                  </a:lnTo>
                  <a:lnTo>
                    <a:pt x="375" y="1625"/>
                  </a:lnTo>
                  <a:lnTo>
                    <a:pt x="385" y="1630"/>
                  </a:lnTo>
                  <a:lnTo>
                    <a:pt x="385" y="1630"/>
                  </a:lnTo>
                  <a:lnTo>
                    <a:pt x="390" y="1635"/>
                  </a:lnTo>
                  <a:lnTo>
                    <a:pt x="390" y="1635"/>
                  </a:lnTo>
                  <a:lnTo>
                    <a:pt x="395" y="1640"/>
                  </a:lnTo>
                  <a:lnTo>
                    <a:pt x="395" y="1646"/>
                  </a:lnTo>
                  <a:lnTo>
                    <a:pt x="395" y="1661"/>
                  </a:lnTo>
                  <a:lnTo>
                    <a:pt x="395" y="1666"/>
                  </a:lnTo>
                  <a:lnTo>
                    <a:pt x="390" y="1671"/>
                  </a:lnTo>
                  <a:lnTo>
                    <a:pt x="390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401" y="1676"/>
                  </a:lnTo>
                  <a:lnTo>
                    <a:pt x="401" y="1676"/>
                  </a:lnTo>
                  <a:lnTo>
                    <a:pt x="406" y="1681"/>
                  </a:lnTo>
                  <a:lnTo>
                    <a:pt x="406" y="1681"/>
                  </a:lnTo>
                  <a:lnTo>
                    <a:pt x="406" y="1691"/>
                  </a:lnTo>
                  <a:lnTo>
                    <a:pt x="401" y="1701"/>
                  </a:lnTo>
                  <a:lnTo>
                    <a:pt x="401" y="1701"/>
                  </a:lnTo>
                  <a:lnTo>
                    <a:pt x="406" y="1701"/>
                  </a:lnTo>
                  <a:lnTo>
                    <a:pt x="411" y="1706"/>
                  </a:lnTo>
                  <a:lnTo>
                    <a:pt x="416" y="1711"/>
                  </a:lnTo>
                  <a:lnTo>
                    <a:pt x="416" y="1716"/>
                  </a:lnTo>
                  <a:lnTo>
                    <a:pt x="416" y="1716"/>
                  </a:lnTo>
                  <a:lnTo>
                    <a:pt x="421" y="1721"/>
                  </a:lnTo>
                  <a:lnTo>
                    <a:pt x="421" y="1727"/>
                  </a:lnTo>
                  <a:lnTo>
                    <a:pt x="421" y="1727"/>
                  </a:lnTo>
                  <a:lnTo>
                    <a:pt x="421" y="1727"/>
                  </a:lnTo>
                  <a:lnTo>
                    <a:pt x="426" y="1732"/>
                  </a:lnTo>
                  <a:lnTo>
                    <a:pt x="426" y="1732"/>
                  </a:lnTo>
                  <a:lnTo>
                    <a:pt x="426" y="1737"/>
                  </a:lnTo>
                  <a:lnTo>
                    <a:pt x="426" y="1742"/>
                  </a:lnTo>
                  <a:lnTo>
                    <a:pt x="426" y="1742"/>
                  </a:lnTo>
                  <a:lnTo>
                    <a:pt x="431" y="1752"/>
                  </a:lnTo>
                  <a:lnTo>
                    <a:pt x="431" y="1757"/>
                  </a:lnTo>
                  <a:lnTo>
                    <a:pt x="436" y="1757"/>
                  </a:lnTo>
                  <a:lnTo>
                    <a:pt x="441" y="1762"/>
                  </a:lnTo>
                  <a:lnTo>
                    <a:pt x="441" y="1762"/>
                  </a:lnTo>
                  <a:lnTo>
                    <a:pt x="441" y="1757"/>
                  </a:lnTo>
                  <a:lnTo>
                    <a:pt x="431" y="1747"/>
                  </a:lnTo>
                  <a:lnTo>
                    <a:pt x="431" y="1742"/>
                  </a:lnTo>
                  <a:lnTo>
                    <a:pt x="436" y="1742"/>
                  </a:lnTo>
                  <a:lnTo>
                    <a:pt x="441" y="1747"/>
                  </a:lnTo>
                  <a:lnTo>
                    <a:pt x="446" y="1752"/>
                  </a:lnTo>
                  <a:lnTo>
                    <a:pt x="446" y="1762"/>
                  </a:lnTo>
                  <a:lnTo>
                    <a:pt x="446" y="1772"/>
                  </a:lnTo>
                  <a:lnTo>
                    <a:pt x="441" y="1777"/>
                  </a:lnTo>
                  <a:lnTo>
                    <a:pt x="441" y="1782"/>
                  </a:lnTo>
                  <a:lnTo>
                    <a:pt x="436" y="1782"/>
                  </a:lnTo>
                  <a:lnTo>
                    <a:pt x="421" y="1787"/>
                  </a:lnTo>
                  <a:lnTo>
                    <a:pt x="416" y="1787"/>
                  </a:lnTo>
                  <a:lnTo>
                    <a:pt x="411" y="1792"/>
                  </a:lnTo>
                  <a:lnTo>
                    <a:pt x="411" y="1797"/>
                  </a:lnTo>
                  <a:lnTo>
                    <a:pt x="401" y="1808"/>
                  </a:lnTo>
                  <a:lnTo>
                    <a:pt x="406" y="1808"/>
                  </a:lnTo>
                  <a:lnTo>
                    <a:pt x="406" y="1813"/>
                  </a:lnTo>
                  <a:lnTo>
                    <a:pt x="406" y="1813"/>
                  </a:lnTo>
                  <a:lnTo>
                    <a:pt x="406" y="1818"/>
                  </a:lnTo>
                  <a:lnTo>
                    <a:pt x="406" y="1818"/>
                  </a:lnTo>
                  <a:lnTo>
                    <a:pt x="411" y="1813"/>
                  </a:lnTo>
                  <a:lnTo>
                    <a:pt x="411" y="1813"/>
                  </a:lnTo>
                  <a:lnTo>
                    <a:pt x="411" y="1813"/>
                  </a:lnTo>
                  <a:lnTo>
                    <a:pt x="416" y="1802"/>
                  </a:lnTo>
                  <a:lnTo>
                    <a:pt x="416" y="1802"/>
                  </a:lnTo>
                  <a:lnTo>
                    <a:pt x="426" y="1802"/>
                  </a:lnTo>
                  <a:lnTo>
                    <a:pt x="431" y="1797"/>
                  </a:lnTo>
                  <a:lnTo>
                    <a:pt x="436" y="1792"/>
                  </a:lnTo>
                  <a:lnTo>
                    <a:pt x="436" y="1797"/>
                  </a:lnTo>
                  <a:lnTo>
                    <a:pt x="441" y="1797"/>
                  </a:lnTo>
                  <a:lnTo>
                    <a:pt x="446" y="1797"/>
                  </a:lnTo>
                  <a:lnTo>
                    <a:pt x="466" y="1797"/>
                  </a:lnTo>
                  <a:lnTo>
                    <a:pt x="466" y="1797"/>
                  </a:lnTo>
                  <a:lnTo>
                    <a:pt x="466" y="1802"/>
                  </a:lnTo>
                  <a:lnTo>
                    <a:pt x="471" y="1802"/>
                  </a:lnTo>
                  <a:lnTo>
                    <a:pt x="471" y="1802"/>
                  </a:lnTo>
                  <a:lnTo>
                    <a:pt x="471" y="1808"/>
                  </a:lnTo>
                  <a:lnTo>
                    <a:pt x="471" y="1808"/>
                  </a:lnTo>
                  <a:lnTo>
                    <a:pt x="471" y="1813"/>
                  </a:lnTo>
                  <a:lnTo>
                    <a:pt x="471" y="1823"/>
                  </a:lnTo>
                  <a:lnTo>
                    <a:pt x="477" y="1828"/>
                  </a:lnTo>
                  <a:lnTo>
                    <a:pt x="477" y="1828"/>
                  </a:lnTo>
                  <a:lnTo>
                    <a:pt x="482" y="1833"/>
                  </a:lnTo>
                  <a:lnTo>
                    <a:pt x="482" y="1843"/>
                  </a:lnTo>
                  <a:lnTo>
                    <a:pt x="482" y="1848"/>
                  </a:lnTo>
                  <a:lnTo>
                    <a:pt x="487" y="1858"/>
                  </a:lnTo>
                  <a:lnTo>
                    <a:pt x="487" y="1858"/>
                  </a:lnTo>
                  <a:lnTo>
                    <a:pt x="487" y="1858"/>
                  </a:lnTo>
                  <a:lnTo>
                    <a:pt x="487" y="1863"/>
                  </a:lnTo>
                  <a:lnTo>
                    <a:pt x="487" y="1863"/>
                  </a:lnTo>
                  <a:lnTo>
                    <a:pt x="487" y="1863"/>
                  </a:lnTo>
                  <a:lnTo>
                    <a:pt x="482" y="1868"/>
                  </a:lnTo>
                  <a:lnTo>
                    <a:pt x="482" y="1873"/>
                  </a:lnTo>
                  <a:lnTo>
                    <a:pt x="477" y="1873"/>
                  </a:lnTo>
                  <a:lnTo>
                    <a:pt x="482" y="1878"/>
                  </a:lnTo>
                  <a:lnTo>
                    <a:pt x="477" y="1883"/>
                  </a:lnTo>
                  <a:lnTo>
                    <a:pt x="477" y="1889"/>
                  </a:lnTo>
                  <a:lnTo>
                    <a:pt x="471" y="1889"/>
                  </a:lnTo>
                  <a:lnTo>
                    <a:pt x="471" y="1894"/>
                  </a:lnTo>
                  <a:lnTo>
                    <a:pt x="477" y="1894"/>
                  </a:lnTo>
                  <a:lnTo>
                    <a:pt x="471" y="1894"/>
                  </a:lnTo>
                  <a:lnTo>
                    <a:pt x="471" y="1899"/>
                  </a:lnTo>
                  <a:lnTo>
                    <a:pt x="466" y="1899"/>
                  </a:lnTo>
                  <a:lnTo>
                    <a:pt x="466" y="1899"/>
                  </a:lnTo>
                  <a:lnTo>
                    <a:pt x="466" y="1894"/>
                  </a:lnTo>
                  <a:lnTo>
                    <a:pt x="461" y="1889"/>
                  </a:lnTo>
                  <a:lnTo>
                    <a:pt x="461" y="1889"/>
                  </a:lnTo>
                  <a:lnTo>
                    <a:pt x="461" y="1883"/>
                  </a:lnTo>
                  <a:lnTo>
                    <a:pt x="456" y="1878"/>
                  </a:lnTo>
                  <a:lnTo>
                    <a:pt x="456" y="1878"/>
                  </a:lnTo>
                  <a:lnTo>
                    <a:pt x="461" y="1873"/>
                  </a:lnTo>
                  <a:lnTo>
                    <a:pt x="461" y="1868"/>
                  </a:lnTo>
                  <a:lnTo>
                    <a:pt x="466" y="1863"/>
                  </a:lnTo>
                  <a:lnTo>
                    <a:pt x="466" y="1853"/>
                  </a:lnTo>
                  <a:lnTo>
                    <a:pt x="461" y="1848"/>
                  </a:lnTo>
                  <a:lnTo>
                    <a:pt x="461" y="1843"/>
                  </a:lnTo>
                  <a:lnTo>
                    <a:pt x="451" y="1828"/>
                  </a:lnTo>
                  <a:lnTo>
                    <a:pt x="446" y="1828"/>
                  </a:lnTo>
                  <a:lnTo>
                    <a:pt x="441" y="1828"/>
                  </a:lnTo>
                  <a:lnTo>
                    <a:pt x="441" y="1828"/>
                  </a:lnTo>
                  <a:lnTo>
                    <a:pt x="441" y="1833"/>
                  </a:lnTo>
                  <a:lnTo>
                    <a:pt x="441" y="1833"/>
                  </a:lnTo>
                  <a:lnTo>
                    <a:pt x="441" y="1838"/>
                  </a:lnTo>
                  <a:lnTo>
                    <a:pt x="436" y="1838"/>
                  </a:lnTo>
                  <a:lnTo>
                    <a:pt x="441" y="1838"/>
                  </a:lnTo>
                  <a:lnTo>
                    <a:pt x="441" y="1838"/>
                  </a:lnTo>
                  <a:lnTo>
                    <a:pt x="441" y="1843"/>
                  </a:lnTo>
                  <a:lnTo>
                    <a:pt x="446" y="1843"/>
                  </a:lnTo>
                  <a:lnTo>
                    <a:pt x="451" y="1843"/>
                  </a:lnTo>
                  <a:lnTo>
                    <a:pt x="451" y="1848"/>
                  </a:lnTo>
                  <a:lnTo>
                    <a:pt x="451" y="1848"/>
                  </a:lnTo>
                  <a:lnTo>
                    <a:pt x="446" y="1848"/>
                  </a:lnTo>
                  <a:lnTo>
                    <a:pt x="446" y="1848"/>
                  </a:lnTo>
                  <a:lnTo>
                    <a:pt x="451" y="1853"/>
                  </a:lnTo>
                  <a:lnTo>
                    <a:pt x="446" y="1853"/>
                  </a:lnTo>
                  <a:lnTo>
                    <a:pt x="446" y="1858"/>
                  </a:lnTo>
                  <a:lnTo>
                    <a:pt x="446" y="1863"/>
                  </a:lnTo>
                  <a:lnTo>
                    <a:pt x="451" y="1863"/>
                  </a:lnTo>
                  <a:lnTo>
                    <a:pt x="451" y="1863"/>
                  </a:lnTo>
                  <a:lnTo>
                    <a:pt x="451" y="1863"/>
                  </a:lnTo>
                  <a:lnTo>
                    <a:pt x="451" y="1868"/>
                  </a:lnTo>
                  <a:lnTo>
                    <a:pt x="451" y="1868"/>
                  </a:lnTo>
                  <a:lnTo>
                    <a:pt x="446" y="1883"/>
                  </a:lnTo>
                  <a:lnTo>
                    <a:pt x="441" y="1889"/>
                  </a:lnTo>
                  <a:lnTo>
                    <a:pt x="436" y="1889"/>
                  </a:lnTo>
                  <a:lnTo>
                    <a:pt x="431" y="1894"/>
                  </a:lnTo>
                  <a:lnTo>
                    <a:pt x="441" y="1894"/>
                  </a:lnTo>
                  <a:lnTo>
                    <a:pt x="451" y="1889"/>
                  </a:lnTo>
                  <a:lnTo>
                    <a:pt x="456" y="1883"/>
                  </a:lnTo>
                  <a:lnTo>
                    <a:pt x="461" y="1894"/>
                  </a:lnTo>
                  <a:lnTo>
                    <a:pt x="461" y="1904"/>
                  </a:lnTo>
                  <a:lnTo>
                    <a:pt x="461" y="1914"/>
                  </a:lnTo>
                  <a:lnTo>
                    <a:pt x="456" y="1919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1" y="1929"/>
                  </a:lnTo>
                  <a:lnTo>
                    <a:pt x="441" y="1929"/>
                  </a:lnTo>
                  <a:lnTo>
                    <a:pt x="441" y="1929"/>
                  </a:lnTo>
                  <a:lnTo>
                    <a:pt x="436" y="1929"/>
                  </a:lnTo>
                  <a:lnTo>
                    <a:pt x="436" y="1929"/>
                  </a:lnTo>
                  <a:lnTo>
                    <a:pt x="436" y="1924"/>
                  </a:lnTo>
                  <a:lnTo>
                    <a:pt x="426" y="1924"/>
                  </a:lnTo>
                  <a:lnTo>
                    <a:pt x="416" y="1924"/>
                  </a:lnTo>
                  <a:lnTo>
                    <a:pt x="411" y="1929"/>
                  </a:lnTo>
                  <a:lnTo>
                    <a:pt x="406" y="1929"/>
                  </a:lnTo>
                  <a:lnTo>
                    <a:pt x="406" y="1929"/>
                  </a:lnTo>
                  <a:lnTo>
                    <a:pt x="401" y="1934"/>
                  </a:lnTo>
                  <a:lnTo>
                    <a:pt x="401" y="1944"/>
                  </a:lnTo>
                  <a:lnTo>
                    <a:pt x="401" y="1949"/>
                  </a:lnTo>
                  <a:lnTo>
                    <a:pt x="401" y="1954"/>
                  </a:lnTo>
                  <a:lnTo>
                    <a:pt x="395" y="1959"/>
                  </a:lnTo>
                  <a:lnTo>
                    <a:pt x="395" y="1964"/>
                  </a:lnTo>
                  <a:lnTo>
                    <a:pt x="390" y="1970"/>
                  </a:lnTo>
                  <a:lnTo>
                    <a:pt x="385" y="1975"/>
                  </a:lnTo>
                  <a:lnTo>
                    <a:pt x="375" y="1980"/>
                  </a:lnTo>
                  <a:lnTo>
                    <a:pt x="370" y="1985"/>
                  </a:lnTo>
                  <a:lnTo>
                    <a:pt x="365" y="1985"/>
                  </a:lnTo>
                  <a:lnTo>
                    <a:pt x="360" y="1985"/>
                  </a:lnTo>
                  <a:lnTo>
                    <a:pt x="355" y="1985"/>
                  </a:lnTo>
                  <a:lnTo>
                    <a:pt x="355" y="1980"/>
                  </a:lnTo>
                  <a:lnTo>
                    <a:pt x="355" y="1980"/>
                  </a:lnTo>
                  <a:lnTo>
                    <a:pt x="360" y="1980"/>
                  </a:lnTo>
                  <a:lnTo>
                    <a:pt x="360" y="1980"/>
                  </a:lnTo>
                  <a:lnTo>
                    <a:pt x="345" y="1970"/>
                  </a:lnTo>
                  <a:lnTo>
                    <a:pt x="345" y="1970"/>
                  </a:lnTo>
                  <a:lnTo>
                    <a:pt x="340" y="1964"/>
                  </a:lnTo>
                  <a:lnTo>
                    <a:pt x="340" y="1964"/>
                  </a:lnTo>
                  <a:lnTo>
                    <a:pt x="335" y="1964"/>
                  </a:lnTo>
                  <a:lnTo>
                    <a:pt x="330" y="1959"/>
                  </a:lnTo>
                  <a:lnTo>
                    <a:pt x="330" y="1964"/>
                  </a:lnTo>
                  <a:lnTo>
                    <a:pt x="325" y="1959"/>
                  </a:lnTo>
                  <a:lnTo>
                    <a:pt x="325" y="1959"/>
                  </a:lnTo>
                  <a:lnTo>
                    <a:pt x="320" y="1959"/>
                  </a:lnTo>
                  <a:lnTo>
                    <a:pt x="320" y="1959"/>
                  </a:lnTo>
                  <a:lnTo>
                    <a:pt x="314" y="1959"/>
                  </a:lnTo>
                  <a:lnTo>
                    <a:pt x="314" y="1959"/>
                  </a:lnTo>
                  <a:lnTo>
                    <a:pt x="314" y="1959"/>
                  </a:lnTo>
                  <a:lnTo>
                    <a:pt x="309" y="1959"/>
                  </a:lnTo>
                  <a:lnTo>
                    <a:pt x="309" y="1964"/>
                  </a:lnTo>
                  <a:lnTo>
                    <a:pt x="309" y="1964"/>
                  </a:lnTo>
                  <a:lnTo>
                    <a:pt x="309" y="1970"/>
                  </a:lnTo>
                  <a:lnTo>
                    <a:pt x="309" y="1970"/>
                  </a:lnTo>
                  <a:lnTo>
                    <a:pt x="309" y="1970"/>
                  </a:lnTo>
                  <a:lnTo>
                    <a:pt x="304" y="1970"/>
                  </a:lnTo>
                  <a:lnTo>
                    <a:pt x="299" y="1975"/>
                  </a:lnTo>
                  <a:lnTo>
                    <a:pt x="299" y="1975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89" y="1970"/>
                  </a:lnTo>
                  <a:lnTo>
                    <a:pt x="274" y="1975"/>
                  </a:lnTo>
                  <a:lnTo>
                    <a:pt x="274" y="1975"/>
                  </a:lnTo>
                  <a:lnTo>
                    <a:pt x="269" y="1970"/>
                  </a:lnTo>
                  <a:lnTo>
                    <a:pt x="269" y="1970"/>
                  </a:lnTo>
                  <a:lnTo>
                    <a:pt x="269" y="197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59" y="1970"/>
                  </a:lnTo>
                  <a:lnTo>
                    <a:pt x="254" y="1964"/>
                  </a:lnTo>
                  <a:lnTo>
                    <a:pt x="259" y="1959"/>
                  </a:lnTo>
                  <a:lnTo>
                    <a:pt x="259" y="1954"/>
                  </a:lnTo>
                  <a:lnTo>
                    <a:pt x="259" y="1949"/>
                  </a:lnTo>
                  <a:lnTo>
                    <a:pt x="264" y="1949"/>
                  </a:lnTo>
                  <a:lnTo>
                    <a:pt x="264" y="1939"/>
                  </a:lnTo>
                  <a:lnTo>
                    <a:pt x="264" y="1934"/>
                  </a:lnTo>
                  <a:lnTo>
                    <a:pt x="259" y="1929"/>
                  </a:lnTo>
                  <a:lnTo>
                    <a:pt x="259" y="1929"/>
                  </a:lnTo>
                  <a:lnTo>
                    <a:pt x="254" y="1924"/>
                  </a:lnTo>
                  <a:lnTo>
                    <a:pt x="254" y="1924"/>
                  </a:lnTo>
                  <a:lnTo>
                    <a:pt x="249" y="1929"/>
                  </a:lnTo>
                  <a:lnTo>
                    <a:pt x="249" y="1929"/>
                  </a:lnTo>
                  <a:lnTo>
                    <a:pt x="249" y="1929"/>
                  </a:lnTo>
                  <a:lnTo>
                    <a:pt x="244" y="1929"/>
                  </a:lnTo>
                  <a:lnTo>
                    <a:pt x="244" y="1929"/>
                  </a:lnTo>
                  <a:lnTo>
                    <a:pt x="238" y="1924"/>
                  </a:lnTo>
                  <a:lnTo>
                    <a:pt x="233" y="1919"/>
                  </a:lnTo>
                  <a:lnTo>
                    <a:pt x="233" y="1914"/>
                  </a:lnTo>
                  <a:lnTo>
                    <a:pt x="233" y="1909"/>
                  </a:lnTo>
                  <a:lnTo>
                    <a:pt x="233" y="1909"/>
                  </a:lnTo>
                  <a:lnTo>
                    <a:pt x="233" y="1904"/>
                  </a:lnTo>
                  <a:lnTo>
                    <a:pt x="228" y="1904"/>
                  </a:lnTo>
                  <a:lnTo>
                    <a:pt x="223" y="1899"/>
                  </a:lnTo>
                  <a:lnTo>
                    <a:pt x="228" y="1899"/>
                  </a:lnTo>
                  <a:lnTo>
                    <a:pt x="228" y="1894"/>
                  </a:lnTo>
                  <a:lnTo>
                    <a:pt x="228" y="1894"/>
                  </a:lnTo>
                  <a:lnTo>
                    <a:pt x="228" y="1878"/>
                  </a:lnTo>
                  <a:lnTo>
                    <a:pt x="223" y="1878"/>
                  </a:lnTo>
                  <a:lnTo>
                    <a:pt x="223" y="1878"/>
                  </a:lnTo>
                  <a:lnTo>
                    <a:pt x="223" y="1878"/>
                  </a:lnTo>
                  <a:lnTo>
                    <a:pt x="218" y="1873"/>
                  </a:lnTo>
                  <a:lnTo>
                    <a:pt x="218" y="1868"/>
                  </a:lnTo>
                  <a:lnTo>
                    <a:pt x="208" y="1858"/>
                  </a:lnTo>
                  <a:lnTo>
                    <a:pt x="203" y="1858"/>
                  </a:lnTo>
                  <a:lnTo>
                    <a:pt x="198" y="1858"/>
                  </a:lnTo>
                  <a:lnTo>
                    <a:pt x="193" y="1863"/>
                  </a:lnTo>
                  <a:lnTo>
                    <a:pt x="183" y="1873"/>
                  </a:lnTo>
                  <a:lnTo>
                    <a:pt x="178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73" y="1894"/>
                  </a:lnTo>
                  <a:lnTo>
                    <a:pt x="173" y="1899"/>
                  </a:lnTo>
                  <a:lnTo>
                    <a:pt x="178" y="1904"/>
                  </a:lnTo>
                  <a:lnTo>
                    <a:pt x="173" y="1909"/>
                  </a:lnTo>
                  <a:lnTo>
                    <a:pt x="173" y="1914"/>
                  </a:lnTo>
                  <a:lnTo>
                    <a:pt x="173" y="1914"/>
                  </a:lnTo>
                  <a:lnTo>
                    <a:pt x="163" y="1914"/>
                  </a:lnTo>
                  <a:lnTo>
                    <a:pt x="157" y="1919"/>
                  </a:lnTo>
                  <a:lnTo>
                    <a:pt x="157" y="1919"/>
                  </a:lnTo>
                  <a:lnTo>
                    <a:pt x="157" y="1919"/>
                  </a:lnTo>
                  <a:lnTo>
                    <a:pt x="152" y="1924"/>
                  </a:lnTo>
                  <a:lnTo>
                    <a:pt x="152" y="1924"/>
                  </a:lnTo>
                  <a:lnTo>
                    <a:pt x="157" y="1924"/>
                  </a:lnTo>
                  <a:lnTo>
                    <a:pt x="157" y="1929"/>
                  </a:lnTo>
                  <a:lnTo>
                    <a:pt x="152" y="1929"/>
                  </a:lnTo>
                  <a:lnTo>
                    <a:pt x="152" y="1934"/>
                  </a:lnTo>
                  <a:lnTo>
                    <a:pt x="152" y="1934"/>
                  </a:lnTo>
                  <a:lnTo>
                    <a:pt x="152" y="1939"/>
                  </a:lnTo>
                  <a:lnTo>
                    <a:pt x="147" y="1939"/>
                  </a:lnTo>
                  <a:lnTo>
                    <a:pt x="147" y="1939"/>
                  </a:lnTo>
                  <a:lnTo>
                    <a:pt x="147" y="1939"/>
                  </a:lnTo>
                  <a:lnTo>
                    <a:pt x="147" y="1934"/>
                  </a:lnTo>
                  <a:lnTo>
                    <a:pt x="147" y="1934"/>
                  </a:lnTo>
                  <a:lnTo>
                    <a:pt x="147" y="1929"/>
                  </a:lnTo>
                  <a:lnTo>
                    <a:pt x="147" y="1929"/>
                  </a:lnTo>
                  <a:lnTo>
                    <a:pt x="147" y="1929"/>
                  </a:lnTo>
                  <a:lnTo>
                    <a:pt x="142" y="1929"/>
                  </a:lnTo>
                  <a:lnTo>
                    <a:pt x="142" y="1929"/>
                  </a:lnTo>
                  <a:lnTo>
                    <a:pt x="142" y="1934"/>
                  </a:lnTo>
                  <a:lnTo>
                    <a:pt x="142" y="1944"/>
                  </a:lnTo>
                  <a:lnTo>
                    <a:pt x="142" y="1944"/>
                  </a:lnTo>
                  <a:lnTo>
                    <a:pt x="132" y="1939"/>
                  </a:lnTo>
                  <a:lnTo>
                    <a:pt x="127" y="1939"/>
                  </a:lnTo>
                  <a:lnTo>
                    <a:pt x="127" y="1939"/>
                  </a:lnTo>
                  <a:lnTo>
                    <a:pt x="127" y="1939"/>
                  </a:lnTo>
                  <a:lnTo>
                    <a:pt x="127" y="1934"/>
                  </a:lnTo>
                  <a:lnTo>
                    <a:pt x="127" y="1934"/>
                  </a:lnTo>
                  <a:lnTo>
                    <a:pt x="122" y="1934"/>
                  </a:lnTo>
                  <a:lnTo>
                    <a:pt x="122" y="1934"/>
                  </a:lnTo>
                  <a:lnTo>
                    <a:pt x="127" y="1929"/>
                  </a:lnTo>
                  <a:lnTo>
                    <a:pt x="122" y="1929"/>
                  </a:lnTo>
                  <a:lnTo>
                    <a:pt x="112" y="1934"/>
                  </a:lnTo>
                  <a:lnTo>
                    <a:pt x="112" y="1934"/>
                  </a:lnTo>
                  <a:lnTo>
                    <a:pt x="92" y="1929"/>
                  </a:lnTo>
                  <a:lnTo>
                    <a:pt x="87" y="1929"/>
                  </a:lnTo>
                  <a:lnTo>
                    <a:pt x="87" y="1924"/>
                  </a:lnTo>
                  <a:lnTo>
                    <a:pt x="87" y="1924"/>
                  </a:lnTo>
                  <a:lnTo>
                    <a:pt x="87" y="1919"/>
                  </a:lnTo>
                  <a:lnTo>
                    <a:pt x="76" y="1909"/>
                  </a:lnTo>
                  <a:lnTo>
                    <a:pt x="71" y="1909"/>
                  </a:lnTo>
                  <a:lnTo>
                    <a:pt x="61" y="1909"/>
                  </a:lnTo>
                  <a:lnTo>
                    <a:pt x="51" y="1909"/>
                  </a:lnTo>
                  <a:lnTo>
                    <a:pt x="51" y="1904"/>
                  </a:lnTo>
                  <a:lnTo>
                    <a:pt x="46" y="1899"/>
                  </a:lnTo>
                  <a:lnTo>
                    <a:pt x="51" y="1883"/>
                  </a:lnTo>
                  <a:lnTo>
                    <a:pt x="46" y="1878"/>
                  </a:lnTo>
                  <a:lnTo>
                    <a:pt x="46" y="1878"/>
                  </a:lnTo>
                  <a:lnTo>
                    <a:pt x="41" y="1878"/>
                  </a:lnTo>
                  <a:lnTo>
                    <a:pt x="36" y="1873"/>
                  </a:lnTo>
                  <a:lnTo>
                    <a:pt x="36" y="1873"/>
                  </a:lnTo>
                  <a:lnTo>
                    <a:pt x="31" y="1868"/>
                  </a:lnTo>
                  <a:lnTo>
                    <a:pt x="31" y="1858"/>
                  </a:lnTo>
                  <a:lnTo>
                    <a:pt x="26" y="1858"/>
                  </a:lnTo>
                  <a:lnTo>
                    <a:pt x="21" y="1853"/>
                  </a:lnTo>
                  <a:lnTo>
                    <a:pt x="16" y="1848"/>
                  </a:lnTo>
                  <a:lnTo>
                    <a:pt x="11" y="1838"/>
                  </a:lnTo>
                  <a:lnTo>
                    <a:pt x="6" y="1833"/>
                  </a:lnTo>
                  <a:lnTo>
                    <a:pt x="6" y="1833"/>
                  </a:lnTo>
                  <a:lnTo>
                    <a:pt x="6" y="1828"/>
                  </a:lnTo>
                  <a:lnTo>
                    <a:pt x="6" y="1828"/>
                  </a:lnTo>
                  <a:lnTo>
                    <a:pt x="0" y="1823"/>
                  </a:lnTo>
                  <a:lnTo>
                    <a:pt x="6" y="1823"/>
                  </a:lnTo>
                  <a:lnTo>
                    <a:pt x="16" y="1818"/>
                  </a:lnTo>
                  <a:lnTo>
                    <a:pt x="21" y="1818"/>
                  </a:lnTo>
                  <a:lnTo>
                    <a:pt x="26" y="1818"/>
                  </a:lnTo>
                  <a:lnTo>
                    <a:pt x="26" y="1813"/>
                  </a:lnTo>
                  <a:lnTo>
                    <a:pt x="26" y="1813"/>
                  </a:lnTo>
                  <a:lnTo>
                    <a:pt x="31" y="1808"/>
                  </a:lnTo>
                  <a:lnTo>
                    <a:pt x="36" y="1802"/>
                  </a:lnTo>
                  <a:lnTo>
                    <a:pt x="46" y="1808"/>
                  </a:lnTo>
                  <a:lnTo>
                    <a:pt x="56" y="1808"/>
                  </a:lnTo>
                  <a:lnTo>
                    <a:pt x="61" y="1808"/>
                  </a:lnTo>
                  <a:lnTo>
                    <a:pt x="82" y="1792"/>
                  </a:lnTo>
                  <a:lnTo>
                    <a:pt x="87" y="1787"/>
                  </a:lnTo>
                  <a:lnTo>
                    <a:pt x="92" y="1782"/>
                  </a:lnTo>
                  <a:lnTo>
                    <a:pt x="87" y="1782"/>
                  </a:lnTo>
                  <a:lnTo>
                    <a:pt x="87" y="1782"/>
                  </a:lnTo>
                  <a:lnTo>
                    <a:pt x="82" y="1787"/>
                  </a:lnTo>
                  <a:lnTo>
                    <a:pt x="76" y="1782"/>
                  </a:lnTo>
                  <a:lnTo>
                    <a:pt x="71" y="1777"/>
                  </a:lnTo>
                  <a:lnTo>
                    <a:pt x="71" y="1777"/>
                  </a:lnTo>
                  <a:lnTo>
                    <a:pt x="71" y="1777"/>
                  </a:lnTo>
                  <a:lnTo>
                    <a:pt x="66" y="1777"/>
                  </a:lnTo>
                  <a:lnTo>
                    <a:pt x="66" y="1777"/>
                  </a:lnTo>
                  <a:lnTo>
                    <a:pt x="66" y="1777"/>
                  </a:lnTo>
                  <a:lnTo>
                    <a:pt x="61" y="1772"/>
                  </a:lnTo>
                  <a:lnTo>
                    <a:pt x="61" y="1772"/>
                  </a:lnTo>
                  <a:lnTo>
                    <a:pt x="61" y="1772"/>
                  </a:lnTo>
                  <a:lnTo>
                    <a:pt x="56" y="1767"/>
                  </a:lnTo>
                  <a:lnTo>
                    <a:pt x="56" y="1767"/>
                  </a:lnTo>
                  <a:lnTo>
                    <a:pt x="56" y="1762"/>
                  </a:lnTo>
                  <a:lnTo>
                    <a:pt x="56" y="1762"/>
                  </a:lnTo>
                  <a:lnTo>
                    <a:pt x="51" y="1757"/>
                  </a:lnTo>
                  <a:lnTo>
                    <a:pt x="61" y="1752"/>
                  </a:lnTo>
                  <a:lnTo>
                    <a:pt x="71" y="1747"/>
                  </a:lnTo>
                  <a:lnTo>
                    <a:pt x="71" y="1747"/>
                  </a:lnTo>
                  <a:lnTo>
                    <a:pt x="76" y="1752"/>
                  </a:lnTo>
                  <a:lnTo>
                    <a:pt x="82" y="1757"/>
                  </a:lnTo>
                  <a:lnTo>
                    <a:pt x="87" y="1757"/>
                  </a:lnTo>
                  <a:lnTo>
                    <a:pt x="92" y="1757"/>
                  </a:lnTo>
                  <a:lnTo>
                    <a:pt x="102" y="1752"/>
                  </a:lnTo>
                  <a:lnTo>
                    <a:pt x="102" y="1747"/>
                  </a:lnTo>
                  <a:lnTo>
                    <a:pt x="112" y="1752"/>
                  </a:lnTo>
                  <a:lnTo>
                    <a:pt x="117" y="1747"/>
                  </a:lnTo>
                  <a:lnTo>
                    <a:pt x="117" y="1752"/>
                  </a:lnTo>
                  <a:lnTo>
                    <a:pt x="122" y="1752"/>
                  </a:lnTo>
                  <a:lnTo>
                    <a:pt x="122" y="1752"/>
                  </a:lnTo>
                  <a:lnTo>
                    <a:pt x="122" y="1752"/>
                  </a:lnTo>
                  <a:lnTo>
                    <a:pt x="122" y="1747"/>
                  </a:lnTo>
                  <a:lnTo>
                    <a:pt x="122" y="1747"/>
                  </a:lnTo>
                  <a:lnTo>
                    <a:pt x="122" y="1737"/>
                  </a:lnTo>
                  <a:lnTo>
                    <a:pt x="122" y="1737"/>
                  </a:lnTo>
                  <a:lnTo>
                    <a:pt x="137" y="1721"/>
                  </a:lnTo>
                  <a:lnTo>
                    <a:pt x="142" y="1716"/>
                  </a:lnTo>
                  <a:lnTo>
                    <a:pt x="142" y="1711"/>
                  </a:lnTo>
                  <a:lnTo>
                    <a:pt x="142" y="1706"/>
                  </a:lnTo>
                  <a:lnTo>
                    <a:pt x="142" y="1701"/>
                  </a:lnTo>
                  <a:lnTo>
                    <a:pt x="147" y="1696"/>
                  </a:lnTo>
                  <a:lnTo>
                    <a:pt x="147" y="1691"/>
                  </a:lnTo>
                  <a:lnTo>
                    <a:pt x="152" y="1691"/>
                  </a:lnTo>
                  <a:lnTo>
                    <a:pt x="152" y="1691"/>
                  </a:lnTo>
                  <a:lnTo>
                    <a:pt x="152" y="1686"/>
                  </a:lnTo>
                  <a:lnTo>
                    <a:pt x="152" y="1681"/>
                  </a:lnTo>
                  <a:lnTo>
                    <a:pt x="152" y="1676"/>
                  </a:lnTo>
                  <a:lnTo>
                    <a:pt x="152" y="1676"/>
                  </a:lnTo>
                  <a:lnTo>
                    <a:pt x="157" y="1676"/>
                  </a:lnTo>
                  <a:lnTo>
                    <a:pt x="152" y="1676"/>
                  </a:lnTo>
                  <a:lnTo>
                    <a:pt x="163" y="1666"/>
                  </a:lnTo>
                  <a:lnTo>
                    <a:pt x="163" y="1666"/>
                  </a:lnTo>
                  <a:lnTo>
                    <a:pt x="163" y="1666"/>
                  </a:lnTo>
                  <a:lnTo>
                    <a:pt x="178" y="1666"/>
                  </a:lnTo>
                  <a:lnTo>
                    <a:pt x="178" y="1661"/>
                  </a:lnTo>
                  <a:lnTo>
                    <a:pt x="178" y="1661"/>
                  </a:lnTo>
                  <a:lnTo>
                    <a:pt x="183" y="1661"/>
                  </a:lnTo>
                  <a:lnTo>
                    <a:pt x="183" y="1656"/>
                  </a:lnTo>
                  <a:lnTo>
                    <a:pt x="183" y="1656"/>
                  </a:lnTo>
                  <a:lnTo>
                    <a:pt x="183" y="1661"/>
                  </a:lnTo>
                  <a:lnTo>
                    <a:pt x="183" y="1666"/>
                  </a:lnTo>
                  <a:lnTo>
                    <a:pt x="193" y="1661"/>
                  </a:lnTo>
                  <a:lnTo>
                    <a:pt x="198" y="1661"/>
                  </a:lnTo>
                  <a:lnTo>
                    <a:pt x="203" y="1666"/>
                  </a:lnTo>
                  <a:lnTo>
                    <a:pt x="208" y="1666"/>
                  </a:lnTo>
                  <a:lnTo>
                    <a:pt x="213" y="1666"/>
                  </a:lnTo>
                  <a:lnTo>
                    <a:pt x="218" y="1666"/>
                  </a:lnTo>
                  <a:lnTo>
                    <a:pt x="223" y="1661"/>
                  </a:lnTo>
                  <a:lnTo>
                    <a:pt x="223" y="1661"/>
                  </a:lnTo>
                  <a:lnTo>
                    <a:pt x="223" y="1656"/>
                  </a:lnTo>
                  <a:lnTo>
                    <a:pt x="228" y="1651"/>
                  </a:lnTo>
                  <a:lnTo>
                    <a:pt x="228" y="1646"/>
                  </a:lnTo>
                  <a:lnTo>
                    <a:pt x="233" y="1646"/>
                  </a:lnTo>
                  <a:lnTo>
                    <a:pt x="233" y="1640"/>
                  </a:lnTo>
                  <a:lnTo>
                    <a:pt x="233" y="1630"/>
                  </a:lnTo>
                  <a:lnTo>
                    <a:pt x="238" y="1625"/>
                  </a:lnTo>
                  <a:lnTo>
                    <a:pt x="238" y="1625"/>
                  </a:lnTo>
                  <a:lnTo>
                    <a:pt x="249" y="1630"/>
                  </a:lnTo>
                  <a:lnTo>
                    <a:pt x="249" y="1630"/>
                  </a:lnTo>
                  <a:lnTo>
                    <a:pt x="274" y="1630"/>
                  </a:lnTo>
                  <a:lnTo>
                    <a:pt x="294" y="1625"/>
                  </a:lnTo>
                  <a:lnTo>
                    <a:pt x="304" y="1625"/>
                  </a:lnTo>
                  <a:lnTo>
                    <a:pt x="309" y="1625"/>
                  </a:lnTo>
                  <a:lnTo>
                    <a:pt x="309" y="1620"/>
                  </a:lnTo>
                  <a:lnTo>
                    <a:pt x="314" y="1615"/>
                  </a:lnTo>
                  <a:lnTo>
                    <a:pt x="320" y="1615"/>
                  </a:lnTo>
                  <a:lnTo>
                    <a:pt x="325" y="1615"/>
                  </a:lnTo>
                  <a:lnTo>
                    <a:pt x="330" y="1620"/>
                  </a:lnTo>
                  <a:moveTo>
                    <a:pt x="375" y="1605"/>
                  </a:moveTo>
                  <a:lnTo>
                    <a:pt x="375" y="1605"/>
                  </a:lnTo>
                  <a:lnTo>
                    <a:pt x="375" y="1605"/>
                  </a:lnTo>
                  <a:lnTo>
                    <a:pt x="375" y="1610"/>
                  </a:lnTo>
                  <a:lnTo>
                    <a:pt x="375" y="1615"/>
                  </a:lnTo>
                  <a:lnTo>
                    <a:pt x="370" y="1615"/>
                  </a:lnTo>
                  <a:lnTo>
                    <a:pt x="370" y="1610"/>
                  </a:lnTo>
                  <a:lnTo>
                    <a:pt x="370" y="1610"/>
                  </a:lnTo>
                  <a:lnTo>
                    <a:pt x="375" y="1610"/>
                  </a:lnTo>
                  <a:lnTo>
                    <a:pt x="375" y="1610"/>
                  </a:lnTo>
                  <a:lnTo>
                    <a:pt x="370" y="1605"/>
                  </a:lnTo>
                  <a:lnTo>
                    <a:pt x="365" y="1605"/>
                  </a:lnTo>
                  <a:lnTo>
                    <a:pt x="360" y="1605"/>
                  </a:lnTo>
                  <a:lnTo>
                    <a:pt x="360" y="1605"/>
                  </a:lnTo>
                  <a:lnTo>
                    <a:pt x="360" y="1600"/>
                  </a:lnTo>
                  <a:lnTo>
                    <a:pt x="360" y="1600"/>
                  </a:lnTo>
                  <a:lnTo>
                    <a:pt x="365" y="1600"/>
                  </a:lnTo>
                  <a:lnTo>
                    <a:pt x="365" y="1600"/>
                  </a:lnTo>
                  <a:lnTo>
                    <a:pt x="375" y="1600"/>
                  </a:lnTo>
                  <a:lnTo>
                    <a:pt x="375" y="1605"/>
                  </a:lnTo>
                  <a:moveTo>
                    <a:pt x="563" y="1575"/>
                  </a:moveTo>
                  <a:lnTo>
                    <a:pt x="563" y="1575"/>
                  </a:lnTo>
                  <a:lnTo>
                    <a:pt x="552" y="1575"/>
                  </a:lnTo>
                  <a:lnTo>
                    <a:pt x="547" y="1575"/>
                  </a:lnTo>
                  <a:lnTo>
                    <a:pt x="537" y="1570"/>
                  </a:lnTo>
                  <a:lnTo>
                    <a:pt x="532" y="1565"/>
                  </a:lnTo>
                  <a:lnTo>
                    <a:pt x="522" y="1559"/>
                  </a:lnTo>
                  <a:lnTo>
                    <a:pt x="522" y="1559"/>
                  </a:lnTo>
                  <a:lnTo>
                    <a:pt x="522" y="1554"/>
                  </a:lnTo>
                  <a:lnTo>
                    <a:pt x="522" y="1549"/>
                  </a:lnTo>
                  <a:lnTo>
                    <a:pt x="522" y="1544"/>
                  </a:lnTo>
                  <a:lnTo>
                    <a:pt x="522" y="1544"/>
                  </a:lnTo>
                  <a:lnTo>
                    <a:pt x="522" y="1544"/>
                  </a:lnTo>
                  <a:lnTo>
                    <a:pt x="522" y="1539"/>
                  </a:lnTo>
                  <a:lnTo>
                    <a:pt x="522" y="1539"/>
                  </a:lnTo>
                  <a:lnTo>
                    <a:pt x="527" y="1539"/>
                  </a:lnTo>
                  <a:lnTo>
                    <a:pt x="522" y="1534"/>
                  </a:lnTo>
                  <a:lnTo>
                    <a:pt x="517" y="1529"/>
                  </a:lnTo>
                  <a:lnTo>
                    <a:pt x="517" y="1519"/>
                  </a:lnTo>
                  <a:lnTo>
                    <a:pt x="522" y="1509"/>
                  </a:lnTo>
                  <a:lnTo>
                    <a:pt x="522" y="1504"/>
                  </a:lnTo>
                  <a:lnTo>
                    <a:pt x="527" y="1499"/>
                  </a:lnTo>
                  <a:lnTo>
                    <a:pt x="532" y="1494"/>
                  </a:lnTo>
                  <a:lnTo>
                    <a:pt x="537" y="1494"/>
                  </a:lnTo>
                  <a:lnTo>
                    <a:pt x="537" y="1494"/>
                  </a:lnTo>
                  <a:lnTo>
                    <a:pt x="537" y="1489"/>
                  </a:lnTo>
                  <a:lnTo>
                    <a:pt x="537" y="1489"/>
                  </a:lnTo>
                  <a:lnTo>
                    <a:pt x="542" y="1489"/>
                  </a:lnTo>
                  <a:lnTo>
                    <a:pt x="542" y="1489"/>
                  </a:lnTo>
                  <a:lnTo>
                    <a:pt x="552" y="1494"/>
                  </a:lnTo>
                  <a:lnTo>
                    <a:pt x="558" y="1499"/>
                  </a:lnTo>
                  <a:lnTo>
                    <a:pt x="563" y="1504"/>
                  </a:lnTo>
                  <a:lnTo>
                    <a:pt x="563" y="1509"/>
                  </a:lnTo>
                  <a:lnTo>
                    <a:pt x="563" y="1524"/>
                  </a:lnTo>
                  <a:lnTo>
                    <a:pt x="563" y="1529"/>
                  </a:lnTo>
                  <a:lnTo>
                    <a:pt x="568" y="1539"/>
                  </a:lnTo>
                  <a:lnTo>
                    <a:pt x="568" y="1544"/>
                  </a:lnTo>
                  <a:lnTo>
                    <a:pt x="568" y="1544"/>
                  </a:lnTo>
                  <a:lnTo>
                    <a:pt x="563" y="1544"/>
                  </a:lnTo>
                  <a:lnTo>
                    <a:pt x="563" y="1544"/>
                  </a:lnTo>
                  <a:lnTo>
                    <a:pt x="563" y="1549"/>
                  </a:lnTo>
                  <a:lnTo>
                    <a:pt x="563" y="1549"/>
                  </a:lnTo>
                  <a:lnTo>
                    <a:pt x="573" y="1554"/>
                  </a:lnTo>
                  <a:lnTo>
                    <a:pt x="568" y="1559"/>
                  </a:lnTo>
                  <a:lnTo>
                    <a:pt x="568" y="1559"/>
                  </a:lnTo>
                  <a:lnTo>
                    <a:pt x="568" y="1565"/>
                  </a:lnTo>
                  <a:lnTo>
                    <a:pt x="568" y="1570"/>
                  </a:lnTo>
                  <a:lnTo>
                    <a:pt x="568" y="1575"/>
                  </a:lnTo>
                  <a:lnTo>
                    <a:pt x="563" y="1575"/>
                  </a:lnTo>
                  <a:moveTo>
                    <a:pt x="588" y="1489"/>
                  </a:moveTo>
                  <a:lnTo>
                    <a:pt x="588" y="1489"/>
                  </a:lnTo>
                  <a:lnTo>
                    <a:pt x="588" y="1494"/>
                  </a:lnTo>
                  <a:lnTo>
                    <a:pt x="583" y="1494"/>
                  </a:lnTo>
                  <a:lnTo>
                    <a:pt x="583" y="1489"/>
                  </a:lnTo>
                  <a:lnTo>
                    <a:pt x="583" y="1484"/>
                  </a:lnTo>
                  <a:lnTo>
                    <a:pt x="568" y="1473"/>
                  </a:lnTo>
                  <a:lnTo>
                    <a:pt x="568" y="1468"/>
                  </a:lnTo>
                  <a:lnTo>
                    <a:pt x="568" y="1458"/>
                  </a:lnTo>
                  <a:lnTo>
                    <a:pt x="568" y="1453"/>
                  </a:lnTo>
                  <a:lnTo>
                    <a:pt x="563" y="1448"/>
                  </a:lnTo>
                  <a:lnTo>
                    <a:pt x="563" y="1448"/>
                  </a:lnTo>
                  <a:lnTo>
                    <a:pt x="558" y="1443"/>
                  </a:lnTo>
                  <a:lnTo>
                    <a:pt x="558" y="1438"/>
                  </a:lnTo>
                  <a:lnTo>
                    <a:pt x="558" y="1433"/>
                  </a:lnTo>
                  <a:lnTo>
                    <a:pt x="563" y="1433"/>
                  </a:lnTo>
                  <a:lnTo>
                    <a:pt x="568" y="1438"/>
                  </a:lnTo>
                  <a:lnTo>
                    <a:pt x="573" y="1443"/>
                  </a:lnTo>
                  <a:lnTo>
                    <a:pt x="578" y="1443"/>
                  </a:lnTo>
                  <a:lnTo>
                    <a:pt x="578" y="1443"/>
                  </a:lnTo>
                  <a:lnTo>
                    <a:pt x="578" y="1443"/>
                  </a:lnTo>
                  <a:lnTo>
                    <a:pt x="578" y="1453"/>
                  </a:lnTo>
                  <a:lnTo>
                    <a:pt x="578" y="1453"/>
                  </a:lnTo>
                  <a:lnTo>
                    <a:pt x="583" y="1453"/>
                  </a:lnTo>
                  <a:lnTo>
                    <a:pt x="583" y="1453"/>
                  </a:lnTo>
                  <a:lnTo>
                    <a:pt x="583" y="1458"/>
                  </a:lnTo>
                  <a:lnTo>
                    <a:pt x="588" y="1463"/>
                  </a:lnTo>
                  <a:lnTo>
                    <a:pt x="588" y="1468"/>
                  </a:lnTo>
                  <a:lnTo>
                    <a:pt x="588" y="1478"/>
                  </a:lnTo>
                  <a:lnTo>
                    <a:pt x="588" y="1478"/>
                  </a:lnTo>
                  <a:lnTo>
                    <a:pt x="588" y="1478"/>
                  </a:lnTo>
                  <a:lnTo>
                    <a:pt x="583" y="1484"/>
                  </a:lnTo>
                  <a:lnTo>
                    <a:pt x="588" y="1484"/>
                  </a:lnTo>
                  <a:lnTo>
                    <a:pt x="588" y="1489"/>
                  </a:lnTo>
                  <a:lnTo>
                    <a:pt x="588" y="1489"/>
                  </a:lnTo>
                  <a:moveTo>
                    <a:pt x="406" y="1448"/>
                  </a:moveTo>
                  <a:lnTo>
                    <a:pt x="406" y="1448"/>
                  </a:lnTo>
                  <a:lnTo>
                    <a:pt x="401" y="1453"/>
                  </a:lnTo>
                  <a:lnTo>
                    <a:pt x="406" y="1458"/>
                  </a:lnTo>
                  <a:lnTo>
                    <a:pt x="406" y="1463"/>
                  </a:lnTo>
                  <a:lnTo>
                    <a:pt x="406" y="1463"/>
                  </a:lnTo>
                  <a:lnTo>
                    <a:pt x="411" y="1463"/>
                  </a:lnTo>
                  <a:lnTo>
                    <a:pt x="411" y="1468"/>
                  </a:lnTo>
                  <a:lnTo>
                    <a:pt x="411" y="1468"/>
                  </a:lnTo>
                  <a:lnTo>
                    <a:pt x="411" y="1473"/>
                  </a:lnTo>
                  <a:lnTo>
                    <a:pt x="411" y="1473"/>
                  </a:lnTo>
                  <a:lnTo>
                    <a:pt x="411" y="1473"/>
                  </a:lnTo>
                  <a:lnTo>
                    <a:pt x="411" y="1478"/>
                  </a:lnTo>
                  <a:lnTo>
                    <a:pt x="411" y="1478"/>
                  </a:lnTo>
                  <a:lnTo>
                    <a:pt x="411" y="1484"/>
                  </a:lnTo>
                  <a:lnTo>
                    <a:pt x="411" y="1484"/>
                  </a:lnTo>
                  <a:lnTo>
                    <a:pt x="411" y="1489"/>
                  </a:lnTo>
                  <a:lnTo>
                    <a:pt x="411" y="1489"/>
                  </a:lnTo>
                  <a:lnTo>
                    <a:pt x="411" y="1494"/>
                  </a:lnTo>
                  <a:lnTo>
                    <a:pt x="411" y="1494"/>
                  </a:lnTo>
                  <a:lnTo>
                    <a:pt x="411" y="1494"/>
                  </a:lnTo>
                  <a:lnTo>
                    <a:pt x="406" y="1494"/>
                  </a:lnTo>
                  <a:lnTo>
                    <a:pt x="406" y="1499"/>
                  </a:lnTo>
                  <a:lnTo>
                    <a:pt x="406" y="1494"/>
                  </a:lnTo>
                  <a:lnTo>
                    <a:pt x="401" y="1499"/>
                  </a:lnTo>
                  <a:lnTo>
                    <a:pt x="395" y="1504"/>
                  </a:lnTo>
                  <a:lnTo>
                    <a:pt x="390" y="1504"/>
                  </a:lnTo>
                  <a:lnTo>
                    <a:pt x="385" y="1509"/>
                  </a:lnTo>
                  <a:lnTo>
                    <a:pt x="380" y="1504"/>
                  </a:lnTo>
                  <a:lnTo>
                    <a:pt x="380" y="1504"/>
                  </a:lnTo>
                  <a:lnTo>
                    <a:pt x="375" y="1514"/>
                  </a:lnTo>
                  <a:lnTo>
                    <a:pt x="375" y="1514"/>
                  </a:lnTo>
                  <a:lnTo>
                    <a:pt x="375" y="1514"/>
                  </a:lnTo>
                  <a:lnTo>
                    <a:pt x="370" y="1519"/>
                  </a:lnTo>
                  <a:lnTo>
                    <a:pt x="365" y="1519"/>
                  </a:lnTo>
                  <a:lnTo>
                    <a:pt x="360" y="1519"/>
                  </a:lnTo>
                  <a:lnTo>
                    <a:pt x="360" y="1509"/>
                  </a:lnTo>
                  <a:lnTo>
                    <a:pt x="360" y="1504"/>
                  </a:lnTo>
                  <a:lnTo>
                    <a:pt x="365" y="1499"/>
                  </a:lnTo>
                  <a:lnTo>
                    <a:pt x="375" y="1494"/>
                  </a:lnTo>
                  <a:lnTo>
                    <a:pt x="370" y="1484"/>
                  </a:lnTo>
                  <a:lnTo>
                    <a:pt x="370" y="1484"/>
                  </a:lnTo>
                  <a:lnTo>
                    <a:pt x="365" y="1478"/>
                  </a:lnTo>
                  <a:lnTo>
                    <a:pt x="360" y="1478"/>
                  </a:lnTo>
                  <a:lnTo>
                    <a:pt x="365" y="1473"/>
                  </a:lnTo>
                  <a:lnTo>
                    <a:pt x="370" y="1468"/>
                  </a:lnTo>
                  <a:lnTo>
                    <a:pt x="375" y="1458"/>
                  </a:lnTo>
                  <a:lnTo>
                    <a:pt x="375" y="1458"/>
                  </a:lnTo>
                  <a:lnTo>
                    <a:pt x="370" y="1458"/>
                  </a:lnTo>
                  <a:lnTo>
                    <a:pt x="365" y="1458"/>
                  </a:lnTo>
                  <a:lnTo>
                    <a:pt x="360" y="1458"/>
                  </a:lnTo>
                  <a:lnTo>
                    <a:pt x="355" y="1468"/>
                  </a:lnTo>
                  <a:lnTo>
                    <a:pt x="350" y="1473"/>
                  </a:lnTo>
                  <a:lnTo>
                    <a:pt x="345" y="1478"/>
                  </a:lnTo>
                  <a:lnTo>
                    <a:pt x="340" y="1489"/>
                  </a:lnTo>
                  <a:lnTo>
                    <a:pt x="340" y="1489"/>
                  </a:lnTo>
                  <a:lnTo>
                    <a:pt x="335" y="1489"/>
                  </a:lnTo>
                  <a:lnTo>
                    <a:pt x="330" y="1484"/>
                  </a:lnTo>
                  <a:lnTo>
                    <a:pt x="330" y="1478"/>
                  </a:lnTo>
                  <a:lnTo>
                    <a:pt x="335" y="1473"/>
                  </a:lnTo>
                  <a:lnTo>
                    <a:pt x="335" y="1473"/>
                  </a:lnTo>
                  <a:lnTo>
                    <a:pt x="335" y="1473"/>
                  </a:lnTo>
                  <a:lnTo>
                    <a:pt x="330" y="1473"/>
                  </a:lnTo>
                  <a:lnTo>
                    <a:pt x="335" y="1468"/>
                  </a:lnTo>
                  <a:lnTo>
                    <a:pt x="345" y="1458"/>
                  </a:lnTo>
                  <a:lnTo>
                    <a:pt x="340" y="1453"/>
                  </a:lnTo>
                  <a:lnTo>
                    <a:pt x="340" y="1453"/>
                  </a:lnTo>
                  <a:lnTo>
                    <a:pt x="340" y="1448"/>
                  </a:lnTo>
                  <a:lnTo>
                    <a:pt x="340" y="1448"/>
                  </a:lnTo>
                  <a:lnTo>
                    <a:pt x="345" y="1443"/>
                  </a:lnTo>
                  <a:lnTo>
                    <a:pt x="345" y="1438"/>
                  </a:lnTo>
                  <a:lnTo>
                    <a:pt x="345" y="1438"/>
                  </a:lnTo>
                  <a:lnTo>
                    <a:pt x="350" y="1433"/>
                  </a:lnTo>
                  <a:lnTo>
                    <a:pt x="360" y="1428"/>
                  </a:lnTo>
                  <a:lnTo>
                    <a:pt x="365" y="1428"/>
                  </a:lnTo>
                  <a:lnTo>
                    <a:pt x="365" y="1428"/>
                  </a:lnTo>
                  <a:lnTo>
                    <a:pt x="370" y="1428"/>
                  </a:lnTo>
                  <a:lnTo>
                    <a:pt x="365" y="1428"/>
                  </a:lnTo>
                  <a:lnTo>
                    <a:pt x="365" y="1438"/>
                  </a:lnTo>
                  <a:lnTo>
                    <a:pt x="365" y="1438"/>
                  </a:lnTo>
                  <a:lnTo>
                    <a:pt x="365" y="1443"/>
                  </a:lnTo>
                  <a:lnTo>
                    <a:pt x="365" y="1448"/>
                  </a:lnTo>
                  <a:lnTo>
                    <a:pt x="365" y="1448"/>
                  </a:lnTo>
                  <a:lnTo>
                    <a:pt x="365" y="1443"/>
                  </a:lnTo>
                  <a:lnTo>
                    <a:pt x="365" y="1438"/>
                  </a:lnTo>
                  <a:lnTo>
                    <a:pt x="370" y="1433"/>
                  </a:lnTo>
                  <a:lnTo>
                    <a:pt x="375" y="1428"/>
                  </a:lnTo>
                  <a:lnTo>
                    <a:pt x="385" y="1423"/>
                  </a:lnTo>
                  <a:lnTo>
                    <a:pt x="390" y="1418"/>
                  </a:lnTo>
                  <a:lnTo>
                    <a:pt x="390" y="1418"/>
                  </a:lnTo>
                  <a:lnTo>
                    <a:pt x="390" y="1418"/>
                  </a:lnTo>
                  <a:lnTo>
                    <a:pt x="395" y="1418"/>
                  </a:lnTo>
                  <a:lnTo>
                    <a:pt x="395" y="1413"/>
                  </a:lnTo>
                  <a:lnTo>
                    <a:pt x="401" y="1413"/>
                  </a:lnTo>
                  <a:lnTo>
                    <a:pt x="401" y="1413"/>
                  </a:lnTo>
                  <a:lnTo>
                    <a:pt x="401" y="1413"/>
                  </a:lnTo>
                  <a:lnTo>
                    <a:pt x="401" y="1418"/>
                  </a:lnTo>
                  <a:lnTo>
                    <a:pt x="401" y="1428"/>
                  </a:lnTo>
                  <a:lnTo>
                    <a:pt x="406" y="1448"/>
                  </a:lnTo>
                  <a:moveTo>
                    <a:pt x="406" y="1362"/>
                  </a:moveTo>
                  <a:lnTo>
                    <a:pt x="406" y="1362"/>
                  </a:lnTo>
                  <a:lnTo>
                    <a:pt x="401" y="1372"/>
                  </a:lnTo>
                  <a:lnTo>
                    <a:pt x="395" y="1377"/>
                  </a:lnTo>
                  <a:lnTo>
                    <a:pt x="395" y="1382"/>
                  </a:lnTo>
                  <a:lnTo>
                    <a:pt x="395" y="1382"/>
                  </a:lnTo>
                  <a:lnTo>
                    <a:pt x="390" y="1387"/>
                  </a:lnTo>
                  <a:lnTo>
                    <a:pt x="385" y="1382"/>
                  </a:lnTo>
                  <a:lnTo>
                    <a:pt x="380" y="1382"/>
                  </a:lnTo>
                  <a:lnTo>
                    <a:pt x="385" y="1382"/>
                  </a:lnTo>
                  <a:lnTo>
                    <a:pt x="385" y="1377"/>
                  </a:lnTo>
                  <a:lnTo>
                    <a:pt x="385" y="1372"/>
                  </a:lnTo>
                  <a:lnTo>
                    <a:pt x="385" y="1372"/>
                  </a:lnTo>
                  <a:lnTo>
                    <a:pt x="390" y="1367"/>
                  </a:lnTo>
                  <a:lnTo>
                    <a:pt x="390" y="1362"/>
                  </a:lnTo>
                  <a:lnTo>
                    <a:pt x="395" y="1362"/>
                  </a:lnTo>
                  <a:lnTo>
                    <a:pt x="395" y="1362"/>
                  </a:lnTo>
                  <a:lnTo>
                    <a:pt x="401" y="1362"/>
                  </a:lnTo>
                  <a:lnTo>
                    <a:pt x="395" y="1362"/>
                  </a:lnTo>
                  <a:lnTo>
                    <a:pt x="395" y="1362"/>
                  </a:lnTo>
                  <a:lnTo>
                    <a:pt x="395" y="1357"/>
                  </a:lnTo>
                  <a:lnTo>
                    <a:pt x="401" y="1357"/>
                  </a:lnTo>
                  <a:lnTo>
                    <a:pt x="401" y="1357"/>
                  </a:lnTo>
                  <a:lnTo>
                    <a:pt x="406" y="1357"/>
                  </a:lnTo>
                  <a:lnTo>
                    <a:pt x="406" y="1362"/>
                  </a:lnTo>
                  <a:moveTo>
                    <a:pt x="461" y="1392"/>
                  </a:moveTo>
                  <a:lnTo>
                    <a:pt x="461" y="1392"/>
                  </a:lnTo>
                  <a:lnTo>
                    <a:pt x="446" y="1423"/>
                  </a:lnTo>
                  <a:lnTo>
                    <a:pt x="441" y="1433"/>
                  </a:lnTo>
                  <a:lnTo>
                    <a:pt x="441" y="1433"/>
                  </a:lnTo>
                  <a:lnTo>
                    <a:pt x="436" y="1438"/>
                  </a:lnTo>
                  <a:lnTo>
                    <a:pt x="431" y="1438"/>
                  </a:lnTo>
                  <a:lnTo>
                    <a:pt x="431" y="1438"/>
                  </a:lnTo>
                  <a:lnTo>
                    <a:pt x="426" y="1453"/>
                  </a:lnTo>
                  <a:lnTo>
                    <a:pt x="426" y="1458"/>
                  </a:lnTo>
                  <a:lnTo>
                    <a:pt x="421" y="1458"/>
                  </a:lnTo>
                  <a:lnTo>
                    <a:pt x="416" y="1458"/>
                  </a:lnTo>
                  <a:lnTo>
                    <a:pt x="411" y="1453"/>
                  </a:lnTo>
                  <a:lnTo>
                    <a:pt x="406" y="1448"/>
                  </a:lnTo>
                  <a:lnTo>
                    <a:pt x="406" y="1433"/>
                  </a:lnTo>
                  <a:lnTo>
                    <a:pt x="406" y="1428"/>
                  </a:lnTo>
                  <a:lnTo>
                    <a:pt x="411" y="1423"/>
                  </a:lnTo>
                  <a:lnTo>
                    <a:pt x="411" y="1418"/>
                  </a:lnTo>
                  <a:lnTo>
                    <a:pt x="416" y="1418"/>
                  </a:lnTo>
                  <a:lnTo>
                    <a:pt x="421" y="1418"/>
                  </a:lnTo>
                  <a:lnTo>
                    <a:pt x="426" y="1413"/>
                  </a:lnTo>
                  <a:lnTo>
                    <a:pt x="436" y="1413"/>
                  </a:lnTo>
                  <a:lnTo>
                    <a:pt x="446" y="1408"/>
                  </a:lnTo>
                  <a:lnTo>
                    <a:pt x="441" y="1408"/>
                  </a:lnTo>
                  <a:lnTo>
                    <a:pt x="431" y="1408"/>
                  </a:lnTo>
                  <a:lnTo>
                    <a:pt x="426" y="1408"/>
                  </a:lnTo>
                  <a:lnTo>
                    <a:pt x="426" y="1403"/>
                  </a:lnTo>
                  <a:lnTo>
                    <a:pt x="426" y="1392"/>
                  </a:lnTo>
                  <a:lnTo>
                    <a:pt x="436" y="1387"/>
                  </a:lnTo>
                  <a:lnTo>
                    <a:pt x="441" y="1382"/>
                  </a:lnTo>
                  <a:lnTo>
                    <a:pt x="441" y="1377"/>
                  </a:lnTo>
                  <a:lnTo>
                    <a:pt x="446" y="1377"/>
                  </a:lnTo>
                  <a:lnTo>
                    <a:pt x="461" y="1367"/>
                  </a:lnTo>
                  <a:lnTo>
                    <a:pt x="471" y="1357"/>
                  </a:lnTo>
                  <a:lnTo>
                    <a:pt x="477" y="1357"/>
                  </a:lnTo>
                  <a:lnTo>
                    <a:pt x="482" y="1357"/>
                  </a:lnTo>
                  <a:lnTo>
                    <a:pt x="482" y="1362"/>
                  </a:lnTo>
                  <a:lnTo>
                    <a:pt x="482" y="1362"/>
                  </a:lnTo>
                  <a:lnTo>
                    <a:pt x="482" y="1367"/>
                  </a:lnTo>
                  <a:lnTo>
                    <a:pt x="477" y="1372"/>
                  </a:lnTo>
                  <a:lnTo>
                    <a:pt x="477" y="1372"/>
                  </a:lnTo>
                  <a:lnTo>
                    <a:pt x="471" y="1377"/>
                  </a:lnTo>
                  <a:lnTo>
                    <a:pt x="461" y="1392"/>
                  </a:lnTo>
                  <a:moveTo>
                    <a:pt x="477" y="1352"/>
                  </a:moveTo>
                  <a:lnTo>
                    <a:pt x="477" y="1352"/>
                  </a:lnTo>
                  <a:lnTo>
                    <a:pt x="471" y="1352"/>
                  </a:lnTo>
                  <a:lnTo>
                    <a:pt x="471" y="1347"/>
                  </a:lnTo>
                  <a:lnTo>
                    <a:pt x="477" y="1347"/>
                  </a:lnTo>
                  <a:lnTo>
                    <a:pt x="482" y="1342"/>
                  </a:lnTo>
                  <a:lnTo>
                    <a:pt x="482" y="1342"/>
                  </a:lnTo>
                  <a:lnTo>
                    <a:pt x="487" y="1347"/>
                  </a:lnTo>
                  <a:lnTo>
                    <a:pt x="482" y="1352"/>
                  </a:lnTo>
                  <a:lnTo>
                    <a:pt x="477" y="1352"/>
                  </a:lnTo>
                  <a:moveTo>
                    <a:pt x="497" y="1322"/>
                  </a:moveTo>
                  <a:lnTo>
                    <a:pt x="497" y="1322"/>
                  </a:lnTo>
                  <a:lnTo>
                    <a:pt x="497" y="1327"/>
                  </a:lnTo>
                  <a:lnTo>
                    <a:pt x="497" y="1332"/>
                  </a:lnTo>
                  <a:lnTo>
                    <a:pt x="492" y="1337"/>
                  </a:lnTo>
                  <a:lnTo>
                    <a:pt x="492" y="1347"/>
                  </a:lnTo>
                  <a:lnTo>
                    <a:pt x="492" y="1342"/>
                  </a:lnTo>
                  <a:lnTo>
                    <a:pt x="487" y="1337"/>
                  </a:lnTo>
                  <a:lnTo>
                    <a:pt x="487" y="1332"/>
                  </a:lnTo>
                  <a:lnTo>
                    <a:pt x="492" y="1327"/>
                  </a:lnTo>
                  <a:lnTo>
                    <a:pt x="492" y="1322"/>
                  </a:lnTo>
                  <a:lnTo>
                    <a:pt x="497" y="1327"/>
                  </a:lnTo>
                  <a:lnTo>
                    <a:pt x="497" y="1327"/>
                  </a:lnTo>
                  <a:lnTo>
                    <a:pt x="497" y="1327"/>
                  </a:lnTo>
                  <a:lnTo>
                    <a:pt x="497" y="1322"/>
                  </a:lnTo>
                  <a:moveTo>
                    <a:pt x="502" y="1306"/>
                  </a:moveTo>
                  <a:lnTo>
                    <a:pt x="502" y="1306"/>
                  </a:lnTo>
                  <a:lnTo>
                    <a:pt x="502" y="1306"/>
                  </a:lnTo>
                  <a:lnTo>
                    <a:pt x="502" y="1311"/>
                  </a:lnTo>
                  <a:lnTo>
                    <a:pt x="497" y="1311"/>
                  </a:lnTo>
                  <a:lnTo>
                    <a:pt x="502" y="1316"/>
                  </a:lnTo>
                  <a:lnTo>
                    <a:pt x="497" y="1322"/>
                  </a:lnTo>
                  <a:lnTo>
                    <a:pt x="492" y="1316"/>
                  </a:lnTo>
                  <a:lnTo>
                    <a:pt x="492" y="1311"/>
                  </a:lnTo>
                  <a:lnTo>
                    <a:pt x="497" y="1306"/>
                  </a:lnTo>
                  <a:lnTo>
                    <a:pt x="497" y="1306"/>
                  </a:lnTo>
                  <a:lnTo>
                    <a:pt x="502" y="1306"/>
                  </a:lnTo>
                  <a:lnTo>
                    <a:pt x="502" y="1306"/>
                  </a:lnTo>
                  <a:moveTo>
                    <a:pt x="517" y="1276"/>
                  </a:moveTo>
                  <a:lnTo>
                    <a:pt x="517" y="1276"/>
                  </a:lnTo>
                  <a:lnTo>
                    <a:pt x="517" y="1281"/>
                  </a:lnTo>
                  <a:lnTo>
                    <a:pt x="512" y="1286"/>
                  </a:lnTo>
                  <a:lnTo>
                    <a:pt x="512" y="1286"/>
                  </a:lnTo>
                  <a:lnTo>
                    <a:pt x="507" y="1286"/>
                  </a:lnTo>
                  <a:lnTo>
                    <a:pt x="507" y="1286"/>
                  </a:lnTo>
                  <a:lnTo>
                    <a:pt x="507" y="1281"/>
                  </a:lnTo>
                  <a:lnTo>
                    <a:pt x="512" y="1281"/>
                  </a:lnTo>
                  <a:lnTo>
                    <a:pt x="517" y="1281"/>
                  </a:lnTo>
                  <a:lnTo>
                    <a:pt x="517" y="1281"/>
                  </a:lnTo>
                  <a:lnTo>
                    <a:pt x="517" y="1276"/>
                  </a:lnTo>
                  <a:moveTo>
                    <a:pt x="411" y="1256"/>
                  </a:moveTo>
                  <a:lnTo>
                    <a:pt x="411" y="1256"/>
                  </a:lnTo>
                  <a:lnTo>
                    <a:pt x="401" y="1256"/>
                  </a:lnTo>
                  <a:lnTo>
                    <a:pt x="395" y="1256"/>
                  </a:lnTo>
                  <a:lnTo>
                    <a:pt x="395" y="1251"/>
                  </a:lnTo>
                  <a:lnTo>
                    <a:pt x="395" y="1246"/>
                  </a:lnTo>
                  <a:lnTo>
                    <a:pt x="395" y="1246"/>
                  </a:lnTo>
                  <a:lnTo>
                    <a:pt x="401" y="1246"/>
                  </a:lnTo>
                  <a:lnTo>
                    <a:pt x="401" y="1246"/>
                  </a:lnTo>
                  <a:lnTo>
                    <a:pt x="406" y="1246"/>
                  </a:lnTo>
                  <a:lnTo>
                    <a:pt x="411" y="1251"/>
                  </a:lnTo>
                  <a:lnTo>
                    <a:pt x="411" y="1256"/>
                  </a:lnTo>
                  <a:moveTo>
                    <a:pt x="289" y="1256"/>
                  </a:moveTo>
                  <a:lnTo>
                    <a:pt x="289" y="1256"/>
                  </a:lnTo>
                  <a:lnTo>
                    <a:pt x="284" y="1251"/>
                  </a:lnTo>
                  <a:lnTo>
                    <a:pt x="274" y="1246"/>
                  </a:lnTo>
                  <a:lnTo>
                    <a:pt x="274" y="1246"/>
                  </a:lnTo>
                  <a:lnTo>
                    <a:pt x="274" y="1241"/>
                  </a:lnTo>
                  <a:lnTo>
                    <a:pt x="274" y="1235"/>
                  </a:lnTo>
                  <a:lnTo>
                    <a:pt x="279" y="1230"/>
                  </a:lnTo>
                  <a:lnTo>
                    <a:pt x="289" y="1230"/>
                  </a:lnTo>
                  <a:lnTo>
                    <a:pt x="294" y="1230"/>
                  </a:lnTo>
                  <a:lnTo>
                    <a:pt x="299" y="1225"/>
                  </a:lnTo>
                  <a:lnTo>
                    <a:pt x="304" y="1225"/>
                  </a:lnTo>
                  <a:lnTo>
                    <a:pt x="309" y="1225"/>
                  </a:lnTo>
                  <a:lnTo>
                    <a:pt x="314" y="1225"/>
                  </a:lnTo>
                  <a:lnTo>
                    <a:pt x="320" y="1230"/>
                  </a:lnTo>
                  <a:lnTo>
                    <a:pt x="314" y="1235"/>
                  </a:lnTo>
                  <a:lnTo>
                    <a:pt x="304" y="1235"/>
                  </a:lnTo>
                  <a:lnTo>
                    <a:pt x="304" y="1241"/>
                  </a:lnTo>
                  <a:lnTo>
                    <a:pt x="299" y="1241"/>
                  </a:lnTo>
                  <a:lnTo>
                    <a:pt x="294" y="1241"/>
                  </a:lnTo>
                  <a:lnTo>
                    <a:pt x="294" y="1241"/>
                  </a:lnTo>
                  <a:lnTo>
                    <a:pt x="289" y="1246"/>
                  </a:lnTo>
                  <a:lnTo>
                    <a:pt x="289" y="1256"/>
                  </a:lnTo>
                  <a:moveTo>
                    <a:pt x="436" y="1210"/>
                  </a:moveTo>
                  <a:lnTo>
                    <a:pt x="436" y="1210"/>
                  </a:lnTo>
                  <a:lnTo>
                    <a:pt x="441" y="1220"/>
                  </a:lnTo>
                  <a:lnTo>
                    <a:pt x="446" y="1235"/>
                  </a:lnTo>
                  <a:lnTo>
                    <a:pt x="446" y="1235"/>
                  </a:lnTo>
                  <a:lnTo>
                    <a:pt x="446" y="1241"/>
                  </a:lnTo>
                  <a:lnTo>
                    <a:pt x="446" y="1241"/>
                  </a:lnTo>
                  <a:lnTo>
                    <a:pt x="446" y="1241"/>
                  </a:lnTo>
                  <a:lnTo>
                    <a:pt x="461" y="1241"/>
                  </a:lnTo>
                  <a:lnTo>
                    <a:pt x="466" y="1246"/>
                  </a:lnTo>
                  <a:lnTo>
                    <a:pt x="466" y="1246"/>
                  </a:lnTo>
                  <a:lnTo>
                    <a:pt x="466" y="1246"/>
                  </a:lnTo>
                  <a:lnTo>
                    <a:pt x="471" y="1246"/>
                  </a:lnTo>
                  <a:lnTo>
                    <a:pt x="471" y="1246"/>
                  </a:lnTo>
                  <a:lnTo>
                    <a:pt x="471" y="1246"/>
                  </a:lnTo>
                  <a:lnTo>
                    <a:pt x="477" y="1246"/>
                  </a:lnTo>
                  <a:lnTo>
                    <a:pt x="477" y="1251"/>
                  </a:lnTo>
                  <a:lnTo>
                    <a:pt x="477" y="1256"/>
                  </a:lnTo>
                  <a:lnTo>
                    <a:pt x="482" y="1256"/>
                  </a:lnTo>
                  <a:lnTo>
                    <a:pt x="482" y="1256"/>
                  </a:lnTo>
                  <a:lnTo>
                    <a:pt x="487" y="1256"/>
                  </a:lnTo>
                  <a:lnTo>
                    <a:pt x="487" y="1256"/>
                  </a:lnTo>
                  <a:lnTo>
                    <a:pt x="487" y="1261"/>
                  </a:lnTo>
                  <a:lnTo>
                    <a:pt x="492" y="1261"/>
                  </a:lnTo>
                  <a:lnTo>
                    <a:pt x="492" y="1266"/>
                  </a:lnTo>
                  <a:lnTo>
                    <a:pt x="492" y="1266"/>
                  </a:lnTo>
                  <a:lnTo>
                    <a:pt x="492" y="1266"/>
                  </a:lnTo>
                  <a:lnTo>
                    <a:pt x="497" y="1266"/>
                  </a:lnTo>
                  <a:lnTo>
                    <a:pt x="497" y="1276"/>
                  </a:lnTo>
                  <a:lnTo>
                    <a:pt x="492" y="1271"/>
                  </a:lnTo>
                  <a:lnTo>
                    <a:pt x="492" y="1271"/>
                  </a:lnTo>
                  <a:lnTo>
                    <a:pt x="487" y="1271"/>
                  </a:lnTo>
                  <a:lnTo>
                    <a:pt x="492" y="1276"/>
                  </a:lnTo>
                  <a:lnTo>
                    <a:pt x="492" y="1276"/>
                  </a:lnTo>
                  <a:lnTo>
                    <a:pt x="492" y="1281"/>
                  </a:lnTo>
                  <a:lnTo>
                    <a:pt x="492" y="1286"/>
                  </a:lnTo>
                  <a:lnTo>
                    <a:pt x="487" y="1286"/>
                  </a:lnTo>
                  <a:lnTo>
                    <a:pt x="482" y="1281"/>
                  </a:lnTo>
                  <a:lnTo>
                    <a:pt x="482" y="1281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81"/>
                  </a:lnTo>
                  <a:lnTo>
                    <a:pt x="477" y="1286"/>
                  </a:lnTo>
                  <a:lnTo>
                    <a:pt x="471" y="1291"/>
                  </a:lnTo>
                  <a:lnTo>
                    <a:pt x="471" y="1291"/>
                  </a:lnTo>
                  <a:lnTo>
                    <a:pt x="471" y="1291"/>
                  </a:lnTo>
                  <a:lnTo>
                    <a:pt x="477" y="1286"/>
                  </a:lnTo>
                  <a:lnTo>
                    <a:pt x="482" y="1286"/>
                  </a:lnTo>
                  <a:lnTo>
                    <a:pt x="487" y="1291"/>
                  </a:lnTo>
                  <a:lnTo>
                    <a:pt x="487" y="1291"/>
                  </a:lnTo>
                  <a:lnTo>
                    <a:pt x="482" y="1296"/>
                  </a:lnTo>
                  <a:lnTo>
                    <a:pt x="466" y="1306"/>
                  </a:lnTo>
                  <a:lnTo>
                    <a:pt x="461" y="1306"/>
                  </a:lnTo>
                  <a:lnTo>
                    <a:pt x="456" y="1301"/>
                  </a:lnTo>
                  <a:lnTo>
                    <a:pt x="456" y="1301"/>
                  </a:lnTo>
                  <a:lnTo>
                    <a:pt x="456" y="1301"/>
                  </a:lnTo>
                  <a:lnTo>
                    <a:pt x="456" y="1296"/>
                  </a:lnTo>
                  <a:lnTo>
                    <a:pt x="461" y="1296"/>
                  </a:lnTo>
                  <a:lnTo>
                    <a:pt x="456" y="1291"/>
                  </a:lnTo>
                  <a:lnTo>
                    <a:pt x="456" y="1291"/>
                  </a:lnTo>
                  <a:lnTo>
                    <a:pt x="451" y="1291"/>
                  </a:lnTo>
                  <a:lnTo>
                    <a:pt x="451" y="1296"/>
                  </a:lnTo>
                  <a:lnTo>
                    <a:pt x="451" y="1296"/>
                  </a:lnTo>
                  <a:lnTo>
                    <a:pt x="446" y="1296"/>
                  </a:lnTo>
                  <a:lnTo>
                    <a:pt x="446" y="1301"/>
                  </a:lnTo>
                  <a:lnTo>
                    <a:pt x="441" y="1301"/>
                  </a:lnTo>
                  <a:lnTo>
                    <a:pt x="426" y="1306"/>
                  </a:lnTo>
                  <a:lnTo>
                    <a:pt x="426" y="1311"/>
                  </a:lnTo>
                  <a:lnTo>
                    <a:pt x="421" y="1311"/>
                  </a:lnTo>
                  <a:lnTo>
                    <a:pt x="421" y="1311"/>
                  </a:lnTo>
                  <a:lnTo>
                    <a:pt x="416" y="1306"/>
                  </a:lnTo>
                  <a:lnTo>
                    <a:pt x="416" y="1306"/>
                  </a:lnTo>
                  <a:lnTo>
                    <a:pt x="416" y="1306"/>
                  </a:lnTo>
                  <a:lnTo>
                    <a:pt x="411" y="1311"/>
                  </a:lnTo>
                  <a:lnTo>
                    <a:pt x="406" y="1311"/>
                  </a:lnTo>
                  <a:lnTo>
                    <a:pt x="390" y="1311"/>
                  </a:lnTo>
                  <a:lnTo>
                    <a:pt x="390" y="1311"/>
                  </a:lnTo>
                  <a:lnTo>
                    <a:pt x="390" y="1311"/>
                  </a:lnTo>
                  <a:lnTo>
                    <a:pt x="390" y="1316"/>
                  </a:lnTo>
                  <a:lnTo>
                    <a:pt x="385" y="1316"/>
                  </a:lnTo>
                  <a:lnTo>
                    <a:pt x="385" y="1316"/>
                  </a:lnTo>
                  <a:lnTo>
                    <a:pt x="380" y="1311"/>
                  </a:lnTo>
                  <a:lnTo>
                    <a:pt x="375" y="1311"/>
                  </a:lnTo>
                  <a:lnTo>
                    <a:pt x="375" y="1306"/>
                  </a:lnTo>
                  <a:lnTo>
                    <a:pt x="370" y="1301"/>
                  </a:lnTo>
                  <a:lnTo>
                    <a:pt x="370" y="1296"/>
                  </a:lnTo>
                  <a:lnTo>
                    <a:pt x="375" y="1291"/>
                  </a:lnTo>
                  <a:lnTo>
                    <a:pt x="380" y="1291"/>
                  </a:lnTo>
                  <a:lnTo>
                    <a:pt x="380" y="1291"/>
                  </a:lnTo>
                  <a:lnTo>
                    <a:pt x="385" y="1291"/>
                  </a:lnTo>
                  <a:lnTo>
                    <a:pt x="385" y="1296"/>
                  </a:lnTo>
                  <a:lnTo>
                    <a:pt x="390" y="1296"/>
                  </a:lnTo>
                  <a:lnTo>
                    <a:pt x="390" y="1301"/>
                  </a:lnTo>
                  <a:lnTo>
                    <a:pt x="395" y="1301"/>
                  </a:lnTo>
                  <a:lnTo>
                    <a:pt x="395" y="1296"/>
                  </a:lnTo>
                  <a:lnTo>
                    <a:pt x="395" y="1296"/>
                  </a:lnTo>
                  <a:lnTo>
                    <a:pt x="395" y="1296"/>
                  </a:lnTo>
                  <a:lnTo>
                    <a:pt x="390" y="1296"/>
                  </a:lnTo>
                  <a:lnTo>
                    <a:pt x="390" y="1296"/>
                  </a:lnTo>
                  <a:lnTo>
                    <a:pt x="395" y="1296"/>
                  </a:lnTo>
                  <a:lnTo>
                    <a:pt x="401" y="1296"/>
                  </a:lnTo>
                  <a:lnTo>
                    <a:pt x="406" y="1296"/>
                  </a:lnTo>
                  <a:lnTo>
                    <a:pt x="411" y="1291"/>
                  </a:lnTo>
                  <a:lnTo>
                    <a:pt x="421" y="1291"/>
                  </a:lnTo>
                  <a:lnTo>
                    <a:pt x="426" y="1286"/>
                  </a:lnTo>
                  <a:lnTo>
                    <a:pt x="431" y="1281"/>
                  </a:lnTo>
                  <a:lnTo>
                    <a:pt x="431" y="1281"/>
                  </a:lnTo>
                  <a:lnTo>
                    <a:pt x="426" y="1281"/>
                  </a:lnTo>
                  <a:lnTo>
                    <a:pt x="416" y="1286"/>
                  </a:lnTo>
                  <a:lnTo>
                    <a:pt x="411" y="1286"/>
                  </a:lnTo>
                  <a:lnTo>
                    <a:pt x="406" y="1286"/>
                  </a:lnTo>
                  <a:lnTo>
                    <a:pt x="401" y="1286"/>
                  </a:lnTo>
                  <a:lnTo>
                    <a:pt x="401" y="1281"/>
                  </a:lnTo>
                  <a:lnTo>
                    <a:pt x="401" y="1281"/>
                  </a:lnTo>
                  <a:lnTo>
                    <a:pt x="406" y="1276"/>
                  </a:lnTo>
                  <a:lnTo>
                    <a:pt x="406" y="1276"/>
                  </a:lnTo>
                  <a:lnTo>
                    <a:pt x="406" y="1276"/>
                  </a:lnTo>
                  <a:lnTo>
                    <a:pt x="411" y="1276"/>
                  </a:lnTo>
                  <a:lnTo>
                    <a:pt x="411" y="1266"/>
                  </a:lnTo>
                  <a:lnTo>
                    <a:pt x="411" y="1266"/>
                  </a:lnTo>
                  <a:lnTo>
                    <a:pt x="416" y="1266"/>
                  </a:lnTo>
                  <a:lnTo>
                    <a:pt x="416" y="1261"/>
                  </a:lnTo>
                  <a:lnTo>
                    <a:pt x="416" y="1261"/>
                  </a:lnTo>
                  <a:lnTo>
                    <a:pt x="421" y="1261"/>
                  </a:lnTo>
                  <a:lnTo>
                    <a:pt x="436" y="1261"/>
                  </a:lnTo>
                  <a:lnTo>
                    <a:pt x="436" y="1256"/>
                  </a:lnTo>
                  <a:lnTo>
                    <a:pt x="436" y="1256"/>
                  </a:lnTo>
                  <a:lnTo>
                    <a:pt x="436" y="1251"/>
                  </a:lnTo>
                  <a:lnTo>
                    <a:pt x="436" y="1251"/>
                  </a:lnTo>
                  <a:lnTo>
                    <a:pt x="436" y="1246"/>
                  </a:lnTo>
                  <a:lnTo>
                    <a:pt x="426" y="1251"/>
                  </a:lnTo>
                  <a:lnTo>
                    <a:pt x="421" y="1251"/>
                  </a:lnTo>
                  <a:lnTo>
                    <a:pt x="421" y="1251"/>
                  </a:lnTo>
                  <a:lnTo>
                    <a:pt x="416" y="1256"/>
                  </a:lnTo>
                  <a:lnTo>
                    <a:pt x="416" y="1256"/>
                  </a:lnTo>
                  <a:lnTo>
                    <a:pt x="416" y="1251"/>
                  </a:lnTo>
                  <a:lnTo>
                    <a:pt x="411" y="1246"/>
                  </a:lnTo>
                  <a:lnTo>
                    <a:pt x="411" y="1246"/>
                  </a:lnTo>
                  <a:lnTo>
                    <a:pt x="411" y="1241"/>
                  </a:lnTo>
                  <a:lnTo>
                    <a:pt x="406" y="1241"/>
                  </a:lnTo>
                  <a:lnTo>
                    <a:pt x="390" y="1235"/>
                  </a:lnTo>
                  <a:lnTo>
                    <a:pt x="385" y="1235"/>
                  </a:lnTo>
                  <a:lnTo>
                    <a:pt x="385" y="1230"/>
                  </a:lnTo>
                  <a:lnTo>
                    <a:pt x="385" y="1230"/>
                  </a:lnTo>
                  <a:lnTo>
                    <a:pt x="390" y="1225"/>
                  </a:lnTo>
                  <a:lnTo>
                    <a:pt x="390" y="1220"/>
                  </a:lnTo>
                  <a:lnTo>
                    <a:pt x="385" y="1215"/>
                  </a:lnTo>
                  <a:lnTo>
                    <a:pt x="385" y="1215"/>
                  </a:lnTo>
                  <a:lnTo>
                    <a:pt x="395" y="1210"/>
                  </a:lnTo>
                  <a:lnTo>
                    <a:pt x="395" y="1210"/>
                  </a:lnTo>
                  <a:lnTo>
                    <a:pt x="401" y="1210"/>
                  </a:lnTo>
                  <a:lnTo>
                    <a:pt x="401" y="1210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06" y="1210"/>
                  </a:lnTo>
                  <a:lnTo>
                    <a:pt x="406" y="1205"/>
                  </a:lnTo>
                  <a:lnTo>
                    <a:pt x="411" y="1205"/>
                  </a:lnTo>
                  <a:lnTo>
                    <a:pt x="416" y="1200"/>
                  </a:lnTo>
                  <a:lnTo>
                    <a:pt x="421" y="1200"/>
                  </a:lnTo>
                  <a:lnTo>
                    <a:pt x="426" y="1205"/>
                  </a:lnTo>
                  <a:lnTo>
                    <a:pt x="431" y="1205"/>
                  </a:lnTo>
                  <a:lnTo>
                    <a:pt x="431" y="1205"/>
                  </a:lnTo>
                  <a:lnTo>
                    <a:pt x="431" y="1210"/>
                  </a:lnTo>
                  <a:lnTo>
                    <a:pt x="431" y="1210"/>
                  </a:lnTo>
                  <a:lnTo>
                    <a:pt x="436" y="1210"/>
                  </a:lnTo>
                  <a:moveTo>
                    <a:pt x="345" y="1210"/>
                  </a:moveTo>
                  <a:lnTo>
                    <a:pt x="345" y="1210"/>
                  </a:lnTo>
                  <a:lnTo>
                    <a:pt x="340" y="1220"/>
                  </a:lnTo>
                  <a:lnTo>
                    <a:pt x="335" y="1220"/>
                  </a:lnTo>
                  <a:lnTo>
                    <a:pt x="330" y="1215"/>
                  </a:lnTo>
                  <a:lnTo>
                    <a:pt x="330" y="1215"/>
                  </a:lnTo>
                  <a:lnTo>
                    <a:pt x="330" y="1220"/>
                  </a:lnTo>
                  <a:lnTo>
                    <a:pt x="325" y="1220"/>
                  </a:lnTo>
                  <a:lnTo>
                    <a:pt x="325" y="1220"/>
                  </a:lnTo>
                  <a:lnTo>
                    <a:pt x="325" y="1215"/>
                  </a:lnTo>
                  <a:lnTo>
                    <a:pt x="325" y="1215"/>
                  </a:lnTo>
                  <a:lnTo>
                    <a:pt x="330" y="1215"/>
                  </a:lnTo>
                  <a:lnTo>
                    <a:pt x="335" y="1210"/>
                  </a:lnTo>
                  <a:lnTo>
                    <a:pt x="340" y="1200"/>
                  </a:lnTo>
                  <a:lnTo>
                    <a:pt x="345" y="1195"/>
                  </a:lnTo>
                  <a:lnTo>
                    <a:pt x="350" y="1190"/>
                  </a:lnTo>
                  <a:lnTo>
                    <a:pt x="355" y="1190"/>
                  </a:lnTo>
                  <a:lnTo>
                    <a:pt x="360" y="1185"/>
                  </a:lnTo>
                  <a:lnTo>
                    <a:pt x="360" y="1185"/>
                  </a:lnTo>
                  <a:lnTo>
                    <a:pt x="365" y="1185"/>
                  </a:lnTo>
                  <a:lnTo>
                    <a:pt x="370" y="1185"/>
                  </a:lnTo>
                  <a:lnTo>
                    <a:pt x="365" y="1190"/>
                  </a:lnTo>
                  <a:lnTo>
                    <a:pt x="365" y="1190"/>
                  </a:lnTo>
                  <a:lnTo>
                    <a:pt x="360" y="1200"/>
                  </a:lnTo>
                  <a:lnTo>
                    <a:pt x="360" y="1200"/>
                  </a:lnTo>
                  <a:lnTo>
                    <a:pt x="360" y="1200"/>
                  </a:lnTo>
                  <a:lnTo>
                    <a:pt x="360" y="1205"/>
                  </a:lnTo>
                  <a:lnTo>
                    <a:pt x="355" y="1205"/>
                  </a:lnTo>
                  <a:lnTo>
                    <a:pt x="355" y="1205"/>
                  </a:lnTo>
                  <a:lnTo>
                    <a:pt x="345" y="1210"/>
                  </a:lnTo>
                  <a:moveTo>
                    <a:pt x="223" y="1084"/>
                  </a:moveTo>
                  <a:lnTo>
                    <a:pt x="223" y="1084"/>
                  </a:lnTo>
                  <a:lnTo>
                    <a:pt x="223" y="1084"/>
                  </a:lnTo>
                  <a:lnTo>
                    <a:pt x="218" y="1084"/>
                  </a:lnTo>
                  <a:lnTo>
                    <a:pt x="218" y="1089"/>
                  </a:lnTo>
                  <a:lnTo>
                    <a:pt x="218" y="1089"/>
                  </a:lnTo>
                  <a:lnTo>
                    <a:pt x="213" y="1089"/>
                  </a:lnTo>
                  <a:lnTo>
                    <a:pt x="213" y="1089"/>
                  </a:lnTo>
                  <a:lnTo>
                    <a:pt x="213" y="1089"/>
                  </a:lnTo>
                  <a:lnTo>
                    <a:pt x="213" y="1094"/>
                  </a:lnTo>
                  <a:lnTo>
                    <a:pt x="213" y="1094"/>
                  </a:lnTo>
                  <a:lnTo>
                    <a:pt x="208" y="1099"/>
                  </a:lnTo>
                  <a:lnTo>
                    <a:pt x="208" y="1099"/>
                  </a:lnTo>
                  <a:lnTo>
                    <a:pt x="198" y="1094"/>
                  </a:lnTo>
                  <a:lnTo>
                    <a:pt x="193" y="1094"/>
                  </a:lnTo>
                  <a:lnTo>
                    <a:pt x="193" y="1089"/>
                  </a:lnTo>
                  <a:lnTo>
                    <a:pt x="198" y="1089"/>
                  </a:lnTo>
                  <a:lnTo>
                    <a:pt x="198" y="1084"/>
                  </a:lnTo>
                  <a:lnTo>
                    <a:pt x="203" y="1084"/>
                  </a:lnTo>
                  <a:lnTo>
                    <a:pt x="203" y="1084"/>
                  </a:lnTo>
                  <a:lnTo>
                    <a:pt x="203" y="1079"/>
                  </a:lnTo>
                  <a:lnTo>
                    <a:pt x="203" y="1073"/>
                  </a:lnTo>
                  <a:lnTo>
                    <a:pt x="203" y="1073"/>
                  </a:lnTo>
                  <a:lnTo>
                    <a:pt x="208" y="1073"/>
                  </a:lnTo>
                  <a:lnTo>
                    <a:pt x="213" y="1068"/>
                  </a:lnTo>
                  <a:lnTo>
                    <a:pt x="213" y="1063"/>
                  </a:lnTo>
                  <a:lnTo>
                    <a:pt x="213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8"/>
                  </a:lnTo>
                  <a:lnTo>
                    <a:pt x="218" y="1068"/>
                  </a:lnTo>
                  <a:lnTo>
                    <a:pt x="218" y="1073"/>
                  </a:lnTo>
                  <a:lnTo>
                    <a:pt x="218" y="1073"/>
                  </a:lnTo>
                  <a:lnTo>
                    <a:pt x="218" y="1079"/>
                  </a:lnTo>
                  <a:lnTo>
                    <a:pt x="223" y="1079"/>
                  </a:lnTo>
                  <a:lnTo>
                    <a:pt x="223" y="1079"/>
                  </a:lnTo>
                  <a:lnTo>
                    <a:pt x="223" y="1084"/>
                  </a:lnTo>
                  <a:lnTo>
                    <a:pt x="223" y="1084"/>
                  </a:lnTo>
                  <a:moveTo>
                    <a:pt x="406" y="1089"/>
                  </a:moveTo>
                  <a:lnTo>
                    <a:pt x="406" y="1089"/>
                  </a:lnTo>
                  <a:lnTo>
                    <a:pt x="406" y="1094"/>
                  </a:lnTo>
                  <a:lnTo>
                    <a:pt x="411" y="1094"/>
                  </a:lnTo>
                  <a:lnTo>
                    <a:pt x="411" y="1104"/>
                  </a:lnTo>
                  <a:lnTo>
                    <a:pt x="406" y="1109"/>
                  </a:lnTo>
                  <a:lnTo>
                    <a:pt x="401" y="1114"/>
                  </a:lnTo>
                  <a:lnTo>
                    <a:pt x="395" y="1114"/>
                  </a:lnTo>
                  <a:lnTo>
                    <a:pt x="390" y="1109"/>
                  </a:lnTo>
                  <a:lnTo>
                    <a:pt x="390" y="1104"/>
                  </a:lnTo>
                  <a:lnTo>
                    <a:pt x="385" y="1104"/>
                  </a:lnTo>
                  <a:lnTo>
                    <a:pt x="385" y="1099"/>
                  </a:lnTo>
                  <a:lnTo>
                    <a:pt x="380" y="1094"/>
                  </a:lnTo>
                  <a:lnTo>
                    <a:pt x="375" y="1094"/>
                  </a:lnTo>
                  <a:lnTo>
                    <a:pt x="385" y="1084"/>
                  </a:lnTo>
                  <a:lnTo>
                    <a:pt x="395" y="1079"/>
                  </a:lnTo>
                  <a:lnTo>
                    <a:pt x="401" y="1079"/>
                  </a:lnTo>
                  <a:lnTo>
                    <a:pt x="406" y="1084"/>
                  </a:lnTo>
                  <a:lnTo>
                    <a:pt x="411" y="1089"/>
                  </a:lnTo>
                  <a:lnTo>
                    <a:pt x="406" y="1089"/>
                  </a:lnTo>
                  <a:moveTo>
                    <a:pt x="370" y="1079"/>
                  </a:moveTo>
                  <a:lnTo>
                    <a:pt x="370" y="1079"/>
                  </a:lnTo>
                  <a:lnTo>
                    <a:pt x="360" y="1079"/>
                  </a:lnTo>
                  <a:lnTo>
                    <a:pt x="355" y="1079"/>
                  </a:lnTo>
                  <a:lnTo>
                    <a:pt x="355" y="1079"/>
                  </a:lnTo>
                  <a:lnTo>
                    <a:pt x="355" y="1073"/>
                  </a:lnTo>
                  <a:lnTo>
                    <a:pt x="360" y="1073"/>
                  </a:lnTo>
                  <a:lnTo>
                    <a:pt x="365" y="1073"/>
                  </a:lnTo>
                  <a:lnTo>
                    <a:pt x="365" y="1073"/>
                  </a:lnTo>
                  <a:lnTo>
                    <a:pt x="370" y="1073"/>
                  </a:lnTo>
                  <a:lnTo>
                    <a:pt x="370" y="1079"/>
                  </a:lnTo>
                  <a:lnTo>
                    <a:pt x="370" y="1079"/>
                  </a:lnTo>
                  <a:moveTo>
                    <a:pt x="471" y="1013"/>
                  </a:moveTo>
                  <a:lnTo>
                    <a:pt x="471" y="1013"/>
                  </a:lnTo>
                  <a:lnTo>
                    <a:pt x="466" y="1018"/>
                  </a:lnTo>
                  <a:lnTo>
                    <a:pt x="461" y="1013"/>
                  </a:lnTo>
                  <a:lnTo>
                    <a:pt x="456" y="1008"/>
                  </a:lnTo>
                  <a:lnTo>
                    <a:pt x="456" y="1008"/>
                  </a:lnTo>
                  <a:lnTo>
                    <a:pt x="461" y="1003"/>
                  </a:lnTo>
                  <a:lnTo>
                    <a:pt x="466" y="1003"/>
                  </a:lnTo>
                  <a:lnTo>
                    <a:pt x="471" y="1008"/>
                  </a:lnTo>
                  <a:lnTo>
                    <a:pt x="471" y="1013"/>
                  </a:lnTo>
                  <a:moveTo>
                    <a:pt x="244" y="962"/>
                  </a:moveTo>
                  <a:lnTo>
                    <a:pt x="244" y="962"/>
                  </a:lnTo>
                  <a:lnTo>
                    <a:pt x="254" y="972"/>
                  </a:lnTo>
                  <a:lnTo>
                    <a:pt x="254" y="972"/>
                  </a:lnTo>
                  <a:lnTo>
                    <a:pt x="254" y="972"/>
                  </a:lnTo>
                  <a:lnTo>
                    <a:pt x="249" y="972"/>
                  </a:lnTo>
                  <a:lnTo>
                    <a:pt x="249" y="972"/>
                  </a:lnTo>
                  <a:lnTo>
                    <a:pt x="254" y="972"/>
                  </a:lnTo>
                  <a:lnTo>
                    <a:pt x="259" y="977"/>
                  </a:lnTo>
                  <a:lnTo>
                    <a:pt x="259" y="982"/>
                  </a:lnTo>
                  <a:lnTo>
                    <a:pt x="259" y="982"/>
                  </a:lnTo>
                  <a:lnTo>
                    <a:pt x="254" y="982"/>
                  </a:lnTo>
                  <a:lnTo>
                    <a:pt x="254" y="982"/>
                  </a:lnTo>
                  <a:lnTo>
                    <a:pt x="249" y="977"/>
                  </a:lnTo>
                  <a:lnTo>
                    <a:pt x="244" y="972"/>
                  </a:lnTo>
                  <a:lnTo>
                    <a:pt x="244" y="967"/>
                  </a:lnTo>
                  <a:lnTo>
                    <a:pt x="238" y="967"/>
                  </a:lnTo>
                  <a:lnTo>
                    <a:pt x="233" y="967"/>
                  </a:lnTo>
                  <a:lnTo>
                    <a:pt x="233" y="967"/>
                  </a:lnTo>
                  <a:lnTo>
                    <a:pt x="238" y="972"/>
                  </a:lnTo>
                  <a:lnTo>
                    <a:pt x="238" y="972"/>
                  </a:lnTo>
                  <a:lnTo>
                    <a:pt x="238" y="972"/>
                  </a:lnTo>
                  <a:lnTo>
                    <a:pt x="238" y="977"/>
                  </a:lnTo>
                  <a:lnTo>
                    <a:pt x="238" y="977"/>
                  </a:lnTo>
                  <a:lnTo>
                    <a:pt x="238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9" y="982"/>
                  </a:lnTo>
                  <a:lnTo>
                    <a:pt x="249" y="982"/>
                  </a:lnTo>
                  <a:lnTo>
                    <a:pt x="254" y="987"/>
                  </a:lnTo>
                  <a:lnTo>
                    <a:pt x="259" y="987"/>
                  </a:lnTo>
                  <a:lnTo>
                    <a:pt x="259" y="987"/>
                  </a:lnTo>
                  <a:lnTo>
                    <a:pt x="259" y="992"/>
                  </a:lnTo>
                  <a:lnTo>
                    <a:pt x="264" y="992"/>
                  </a:lnTo>
                  <a:lnTo>
                    <a:pt x="264" y="992"/>
                  </a:lnTo>
                  <a:lnTo>
                    <a:pt x="264" y="998"/>
                  </a:lnTo>
                  <a:lnTo>
                    <a:pt x="259" y="998"/>
                  </a:lnTo>
                  <a:lnTo>
                    <a:pt x="259" y="998"/>
                  </a:lnTo>
                  <a:lnTo>
                    <a:pt x="259" y="1003"/>
                  </a:lnTo>
                  <a:lnTo>
                    <a:pt x="254" y="1003"/>
                  </a:lnTo>
                  <a:lnTo>
                    <a:pt x="254" y="1013"/>
                  </a:lnTo>
                  <a:lnTo>
                    <a:pt x="254" y="1013"/>
                  </a:lnTo>
                  <a:lnTo>
                    <a:pt x="249" y="1013"/>
                  </a:lnTo>
                  <a:lnTo>
                    <a:pt x="238" y="1008"/>
                  </a:lnTo>
                  <a:lnTo>
                    <a:pt x="238" y="1013"/>
                  </a:lnTo>
                  <a:lnTo>
                    <a:pt x="249" y="1013"/>
                  </a:lnTo>
                  <a:lnTo>
                    <a:pt x="249" y="1018"/>
                  </a:lnTo>
                  <a:lnTo>
                    <a:pt x="249" y="1023"/>
                  </a:lnTo>
                  <a:lnTo>
                    <a:pt x="249" y="1028"/>
                  </a:lnTo>
                  <a:lnTo>
                    <a:pt x="249" y="1033"/>
                  </a:lnTo>
                  <a:lnTo>
                    <a:pt x="249" y="1038"/>
                  </a:lnTo>
                  <a:lnTo>
                    <a:pt x="244" y="1038"/>
                  </a:lnTo>
                  <a:lnTo>
                    <a:pt x="238" y="1038"/>
                  </a:lnTo>
                  <a:lnTo>
                    <a:pt x="233" y="1033"/>
                  </a:lnTo>
                  <a:lnTo>
                    <a:pt x="233" y="1038"/>
                  </a:lnTo>
                  <a:lnTo>
                    <a:pt x="238" y="1038"/>
                  </a:lnTo>
                  <a:lnTo>
                    <a:pt x="244" y="1038"/>
                  </a:lnTo>
                  <a:lnTo>
                    <a:pt x="244" y="1038"/>
                  </a:lnTo>
                  <a:lnTo>
                    <a:pt x="249" y="1043"/>
                  </a:lnTo>
                  <a:lnTo>
                    <a:pt x="249" y="1043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49" y="1053"/>
                  </a:lnTo>
                  <a:lnTo>
                    <a:pt x="238" y="1048"/>
                  </a:lnTo>
                  <a:lnTo>
                    <a:pt x="233" y="1053"/>
                  </a:lnTo>
                  <a:lnTo>
                    <a:pt x="228" y="1048"/>
                  </a:lnTo>
                  <a:lnTo>
                    <a:pt x="228" y="1043"/>
                  </a:lnTo>
                  <a:lnTo>
                    <a:pt x="223" y="1028"/>
                  </a:lnTo>
                  <a:lnTo>
                    <a:pt x="223" y="1023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3"/>
                  </a:lnTo>
                  <a:lnTo>
                    <a:pt x="223" y="1013"/>
                  </a:lnTo>
                  <a:lnTo>
                    <a:pt x="218" y="1008"/>
                  </a:lnTo>
                  <a:lnTo>
                    <a:pt x="223" y="1008"/>
                  </a:lnTo>
                  <a:lnTo>
                    <a:pt x="223" y="1008"/>
                  </a:lnTo>
                  <a:lnTo>
                    <a:pt x="228" y="998"/>
                  </a:lnTo>
                  <a:lnTo>
                    <a:pt x="228" y="998"/>
                  </a:lnTo>
                  <a:lnTo>
                    <a:pt x="228" y="992"/>
                  </a:lnTo>
                  <a:lnTo>
                    <a:pt x="228" y="992"/>
                  </a:lnTo>
                  <a:lnTo>
                    <a:pt x="233" y="992"/>
                  </a:lnTo>
                  <a:lnTo>
                    <a:pt x="233" y="987"/>
                  </a:lnTo>
                  <a:lnTo>
                    <a:pt x="233" y="977"/>
                  </a:lnTo>
                  <a:lnTo>
                    <a:pt x="228" y="967"/>
                  </a:lnTo>
                  <a:lnTo>
                    <a:pt x="233" y="962"/>
                  </a:lnTo>
                  <a:lnTo>
                    <a:pt x="238" y="962"/>
                  </a:lnTo>
                  <a:lnTo>
                    <a:pt x="244" y="962"/>
                  </a:lnTo>
                  <a:moveTo>
                    <a:pt x="254" y="937"/>
                  </a:moveTo>
                  <a:lnTo>
                    <a:pt x="254" y="937"/>
                  </a:lnTo>
                  <a:lnTo>
                    <a:pt x="254" y="937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64" y="942"/>
                  </a:lnTo>
                  <a:lnTo>
                    <a:pt x="264" y="942"/>
                  </a:lnTo>
                  <a:lnTo>
                    <a:pt x="264" y="942"/>
                  </a:lnTo>
                  <a:lnTo>
                    <a:pt x="269" y="947"/>
                  </a:lnTo>
                  <a:lnTo>
                    <a:pt x="269" y="947"/>
                  </a:lnTo>
                  <a:lnTo>
                    <a:pt x="264" y="947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64" y="952"/>
                  </a:lnTo>
                  <a:lnTo>
                    <a:pt x="264" y="957"/>
                  </a:lnTo>
                  <a:lnTo>
                    <a:pt x="269" y="957"/>
                  </a:lnTo>
                  <a:lnTo>
                    <a:pt x="264" y="957"/>
                  </a:lnTo>
                  <a:lnTo>
                    <a:pt x="254" y="962"/>
                  </a:lnTo>
                  <a:lnTo>
                    <a:pt x="249" y="962"/>
                  </a:lnTo>
                  <a:lnTo>
                    <a:pt x="233" y="952"/>
                  </a:lnTo>
                  <a:lnTo>
                    <a:pt x="233" y="947"/>
                  </a:lnTo>
                  <a:lnTo>
                    <a:pt x="233" y="942"/>
                  </a:lnTo>
                  <a:lnTo>
                    <a:pt x="238" y="937"/>
                  </a:lnTo>
                  <a:lnTo>
                    <a:pt x="244" y="937"/>
                  </a:lnTo>
                  <a:lnTo>
                    <a:pt x="244" y="937"/>
                  </a:lnTo>
                  <a:lnTo>
                    <a:pt x="249" y="937"/>
                  </a:lnTo>
                  <a:lnTo>
                    <a:pt x="249" y="937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7"/>
                  </a:lnTo>
                  <a:moveTo>
                    <a:pt x="466" y="952"/>
                  </a:moveTo>
                  <a:lnTo>
                    <a:pt x="466" y="952"/>
                  </a:lnTo>
                  <a:lnTo>
                    <a:pt x="466" y="957"/>
                  </a:lnTo>
                  <a:lnTo>
                    <a:pt x="461" y="967"/>
                  </a:lnTo>
                  <a:lnTo>
                    <a:pt x="461" y="977"/>
                  </a:lnTo>
                  <a:lnTo>
                    <a:pt x="461" y="982"/>
                  </a:lnTo>
                  <a:lnTo>
                    <a:pt x="461" y="987"/>
                  </a:lnTo>
                  <a:lnTo>
                    <a:pt x="461" y="992"/>
                  </a:lnTo>
                  <a:lnTo>
                    <a:pt x="461" y="998"/>
                  </a:lnTo>
                  <a:lnTo>
                    <a:pt x="461" y="998"/>
                  </a:lnTo>
                  <a:lnTo>
                    <a:pt x="456" y="998"/>
                  </a:lnTo>
                  <a:lnTo>
                    <a:pt x="456" y="1003"/>
                  </a:lnTo>
                  <a:lnTo>
                    <a:pt x="451" y="1003"/>
                  </a:lnTo>
                  <a:lnTo>
                    <a:pt x="451" y="1003"/>
                  </a:lnTo>
                  <a:lnTo>
                    <a:pt x="451" y="998"/>
                  </a:lnTo>
                  <a:lnTo>
                    <a:pt x="451" y="998"/>
                  </a:lnTo>
                  <a:lnTo>
                    <a:pt x="451" y="998"/>
                  </a:lnTo>
                  <a:lnTo>
                    <a:pt x="451" y="992"/>
                  </a:lnTo>
                  <a:lnTo>
                    <a:pt x="451" y="987"/>
                  </a:lnTo>
                  <a:lnTo>
                    <a:pt x="451" y="967"/>
                  </a:lnTo>
                  <a:lnTo>
                    <a:pt x="451" y="962"/>
                  </a:lnTo>
                  <a:lnTo>
                    <a:pt x="456" y="962"/>
                  </a:lnTo>
                  <a:lnTo>
                    <a:pt x="461" y="962"/>
                  </a:lnTo>
                  <a:lnTo>
                    <a:pt x="461" y="962"/>
                  </a:lnTo>
                  <a:lnTo>
                    <a:pt x="461" y="957"/>
                  </a:lnTo>
                  <a:lnTo>
                    <a:pt x="461" y="957"/>
                  </a:lnTo>
                  <a:lnTo>
                    <a:pt x="456" y="952"/>
                  </a:lnTo>
                  <a:lnTo>
                    <a:pt x="461" y="952"/>
                  </a:lnTo>
                  <a:lnTo>
                    <a:pt x="461" y="952"/>
                  </a:lnTo>
                  <a:lnTo>
                    <a:pt x="466" y="952"/>
                  </a:lnTo>
                  <a:lnTo>
                    <a:pt x="466" y="952"/>
                  </a:lnTo>
                  <a:lnTo>
                    <a:pt x="461" y="947"/>
                  </a:lnTo>
                  <a:lnTo>
                    <a:pt x="466" y="947"/>
                  </a:lnTo>
                  <a:lnTo>
                    <a:pt x="466" y="947"/>
                  </a:lnTo>
                  <a:lnTo>
                    <a:pt x="466" y="952"/>
                  </a:lnTo>
                  <a:lnTo>
                    <a:pt x="466" y="952"/>
                  </a:lnTo>
                  <a:moveTo>
                    <a:pt x="471" y="942"/>
                  </a:moveTo>
                  <a:lnTo>
                    <a:pt x="471" y="942"/>
                  </a:lnTo>
                  <a:lnTo>
                    <a:pt x="471" y="947"/>
                  </a:lnTo>
                  <a:lnTo>
                    <a:pt x="466" y="947"/>
                  </a:lnTo>
                  <a:lnTo>
                    <a:pt x="466" y="942"/>
                  </a:lnTo>
                  <a:lnTo>
                    <a:pt x="466" y="937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27"/>
                  </a:lnTo>
                  <a:lnTo>
                    <a:pt x="471" y="927"/>
                  </a:lnTo>
                  <a:lnTo>
                    <a:pt x="477" y="932"/>
                  </a:lnTo>
                  <a:lnTo>
                    <a:pt x="471" y="942"/>
                  </a:lnTo>
                  <a:moveTo>
                    <a:pt x="274" y="891"/>
                  </a:moveTo>
                  <a:lnTo>
                    <a:pt x="274" y="891"/>
                  </a:lnTo>
                  <a:lnTo>
                    <a:pt x="279" y="891"/>
                  </a:lnTo>
                  <a:lnTo>
                    <a:pt x="284" y="891"/>
                  </a:lnTo>
                  <a:lnTo>
                    <a:pt x="284" y="891"/>
                  </a:lnTo>
                  <a:lnTo>
                    <a:pt x="289" y="891"/>
                  </a:lnTo>
                  <a:lnTo>
                    <a:pt x="294" y="891"/>
                  </a:lnTo>
                  <a:lnTo>
                    <a:pt x="294" y="896"/>
                  </a:lnTo>
                  <a:lnTo>
                    <a:pt x="294" y="896"/>
                  </a:lnTo>
                  <a:lnTo>
                    <a:pt x="294" y="901"/>
                  </a:lnTo>
                  <a:lnTo>
                    <a:pt x="289" y="906"/>
                  </a:lnTo>
                  <a:lnTo>
                    <a:pt x="289" y="906"/>
                  </a:lnTo>
                  <a:lnTo>
                    <a:pt x="289" y="906"/>
                  </a:lnTo>
                  <a:lnTo>
                    <a:pt x="284" y="901"/>
                  </a:lnTo>
                  <a:lnTo>
                    <a:pt x="284" y="901"/>
                  </a:lnTo>
                  <a:lnTo>
                    <a:pt x="284" y="896"/>
                  </a:lnTo>
                  <a:lnTo>
                    <a:pt x="284" y="896"/>
                  </a:lnTo>
                  <a:lnTo>
                    <a:pt x="279" y="896"/>
                  </a:lnTo>
                  <a:lnTo>
                    <a:pt x="274" y="891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901"/>
                  </a:lnTo>
                  <a:lnTo>
                    <a:pt x="274" y="901"/>
                  </a:lnTo>
                  <a:lnTo>
                    <a:pt x="279" y="901"/>
                  </a:lnTo>
                  <a:lnTo>
                    <a:pt x="279" y="901"/>
                  </a:lnTo>
                  <a:lnTo>
                    <a:pt x="279" y="906"/>
                  </a:lnTo>
                  <a:lnTo>
                    <a:pt x="279" y="911"/>
                  </a:lnTo>
                  <a:lnTo>
                    <a:pt x="284" y="911"/>
                  </a:lnTo>
                  <a:lnTo>
                    <a:pt x="289" y="911"/>
                  </a:lnTo>
                  <a:lnTo>
                    <a:pt x="284" y="917"/>
                  </a:lnTo>
                  <a:lnTo>
                    <a:pt x="279" y="917"/>
                  </a:lnTo>
                  <a:lnTo>
                    <a:pt x="269" y="917"/>
                  </a:lnTo>
                  <a:lnTo>
                    <a:pt x="269" y="917"/>
                  </a:lnTo>
                  <a:lnTo>
                    <a:pt x="269" y="922"/>
                  </a:lnTo>
                  <a:lnTo>
                    <a:pt x="264" y="922"/>
                  </a:lnTo>
                  <a:lnTo>
                    <a:pt x="264" y="917"/>
                  </a:lnTo>
                  <a:lnTo>
                    <a:pt x="264" y="917"/>
                  </a:lnTo>
                  <a:lnTo>
                    <a:pt x="264" y="911"/>
                  </a:lnTo>
                  <a:lnTo>
                    <a:pt x="259" y="911"/>
                  </a:lnTo>
                  <a:lnTo>
                    <a:pt x="254" y="917"/>
                  </a:lnTo>
                  <a:lnTo>
                    <a:pt x="254" y="922"/>
                  </a:lnTo>
                  <a:lnTo>
                    <a:pt x="264" y="922"/>
                  </a:lnTo>
                  <a:lnTo>
                    <a:pt x="274" y="922"/>
                  </a:lnTo>
                  <a:lnTo>
                    <a:pt x="279" y="922"/>
                  </a:lnTo>
                  <a:lnTo>
                    <a:pt x="279" y="922"/>
                  </a:lnTo>
                  <a:lnTo>
                    <a:pt x="279" y="922"/>
                  </a:lnTo>
                  <a:lnTo>
                    <a:pt x="284" y="927"/>
                  </a:lnTo>
                  <a:lnTo>
                    <a:pt x="279" y="927"/>
                  </a:lnTo>
                  <a:lnTo>
                    <a:pt x="279" y="932"/>
                  </a:lnTo>
                  <a:lnTo>
                    <a:pt x="269" y="932"/>
                  </a:lnTo>
                  <a:lnTo>
                    <a:pt x="269" y="932"/>
                  </a:lnTo>
                  <a:lnTo>
                    <a:pt x="264" y="932"/>
                  </a:lnTo>
                  <a:lnTo>
                    <a:pt x="264" y="932"/>
                  </a:lnTo>
                  <a:lnTo>
                    <a:pt x="254" y="932"/>
                  </a:lnTo>
                  <a:lnTo>
                    <a:pt x="254" y="932"/>
                  </a:lnTo>
                  <a:lnTo>
                    <a:pt x="254" y="932"/>
                  </a:lnTo>
                  <a:lnTo>
                    <a:pt x="249" y="927"/>
                  </a:lnTo>
                  <a:lnTo>
                    <a:pt x="249" y="927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54" y="917"/>
                  </a:lnTo>
                  <a:lnTo>
                    <a:pt x="249" y="917"/>
                  </a:lnTo>
                  <a:lnTo>
                    <a:pt x="238" y="911"/>
                  </a:lnTo>
                  <a:lnTo>
                    <a:pt x="233" y="906"/>
                  </a:lnTo>
                  <a:lnTo>
                    <a:pt x="233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3" y="906"/>
                  </a:lnTo>
                  <a:lnTo>
                    <a:pt x="218" y="901"/>
                  </a:lnTo>
                  <a:lnTo>
                    <a:pt x="218" y="901"/>
                  </a:lnTo>
                  <a:lnTo>
                    <a:pt x="223" y="896"/>
                  </a:lnTo>
                  <a:lnTo>
                    <a:pt x="223" y="891"/>
                  </a:lnTo>
                  <a:lnTo>
                    <a:pt x="228" y="886"/>
                  </a:lnTo>
                  <a:lnTo>
                    <a:pt x="228" y="881"/>
                  </a:lnTo>
                  <a:lnTo>
                    <a:pt x="233" y="886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38" y="886"/>
                  </a:lnTo>
                  <a:lnTo>
                    <a:pt x="244" y="891"/>
                  </a:lnTo>
                  <a:lnTo>
                    <a:pt x="249" y="886"/>
                  </a:lnTo>
                  <a:lnTo>
                    <a:pt x="254" y="881"/>
                  </a:lnTo>
                  <a:lnTo>
                    <a:pt x="259" y="876"/>
                  </a:lnTo>
                  <a:lnTo>
                    <a:pt x="259" y="881"/>
                  </a:lnTo>
                  <a:lnTo>
                    <a:pt x="259" y="881"/>
                  </a:lnTo>
                  <a:lnTo>
                    <a:pt x="254" y="881"/>
                  </a:lnTo>
                  <a:lnTo>
                    <a:pt x="254" y="886"/>
                  </a:lnTo>
                  <a:lnTo>
                    <a:pt x="264" y="891"/>
                  </a:lnTo>
                  <a:lnTo>
                    <a:pt x="264" y="891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74" y="881"/>
                  </a:lnTo>
                  <a:lnTo>
                    <a:pt x="279" y="881"/>
                  </a:lnTo>
                  <a:lnTo>
                    <a:pt x="279" y="881"/>
                  </a:lnTo>
                  <a:lnTo>
                    <a:pt x="279" y="886"/>
                  </a:lnTo>
                  <a:lnTo>
                    <a:pt x="279" y="886"/>
                  </a:lnTo>
                  <a:lnTo>
                    <a:pt x="274" y="891"/>
                  </a:lnTo>
                  <a:moveTo>
                    <a:pt x="421" y="886"/>
                  </a:moveTo>
                  <a:lnTo>
                    <a:pt x="421" y="886"/>
                  </a:lnTo>
                  <a:lnTo>
                    <a:pt x="421" y="891"/>
                  </a:lnTo>
                  <a:lnTo>
                    <a:pt x="421" y="891"/>
                  </a:lnTo>
                  <a:lnTo>
                    <a:pt x="426" y="896"/>
                  </a:lnTo>
                  <a:lnTo>
                    <a:pt x="426" y="896"/>
                  </a:lnTo>
                  <a:lnTo>
                    <a:pt x="431" y="906"/>
                  </a:lnTo>
                  <a:lnTo>
                    <a:pt x="431" y="906"/>
                  </a:lnTo>
                  <a:lnTo>
                    <a:pt x="436" y="911"/>
                  </a:lnTo>
                  <a:lnTo>
                    <a:pt x="441" y="917"/>
                  </a:lnTo>
                  <a:lnTo>
                    <a:pt x="441" y="922"/>
                  </a:lnTo>
                  <a:lnTo>
                    <a:pt x="441" y="922"/>
                  </a:lnTo>
                  <a:lnTo>
                    <a:pt x="441" y="942"/>
                  </a:lnTo>
                  <a:lnTo>
                    <a:pt x="441" y="952"/>
                  </a:lnTo>
                  <a:lnTo>
                    <a:pt x="441" y="957"/>
                  </a:lnTo>
                  <a:lnTo>
                    <a:pt x="441" y="962"/>
                  </a:lnTo>
                  <a:lnTo>
                    <a:pt x="441" y="967"/>
                  </a:lnTo>
                  <a:lnTo>
                    <a:pt x="441" y="972"/>
                  </a:lnTo>
                  <a:lnTo>
                    <a:pt x="436" y="972"/>
                  </a:lnTo>
                  <a:lnTo>
                    <a:pt x="431" y="977"/>
                  </a:lnTo>
                  <a:lnTo>
                    <a:pt x="431" y="982"/>
                  </a:lnTo>
                  <a:lnTo>
                    <a:pt x="436" y="977"/>
                  </a:lnTo>
                  <a:lnTo>
                    <a:pt x="436" y="977"/>
                  </a:lnTo>
                  <a:lnTo>
                    <a:pt x="441" y="977"/>
                  </a:lnTo>
                  <a:lnTo>
                    <a:pt x="441" y="977"/>
                  </a:lnTo>
                  <a:lnTo>
                    <a:pt x="441" y="982"/>
                  </a:lnTo>
                  <a:lnTo>
                    <a:pt x="441" y="982"/>
                  </a:lnTo>
                  <a:lnTo>
                    <a:pt x="441" y="987"/>
                  </a:lnTo>
                  <a:lnTo>
                    <a:pt x="441" y="987"/>
                  </a:lnTo>
                  <a:lnTo>
                    <a:pt x="441" y="992"/>
                  </a:lnTo>
                  <a:lnTo>
                    <a:pt x="441" y="998"/>
                  </a:lnTo>
                  <a:lnTo>
                    <a:pt x="441" y="998"/>
                  </a:lnTo>
                  <a:lnTo>
                    <a:pt x="446" y="998"/>
                  </a:lnTo>
                  <a:lnTo>
                    <a:pt x="441" y="1003"/>
                  </a:lnTo>
                  <a:lnTo>
                    <a:pt x="436" y="1008"/>
                  </a:lnTo>
                  <a:lnTo>
                    <a:pt x="436" y="1008"/>
                  </a:lnTo>
                  <a:lnTo>
                    <a:pt x="451" y="1008"/>
                  </a:lnTo>
                  <a:lnTo>
                    <a:pt x="451" y="1008"/>
                  </a:lnTo>
                  <a:lnTo>
                    <a:pt x="451" y="1008"/>
                  </a:lnTo>
                  <a:lnTo>
                    <a:pt x="451" y="1013"/>
                  </a:lnTo>
                  <a:lnTo>
                    <a:pt x="446" y="1013"/>
                  </a:lnTo>
                  <a:lnTo>
                    <a:pt x="446" y="1018"/>
                  </a:lnTo>
                  <a:lnTo>
                    <a:pt x="451" y="1018"/>
                  </a:lnTo>
                  <a:lnTo>
                    <a:pt x="456" y="1013"/>
                  </a:lnTo>
                  <a:lnTo>
                    <a:pt x="456" y="1013"/>
                  </a:lnTo>
                  <a:lnTo>
                    <a:pt x="461" y="1018"/>
                  </a:lnTo>
                  <a:lnTo>
                    <a:pt x="461" y="1018"/>
                  </a:lnTo>
                  <a:lnTo>
                    <a:pt x="466" y="1018"/>
                  </a:lnTo>
                  <a:lnTo>
                    <a:pt x="471" y="1018"/>
                  </a:lnTo>
                  <a:lnTo>
                    <a:pt x="471" y="1023"/>
                  </a:lnTo>
                  <a:lnTo>
                    <a:pt x="471" y="1023"/>
                  </a:lnTo>
                  <a:lnTo>
                    <a:pt x="471" y="1028"/>
                  </a:lnTo>
                  <a:lnTo>
                    <a:pt x="477" y="1028"/>
                  </a:lnTo>
                  <a:lnTo>
                    <a:pt x="477" y="1028"/>
                  </a:lnTo>
                  <a:lnTo>
                    <a:pt x="477" y="1028"/>
                  </a:lnTo>
                  <a:lnTo>
                    <a:pt x="482" y="1028"/>
                  </a:lnTo>
                  <a:lnTo>
                    <a:pt x="482" y="1023"/>
                  </a:lnTo>
                  <a:lnTo>
                    <a:pt x="487" y="1028"/>
                  </a:lnTo>
                  <a:lnTo>
                    <a:pt x="492" y="1023"/>
                  </a:lnTo>
                  <a:lnTo>
                    <a:pt x="497" y="1018"/>
                  </a:lnTo>
                  <a:lnTo>
                    <a:pt x="502" y="1023"/>
                  </a:lnTo>
                  <a:lnTo>
                    <a:pt x="502" y="1023"/>
                  </a:lnTo>
                  <a:lnTo>
                    <a:pt x="517" y="1023"/>
                  </a:lnTo>
                  <a:lnTo>
                    <a:pt x="512" y="1033"/>
                  </a:lnTo>
                  <a:lnTo>
                    <a:pt x="512" y="1033"/>
                  </a:lnTo>
                  <a:lnTo>
                    <a:pt x="512" y="1038"/>
                  </a:lnTo>
                  <a:lnTo>
                    <a:pt x="512" y="1038"/>
                  </a:lnTo>
                  <a:lnTo>
                    <a:pt x="512" y="1043"/>
                  </a:lnTo>
                  <a:lnTo>
                    <a:pt x="507" y="1048"/>
                  </a:lnTo>
                  <a:lnTo>
                    <a:pt x="502" y="1053"/>
                  </a:lnTo>
                  <a:lnTo>
                    <a:pt x="497" y="1053"/>
                  </a:lnTo>
                  <a:lnTo>
                    <a:pt x="492" y="1053"/>
                  </a:lnTo>
                  <a:lnTo>
                    <a:pt x="492" y="1053"/>
                  </a:lnTo>
                  <a:lnTo>
                    <a:pt x="492" y="1063"/>
                  </a:lnTo>
                  <a:lnTo>
                    <a:pt x="487" y="1063"/>
                  </a:lnTo>
                  <a:lnTo>
                    <a:pt x="482" y="1068"/>
                  </a:lnTo>
                  <a:lnTo>
                    <a:pt x="482" y="1068"/>
                  </a:lnTo>
                  <a:lnTo>
                    <a:pt x="477" y="1068"/>
                  </a:lnTo>
                  <a:lnTo>
                    <a:pt x="477" y="1073"/>
                  </a:lnTo>
                  <a:lnTo>
                    <a:pt x="466" y="1084"/>
                  </a:lnTo>
                  <a:lnTo>
                    <a:pt x="461" y="1089"/>
                  </a:lnTo>
                  <a:lnTo>
                    <a:pt x="461" y="1089"/>
                  </a:lnTo>
                  <a:lnTo>
                    <a:pt x="451" y="1094"/>
                  </a:lnTo>
                  <a:lnTo>
                    <a:pt x="451" y="1089"/>
                  </a:lnTo>
                  <a:lnTo>
                    <a:pt x="446" y="1084"/>
                  </a:lnTo>
                  <a:lnTo>
                    <a:pt x="451" y="1079"/>
                  </a:lnTo>
                  <a:lnTo>
                    <a:pt x="456" y="1073"/>
                  </a:lnTo>
                  <a:lnTo>
                    <a:pt x="451" y="1073"/>
                  </a:lnTo>
                  <a:lnTo>
                    <a:pt x="451" y="1068"/>
                  </a:lnTo>
                  <a:lnTo>
                    <a:pt x="456" y="1068"/>
                  </a:lnTo>
                  <a:lnTo>
                    <a:pt x="456" y="1068"/>
                  </a:lnTo>
                  <a:lnTo>
                    <a:pt x="456" y="1068"/>
                  </a:lnTo>
                  <a:lnTo>
                    <a:pt x="456" y="1063"/>
                  </a:lnTo>
                  <a:lnTo>
                    <a:pt x="456" y="1063"/>
                  </a:lnTo>
                  <a:lnTo>
                    <a:pt x="461" y="1058"/>
                  </a:lnTo>
                  <a:lnTo>
                    <a:pt x="461" y="1058"/>
                  </a:lnTo>
                  <a:lnTo>
                    <a:pt x="466" y="1053"/>
                  </a:lnTo>
                  <a:lnTo>
                    <a:pt x="482" y="1048"/>
                  </a:lnTo>
                  <a:lnTo>
                    <a:pt x="482" y="1048"/>
                  </a:lnTo>
                  <a:lnTo>
                    <a:pt x="477" y="1048"/>
                  </a:lnTo>
                  <a:lnTo>
                    <a:pt x="471" y="1048"/>
                  </a:lnTo>
                  <a:lnTo>
                    <a:pt x="456" y="1048"/>
                  </a:lnTo>
                  <a:lnTo>
                    <a:pt x="456" y="1048"/>
                  </a:lnTo>
                  <a:lnTo>
                    <a:pt x="456" y="1043"/>
                  </a:lnTo>
                  <a:lnTo>
                    <a:pt x="456" y="1043"/>
                  </a:lnTo>
                  <a:lnTo>
                    <a:pt x="456" y="1043"/>
                  </a:lnTo>
                  <a:lnTo>
                    <a:pt x="456" y="1033"/>
                  </a:lnTo>
                  <a:lnTo>
                    <a:pt x="451" y="1033"/>
                  </a:lnTo>
                  <a:lnTo>
                    <a:pt x="451" y="1033"/>
                  </a:lnTo>
                  <a:lnTo>
                    <a:pt x="451" y="1033"/>
                  </a:lnTo>
                  <a:lnTo>
                    <a:pt x="451" y="1038"/>
                  </a:lnTo>
                  <a:lnTo>
                    <a:pt x="451" y="1043"/>
                  </a:lnTo>
                  <a:lnTo>
                    <a:pt x="451" y="1043"/>
                  </a:lnTo>
                  <a:lnTo>
                    <a:pt x="451" y="1048"/>
                  </a:lnTo>
                  <a:lnTo>
                    <a:pt x="446" y="1048"/>
                  </a:lnTo>
                  <a:lnTo>
                    <a:pt x="446" y="1053"/>
                  </a:lnTo>
                  <a:lnTo>
                    <a:pt x="446" y="1053"/>
                  </a:lnTo>
                  <a:lnTo>
                    <a:pt x="446" y="1058"/>
                  </a:lnTo>
                  <a:lnTo>
                    <a:pt x="441" y="1058"/>
                  </a:lnTo>
                  <a:lnTo>
                    <a:pt x="441" y="1058"/>
                  </a:lnTo>
                  <a:lnTo>
                    <a:pt x="436" y="1058"/>
                  </a:lnTo>
                  <a:lnTo>
                    <a:pt x="436" y="1053"/>
                  </a:lnTo>
                  <a:lnTo>
                    <a:pt x="436" y="1048"/>
                  </a:lnTo>
                  <a:lnTo>
                    <a:pt x="436" y="1043"/>
                  </a:lnTo>
                  <a:lnTo>
                    <a:pt x="436" y="1043"/>
                  </a:lnTo>
                  <a:lnTo>
                    <a:pt x="436" y="1038"/>
                  </a:lnTo>
                  <a:lnTo>
                    <a:pt x="436" y="1043"/>
                  </a:lnTo>
                  <a:lnTo>
                    <a:pt x="436" y="1043"/>
                  </a:lnTo>
                  <a:lnTo>
                    <a:pt x="431" y="1038"/>
                  </a:lnTo>
                  <a:lnTo>
                    <a:pt x="431" y="1038"/>
                  </a:lnTo>
                  <a:lnTo>
                    <a:pt x="431" y="1038"/>
                  </a:lnTo>
                  <a:lnTo>
                    <a:pt x="426" y="1038"/>
                  </a:lnTo>
                  <a:lnTo>
                    <a:pt x="426" y="1038"/>
                  </a:lnTo>
                  <a:lnTo>
                    <a:pt x="431" y="1043"/>
                  </a:lnTo>
                  <a:lnTo>
                    <a:pt x="426" y="1043"/>
                  </a:lnTo>
                  <a:lnTo>
                    <a:pt x="406" y="1048"/>
                  </a:lnTo>
                  <a:lnTo>
                    <a:pt x="406" y="1048"/>
                  </a:lnTo>
                  <a:lnTo>
                    <a:pt x="406" y="1043"/>
                  </a:lnTo>
                  <a:lnTo>
                    <a:pt x="411" y="1038"/>
                  </a:lnTo>
                  <a:lnTo>
                    <a:pt x="411" y="1038"/>
                  </a:lnTo>
                  <a:lnTo>
                    <a:pt x="411" y="1038"/>
                  </a:lnTo>
                  <a:lnTo>
                    <a:pt x="406" y="1038"/>
                  </a:lnTo>
                  <a:lnTo>
                    <a:pt x="401" y="1038"/>
                  </a:lnTo>
                  <a:lnTo>
                    <a:pt x="401" y="1038"/>
                  </a:lnTo>
                  <a:lnTo>
                    <a:pt x="395" y="1033"/>
                  </a:lnTo>
                  <a:lnTo>
                    <a:pt x="395" y="1028"/>
                  </a:lnTo>
                  <a:lnTo>
                    <a:pt x="395" y="1028"/>
                  </a:lnTo>
                  <a:lnTo>
                    <a:pt x="401" y="1028"/>
                  </a:lnTo>
                  <a:lnTo>
                    <a:pt x="401" y="1028"/>
                  </a:lnTo>
                  <a:lnTo>
                    <a:pt x="401" y="1023"/>
                  </a:lnTo>
                  <a:lnTo>
                    <a:pt x="395" y="1023"/>
                  </a:lnTo>
                  <a:lnTo>
                    <a:pt x="390" y="1023"/>
                  </a:lnTo>
                  <a:lnTo>
                    <a:pt x="385" y="1013"/>
                  </a:lnTo>
                  <a:lnTo>
                    <a:pt x="385" y="1013"/>
                  </a:lnTo>
                  <a:lnTo>
                    <a:pt x="385" y="1008"/>
                  </a:lnTo>
                  <a:lnTo>
                    <a:pt x="385" y="1008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90" y="998"/>
                  </a:lnTo>
                  <a:lnTo>
                    <a:pt x="390" y="998"/>
                  </a:lnTo>
                  <a:lnTo>
                    <a:pt x="395" y="998"/>
                  </a:lnTo>
                  <a:lnTo>
                    <a:pt x="401" y="998"/>
                  </a:lnTo>
                  <a:lnTo>
                    <a:pt x="401" y="1003"/>
                  </a:lnTo>
                  <a:lnTo>
                    <a:pt x="406" y="1008"/>
                  </a:lnTo>
                  <a:lnTo>
                    <a:pt x="411" y="1008"/>
                  </a:lnTo>
                  <a:lnTo>
                    <a:pt x="406" y="1003"/>
                  </a:lnTo>
                  <a:lnTo>
                    <a:pt x="395" y="992"/>
                  </a:lnTo>
                  <a:lnTo>
                    <a:pt x="395" y="992"/>
                  </a:lnTo>
                  <a:lnTo>
                    <a:pt x="395" y="992"/>
                  </a:lnTo>
                  <a:lnTo>
                    <a:pt x="390" y="987"/>
                  </a:lnTo>
                  <a:lnTo>
                    <a:pt x="390" y="992"/>
                  </a:lnTo>
                  <a:lnTo>
                    <a:pt x="385" y="992"/>
                  </a:lnTo>
                  <a:lnTo>
                    <a:pt x="385" y="992"/>
                  </a:lnTo>
                  <a:lnTo>
                    <a:pt x="385" y="987"/>
                  </a:lnTo>
                  <a:lnTo>
                    <a:pt x="385" y="987"/>
                  </a:lnTo>
                  <a:lnTo>
                    <a:pt x="385" y="987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77"/>
                  </a:lnTo>
                  <a:lnTo>
                    <a:pt x="385" y="972"/>
                  </a:lnTo>
                  <a:lnTo>
                    <a:pt x="380" y="977"/>
                  </a:lnTo>
                  <a:lnTo>
                    <a:pt x="380" y="977"/>
                  </a:lnTo>
                  <a:lnTo>
                    <a:pt x="375" y="982"/>
                  </a:lnTo>
                  <a:lnTo>
                    <a:pt x="375" y="977"/>
                  </a:lnTo>
                  <a:lnTo>
                    <a:pt x="375" y="977"/>
                  </a:lnTo>
                  <a:lnTo>
                    <a:pt x="375" y="972"/>
                  </a:lnTo>
                  <a:lnTo>
                    <a:pt x="375" y="972"/>
                  </a:lnTo>
                  <a:lnTo>
                    <a:pt x="375" y="972"/>
                  </a:lnTo>
                  <a:lnTo>
                    <a:pt x="370" y="972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70" y="982"/>
                  </a:lnTo>
                  <a:lnTo>
                    <a:pt x="370" y="987"/>
                  </a:lnTo>
                  <a:lnTo>
                    <a:pt x="370" y="987"/>
                  </a:lnTo>
                  <a:lnTo>
                    <a:pt x="365" y="992"/>
                  </a:lnTo>
                  <a:lnTo>
                    <a:pt x="350" y="987"/>
                  </a:lnTo>
                  <a:lnTo>
                    <a:pt x="350" y="982"/>
                  </a:lnTo>
                  <a:lnTo>
                    <a:pt x="345" y="977"/>
                  </a:lnTo>
                  <a:lnTo>
                    <a:pt x="345" y="972"/>
                  </a:lnTo>
                  <a:lnTo>
                    <a:pt x="345" y="967"/>
                  </a:lnTo>
                  <a:lnTo>
                    <a:pt x="335" y="962"/>
                  </a:lnTo>
                  <a:lnTo>
                    <a:pt x="335" y="952"/>
                  </a:lnTo>
                  <a:lnTo>
                    <a:pt x="345" y="957"/>
                  </a:lnTo>
                  <a:lnTo>
                    <a:pt x="345" y="952"/>
                  </a:lnTo>
                  <a:lnTo>
                    <a:pt x="345" y="947"/>
                  </a:lnTo>
                  <a:lnTo>
                    <a:pt x="345" y="947"/>
                  </a:lnTo>
                  <a:lnTo>
                    <a:pt x="345" y="942"/>
                  </a:lnTo>
                  <a:lnTo>
                    <a:pt x="345" y="937"/>
                  </a:lnTo>
                  <a:lnTo>
                    <a:pt x="350" y="937"/>
                  </a:lnTo>
                  <a:lnTo>
                    <a:pt x="350" y="937"/>
                  </a:lnTo>
                  <a:lnTo>
                    <a:pt x="360" y="952"/>
                  </a:lnTo>
                  <a:lnTo>
                    <a:pt x="360" y="957"/>
                  </a:lnTo>
                  <a:lnTo>
                    <a:pt x="360" y="957"/>
                  </a:lnTo>
                  <a:lnTo>
                    <a:pt x="360" y="962"/>
                  </a:lnTo>
                  <a:lnTo>
                    <a:pt x="365" y="962"/>
                  </a:lnTo>
                  <a:lnTo>
                    <a:pt x="365" y="957"/>
                  </a:lnTo>
                  <a:lnTo>
                    <a:pt x="365" y="957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65" y="947"/>
                  </a:lnTo>
                  <a:lnTo>
                    <a:pt x="365" y="947"/>
                  </a:lnTo>
                  <a:lnTo>
                    <a:pt x="365" y="947"/>
                  </a:lnTo>
                  <a:lnTo>
                    <a:pt x="360" y="947"/>
                  </a:lnTo>
                  <a:lnTo>
                    <a:pt x="360" y="942"/>
                  </a:lnTo>
                  <a:lnTo>
                    <a:pt x="360" y="942"/>
                  </a:lnTo>
                  <a:lnTo>
                    <a:pt x="365" y="942"/>
                  </a:lnTo>
                  <a:lnTo>
                    <a:pt x="365" y="942"/>
                  </a:lnTo>
                  <a:lnTo>
                    <a:pt x="365" y="942"/>
                  </a:lnTo>
                  <a:lnTo>
                    <a:pt x="370" y="942"/>
                  </a:lnTo>
                  <a:lnTo>
                    <a:pt x="375" y="942"/>
                  </a:lnTo>
                  <a:lnTo>
                    <a:pt x="370" y="937"/>
                  </a:lnTo>
                  <a:lnTo>
                    <a:pt x="370" y="932"/>
                  </a:lnTo>
                  <a:lnTo>
                    <a:pt x="365" y="927"/>
                  </a:lnTo>
                  <a:lnTo>
                    <a:pt x="360" y="927"/>
                  </a:lnTo>
                  <a:lnTo>
                    <a:pt x="360" y="927"/>
                  </a:lnTo>
                  <a:lnTo>
                    <a:pt x="365" y="922"/>
                  </a:lnTo>
                  <a:lnTo>
                    <a:pt x="365" y="917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70" y="917"/>
                  </a:lnTo>
                  <a:lnTo>
                    <a:pt x="370" y="917"/>
                  </a:lnTo>
                  <a:lnTo>
                    <a:pt x="375" y="922"/>
                  </a:lnTo>
                  <a:lnTo>
                    <a:pt x="375" y="922"/>
                  </a:lnTo>
                  <a:lnTo>
                    <a:pt x="375" y="927"/>
                  </a:lnTo>
                  <a:lnTo>
                    <a:pt x="375" y="927"/>
                  </a:lnTo>
                  <a:lnTo>
                    <a:pt x="375" y="927"/>
                  </a:lnTo>
                  <a:lnTo>
                    <a:pt x="375" y="932"/>
                  </a:lnTo>
                  <a:lnTo>
                    <a:pt x="385" y="937"/>
                  </a:lnTo>
                  <a:lnTo>
                    <a:pt x="385" y="937"/>
                  </a:lnTo>
                  <a:lnTo>
                    <a:pt x="385" y="937"/>
                  </a:lnTo>
                  <a:lnTo>
                    <a:pt x="390" y="942"/>
                  </a:lnTo>
                  <a:lnTo>
                    <a:pt x="390" y="942"/>
                  </a:lnTo>
                  <a:lnTo>
                    <a:pt x="395" y="942"/>
                  </a:lnTo>
                  <a:lnTo>
                    <a:pt x="395" y="942"/>
                  </a:lnTo>
                  <a:lnTo>
                    <a:pt x="390" y="947"/>
                  </a:lnTo>
                  <a:lnTo>
                    <a:pt x="395" y="952"/>
                  </a:lnTo>
                  <a:lnTo>
                    <a:pt x="395" y="947"/>
                  </a:lnTo>
                  <a:lnTo>
                    <a:pt x="401" y="942"/>
                  </a:lnTo>
                  <a:lnTo>
                    <a:pt x="401" y="942"/>
                  </a:lnTo>
                  <a:lnTo>
                    <a:pt x="416" y="957"/>
                  </a:lnTo>
                  <a:lnTo>
                    <a:pt x="416" y="957"/>
                  </a:lnTo>
                  <a:lnTo>
                    <a:pt x="411" y="957"/>
                  </a:lnTo>
                  <a:lnTo>
                    <a:pt x="411" y="952"/>
                  </a:lnTo>
                  <a:lnTo>
                    <a:pt x="411" y="952"/>
                  </a:lnTo>
                  <a:lnTo>
                    <a:pt x="411" y="947"/>
                  </a:lnTo>
                  <a:lnTo>
                    <a:pt x="411" y="942"/>
                  </a:lnTo>
                  <a:lnTo>
                    <a:pt x="406" y="937"/>
                  </a:lnTo>
                  <a:lnTo>
                    <a:pt x="401" y="932"/>
                  </a:lnTo>
                  <a:lnTo>
                    <a:pt x="406" y="927"/>
                  </a:lnTo>
                  <a:lnTo>
                    <a:pt x="406" y="927"/>
                  </a:lnTo>
                  <a:lnTo>
                    <a:pt x="411" y="922"/>
                  </a:lnTo>
                  <a:lnTo>
                    <a:pt x="406" y="922"/>
                  </a:lnTo>
                  <a:lnTo>
                    <a:pt x="406" y="917"/>
                  </a:lnTo>
                  <a:lnTo>
                    <a:pt x="406" y="917"/>
                  </a:lnTo>
                  <a:lnTo>
                    <a:pt x="401" y="917"/>
                  </a:lnTo>
                  <a:lnTo>
                    <a:pt x="406" y="911"/>
                  </a:lnTo>
                  <a:lnTo>
                    <a:pt x="406" y="911"/>
                  </a:lnTo>
                  <a:lnTo>
                    <a:pt x="401" y="906"/>
                  </a:lnTo>
                  <a:lnTo>
                    <a:pt x="401" y="906"/>
                  </a:lnTo>
                  <a:lnTo>
                    <a:pt x="401" y="901"/>
                  </a:lnTo>
                  <a:lnTo>
                    <a:pt x="401" y="901"/>
                  </a:lnTo>
                  <a:lnTo>
                    <a:pt x="401" y="901"/>
                  </a:lnTo>
                  <a:lnTo>
                    <a:pt x="411" y="896"/>
                  </a:lnTo>
                  <a:lnTo>
                    <a:pt x="411" y="896"/>
                  </a:lnTo>
                  <a:lnTo>
                    <a:pt x="411" y="891"/>
                  </a:lnTo>
                  <a:lnTo>
                    <a:pt x="416" y="891"/>
                  </a:lnTo>
                  <a:lnTo>
                    <a:pt x="416" y="886"/>
                  </a:lnTo>
                  <a:lnTo>
                    <a:pt x="416" y="891"/>
                  </a:lnTo>
                  <a:lnTo>
                    <a:pt x="421" y="891"/>
                  </a:lnTo>
                  <a:lnTo>
                    <a:pt x="421" y="886"/>
                  </a:lnTo>
                  <a:lnTo>
                    <a:pt x="421" y="886"/>
                  </a:lnTo>
                  <a:moveTo>
                    <a:pt x="279" y="871"/>
                  </a:moveTo>
                  <a:lnTo>
                    <a:pt x="279" y="871"/>
                  </a:lnTo>
                  <a:lnTo>
                    <a:pt x="279" y="876"/>
                  </a:lnTo>
                  <a:lnTo>
                    <a:pt x="274" y="871"/>
                  </a:lnTo>
                  <a:lnTo>
                    <a:pt x="279" y="866"/>
                  </a:lnTo>
                  <a:lnTo>
                    <a:pt x="284" y="866"/>
                  </a:lnTo>
                  <a:lnTo>
                    <a:pt x="284" y="871"/>
                  </a:lnTo>
                  <a:lnTo>
                    <a:pt x="279" y="871"/>
                  </a:lnTo>
                  <a:moveTo>
                    <a:pt x="314" y="815"/>
                  </a:moveTo>
                  <a:lnTo>
                    <a:pt x="314" y="815"/>
                  </a:lnTo>
                  <a:lnTo>
                    <a:pt x="314" y="820"/>
                  </a:lnTo>
                  <a:lnTo>
                    <a:pt x="314" y="820"/>
                  </a:lnTo>
                  <a:lnTo>
                    <a:pt x="309" y="820"/>
                  </a:lnTo>
                  <a:lnTo>
                    <a:pt x="304" y="820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99" y="825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9" y="815"/>
                  </a:lnTo>
                  <a:lnTo>
                    <a:pt x="314" y="815"/>
                  </a:lnTo>
                  <a:lnTo>
                    <a:pt x="314" y="815"/>
                  </a:lnTo>
                  <a:moveTo>
                    <a:pt x="350" y="719"/>
                  </a:moveTo>
                  <a:lnTo>
                    <a:pt x="350" y="719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9"/>
                  </a:lnTo>
                  <a:lnTo>
                    <a:pt x="360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45" y="719"/>
                  </a:lnTo>
                  <a:lnTo>
                    <a:pt x="345" y="714"/>
                  </a:lnTo>
                  <a:lnTo>
                    <a:pt x="350" y="719"/>
                  </a:lnTo>
                  <a:moveTo>
                    <a:pt x="456" y="694"/>
                  </a:moveTo>
                  <a:lnTo>
                    <a:pt x="456" y="694"/>
                  </a:lnTo>
                  <a:lnTo>
                    <a:pt x="461" y="699"/>
                  </a:lnTo>
                  <a:lnTo>
                    <a:pt x="461" y="699"/>
                  </a:lnTo>
                  <a:lnTo>
                    <a:pt x="461" y="699"/>
                  </a:lnTo>
                  <a:lnTo>
                    <a:pt x="456" y="699"/>
                  </a:lnTo>
                  <a:lnTo>
                    <a:pt x="451" y="704"/>
                  </a:lnTo>
                  <a:lnTo>
                    <a:pt x="446" y="709"/>
                  </a:lnTo>
                  <a:lnTo>
                    <a:pt x="446" y="709"/>
                  </a:lnTo>
                  <a:lnTo>
                    <a:pt x="446" y="714"/>
                  </a:lnTo>
                  <a:lnTo>
                    <a:pt x="446" y="714"/>
                  </a:lnTo>
                  <a:lnTo>
                    <a:pt x="446" y="714"/>
                  </a:lnTo>
                  <a:lnTo>
                    <a:pt x="441" y="714"/>
                  </a:lnTo>
                  <a:lnTo>
                    <a:pt x="441" y="719"/>
                  </a:lnTo>
                  <a:lnTo>
                    <a:pt x="436" y="719"/>
                  </a:lnTo>
                  <a:lnTo>
                    <a:pt x="436" y="724"/>
                  </a:lnTo>
                  <a:lnTo>
                    <a:pt x="436" y="724"/>
                  </a:lnTo>
                  <a:lnTo>
                    <a:pt x="436" y="729"/>
                  </a:lnTo>
                  <a:lnTo>
                    <a:pt x="431" y="729"/>
                  </a:lnTo>
                  <a:lnTo>
                    <a:pt x="431" y="729"/>
                  </a:lnTo>
                  <a:lnTo>
                    <a:pt x="426" y="729"/>
                  </a:lnTo>
                  <a:lnTo>
                    <a:pt x="431" y="734"/>
                  </a:lnTo>
                  <a:lnTo>
                    <a:pt x="436" y="734"/>
                  </a:lnTo>
                  <a:lnTo>
                    <a:pt x="441" y="734"/>
                  </a:lnTo>
                  <a:lnTo>
                    <a:pt x="446" y="734"/>
                  </a:lnTo>
                  <a:lnTo>
                    <a:pt x="456" y="724"/>
                  </a:lnTo>
                  <a:lnTo>
                    <a:pt x="456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56" y="734"/>
                  </a:lnTo>
                  <a:lnTo>
                    <a:pt x="456" y="734"/>
                  </a:lnTo>
                  <a:lnTo>
                    <a:pt x="456" y="734"/>
                  </a:lnTo>
                  <a:lnTo>
                    <a:pt x="456" y="739"/>
                  </a:lnTo>
                  <a:lnTo>
                    <a:pt x="456" y="739"/>
                  </a:lnTo>
                  <a:lnTo>
                    <a:pt x="451" y="739"/>
                  </a:lnTo>
                  <a:lnTo>
                    <a:pt x="451" y="739"/>
                  </a:lnTo>
                  <a:lnTo>
                    <a:pt x="451" y="744"/>
                  </a:lnTo>
                  <a:lnTo>
                    <a:pt x="451" y="744"/>
                  </a:lnTo>
                  <a:lnTo>
                    <a:pt x="446" y="744"/>
                  </a:lnTo>
                  <a:lnTo>
                    <a:pt x="446" y="744"/>
                  </a:lnTo>
                  <a:lnTo>
                    <a:pt x="441" y="739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6" y="739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49"/>
                  </a:lnTo>
                  <a:lnTo>
                    <a:pt x="426" y="749"/>
                  </a:lnTo>
                  <a:lnTo>
                    <a:pt x="421" y="749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60"/>
                  </a:lnTo>
                  <a:lnTo>
                    <a:pt x="411" y="760"/>
                  </a:lnTo>
                  <a:lnTo>
                    <a:pt x="406" y="765"/>
                  </a:lnTo>
                  <a:lnTo>
                    <a:pt x="401" y="770"/>
                  </a:lnTo>
                  <a:lnTo>
                    <a:pt x="401" y="770"/>
                  </a:lnTo>
                  <a:lnTo>
                    <a:pt x="401" y="765"/>
                  </a:lnTo>
                  <a:lnTo>
                    <a:pt x="395" y="765"/>
                  </a:lnTo>
                  <a:lnTo>
                    <a:pt x="390" y="770"/>
                  </a:lnTo>
                  <a:lnTo>
                    <a:pt x="385" y="770"/>
                  </a:lnTo>
                  <a:lnTo>
                    <a:pt x="380" y="770"/>
                  </a:lnTo>
                  <a:lnTo>
                    <a:pt x="380" y="770"/>
                  </a:lnTo>
                  <a:lnTo>
                    <a:pt x="385" y="775"/>
                  </a:lnTo>
                  <a:lnTo>
                    <a:pt x="411" y="770"/>
                  </a:lnTo>
                  <a:lnTo>
                    <a:pt x="416" y="765"/>
                  </a:lnTo>
                  <a:lnTo>
                    <a:pt x="416" y="765"/>
                  </a:lnTo>
                  <a:lnTo>
                    <a:pt x="416" y="770"/>
                  </a:lnTo>
                  <a:lnTo>
                    <a:pt x="421" y="770"/>
                  </a:lnTo>
                  <a:lnTo>
                    <a:pt x="421" y="775"/>
                  </a:lnTo>
                  <a:lnTo>
                    <a:pt x="421" y="780"/>
                  </a:lnTo>
                  <a:lnTo>
                    <a:pt x="421" y="780"/>
                  </a:lnTo>
                  <a:lnTo>
                    <a:pt x="421" y="780"/>
                  </a:lnTo>
                  <a:lnTo>
                    <a:pt x="421" y="785"/>
                  </a:lnTo>
                  <a:lnTo>
                    <a:pt x="421" y="785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21" y="785"/>
                  </a:lnTo>
                  <a:lnTo>
                    <a:pt x="421" y="790"/>
                  </a:lnTo>
                  <a:lnTo>
                    <a:pt x="421" y="790"/>
                  </a:lnTo>
                  <a:lnTo>
                    <a:pt x="421" y="790"/>
                  </a:lnTo>
                  <a:lnTo>
                    <a:pt x="416" y="795"/>
                  </a:lnTo>
                  <a:lnTo>
                    <a:pt x="416" y="795"/>
                  </a:lnTo>
                  <a:lnTo>
                    <a:pt x="411" y="795"/>
                  </a:lnTo>
                  <a:lnTo>
                    <a:pt x="395" y="795"/>
                  </a:lnTo>
                  <a:lnTo>
                    <a:pt x="390" y="790"/>
                  </a:lnTo>
                  <a:lnTo>
                    <a:pt x="390" y="790"/>
                  </a:lnTo>
                  <a:lnTo>
                    <a:pt x="390" y="795"/>
                  </a:lnTo>
                  <a:lnTo>
                    <a:pt x="390" y="795"/>
                  </a:lnTo>
                  <a:lnTo>
                    <a:pt x="395" y="795"/>
                  </a:lnTo>
                  <a:lnTo>
                    <a:pt x="395" y="800"/>
                  </a:lnTo>
                  <a:lnTo>
                    <a:pt x="401" y="800"/>
                  </a:lnTo>
                  <a:lnTo>
                    <a:pt x="406" y="805"/>
                  </a:lnTo>
                  <a:lnTo>
                    <a:pt x="406" y="805"/>
                  </a:lnTo>
                  <a:lnTo>
                    <a:pt x="401" y="805"/>
                  </a:lnTo>
                  <a:lnTo>
                    <a:pt x="401" y="810"/>
                  </a:lnTo>
                  <a:lnTo>
                    <a:pt x="401" y="815"/>
                  </a:lnTo>
                  <a:lnTo>
                    <a:pt x="395" y="815"/>
                  </a:lnTo>
                  <a:lnTo>
                    <a:pt x="395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20"/>
                  </a:lnTo>
                  <a:lnTo>
                    <a:pt x="385" y="820"/>
                  </a:lnTo>
                  <a:lnTo>
                    <a:pt x="385" y="820"/>
                  </a:lnTo>
                  <a:lnTo>
                    <a:pt x="380" y="820"/>
                  </a:lnTo>
                  <a:lnTo>
                    <a:pt x="380" y="815"/>
                  </a:lnTo>
                  <a:lnTo>
                    <a:pt x="380" y="810"/>
                  </a:lnTo>
                  <a:lnTo>
                    <a:pt x="375" y="810"/>
                  </a:lnTo>
                  <a:lnTo>
                    <a:pt x="375" y="810"/>
                  </a:lnTo>
                  <a:lnTo>
                    <a:pt x="375" y="810"/>
                  </a:lnTo>
                  <a:lnTo>
                    <a:pt x="375" y="815"/>
                  </a:lnTo>
                  <a:lnTo>
                    <a:pt x="375" y="815"/>
                  </a:lnTo>
                  <a:lnTo>
                    <a:pt x="375" y="820"/>
                  </a:lnTo>
                  <a:lnTo>
                    <a:pt x="375" y="820"/>
                  </a:lnTo>
                  <a:lnTo>
                    <a:pt x="370" y="815"/>
                  </a:lnTo>
                  <a:lnTo>
                    <a:pt x="370" y="815"/>
                  </a:lnTo>
                  <a:lnTo>
                    <a:pt x="370" y="815"/>
                  </a:lnTo>
                  <a:lnTo>
                    <a:pt x="370" y="810"/>
                  </a:lnTo>
                  <a:lnTo>
                    <a:pt x="365" y="800"/>
                  </a:lnTo>
                  <a:lnTo>
                    <a:pt x="365" y="795"/>
                  </a:lnTo>
                  <a:lnTo>
                    <a:pt x="365" y="795"/>
                  </a:lnTo>
                  <a:lnTo>
                    <a:pt x="370" y="785"/>
                  </a:lnTo>
                  <a:lnTo>
                    <a:pt x="375" y="780"/>
                  </a:lnTo>
                  <a:lnTo>
                    <a:pt x="380" y="780"/>
                  </a:lnTo>
                  <a:lnTo>
                    <a:pt x="385" y="780"/>
                  </a:lnTo>
                  <a:lnTo>
                    <a:pt x="385" y="780"/>
                  </a:lnTo>
                  <a:lnTo>
                    <a:pt x="370" y="775"/>
                  </a:lnTo>
                  <a:lnTo>
                    <a:pt x="370" y="780"/>
                  </a:lnTo>
                  <a:lnTo>
                    <a:pt x="370" y="780"/>
                  </a:lnTo>
                  <a:lnTo>
                    <a:pt x="365" y="785"/>
                  </a:lnTo>
                  <a:lnTo>
                    <a:pt x="360" y="790"/>
                  </a:lnTo>
                  <a:lnTo>
                    <a:pt x="355" y="790"/>
                  </a:lnTo>
                  <a:lnTo>
                    <a:pt x="360" y="795"/>
                  </a:lnTo>
                  <a:lnTo>
                    <a:pt x="360" y="805"/>
                  </a:lnTo>
                  <a:lnTo>
                    <a:pt x="360" y="805"/>
                  </a:lnTo>
                  <a:lnTo>
                    <a:pt x="365" y="810"/>
                  </a:lnTo>
                  <a:lnTo>
                    <a:pt x="365" y="810"/>
                  </a:lnTo>
                  <a:lnTo>
                    <a:pt x="365" y="815"/>
                  </a:lnTo>
                  <a:lnTo>
                    <a:pt x="370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20"/>
                  </a:lnTo>
                  <a:lnTo>
                    <a:pt x="365" y="820"/>
                  </a:lnTo>
                  <a:lnTo>
                    <a:pt x="370" y="820"/>
                  </a:lnTo>
                  <a:lnTo>
                    <a:pt x="370" y="820"/>
                  </a:lnTo>
                  <a:lnTo>
                    <a:pt x="370" y="825"/>
                  </a:lnTo>
                  <a:lnTo>
                    <a:pt x="370" y="830"/>
                  </a:lnTo>
                  <a:lnTo>
                    <a:pt x="355" y="825"/>
                  </a:lnTo>
                  <a:lnTo>
                    <a:pt x="350" y="820"/>
                  </a:lnTo>
                  <a:lnTo>
                    <a:pt x="350" y="825"/>
                  </a:lnTo>
                  <a:lnTo>
                    <a:pt x="350" y="825"/>
                  </a:lnTo>
                  <a:lnTo>
                    <a:pt x="345" y="825"/>
                  </a:lnTo>
                  <a:lnTo>
                    <a:pt x="345" y="830"/>
                  </a:lnTo>
                  <a:lnTo>
                    <a:pt x="345" y="830"/>
                  </a:lnTo>
                  <a:lnTo>
                    <a:pt x="350" y="830"/>
                  </a:lnTo>
                  <a:lnTo>
                    <a:pt x="350" y="830"/>
                  </a:lnTo>
                  <a:lnTo>
                    <a:pt x="355" y="841"/>
                  </a:lnTo>
                  <a:lnTo>
                    <a:pt x="355" y="841"/>
                  </a:lnTo>
                  <a:lnTo>
                    <a:pt x="355" y="846"/>
                  </a:lnTo>
                  <a:lnTo>
                    <a:pt x="350" y="846"/>
                  </a:lnTo>
                  <a:lnTo>
                    <a:pt x="350" y="846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45" y="851"/>
                  </a:lnTo>
                  <a:lnTo>
                    <a:pt x="345" y="846"/>
                  </a:lnTo>
                  <a:lnTo>
                    <a:pt x="335" y="841"/>
                  </a:lnTo>
                  <a:lnTo>
                    <a:pt x="335" y="846"/>
                  </a:lnTo>
                  <a:lnTo>
                    <a:pt x="335" y="846"/>
                  </a:lnTo>
                  <a:lnTo>
                    <a:pt x="335" y="846"/>
                  </a:lnTo>
                  <a:lnTo>
                    <a:pt x="340" y="846"/>
                  </a:lnTo>
                  <a:lnTo>
                    <a:pt x="335" y="851"/>
                  </a:lnTo>
                  <a:lnTo>
                    <a:pt x="335" y="851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61"/>
                  </a:lnTo>
                  <a:lnTo>
                    <a:pt x="320" y="866"/>
                  </a:lnTo>
                  <a:lnTo>
                    <a:pt x="314" y="871"/>
                  </a:lnTo>
                  <a:lnTo>
                    <a:pt x="314" y="871"/>
                  </a:lnTo>
                  <a:lnTo>
                    <a:pt x="304" y="861"/>
                  </a:lnTo>
                  <a:lnTo>
                    <a:pt x="304" y="856"/>
                  </a:lnTo>
                  <a:lnTo>
                    <a:pt x="294" y="846"/>
                  </a:lnTo>
                  <a:lnTo>
                    <a:pt x="294" y="846"/>
                  </a:lnTo>
                  <a:lnTo>
                    <a:pt x="294" y="841"/>
                  </a:lnTo>
                  <a:lnTo>
                    <a:pt x="294" y="841"/>
                  </a:lnTo>
                  <a:lnTo>
                    <a:pt x="294" y="836"/>
                  </a:lnTo>
                  <a:lnTo>
                    <a:pt x="294" y="836"/>
                  </a:lnTo>
                  <a:lnTo>
                    <a:pt x="299" y="836"/>
                  </a:lnTo>
                  <a:lnTo>
                    <a:pt x="299" y="841"/>
                  </a:lnTo>
                  <a:lnTo>
                    <a:pt x="299" y="841"/>
                  </a:lnTo>
                  <a:lnTo>
                    <a:pt x="299" y="846"/>
                  </a:lnTo>
                  <a:lnTo>
                    <a:pt x="314" y="836"/>
                  </a:lnTo>
                  <a:lnTo>
                    <a:pt x="314" y="830"/>
                  </a:lnTo>
                  <a:lnTo>
                    <a:pt x="320" y="830"/>
                  </a:lnTo>
                  <a:lnTo>
                    <a:pt x="330" y="830"/>
                  </a:lnTo>
                  <a:lnTo>
                    <a:pt x="320" y="825"/>
                  </a:lnTo>
                  <a:lnTo>
                    <a:pt x="320" y="820"/>
                  </a:lnTo>
                  <a:lnTo>
                    <a:pt x="330" y="820"/>
                  </a:lnTo>
                  <a:lnTo>
                    <a:pt x="335" y="815"/>
                  </a:lnTo>
                  <a:lnTo>
                    <a:pt x="340" y="820"/>
                  </a:lnTo>
                  <a:lnTo>
                    <a:pt x="340" y="815"/>
                  </a:lnTo>
                  <a:lnTo>
                    <a:pt x="340" y="815"/>
                  </a:lnTo>
                  <a:lnTo>
                    <a:pt x="335" y="815"/>
                  </a:lnTo>
                  <a:lnTo>
                    <a:pt x="340" y="815"/>
                  </a:lnTo>
                  <a:lnTo>
                    <a:pt x="340" y="815"/>
                  </a:lnTo>
                  <a:lnTo>
                    <a:pt x="340" y="810"/>
                  </a:lnTo>
                  <a:lnTo>
                    <a:pt x="335" y="810"/>
                  </a:lnTo>
                  <a:lnTo>
                    <a:pt x="330" y="810"/>
                  </a:lnTo>
                  <a:lnTo>
                    <a:pt x="325" y="805"/>
                  </a:lnTo>
                  <a:lnTo>
                    <a:pt x="325" y="805"/>
                  </a:lnTo>
                  <a:lnTo>
                    <a:pt x="314" y="805"/>
                  </a:lnTo>
                  <a:lnTo>
                    <a:pt x="309" y="800"/>
                  </a:lnTo>
                  <a:lnTo>
                    <a:pt x="309" y="795"/>
                  </a:lnTo>
                  <a:lnTo>
                    <a:pt x="309" y="800"/>
                  </a:lnTo>
                  <a:lnTo>
                    <a:pt x="304" y="800"/>
                  </a:lnTo>
                  <a:lnTo>
                    <a:pt x="299" y="790"/>
                  </a:lnTo>
                  <a:lnTo>
                    <a:pt x="304" y="790"/>
                  </a:lnTo>
                  <a:lnTo>
                    <a:pt x="304" y="785"/>
                  </a:lnTo>
                  <a:lnTo>
                    <a:pt x="304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0"/>
                  </a:lnTo>
                  <a:lnTo>
                    <a:pt x="314" y="780"/>
                  </a:lnTo>
                  <a:lnTo>
                    <a:pt x="320" y="780"/>
                  </a:lnTo>
                  <a:lnTo>
                    <a:pt x="330" y="775"/>
                  </a:lnTo>
                  <a:lnTo>
                    <a:pt x="314" y="780"/>
                  </a:lnTo>
                  <a:lnTo>
                    <a:pt x="309" y="780"/>
                  </a:lnTo>
                  <a:lnTo>
                    <a:pt x="309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09" y="775"/>
                  </a:lnTo>
                  <a:lnTo>
                    <a:pt x="314" y="770"/>
                  </a:lnTo>
                  <a:lnTo>
                    <a:pt x="314" y="770"/>
                  </a:lnTo>
                  <a:lnTo>
                    <a:pt x="314" y="770"/>
                  </a:lnTo>
                  <a:lnTo>
                    <a:pt x="314" y="765"/>
                  </a:lnTo>
                  <a:lnTo>
                    <a:pt x="309" y="770"/>
                  </a:lnTo>
                  <a:lnTo>
                    <a:pt x="309" y="770"/>
                  </a:lnTo>
                  <a:lnTo>
                    <a:pt x="304" y="760"/>
                  </a:lnTo>
                  <a:lnTo>
                    <a:pt x="304" y="760"/>
                  </a:lnTo>
                  <a:lnTo>
                    <a:pt x="304" y="755"/>
                  </a:lnTo>
                  <a:lnTo>
                    <a:pt x="304" y="755"/>
                  </a:lnTo>
                  <a:lnTo>
                    <a:pt x="304" y="755"/>
                  </a:lnTo>
                  <a:lnTo>
                    <a:pt x="299" y="749"/>
                  </a:lnTo>
                  <a:lnTo>
                    <a:pt x="304" y="749"/>
                  </a:lnTo>
                  <a:lnTo>
                    <a:pt x="304" y="744"/>
                  </a:lnTo>
                  <a:lnTo>
                    <a:pt x="304" y="744"/>
                  </a:lnTo>
                  <a:lnTo>
                    <a:pt x="304" y="744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4" y="739"/>
                  </a:lnTo>
                  <a:lnTo>
                    <a:pt x="304" y="734"/>
                  </a:lnTo>
                  <a:lnTo>
                    <a:pt x="304" y="734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14" y="729"/>
                  </a:lnTo>
                  <a:lnTo>
                    <a:pt x="314" y="724"/>
                  </a:lnTo>
                  <a:lnTo>
                    <a:pt x="314" y="724"/>
                  </a:lnTo>
                  <a:lnTo>
                    <a:pt x="320" y="719"/>
                  </a:lnTo>
                  <a:lnTo>
                    <a:pt x="320" y="719"/>
                  </a:lnTo>
                  <a:lnTo>
                    <a:pt x="325" y="719"/>
                  </a:lnTo>
                  <a:lnTo>
                    <a:pt x="330" y="724"/>
                  </a:lnTo>
                  <a:lnTo>
                    <a:pt x="330" y="724"/>
                  </a:lnTo>
                  <a:lnTo>
                    <a:pt x="330" y="724"/>
                  </a:lnTo>
                  <a:lnTo>
                    <a:pt x="340" y="729"/>
                  </a:lnTo>
                  <a:lnTo>
                    <a:pt x="340" y="729"/>
                  </a:lnTo>
                  <a:lnTo>
                    <a:pt x="335" y="729"/>
                  </a:lnTo>
                  <a:lnTo>
                    <a:pt x="335" y="734"/>
                  </a:lnTo>
                  <a:lnTo>
                    <a:pt x="340" y="739"/>
                  </a:lnTo>
                  <a:lnTo>
                    <a:pt x="340" y="739"/>
                  </a:lnTo>
                  <a:lnTo>
                    <a:pt x="340" y="744"/>
                  </a:lnTo>
                  <a:lnTo>
                    <a:pt x="340" y="749"/>
                  </a:lnTo>
                  <a:lnTo>
                    <a:pt x="340" y="760"/>
                  </a:lnTo>
                  <a:lnTo>
                    <a:pt x="345" y="760"/>
                  </a:lnTo>
                  <a:lnTo>
                    <a:pt x="345" y="760"/>
                  </a:lnTo>
                  <a:lnTo>
                    <a:pt x="345" y="755"/>
                  </a:lnTo>
                  <a:lnTo>
                    <a:pt x="345" y="755"/>
                  </a:lnTo>
                  <a:lnTo>
                    <a:pt x="345" y="749"/>
                  </a:lnTo>
                  <a:lnTo>
                    <a:pt x="340" y="744"/>
                  </a:lnTo>
                  <a:lnTo>
                    <a:pt x="340" y="744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5" y="734"/>
                  </a:lnTo>
                  <a:lnTo>
                    <a:pt x="350" y="734"/>
                  </a:lnTo>
                  <a:lnTo>
                    <a:pt x="355" y="734"/>
                  </a:lnTo>
                  <a:lnTo>
                    <a:pt x="355" y="734"/>
                  </a:lnTo>
                  <a:lnTo>
                    <a:pt x="360" y="734"/>
                  </a:lnTo>
                  <a:lnTo>
                    <a:pt x="365" y="739"/>
                  </a:lnTo>
                  <a:lnTo>
                    <a:pt x="365" y="744"/>
                  </a:lnTo>
                  <a:lnTo>
                    <a:pt x="370" y="739"/>
                  </a:lnTo>
                  <a:lnTo>
                    <a:pt x="365" y="734"/>
                  </a:lnTo>
                  <a:lnTo>
                    <a:pt x="365" y="734"/>
                  </a:lnTo>
                  <a:lnTo>
                    <a:pt x="365" y="734"/>
                  </a:lnTo>
                  <a:lnTo>
                    <a:pt x="365" y="729"/>
                  </a:lnTo>
                  <a:lnTo>
                    <a:pt x="365" y="724"/>
                  </a:lnTo>
                  <a:lnTo>
                    <a:pt x="365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19"/>
                  </a:lnTo>
                  <a:lnTo>
                    <a:pt x="355" y="719"/>
                  </a:lnTo>
                  <a:lnTo>
                    <a:pt x="355" y="714"/>
                  </a:lnTo>
                  <a:lnTo>
                    <a:pt x="355" y="714"/>
                  </a:lnTo>
                  <a:lnTo>
                    <a:pt x="355" y="714"/>
                  </a:lnTo>
                  <a:lnTo>
                    <a:pt x="360" y="714"/>
                  </a:lnTo>
                  <a:lnTo>
                    <a:pt x="360" y="714"/>
                  </a:lnTo>
                  <a:lnTo>
                    <a:pt x="360" y="714"/>
                  </a:lnTo>
                  <a:lnTo>
                    <a:pt x="360" y="709"/>
                  </a:lnTo>
                  <a:lnTo>
                    <a:pt x="360" y="709"/>
                  </a:lnTo>
                  <a:lnTo>
                    <a:pt x="360" y="709"/>
                  </a:lnTo>
                  <a:lnTo>
                    <a:pt x="355" y="709"/>
                  </a:lnTo>
                  <a:lnTo>
                    <a:pt x="370" y="699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80" y="694"/>
                  </a:lnTo>
                  <a:lnTo>
                    <a:pt x="380" y="694"/>
                  </a:lnTo>
                  <a:lnTo>
                    <a:pt x="385" y="694"/>
                  </a:lnTo>
                  <a:lnTo>
                    <a:pt x="390" y="694"/>
                  </a:lnTo>
                  <a:lnTo>
                    <a:pt x="401" y="689"/>
                  </a:lnTo>
                  <a:lnTo>
                    <a:pt x="401" y="689"/>
                  </a:lnTo>
                  <a:lnTo>
                    <a:pt x="406" y="684"/>
                  </a:lnTo>
                  <a:lnTo>
                    <a:pt x="436" y="663"/>
                  </a:lnTo>
                  <a:lnTo>
                    <a:pt x="446" y="653"/>
                  </a:lnTo>
                  <a:lnTo>
                    <a:pt x="451" y="648"/>
                  </a:lnTo>
                  <a:lnTo>
                    <a:pt x="456" y="648"/>
                  </a:lnTo>
                  <a:lnTo>
                    <a:pt x="456" y="653"/>
                  </a:lnTo>
                  <a:lnTo>
                    <a:pt x="461" y="658"/>
                  </a:lnTo>
                  <a:lnTo>
                    <a:pt x="461" y="663"/>
                  </a:lnTo>
                  <a:lnTo>
                    <a:pt x="461" y="668"/>
                  </a:lnTo>
                  <a:lnTo>
                    <a:pt x="461" y="674"/>
                  </a:lnTo>
                  <a:lnTo>
                    <a:pt x="461" y="679"/>
                  </a:lnTo>
                  <a:lnTo>
                    <a:pt x="461" y="679"/>
                  </a:lnTo>
                  <a:lnTo>
                    <a:pt x="461" y="679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6" y="694"/>
                  </a:lnTo>
                  <a:moveTo>
                    <a:pt x="917" y="633"/>
                  </a:moveTo>
                  <a:lnTo>
                    <a:pt x="917" y="633"/>
                  </a:lnTo>
                  <a:lnTo>
                    <a:pt x="917" y="638"/>
                  </a:lnTo>
                  <a:lnTo>
                    <a:pt x="922" y="638"/>
                  </a:lnTo>
                  <a:lnTo>
                    <a:pt x="932" y="633"/>
                  </a:lnTo>
                  <a:lnTo>
                    <a:pt x="937" y="633"/>
                  </a:lnTo>
                  <a:lnTo>
                    <a:pt x="947" y="638"/>
                  </a:lnTo>
                  <a:lnTo>
                    <a:pt x="953" y="638"/>
                  </a:lnTo>
                  <a:lnTo>
                    <a:pt x="963" y="638"/>
                  </a:lnTo>
                  <a:lnTo>
                    <a:pt x="968" y="638"/>
                  </a:lnTo>
                  <a:lnTo>
                    <a:pt x="968" y="643"/>
                  </a:lnTo>
                  <a:lnTo>
                    <a:pt x="963" y="653"/>
                  </a:lnTo>
                  <a:lnTo>
                    <a:pt x="963" y="658"/>
                  </a:lnTo>
                  <a:lnTo>
                    <a:pt x="958" y="658"/>
                  </a:lnTo>
                  <a:lnTo>
                    <a:pt x="958" y="663"/>
                  </a:lnTo>
                  <a:lnTo>
                    <a:pt x="958" y="668"/>
                  </a:lnTo>
                  <a:lnTo>
                    <a:pt x="953" y="668"/>
                  </a:lnTo>
                  <a:lnTo>
                    <a:pt x="947" y="674"/>
                  </a:lnTo>
                  <a:lnTo>
                    <a:pt x="947" y="679"/>
                  </a:lnTo>
                  <a:lnTo>
                    <a:pt x="947" y="684"/>
                  </a:lnTo>
                  <a:lnTo>
                    <a:pt x="947" y="684"/>
                  </a:lnTo>
                  <a:lnTo>
                    <a:pt x="953" y="689"/>
                  </a:lnTo>
                  <a:lnTo>
                    <a:pt x="953" y="689"/>
                  </a:lnTo>
                  <a:lnTo>
                    <a:pt x="958" y="689"/>
                  </a:lnTo>
                  <a:lnTo>
                    <a:pt x="958" y="689"/>
                  </a:lnTo>
                  <a:lnTo>
                    <a:pt x="958" y="689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8" y="699"/>
                  </a:lnTo>
                  <a:lnTo>
                    <a:pt x="953" y="709"/>
                  </a:lnTo>
                  <a:lnTo>
                    <a:pt x="947" y="719"/>
                  </a:lnTo>
                  <a:lnTo>
                    <a:pt x="937" y="729"/>
                  </a:lnTo>
                  <a:lnTo>
                    <a:pt x="932" y="739"/>
                  </a:lnTo>
                  <a:lnTo>
                    <a:pt x="922" y="739"/>
                  </a:lnTo>
                  <a:lnTo>
                    <a:pt x="907" y="744"/>
                  </a:lnTo>
                  <a:lnTo>
                    <a:pt x="902" y="749"/>
                  </a:lnTo>
                  <a:lnTo>
                    <a:pt x="897" y="760"/>
                  </a:lnTo>
                  <a:lnTo>
                    <a:pt x="892" y="760"/>
                  </a:lnTo>
                  <a:lnTo>
                    <a:pt x="892" y="765"/>
                  </a:lnTo>
                  <a:lnTo>
                    <a:pt x="887" y="770"/>
                  </a:lnTo>
                  <a:lnTo>
                    <a:pt x="882" y="775"/>
                  </a:lnTo>
                  <a:lnTo>
                    <a:pt x="846" y="805"/>
                  </a:lnTo>
                  <a:lnTo>
                    <a:pt x="831" y="810"/>
                  </a:lnTo>
                  <a:lnTo>
                    <a:pt x="831" y="810"/>
                  </a:lnTo>
                  <a:lnTo>
                    <a:pt x="826" y="815"/>
                  </a:lnTo>
                  <a:lnTo>
                    <a:pt x="826" y="820"/>
                  </a:lnTo>
                  <a:lnTo>
                    <a:pt x="826" y="825"/>
                  </a:lnTo>
                  <a:lnTo>
                    <a:pt x="821" y="825"/>
                  </a:lnTo>
                  <a:lnTo>
                    <a:pt x="821" y="825"/>
                  </a:lnTo>
                  <a:lnTo>
                    <a:pt x="816" y="825"/>
                  </a:lnTo>
                  <a:lnTo>
                    <a:pt x="801" y="836"/>
                  </a:lnTo>
                  <a:lnTo>
                    <a:pt x="801" y="836"/>
                  </a:lnTo>
                  <a:lnTo>
                    <a:pt x="801" y="836"/>
                  </a:lnTo>
                  <a:lnTo>
                    <a:pt x="801" y="841"/>
                  </a:lnTo>
                  <a:lnTo>
                    <a:pt x="801" y="841"/>
                  </a:lnTo>
                  <a:lnTo>
                    <a:pt x="796" y="841"/>
                  </a:lnTo>
                  <a:lnTo>
                    <a:pt x="796" y="841"/>
                  </a:lnTo>
                  <a:lnTo>
                    <a:pt x="796" y="836"/>
                  </a:lnTo>
                  <a:lnTo>
                    <a:pt x="796" y="836"/>
                  </a:lnTo>
                  <a:lnTo>
                    <a:pt x="790" y="836"/>
                  </a:lnTo>
                  <a:lnTo>
                    <a:pt x="785" y="836"/>
                  </a:lnTo>
                  <a:lnTo>
                    <a:pt x="785" y="836"/>
                  </a:lnTo>
                  <a:lnTo>
                    <a:pt x="785" y="836"/>
                  </a:lnTo>
                  <a:lnTo>
                    <a:pt x="785" y="841"/>
                  </a:lnTo>
                  <a:lnTo>
                    <a:pt x="790" y="841"/>
                  </a:lnTo>
                  <a:lnTo>
                    <a:pt x="796" y="841"/>
                  </a:lnTo>
                  <a:lnTo>
                    <a:pt x="796" y="841"/>
                  </a:lnTo>
                  <a:lnTo>
                    <a:pt x="796" y="846"/>
                  </a:lnTo>
                  <a:lnTo>
                    <a:pt x="801" y="851"/>
                  </a:lnTo>
                  <a:lnTo>
                    <a:pt x="796" y="856"/>
                  </a:lnTo>
                  <a:lnTo>
                    <a:pt x="796" y="861"/>
                  </a:lnTo>
                  <a:lnTo>
                    <a:pt x="796" y="861"/>
                  </a:lnTo>
                  <a:lnTo>
                    <a:pt x="796" y="861"/>
                  </a:lnTo>
                  <a:lnTo>
                    <a:pt x="790" y="861"/>
                  </a:lnTo>
                  <a:lnTo>
                    <a:pt x="785" y="861"/>
                  </a:lnTo>
                  <a:lnTo>
                    <a:pt x="785" y="861"/>
                  </a:lnTo>
                  <a:lnTo>
                    <a:pt x="780" y="866"/>
                  </a:lnTo>
                  <a:lnTo>
                    <a:pt x="780" y="866"/>
                  </a:lnTo>
                  <a:lnTo>
                    <a:pt x="775" y="866"/>
                  </a:lnTo>
                  <a:lnTo>
                    <a:pt x="765" y="861"/>
                  </a:lnTo>
                  <a:lnTo>
                    <a:pt x="765" y="861"/>
                  </a:lnTo>
                  <a:lnTo>
                    <a:pt x="750" y="861"/>
                  </a:lnTo>
                  <a:lnTo>
                    <a:pt x="745" y="861"/>
                  </a:lnTo>
                  <a:lnTo>
                    <a:pt x="740" y="851"/>
                  </a:lnTo>
                  <a:lnTo>
                    <a:pt x="740" y="851"/>
                  </a:lnTo>
                  <a:lnTo>
                    <a:pt x="735" y="846"/>
                  </a:lnTo>
                  <a:lnTo>
                    <a:pt x="745" y="861"/>
                  </a:lnTo>
                  <a:lnTo>
                    <a:pt x="750" y="866"/>
                  </a:lnTo>
                  <a:lnTo>
                    <a:pt x="755" y="866"/>
                  </a:lnTo>
                  <a:lnTo>
                    <a:pt x="760" y="866"/>
                  </a:lnTo>
                  <a:lnTo>
                    <a:pt x="765" y="861"/>
                  </a:lnTo>
                  <a:lnTo>
                    <a:pt x="765" y="866"/>
                  </a:lnTo>
                  <a:lnTo>
                    <a:pt x="770" y="871"/>
                  </a:lnTo>
                  <a:lnTo>
                    <a:pt x="775" y="871"/>
                  </a:lnTo>
                  <a:lnTo>
                    <a:pt x="775" y="871"/>
                  </a:lnTo>
                  <a:lnTo>
                    <a:pt x="775" y="866"/>
                  </a:lnTo>
                  <a:lnTo>
                    <a:pt x="785" y="876"/>
                  </a:lnTo>
                  <a:lnTo>
                    <a:pt x="790" y="876"/>
                  </a:lnTo>
                  <a:lnTo>
                    <a:pt x="801" y="871"/>
                  </a:lnTo>
                  <a:lnTo>
                    <a:pt x="806" y="871"/>
                  </a:lnTo>
                  <a:lnTo>
                    <a:pt x="806" y="876"/>
                  </a:lnTo>
                  <a:lnTo>
                    <a:pt x="806" y="881"/>
                  </a:lnTo>
                  <a:lnTo>
                    <a:pt x="811" y="881"/>
                  </a:lnTo>
                  <a:lnTo>
                    <a:pt x="816" y="876"/>
                  </a:lnTo>
                  <a:lnTo>
                    <a:pt x="821" y="871"/>
                  </a:lnTo>
                  <a:lnTo>
                    <a:pt x="826" y="866"/>
                  </a:lnTo>
                  <a:lnTo>
                    <a:pt x="831" y="866"/>
                  </a:lnTo>
                  <a:lnTo>
                    <a:pt x="831" y="866"/>
                  </a:lnTo>
                  <a:lnTo>
                    <a:pt x="831" y="866"/>
                  </a:lnTo>
                  <a:lnTo>
                    <a:pt x="831" y="871"/>
                  </a:lnTo>
                  <a:lnTo>
                    <a:pt x="831" y="876"/>
                  </a:lnTo>
                  <a:lnTo>
                    <a:pt x="806" y="901"/>
                  </a:lnTo>
                  <a:lnTo>
                    <a:pt x="806" y="906"/>
                  </a:lnTo>
                  <a:lnTo>
                    <a:pt x="801" y="911"/>
                  </a:lnTo>
                  <a:lnTo>
                    <a:pt x="796" y="911"/>
                  </a:lnTo>
                  <a:lnTo>
                    <a:pt x="796" y="911"/>
                  </a:lnTo>
                  <a:lnTo>
                    <a:pt x="790" y="911"/>
                  </a:lnTo>
                  <a:lnTo>
                    <a:pt x="790" y="911"/>
                  </a:lnTo>
                  <a:lnTo>
                    <a:pt x="790" y="906"/>
                  </a:lnTo>
                  <a:lnTo>
                    <a:pt x="790" y="901"/>
                  </a:lnTo>
                  <a:lnTo>
                    <a:pt x="780" y="901"/>
                  </a:lnTo>
                  <a:lnTo>
                    <a:pt x="770" y="911"/>
                  </a:lnTo>
                  <a:lnTo>
                    <a:pt x="765" y="911"/>
                  </a:lnTo>
                  <a:lnTo>
                    <a:pt x="765" y="911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45" y="917"/>
                  </a:lnTo>
                  <a:lnTo>
                    <a:pt x="745" y="917"/>
                  </a:lnTo>
                  <a:lnTo>
                    <a:pt x="745" y="922"/>
                  </a:lnTo>
                  <a:lnTo>
                    <a:pt x="740" y="927"/>
                  </a:lnTo>
                  <a:lnTo>
                    <a:pt x="740" y="927"/>
                  </a:lnTo>
                  <a:lnTo>
                    <a:pt x="730" y="937"/>
                  </a:lnTo>
                  <a:lnTo>
                    <a:pt x="725" y="937"/>
                  </a:lnTo>
                  <a:lnTo>
                    <a:pt x="725" y="942"/>
                  </a:lnTo>
                  <a:lnTo>
                    <a:pt x="725" y="947"/>
                  </a:lnTo>
                  <a:lnTo>
                    <a:pt x="725" y="947"/>
                  </a:lnTo>
                  <a:lnTo>
                    <a:pt x="725" y="942"/>
                  </a:lnTo>
                  <a:lnTo>
                    <a:pt x="730" y="942"/>
                  </a:lnTo>
                  <a:lnTo>
                    <a:pt x="735" y="942"/>
                  </a:lnTo>
                  <a:lnTo>
                    <a:pt x="735" y="937"/>
                  </a:lnTo>
                  <a:lnTo>
                    <a:pt x="740" y="932"/>
                  </a:lnTo>
                  <a:lnTo>
                    <a:pt x="740" y="932"/>
                  </a:lnTo>
                  <a:lnTo>
                    <a:pt x="750" y="927"/>
                  </a:lnTo>
                  <a:lnTo>
                    <a:pt x="755" y="922"/>
                  </a:lnTo>
                  <a:lnTo>
                    <a:pt x="760" y="917"/>
                  </a:lnTo>
                  <a:lnTo>
                    <a:pt x="765" y="917"/>
                  </a:lnTo>
                  <a:lnTo>
                    <a:pt x="765" y="917"/>
                  </a:lnTo>
                  <a:lnTo>
                    <a:pt x="765" y="922"/>
                  </a:lnTo>
                  <a:lnTo>
                    <a:pt x="775" y="922"/>
                  </a:lnTo>
                  <a:lnTo>
                    <a:pt x="780" y="922"/>
                  </a:lnTo>
                  <a:lnTo>
                    <a:pt x="780" y="922"/>
                  </a:lnTo>
                  <a:lnTo>
                    <a:pt x="785" y="922"/>
                  </a:lnTo>
                  <a:lnTo>
                    <a:pt x="790" y="917"/>
                  </a:lnTo>
                  <a:lnTo>
                    <a:pt x="796" y="917"/>
                  </a:lnTo>
                  <a:lnTo>
                    <a:pt x="796" y="922"/>
                  </a:lnTo>
                  <a:lnTo>
                    <a:pt x="790" y="927"/>
                  </a:lnTo>
                  <a:lnTo>
                    <a:pt x="785" y="932"/>
                  </a:lnTo>
                  <a:lnTo>
                    <a:pt x="780" y="932"/>
                  </a:lnTo>
                  <a:lnTo>
                    <a:pt x="775" y="942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0" y="947"/>
                  </a:lnTo>
                  <a:lnTo>
                    <a:pt x="765" y="947"/>
                  </a:lnTo>
                  <a:lnTo>
                    <a:pt x="760" y="952"/>
                  </a:lnTo>
                  <a:lnTo>
                    <a:pt x="765" y="957"/>
                  </a:lnTo>
                  <a:lnTo>
                    <a:pt x="760" y="957"/>
                  </a:lnTo>
                  <a:lnTo>
                    <a:pt x="760" y="952"/>
                  </a:lnTo>
                  <a:lnTo>
                    <a:pt x="750" y="952"/>
                  </a:lnTo>
                  <a:lnTo>
                    <a:pt x="750" y="957"/>
                  </a:lnTo>
                  <a:lnTo>
                    <a:pt x="755" y="957"/>
                  </a:lnTo>
                  <a:lnTo>
                    <a:pt x="755" y="957"/>
                  </a:lnTo>
                  <a:lnTo>
                    <a:pt x="760" y="957"/>
                  </a:lnTo>
                  <a:lnTo>
                    <a:pt x="755" y="967"/>
                  </a:lnTo>
                  <a:lnTo>
                    <a:pt x="755" y="967"/>
                  </a:lnTo>
                  <a:lnTo>
                    <a:pt x="750" y="972"/>
                  </a:lnTo>
                  <a:lnTo>
                    <a:pt x="755" y="972"/>
                  </a:lnTo>
                  <a:lnTo>
                    <a:pt x="760" y="972"/>
                  </a:lnTo>
                  <a:lnTo>
                    <a:pt x="765" y="972"/>
                  </a:lnTo>
                  <a:lnTo>
                    <a:pt x="765" y="967"/>
                  </a:lnTo>
                  <a:lnTo>
                    <a:pt x="765" y="967"/>
                  </a:lnTo>
                  <a:lnTo>
                    <a:pt x="765" y="967"/>
                  </a:lnTo>
                  <a:lnTo>
                    <a:pt x="770" y="967"/>
                  </a:lnTo>
                  <a:lnTo>
                    <a:pt x="770" y="962"/>
                  </a:lnTo>
                  <a:lnTo>
                    <a:pt x="775" y="962"/>
                  </a:lnTo>
                  <a:lnTo>
                    <a:pt x="780" y="957"/>
                  </a:lnTo>
                  <a:lnTo>
                    <a:pt x="780" y="957"/>
                  </a:lnTo>
                  <a:lnTo>
                    <a:pt x="785" y="957"/>
                  </a:lnTo>
                  <a:lnTo>
                    <a:pt x="785" y="952"/>
                  </a:lnTo>
                  <a:lnTo>
                    <a:pt x="785" y="952"/>
                  </a:lnTo>
                  <a:lnTo>
                    <a:pt x="780" y="947"/>
                  </a:lnTo>
                  <a:lnTo>
                    <a:pt x="785" y="947"/>
                  </a:lnTo>
                  <a:lnTo>
                    <a:pt x="801" y="942"/>
                  </a:lnTo>
                  <a:lnTo>
                    <a:pt x="816" y="947"/>
                  </a:lnTo>
                  <a:lnTo>
                    <a:pt x="821" y="947"/>
                  </a:lnTo>
                  <a:lnTo>
                    <a:pt x="846" y="927"/>
                  </a:lnTo>
                  <a:lnTo>
                    <a:pt x="856" y="927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6" y="932"/>
                  </a:lnTo>
                  <a:lnTo>
                    <a:pt x="856" y="932"/>
                  </a:lnTo>
                  <a:lnTo>
                    <a:pt x="861" y="932"/>
                  </a:lnTo>
                  <a:lnTo>
                    <a:pt x="856" y="927"/>
                  </a:lnTo>
                  <a:lnTo>
                    <a:pt x="861" y="927"/>
                  </a:lnTo>
                  <a:lnTo>
                    <a:pt x="866" y="927"/>
                  </a:lnTo>
                  <a:lnTo>
                    <a:pt x="872" y="927"/>
                  </a:lnTo>
                  <a:lnTo>
                    <a:pt x="872" y="927"/>
                  </a:lnTo>
                  <a:lnTo>
                    <a:pt x="877" y="922"/>
                  </a:lnTo>
                  <a:lnTo>
                    <a:pt x="877" y="917"/>
                  </a:lnTo>
                  <a:lnTo>
                    <a:pt x="877" y="917"/>
                  </a:lnTo>
                  <a:lnTo>
                    <a:pt x="877" y="911"/>
                  </a:lnTo>
                  <a:lnTo>
                    <a:pt x="882" y="911"/>
                  </a:lnTo>
                  <a:lnTo>
                    <a:pt x="882" y="911"/>
                  </a:lnTo>
                  <a:lnTo>
                    <a:pt x="882" y="911"/>
                  </a:lnTo>
                  <a:lnTo>
                    <a:pt x="887" y="911"/>
                  </a:lnTo>
                  <a:lnTo>
                    <a:pt x="887" y="911"/>
                  </a:lnTo>
                  <a:lnTo>
                    <a:pt x="892" y="911"/>
                  </a:lnTo>
                  <a:lnTo>
                    <a:pt x="912" y="911"/>
                  </a:lnTo>
                  <a:lnTo>
                    <a:pt x="922" y="922"/>
                  </a:lnTo>
                  <a:lnTo>
                    <a:pt x="942" y="927"/>
                  </a:lnTo>
                  <a:lnTo>
                    <a:pt x="953" y="927"/>
                  </a:lnTo>
                  <a:lnTo>
                    <a:pt x="958" y="927"/>
                  </a:lnTo>
                  <a:lnTo>
                    <a:pt x="968" y="922"/>
                  </a:lnTo>
                  <a:lnTo>
                    <a:pt x="973" y="917"/>
                  </a:lnTo>
                  <a:lnTo>
                    <a:pt x="998" y="922"/>
                  </a:lnTo>
                  <a:lnTo>
                    <a:pt x="998" y="922"/>
                  </a:lnTo>
                  <a:lnTo>
                    <a:pt x="998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8" y="927"/>
                  </a:lnTo>
                  <a:lnTo>
                    <a:pt x="1013" y="922"/>
                  </a:lnTo>
                  <a:lnTo>
                    <a:pt x="1028" y="927"/>
                  </a:lnTo>
                  <a:lnTo>
                    <a:pt x="1034" y="927"/>
                  </a:lnTo>
                  <a:lnTo>
                    <a:pt x="1034" y="932"/>
                  </a:lnTo>
                  <a:lnTo>
                    <a:pt x="1034" y="932"/>
                  </a:lnTo>
                  <a:lnTo>
                    <a:pt x="1039" y="927"/>
                  </a:lnTo>
                  <a:lnTo>
                    <a:pt x="1039" y="927"/>
                  </a:lnTo>
                  <a:lnTo>
                    <a:pt x="1044" y="927"/>
                  </a:lnTo>
                  <a:lnTo>
                    <a:pt x="1049" y="932"/>
                  </a:lnTo>
                  <a:lnTo>
                    <a:pt x="1049" y="932"/>
                  </a:lnTo>
                  <a:lnTo>
                    <a:pt x="1054" y="932"/>
                  </a:lnTo>
                  <a:lnTo>
                    <a:pt x="1054" y="932"/>
                  </a:lnTo>
                  <a:lnTo>
                    <a:pt x="1054" y="932"/>
                  </a:lnTo>
                  <a:lnTo>
                    <a:pt x="1059" y="932"/>
                  </a:lnTo>
                  <a:lnTo>
                    <a:pt x="1059" y="927"/>
                  </a:lnTo>
                  <a:lnTo>
                    <a:pt x="1059" y="927"/>
                  </a:lnTo>
                  <a:lnTo>
                    <a:pt x="1064" y="932"/>
                  </a:lnTo>
                  <a:lnTo>
                    <a:pt x="1064" y="932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74" y="922"/>
                  </a:lnTo>
                  <a:lnTo>
                    <a:pt x="1074" y="927"/>
                  </a:lnTo>
                  <a:lnTo>
                    <a:pt x="1084" y="932"/>
                  </a:lnTo>
                  <a:lnTo>
                    <a:pt x="1084" y="932"/>
                  </a:lnTo>
                  <a:lnTo>
                    <a:pt x="1089" y="932"/>
                  </a:lnTo>
                  <a:lnTo>
                    <a:pt x="1099" y="922"/>
                  </a:lnTo>
                  <a:lnTo>
                    <a:pt x="1104" y="922"/>
                  </a:lnTo>
                  <a:lnTo>
                    <a:pt x="1120" y="922"/>
                  </a:lnTo>
                  <a:lnTo>
                    <a:pt x="1120" y="927"/>
                  </a:lnTo>
                  <a:lnTo>
                    <a:pt x="1120" y="927"/>
                  </a:lnTo>
                  <a:lnTo>
                    <a:pt x="1125" y="932"/>
                  </a:lnTo>
                  <a:lnTo>
                    <a:pt x="1125" y="932"/>
                  </a:lnTo>
                  <a:lnTo>
                    <a:pt x="1125" y="932"/>
                  </a:lnTo>
                  <a:lnTo>
                    <a:pt x="1130" y="932"/>
                  </a:lnTo>
                  <a:lnTo>
                    <a:pt x="1130" y="932"/>
                  </a:lnTo>
                  <a:lnTo>
                    <a:pt x="1130" y="932"/>
                  </a:lnTo>
                  <a:lnTo>
                    <a:pt x="1135" y="937"/>
                  </a:lnTo>
                  <a:lnTo>
                    <a:pt x="1145" y="952"/>
                  </a:lnTo>
                  <a:lnTo>
                    <a:pt x="1150" y="957"/>
                  </a:lnTo>
                  <a:lnTo>
                    <a:pt x="1150" y="962"/>
                  </a:lnTo>
                  <a:lnTo>
                    <a:pt x="1150" y="967"/>
                  </a:lnTo>
                  <a:lnTo>
                    <a:pt x="1150" y="972"/>
                  </a:lnTo>
                  <a:lnTo>
                    <a:pt x="1150" y="972"/>
                  </a:lnTo>
                  <a:lnTo>
                    <a:pt x="1150" y="977"/>
                  </a:lnTo>
                  <a:lnTo>
                    <a:pt x="1155" y="982"/>
                  </a:lnTo>
                  <a:lnTo>
                    <a:pt x="1155" y="987"/>
                  </a:lnTo>
                  <a:lnTo>
                    <a:pt x="1155" y="987"/>
                  </a:lnTo>
                  <a:lnTo>
                    <a:pt x="1155" y="987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0" y="998"/>
                  </a:lnTo>
                  <a:lnTo>
                    <a:pt x="1145" y="1008"/>
                  </a:lnTo>
                  <a:lnTo>
                    <a:pt x="1145" y="1013"/>
                  </a:lnTo>
                  <a:lnTo>
                    <a:pt x="1140" y="1018"/>
                  </a:lnTo>
                  <a:lnTo>
                    <a:pt x="1125" y="1033"/>
                  </a:lnTo>
                  <a:lnTo>
                    <a:pt x="1120" y="1038"/>
                  </a:lnTo>
                  <a:lnTo>
                    <a:pt x="1110" y="1063"/>
                  </a:lnTo>
                  <a:lnTo>
                    <a:pt x="1104" y="1079"/>
                  </a:lnTo>
                  <a:lnTo>
                    <a:pt x="1104" y="1089"/>
                  </a:lnTo>
                  <a:lnTo>
                    <a:pt x="1104" y="1094"/>
                  </a:lnTo>
                  <a:lnTo>
                    <a:pt x="1104" y="1094"/>
                  </a:lnTo>
                  <a:lnTo>
                    <a:pt x="1104" y="1099"/>
                  </a:lnTo>
                  <a:lnTo>
                    <a:pt x="1104" y="1104"/>
                  </a:lnTo>
                  <a:lnTo>
                    <a:pt x="1089" y="1124"/>
                  </a:lnTo>
                  <a:lnTo>
                    <a:pt x="1084" y="1134"/>
                  </a:lnTo>
                  <a:lnTo>
                    <a:pt x="1079" y="1149"/>
                  </a:lnTo>
                  <a:lnTo>
                    <a:pt x="1079" y="1149"/>
                  </a:lnTo>
                  <a:lnTo>
                    <a:pt x="1079" y="1149"/>
                  </a:lnTo>
                  <a:lnTo>
                    <a:pt x="1084" y="1154"/>
                  </a:lnTo>
                  <a:lnTo>
                    <a:pt x="1084" y="1160"/>
                  </a:lnTo>
                  <a:lnTo>
                    <a:pt x="1079" y="1160"/>
                  </a:lnTo>
                  <a:lnTo>
                    <a:pt x="1079" y="1165"/>
                  </a:lnTo>
                  <a:lnTo>
                    <a:pt x="1079" y="1165"/>
                  </a:lnTo>
                  <a:lnTo>
                    <a:pt x="1074" y="1170"/>
                  </a:lnTo>
                  <a:lnTo>
                    <a:pt x="1074" y="1175"/>
                  </a:lnTo>
                  <a:lnTo>
                    <a:pt x="1069" y="1175"/>
                  </a:lnTo>
                  <a:lnTo>
                    <a:pt x="1064" y="1185"/>
                  </a:lnTo>
                  <a:lnTo>
                    <a:pt x="1059" y="1190"/>
                  </a:lnTo>
                  <a:lnTo>
                    <a:pt x="1054" y="1195"/>
                  </a:lnTo>
                  <a:lnTo>
                    <a:pt x="1049" y="1200"/>
                  </a:lnTo>
                  <a:lnTo>
                    <a:pt x="1044" y="1200"/>
                  </a:lnTo>
                  <a:lnTo>
                    <a:pt x="1039" y="1205"/>
                  </a:lnTo>
                  <a:lnTo>
                    <a:pt x="1039" y="1210"/>
                  </a:lnTo>
                  <a:lnTo>
                    <a:pt x="1034" y="1220"/>
                  </a:lnTo>
                  <a:lnTo>
                    <a:pt x="1034" y="1225"/>
                  </a:lnTo>
                  <a:lnTo>
                    <a:pt x="1028" y="1230"/>
                  </a:lnTo>
                  <a:lnTo>
                    <a:pt x="1028" y="1235"/>
                  </a:lnTo>
                  <a:lnTo>
                    <a:pt x="1028" y="1235"/>
                  </a:lnTo>
                  <a:lnTo>
                    <a:pt x="1028" y="1241"/>
                  </a:lnTo>
                  <a:lnTo>
                    <a:pt x="1028" y="1241"/>
                  </a:lnTo>
                  <a:lnTo>
                    <a:pt x="1028" y="1246"/>
                  </a:lnTo>
                  <a:lnTo>
                    <a:pt x="1023" y="1246"/>
                  </a:lnTo>
                  <a:lnTo>
                    <a:pt x="1023" y="1251"/>
                  </a:lnTo>
                  <a:lnTo>
                    <a:pt x="1023" y="1256"/>
                  </a:lnTo>
                  <a:lnTo>
                    <a:pt x="1003" y="1266"/>
                  </a:lnTo>
                  <a:lnTo>
                    <a:pt x="1003" y="1271"/>
                  </a:lnTo>
                  <a:lnTo>
                    <a:pt x="998" y="1276"/>
                  </a:lnTo>
                  <a:lnTo>
                    <a:pt x="993" y="1276"/>
                  </a:lnTo>
                  <a:lnTo>
                    <a:pt x="988" y="1281"/>
                  </a:lnTo>
                  <a:lnTo>
                    <a:pt x="988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32" y="1291"/>
                  </a:lnTo>
                  <a:lnTo>
                    <a:pt x="922" y="1291"/>
                  </a:lnTo>
                  <a:lnTo>
                    <a:pt x="917" y="1296"/>
                  </a:lnTo>
                  <a:lnTo>
                    <a:pt x="902" y="1316"/>
                  </a:lnTo>
                  <a:lnTo>
                    <a:pt x="892" y="1316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92" y="1316"/>
                  </a:lnTo>
                  <a:lnTo>
                    <a:pt x="897" y="1316"/>
                  </a:lnTo>
                  <a:lnTo>
                    <a:pt x="902" y="1316"/>
                  </a:lnTo>
                  <a:lnTo>
                    <a:pt x="907" y="1311"/>
                  </a:lnTo>
                  <a:lnTo>
                    <a:pt x="912" y="1311"/>
                  </a:lnTo>
                  <a:lnTo>
                    <a:pt x="947" y="1296"/>
                  </a:lnTo>
                  <a:lnTo>
                    <a:pt x="953" y="1296"/>
                  </a:lnTo>
                  <a:lnTo>
                    <a:pt x="953" y="1291"/>
                  </a:lnTo>
                  <a:lnTo>
                    <a:pt x="958" y="1291"/>
                  </a:lnTo>
                  <a:lnTo>
                    <a:pt x="958" y="1291"/>
                  </a:lnTo>
                  <a:lnTo>
                    <a:pt x="963" y="1291"/>
                  </a:lnTo>
                  <a:lnTo>
                    <a:pt x="968" y="1296"/>
                  </a:lnTo>
                  <a:lnTo>
                    <a:pt x="973" y="1296"/>
                  </a:lnTo>
                  <a:lnTo>
                    <a:pt x="973" y="1301"/>
                  </a:lnTo>
                  <a:lnTo>
                    <a:pt x="973" y="1306"/>
                  </a:lnTo>
                  <a:lnTo>
                    <a:pt x="973" y="1311"/>
                  </a:lnTo>
                  <a:lnTo>
                    <a:pt x="968" y="1316"/>
                  </a:lnTo>
                  <a:lnTo>
                    <a:pt x="968" y="1316"/>
                  </a:lnTo>
                  <a:lnTo>
                    <a:pt x="973" y="1316"/>
                  </a:lnTo>
                  <a:lnTo>
                    <a:pt x="973" y="1316"/>
                  </a:lnTo>
                  <a:lnTo>
                    <a:pt x="973" y="1322"/>
                  </a:lnTo>
                  <a:lnTo>
                    <a:pt x="973" y="1322"/>
                  </a:lnTo>
                  <a:lnTo>
                    <a:pt x="973" y="1327"/>
                  </a:lnTo>
                  <a:lnTo>
                    <a:pt x="978" y="1327"/>
                  </a:lnTo>
                  <a:lnTo>
                    <a:pt x="978" y="1327"/>
                  </a:lnTo>
                  <a:lnTo>
                    <a:pt x="978" y="1327"/>
                  </a:lnTo>
                  <a:lnTo>
                    <a:pt x="993" y="1332"/>
                  </a:lnTo>
                  <a:lnTo>
                    <a:pt x="998" y="1332"/>
                  </a:lnTo>
                  <a:lnTo>
                    <a:pt x="1003" y="1337"/>
                  </a:lnTo>
                  <a:lnTo>
                    <a:pt x="1003" y="1337"/>
                  </a:lnTo>
                  <a:lnTo>
                    <a:pt x="1008" y="1342"/>
                  </a:lnTo>
                  <a:lnTo>
                    <a:pt x="1008" y="1347"/>
                  </a:lnTo>
                  <a:lnTo>
                    <a:pt x="998" y="1352"/>
                  </a:lnTo>
                  <a:lnTo>
                    <a:pt x="998" y="1357"/>
                  </a:lnTo>
                  <a:lnTo>
                    <a:pt x="993" y="1362"/>
                  </a:lnTo>
                  <a:lnTo>
                    <a:pt x="983" y="1362"/>
                  </a:lnTo>
                  <a:lnTo>
                    <a:pt x="973" y="1372"/>
                  </a:lnTo>
                  <a:lnTo>
                    <a:pt x="968" y="1372"/>
                  </a:lnTo>
                  <a:lnTo>
                    <a:pt x="968" y="1372"/>
                  </a:lnTo>
                  <a:lnTo>
                    <a:pt x="958" y="1362"/>
                  </a:lnTo>
                  <a:lnTo>
                    <a:pt x="947" y="1362"/>
                  </a:lnTo>
                  <a:lnTo>
                    <a:pt x="942" y="1362"/>
                  </a:lnTo>
                  <a:lnTo>
                    <a:pt x="942" y="1367"/>
                  </a:lnTo>
                  <a:lnTo>
                    <a:pt x="942" y="1367"/>
                  </a:lnTo>
                  <a:lnTo>
                    <a:pt x="932" y="1377"/>
                  </a:lnTo>
                  <a:lnTo>
                    <a:pt x="922" y="1387"/>
                  </a:lnTo>
                  <a:lnTo>
                    <a:pt x="917" y="1387"/>
                  </a:lnTo>
                  <a:lnTo>
                    <a:pt x="917" y="1387"/>
                  </a:lnTo>
                  <a:lnTo>
                    <a:pt x="912" y="1392"/>
                  </a:lnTo>
                  <a:lnTo>
                    <a:pt x="912" y="1403"/>
                  </a:lnTo>
                  <a:lnTo>
                    <a:pt x="907" y="1408"/>
                  </a:lnTo>
                  <a:lnTo>
                    <a:pt x="907" y="1408"/>
                  </a:lnTo>
                  <a:lnTo>
                    <a:pt x="892" y="1408"/>
                  </a:lnTo>
                  <a:lnTo>
                    <a:pt x="892" y="1408"/>
                  </a:lnTo>
                  <a:lnTo>
                    <a:pt x="882" y="1413"/>
                  </a:lnTo>
                  <a:lnTo>
                    <a:pt x="877" y="1418"/>
                  </a:lnTo>
                  <a:lnTo>
                    <a:pt x="872" y="1418"/>
                  </a:lnTo>
                  <a:lnTo>
                    <a:pt x="861" y="1418"/>
                  </a:lnTo>
                  <a:lnTo>
                    <a:pt x="836" y="1408"/>
                  </a:lnTo>
                  <a:lnTo>
                    <a:pt x="821" y="1408"/>
                  </a:lnTo>
                  <a:lnTo>
                    <a:pt x="816" y="1403"/>
                  </a:lnTo>
                  <a:lnTo>
                    <a:pt x="811" y="1397"/>
                  </a:lnTo>
                  <a:lnTo>
                    <a:pt x="806" y="1392"/>
                  </a:lnTo>
                  <a:lnTo>
                    <a:pt x="801" y="1387"/>
                  </a:lnTo>
                  <a:lnTo>
                    <a:pt x="796" y="1387"/>
                  </a:lnTo>
                  <a:lnTo>
                    <a:pt x="796" y="1387"/>
                  </a:lnTo>
                  <a:lnTo>
                    <a:pt x="796" y="1387"/>
                  </a:lnTo>
                  <a:lnTo>
                    <a:pt x="806" y="1397"/>
                  </a:lnTo>
                  <a:lnTo>
                    <a:pt x="806" y="1397"/>
                  </a:lnTo>
                  <a:lnTo>
                    <a:pt x="806" y="1397"/>
                  </a:lnTo>
                  <a:lnTo>
                    <a:pt x="811" y="1408"/>
                  </a:lnTo>
                  <a:lnTo>
                    <a:pt x="811" y="1413"/>
                  </a:lnTo>
                  <a:lnTo>
                    <a:pt x="816" y="1413"/>
                  </a:lnTo>
                  <a:lnTo>
                    <a:pt x="816" y="1413"/>
                  </a:lnTo>
                  <a:lnTo>
                    <a:pt x="821" y="1413"/>
                  </a:lnTo>
                  <a:lnTo>
                    <a:pt x="821" y="1413"/>
                  </a:lnTo>
                  <a:lnTo>
                    <a:pt x="821" y="1418"/>
                  </a:lnTo>
                  <a:lnTo>
                    <a:pt x="821" y="1418"/>
                  </a:lnTo>
                  <a:lnTo>
                    <a:pt x="821" y="1418"/>
                  </a:lnTo>
                  <a:lnTo>
                    <a:pt x="831" y="1418"/>
                  </a:lnTo>
                  <a:lnTo>
                    <a:pt x="836" y="1418"/>
                  </a:lnTo>
                  <a:lnTo>
                    <a:pt x="866" y="1428"/>
                  </a:lnTo>
                  <a:lnTo>
                    <a:pt x="872" y="1428"/>
                  </a:lnTo>
                  <a:lnTo>
                    <a:pt x="877" y="1423"/>
                  </a:lnTo>
                  <a:lnTo>
                    <a:pt x="877" y="1423"/>
                  </a:lnTo>
                  <a:lnTo>
                    <a:pt x="882" y="1428"/>
                  </a:lnTo>
                  <a:lnTo>
                    <a:pt x="882" y="1433"/>
                  </a:lnTo>
                  <a:lnTo>
                    <a:pt x="912" y="1433"/>
                  </a:lnTo>
                  <a:lnTo>
                    <a:pt x="917" y="1433"/>
                  </a:lnTo>
                  <a:lnTo>
                    <a:pt x="917" y="1438"/>
                  </a:lnTo>
                  <a:lnTo>
                    <a:pt x="917" y="1443"/>
                  </a:lnTo>
                  <a:lnTo>
                    <a:pt x="922" y="1443"/>
                  </a:lnTo>
                  <a:lnTo>
                    <a:pt x="932" y="1438"/>
                  </a:lnTo>
                  <a:lnTo>
                    <a:pt x="942" y="1433"/>
                  </a:lnTo>
                  <a:lnTo>
                    <a:pt x="947" y="1433"/>
                  </a:lnTo>
                  <a:lnTo>
                    <a:pt x="953" y="1428"/>
                  </a:lnTo>
                  <a:lnTo>
                    <a:pt x="953" y="1423"/>
                  </a:lnTo>
                  <a:lnTo>
                    <a:pt x="958" y="1423"/>
                  </a:lnTo>
                  <a:lnTo>
                    <a:pt x="958" y="1418"/>
                  </a:lnTo>
                  <a:lnTo>
                    <a:pt x="958" y="1418"/>
                  </a:lnTo>
                  <a:lnTo>
                    <a:pt x="958" y="1418"/>
                  </a:lnTo>
                  <a:lnTo>
                    <a:pt x="963" y="1413"/>
                  </a:lnTo>
                  <a:lnTo>
                    <a:pt x="968" y="1408"/>
                  </a:lnTo>
                  <a:lnTo>
                    <a:pt x="968" y="1408"/>
                  </a:lnTo>
                  <a:lnTo>
                    <a:pt x="998" y="1413"/>
                  </a:lnTo>
                  <a:lnTo>
                    <a:pt x="1003" y="1413"/>
                  </a:lnTo>
                  <a:lnTo>
                    <a:pt x="1003" y="1418"/>
                  </a:lnTo>
                  <a:lnTo>
                    <a:pt x="1008" y="1423"/>
                  </a:lnTo>
                  <a:lnTo>
                    <a:pt x="1008" y="1428"/>
                  </a:lnTo>
                  <a:lnTo>
                    <a:pt x="1003" y="1428"/>
                  </a:lnTo>
                  <a:lnTo>
                    <a:pt x="1008" y="1428"/>
                  </a:lnTo>
                  <a:lnTo>
                    <a:pt x="1013" y="1428"/>
                  </a:lnTo>
                  <a:lnTo>
                    <a:pt x="1013" y="1428"/>
                  </a:lnTo>
                  <a:lnTo>
                    <a:pt x="1013" y="1428"/>
                  </a:lnTo>
                  <a:lnTo>
                    <a:pt x="1018" y="1428"/>
                  </a:lnTo>
                  <a:lnTo>
                    <a:pt x="1018" y="1428"/>
                  </a:lnTo>
                  <a:lnTo>
                    <a:pt x="1023" y="1428"/>
                  </a:lnTo>
                  <a:lnTo>
                    <a:pt x="1028" y="1433"/>
                  </a:lnTo>
                  <a:lnTo>
                    <a:pt x="1034" y="1438"/>
                  </a:lnTo>
                  <a:lnTo>
                    <a:pt x="1044" y="1443"/>
                  </a:lnTo>
                  <a:lnTo>
                    <a:pt x="1054" y="1448"/>
                  </a:lnTo>
                  <a:lnTo>
                    <a:pt x="1079" y="1453"/>
                  </a:lnTo>
                  <a:lnTo>
                    <a:pt x="1079" y="1458"/>
                  </a:lnTo>
                  <a:lnTo>
                    <a:pt x="1079" y="1458"/>
                  </a:lnTo>
                  <a:lnTo>
                    <a:pt x="1084" y="1463"/>
                  </a:lnTo>
                  <a:lnTo>
                    <a:pt x="1084" y="1463"/>
                  </a:lnTo>
                  <a:lnTo>
                    <a:pt x="1084" y="1463"/>
                  </a:lnTo>
                  <a:lnTo>
                    <a:pt x="1089" y="1468"/>
                  </a:lnTo>
                  <a:lnTo>
                    <a:pt x="1089" y="1468"/>
                  </a:lnTo>
                  <a:lnTo>
                    <a:pt x="1099" y="1489"/>
                  </a:lnTo>
                  <a:lnTo>
                    <a:pt x="1099" y="1494"/>
                  </a:lnTo>
                  <a:lnTo>
                    <a:pt x="1125" y="1524"/>
                  </a:lnTo>
                  <a:lnTo>
                    <a:pt x="1125" y="1529"/>
                  </a:lnTo>
                  <a:lnTo>
                    <a:pt x="1130" y="1534"/>
                  </a:lnTo>
                  <a:lnTo>
                    <a:pt x="1130" y="1534"/>
                  </a:lnTo>
                  <a:lnTo>
                    <a:pt x="1130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40" y="1539"/>
                  </a:lnTo>
                  <a:lnTo>
                    <a:pt x="1140" y="1539"/>
                  </a:lnTo>
                  <a:lnTo>
                    <a:pt x="1140" y="1539"/>
                  </a:lnTo>
                  <a:lnTo>
                    <a:pt x="1145" y="1539"/>
                  </a:lnTo>
                  <a:lnTo>
                    <a:pt x="1145" y="1544"/>
                  </a:lnTo>
                  <a:lnTo>
                    <a:pt x="1140" y="1544"/>
                  </a:lnTo>
                  <a:lnTo>
                    <a:pt x="1140" y="1549"/>
                  </a:lnTo>
                  <a:lnTo>
                    <a:pt x="1145" y="1549"/>
                  </a:lnTo>
                  <a:lnTo>
                    <a:pt x="1150" y="1549"/>
                  </a:lnTo>
                  <a:lnTo>
                    <a:pt x="1155" y="1549"/>
                  </a:lnTo>
                  <a:lnTo>
                    <a:pt x="1165" y="1554"/>
                  </a:lnTo>
                  <a:lnTo>
                    <a:pt x="1165" y="1559"/>
                  </a:lnTo>
                  <a:lnTo>
                    <a:pt x="1165" y="1559"/>
                  </a:lnTo>
                  <a:lnTo>
                    <a:pt x="1165" y="1565"/>
                  </a:lnTo>
                  <a:lnTo>
                    <a:pt x="1165" y="1565"/>
                  </a:lnTo>
                  <a:lnTo>
                    <a:pt x="1165" y="1565"/>
                  </a:lnTo>
                  <a:lnTo>
                    <a:pt x="1165" y="1570"/>
                  </a:lnTo>
                  <a:lnTo>
                    <a:pt x="1165" y="1570"/>
                  </a:lnTo>
                  <a:lnTo>
                    <a:pt x="1165" y="1570"/>
                  </a:lnTo>
                  <a:lnTo>
                    <a:pt x="1170" y="1575"/>
                  </a:lnTo>
                  <a:lnTo>
                    <a:pt x="1170" y="1575"/>
                  </a:lnTo>
                  <a:lnTo>
                    <a:pt x="1165" y="1580"/>
                  </a:lnTo>
                  <a:lnTo>
                    <a:pt x="1170" y="1580"/>
                  </a:lnTo>
                  <a:lnTo>
                    <a:pt x="1170" y="1580"/>
                  </a:lnTo>
                  <a:lnTo>
                    <a:pt x="1170" y="1585"/>
                  </a:lnTo>
                  <a:lnTo>
                    <a:pt x="1170" y="1585"/>
                  </a:lnTo>
                  <a:lnTo>
                    <a:pt x="1170" y="1605"/>
                  </a:lnTo>
                  <a:lnTo>
                    <a:pt x="1170" y="1610"/>
                  </a:lnTo>
                  <a:lnTo>
                    <a:pt x="1170" y="1615"/>
                  </a:lnTo>
                  <a:lnTo>
                    <a:pt x="1170" y="1615"/>
                  </a:lnTo>
                  <a:lnTo>
                    <a:pt x="1170" y="1620"/>
                  </a:lnTo>
                  <a:lnTo>
                    <a:pt x="1170" y="1625"/>
                  </a:lnTo>
                  <a:lnTo>
                    <a:pt x="1175" y="1635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6"/>
                  </a:lnTo>
                  <a:lnTo>
                    <a:pt x="1175" y="1646"/>
                  </a:lnTo>
                  <a:lnTo>
                    <a:pt x="1175" y="1651"/>
                  </a:lnTo>
                  <a:lnTo>
                    <a:pt x="1175" y="1651"/>
                  </a:lnTo>
                  <a:lnTo>
                    <a:pt x="1175" y="1651"/>
                  </a:lnTo>
                  <a:lnTo>
                    <a:pt x="1175" y="1656"/>
                  </a:lnTo>
                  <a:lnTo>
                    <a:pt x="1175" y="1661"/>
                  </a:lnTo>
                  <a:lnTo>
                    <a:pt x="1180" y="1666"/>
                  </a:lnTo>
                  <a:lnTo>
                    <a:pt x="1180" y="1666"/>
                  </a:lnTo>
                  <a:lnTo>
                    <a:pt x="1180" y="1671"/>
                  </a:lnTo>
                  <a:lnTo>
                    <a:pt x="1180" y="1671"/>
                  </a:lnTo>
                  <a:lnTo>
                    <a:pt x="1185" y="1676"/>
                  </a:lnTo>
                  <a:lnTo>
                    <a:pt x="1185" y="1676"/>
                  </a:lnTo>
                  <a:lnTo>
                    <a:pt x="1180" y="1681"/>
                  </a:lnTo>
                  <a:lnTo>
                    <a:pt x="1180" y="1681"/>
                  </a:lnTo>
                  <a:lnTo>
                    <a:pt x="1180" y="1686"/>
                  </a:lnTo>
                  <a:lnTo>
                    <a:pt x="1185" y="1691"/>
                  </a:lnTo>
                  <a:lnTo>
                    <a:pt x="1185" y="1691"/>
                  </a:lnTo>
                  <a:lnTo>
                    <a:pt x="1185" y="1696"/>
                  </a:lnTo>
                  <a:lnTo>
                    <a:pt x="1185" y="1706"/>
                  </a:lnTo>
                  <a:lnTo>
                    <a:pt x="1185" y="1706"/>
                  </a:lnTo>
                  <a:lnTo>
                    <a:pt x="1191" y="1706"/>
                  </a:lnTo>
                  <a:lnTo>
                    <a:pt x="1191" y="1706"/>
                  </a:lnTo>
                  <a:lnTo>
                    <a:pt x="1191" y="1711"/>
                  </a:lnTo>
                  <a:lnTo>
                    <a:pt x="1191" y="1711"/>
                  </a:lnTo>
                  <a:lnTo>
                    <a:pt x="1191" y="1711"/>
                  </a:lnTo>
                  <a:lnTo>
                    <a:pt x="1196" y="1721"/>
                  </a:lnTo>
                  <a:lnTo>
                    <a:pt x="1196" y="1721"/>
                  </a:lnTo>
                  <a:lnTo>
                    <a:pt x="1196" y="1727"/>
                  </a:lnTo>
                  <a:lnTo>
                    <a:pt x="1196" y="1732"/>
                  </a:lnTo>
                  <a:lnTo>
                    <a:pt x="1201" y="1732"/>
                  </a:lnTo>
                  <a:lnTo>
                    <a:pt x="1201" y="1732"/>
                  </a:lnTo>
                  <a:lnTo>
                    <a:pt x="1201" y="1737"/>
                  </a:lnTo>
                  <a:lnTo>
                    <a:pt x="1206" y="1742"/>
                  </a:lnTo>
                  <a:lnTo>
                    <a:pt x="1206" y="1742"/>
                  </a:lnTo>
                  <a:lnTo>
                    <a:pt x="1206" y="1747"/>
                  </a:lnTo>
                  <a:lnTo>
                    <a:pt x="1206" y="1747"/>
                  </a:lnTo>
                  <a:lnTo>
                    <a:pt x="1206" y="1747"/>
                  </a:lnTo>
                  <a:lnTo>
                    <a:pt x="1206" y="1757"/>
                  </a:lnTo>
                  <a:lnTo>
                    <a:pt x="1206" y="1757"/>
                  </a:lnTo>
                  <a:lnTo>
                    <a:pt x="1211" y="1757"/>
                  </a:lnTo>
                  <a:lnTo>
                    <a:pt x="1206" y="1762"/>
                  </a:lnTo>
                  <a:lnTo>
                    <a:pt x="1216" y="1797"/>
                  </a:lnTo>
                  <a:lnTo>
                    <a:pt x="1221" y="1808"/>
                  </a:lnTo>
                  <a:lnTo>
                    <a:pt x="1226" y="1818"/>
                  </a:lnTo>
                  <a:lnTo>
                    <a:pt x="1231" y="1818"/>
                  </a:lnTo>
                  <a:lnTo>
                    <a:pt x="1241" y="1823"/>
                  </a:lnTo>
                  <a:lnTo>
                    <a:pt x="1241" y="1823"/>
                  </a:lnTo>
                  <a:lnTo>
                    <a:pt x="1236" y="1823"/>
                  </a:lnTo>
                  <a:lnTo>
                    <a:pt x="1236" y="1828"/>
                  </a:lnTo>
                  <a:lnTo>
                    <a:pt x="1236" y="1828"/>
                  </a:lnTo>
                  <a:lnTo>
                    <a:pt x="1236" y="1828"/>
                  </a:lnTo>
                  <a:lnTo>
                    <a:pt x="1236" y="1833"/>
                  </a:lnTo>
                  <a:lnTo>
                    <a:pt x="1236" y="1833"/>
                  </a:lnTo>
                  <a:lnTo>
                    <a:pt x="1241" y="1838"/>
                  </a:lnTo>
                  <a:lnTo>
                    <a:pt x="1241" y="1838"/>
                  </a:lnTo>
                  <a:lnTo>
                    <a:pt x="1241" y="1838"/>
                  </a:lnTo>
                  <a:lnTo>
                    <a:pt x="1236" y="1843"/>
                  </a:lnTo>
                  <a:lnTo>
                    <a:pt x="1231" y="1843"/>
                  </a:lnTo>
                  <a:lnTo>
                    <a:pt x="1231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3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6" y="1838"/>
                  </a:lnTo>
                  <a:lnTo>
                    <a:pt x="1246" y="1843"/>
                  </a:lnTo>
                  <a:lnTo>
                    <a:pt x="1251" y="1848"/>
                  </a:lnTo>
                  <a:lnTo>
                    <a:pt x="1256" y="1848"/>
                  </a:lnTo>
                  <a:lnTo>
                    <a:pt x="1261" y="1848"/>
                  </a:lnTo>
                  <a:lnTo>
                    <a:pt x="1272" y="1853"/>
                  </a:lnTo>
                  <a:lnTo>
                    <a:pt x="1307" y="1868"/>
                  </a:lnTo>
                  <a:lnTo>
                    <a:pt x="1348" y="1894"/>
                  </a:lnTo>
                  <a:lnTo>
                    <a:pt x="1353" y="1899"/>
                  </a:lnTo>
                  <a:lnTo>
                    <a:pt x="1353" y="1899"/>
                  </a:lnTo>
                  <a:lnTo>
                    <a:pt x="1353" y="1904"/>
                  </a:lnTo>
                  <a:lnTo>
                    <a:pt x="1353" y="1904"/>
                  </a:lnTo>
                  <a:lnTo>
                    <a:pt x="1353" y="1909"/>
                  </a:lnTo>
                  <a:lnTo>
                    <a:pt x="1358" y="1909"/>
                  </a:lnTo>
                  <a:lnTo>
                    <a:pt x="1363" y="1914"/>
                  </a:lnTo>
                  <a:lnTo>
                    <a:pt x="1363" y="1919"/>
                  </a:lnTo>
                  <a:lnTo>
                    <a:pt x="1368" y="1924"/>
                  </a:lnTo>
                  <a:lnTo>
                    <a:pt x="1368" y="1929"/>
                  </a:lnTo>
                  <a:lnTo>
                    <a:pt x="1373" y="1939"/>
                  </a:lnTo>
                  <a:lnTo>
                    <a:pt x="1373" y="1944"/>
                  </a:lnTo>
                  <a:lnTo>
                    <a:pt x="1373" y="1944"/>
                  </a:lnTo>
                  <a:lnTo>
                    <a:pt x="1373" y="1949"/>
                  </a:lnTo>
                  <a:lnTo>
                    <a:pt x="1373" y="1949"/>
                  </a:lnTo>
                  <a:lnTo>
                    <a:pt x="1378" y="1949"/>
                  </a:lnTo>
                  <a:lnTo>
                    <a:pt x="1378" y="1954"/>
                  </a:lnTo>
                  <a:lnTo>
                    <a:pt x="1373" y="1954"/>
                  </a:lnTo>
                  <a:lnTo>
                    <a:pt x="1378" y="1954"/>
                  </a:lnTo>
                  <a:lnTo>
                    <a:pt x="1378" y="1959"/>
                  </a:lnTo>
                  <a:lnTo>
                    <a:pt x="1383" y="1964"/>
                  </a:lnTo>
                  <a:lnTo>
                    <a:pt x="1388" y="1964"/>
                  </a:lnTo>
                  <a:lnTo>
                    <a:pt x="1388" y="1964"/>
                  </a:lnTo>
                  <a:lnTo>
                    <a:pt x="1393" y="1970"/>
                  </a:lnTo>
                  <a:lnTo>
                    <a:pt x="1398" y="1970"/>
                  </a:lnTo>
                  <a:lnTo>
                    <a:pt x="1398" y="1975"/>
                  </a:lnTo>
                  <a:lnTo>
                    <a:pt x="1398" y="1980"/>
                  </a:lnTo>
                  <a:lnTo>
                    <a:pt x="1398" y="1980"/>
                  </a:lnTo>
                  <a:lnTo>
                    <a:pt x="1403" y="1985"/>
                  </a:lnTo>
                  <a:lnTo>
                    <a:pt x="1423" y="1995"/>
                  </a:lnTo>
                  <a:lnTo>
                    <a:pt x="1434" y="2000"/>
                  </a:lnTo>
                  <a:lnTo>
                    <a:pt x="1418" y="2010"/>
                  </a:lnTo>
                  <a:lnTo>
                    <a:pt x="1413" y="2015"/>
                  </a:lnTo>
                  <a:lnTo>
                    <a:pt x="1408" y="2030"/>
                  </a:lnTo>
                  <a:lnTo>
                    <a:pt x="1408" y="2035"/>
                  </a:lnTo>
                  <a:lnTo>
                    <a:pt x="1413" y="2056"/>
                  </a:lnTo>
                  <a:lnTo>
                    <a:pt x="1418" y="2066"/>
                  </a:lnTo>
                  <a:lnTo>
                    <a:pt x="1439" y="2096"/>
                  </a:lnTo>
                  <a:lnTo>
                    <a:pt x="1469" y="2142"/>
                  </a:lnTo>
                  <a:lnTo>
                    <a:pt x="1474" y="2152"/>
                  </a:lnTo>
                  <a:lnTo>
                    <a:pt x="1469" y="2162"/>
                  </a:lnTo>
                  <a:lnTo>
                    <a:pt x="1469" y="2162"/>
                  </a:lnTo>
                  <a:lnTo>
                    <a:pt x="1464" y="2167"/>
                  </a:lnTo>
                  <a:lnTo>
                    <a:pt x="1469" y="2157"/>
                  </a:lnTo>
                  <a:lnTo>
                    <a:pt x="1469" y="2152"/>
                  </a:lnTo>
                  <a:lnTo>
                    <a:pt x="1469" y="2152"/>
                  </a:lnTo>
                  <a:lnTo>
                    <a:pt x="1464" y="2147"/>
                  </a:lnTo>
                  <a:lnTo>
                    <a:pt x="1454" y="2142"/>
                  </a:lnTo>
                  <a:lnTo>
                    <a:pt x="1454" y="2142"/>
                  </a:lnTo>
                  <a:lnTo>
                    <a:pt x="1449" y="2142"/>
                  </a:lnTo>
                  <a:lnTo>
                    <a:pt x="1444" y="2147"/>
                  </a:lnTo>
                  <a:lnTo>
                    <a:pt x="1439" y="2147"/>
                  </a:lnTo>
                  <a:lnTo>
                    <a:pt x="1434" y="2147"/>
                  </a:lnTo>
                  <a:lnTo>
                    <a:pt x="1429" y="2147"/>
                  </a:lnTo>
                  <a:lnTo>
                    <a:pt x="1423" y="2147"/>
                  </a:lnTo>
                  <a:lnTo>
                    <a:pt x="1423" y="2142"/>
                  </a:lnTo>
                  <a:lnTo>
                    <a:pt x="1403" y="2121"/>
                  </a:lnTo>
                  <a:lnTo>
                    <a:pt x="1398" y="2116"/>
                  </a:lnTo>
                  <a:lnTo>
                    <a:pt x="1393" y="2111"/>
                  </a:lnTo>
                  <a:lnTo>
                    <a:pt x="1368" y="2121"/>
                  </a:lnTo>
                  <a:lnTo>
                    <a:pt x="1353" y="2121"/>
                  </a:lnTo>
                  <a:lnTo>
                    <a:pt x="1348" y="2121"/>
                  </a:lnTo>
                  <a:lnTo>
                    <a:pt x="1348" y="2121"/>
                  </a:lnTo>
                  <a:lnTo>
                    <a:pt x="1342" y="2116"/>
                  </a:lnTo>
                  <a:lnTo>
                    <a:pt x="1342" y="2116"/>
                  </a:lnTo>
                  <a:lnTo>
                    <a:pt x="1332" y="2116"/>
                  </a:lnTo>
                  <a:lnTo>
                    <a:pt x="1327" y="211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22" y="2132"/>
                  </a:lnTo>
                  <a:lnTo>
                    <a:pt x="1322" y="2126"/>
                  </a:lnTo>
                  <a:lnTo>
                    <a:pt x="1327" y="2121"/>
                  </a:lnTo>
                  <a:lnTo>
                    <a:pt x="1332" y="2121"/>
                  </a:lnTo>
                  <a:lnTo>
                    <a:pt x="1337" y="2121"/>
                  </a:lnTo>
                  <a:lnTo>
                    <a:pt x="1348" y="2126"/>
                  </a:lnTo>
                  <a:lnTo>
                    <a:pt x="1348" y="2132"/>
                  </a:lnTo>
                  <a:lnTo>
                    <a:pt x="1353" y="2132"/>
                  </a:lnTo>
                  <a:lnTo>
                    <a:pt x="1353" y="2132"/>
                  </a:lnTo>
                  <a:lnTo>
                    <a:pt x="1358" y="2126"/>
                  </a:lnTo>
                  <a:lnTo>
                    <a:pt x="1388" y="2121"/>
                  </a:lnTo>
                  <a:lnTo>
                    <a:pt x="1393" y="2121"/>
                  </a:lnTo>
                  <a:lnTo>
                    <a:pt x="1398" y="2132"/>
                  </a:lnTo>
                  <a:lnTo>
                    <a:pt x="1413" y="2152"/>
                  </a:lnTo>
                  <a:lnTo>
                    <a:pt x="1418" y="2152"/>
                  </a:lnTo>
                  <a:lnTo>
                    <a:pt x="1423" y="2162"/>
                  </a:lnTo>
                  <a:lnTo>
                    <a:pt x="1429" y="2162"/>
                  </a:lnTo>
                  <a:lnTo>
                    <a:pt x="1434" y="2162"/>
                  </a:lnTo>
                  <a:lnTo>
                    <a:pt x="1439" y="2167"/>
                  </a:lnTo>
                  <a:lnTo>
                    <a:pt x="1444" y="2177"/>
                  </a:lnTo>
                  <a:lnTo>
                    <a:pt x="1464" y="2187"/>
                  </a:lnTo>
                  <a:lnTo>
                    <a:pt x="1469" y="2192"/>
                  </a:lnTo>
                  <a:lnTo>
                    <a:pt x="1469" y="2192"/>
                  </a:lnTo>
                  <a:lnTo>
                    <a:pt x="1474" y="2192"/>
                  </a:lnTo>
                  <a:lnTo>
                    <a:pt x="1474" y="2197"/>
                  </a:lnTo>
                  <a:lnTo>
                    <a:pt x="1479" y="2197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7"/>
                  </a:lnTo>
                  <a:lnTo>
                    <a:pt x="1479" y="2207"/>
                  </a:lnTo>
                  <a:lnTo>
                    <a:pt x="1484" y="2213"/>
                  </a:lnTo>
                  <a:lnTo>
                    <a:pt x="1484" y="2213"/>
                  </a:lnTo>
                  <a:lnTo>
                    <a:pt x="1489" y="2213"/>
                  </a:lnTo>
                  <a:lnTo>
                    <a:pt x="1489" y="2218"/>
                  </a:lnTo>
                  <a:lnTo>
                    <a:pt x="1494" y="2223"/>
                  </a:lnTo>
                  <a:lnTo>
                    <a:pt x="1494" y="2228"/>
                  </a:lnTo>
                  <a:lnTo>
                    <a:pt x="1510" y="2268"/>
                  </a:lnTo>
                  <a:lnTo>
                    <a:pt x="1510" y="2278"/>
                  </a:lnTo>
                  <a:lnTo>
                    <a:pt x="1510" y="2294"/>
                  </a:lnTo>
                  <a:lnTo>
                    <a:pt x="1510" y="2309"/>
                  </a:lnTo>
                  <a:lnTo>
                    <a:pt x="1505" y="2309"/>
                  </a:lnTo>
                  <a:lnTo>
                    <a:pt x="1505" y="2314"/>
                  </a:lnTo>
                  <a:lnTo>
                    <a:pt x="1499" y="2314"/>
                  </a:lnTo>
                  <a:lnTo>
                    <a:pt x="1499" y="2314"/>
                  </a:lnTo>
                  <a:lnTo>
                    <a:pt x="1479" y="2329"/>
                  </a:lnTo>
                  <a:lnTo>
                    <a:pt x="1479" y="2334"/>
                  </a:lnTo>
                  <a:lnTo>
                    <a:pt x="1474" y="2334"/>
                  </a:lnTo>
                  <a:lnTo>
                    <a:pt x="1459" y="2354"/>
                  </a:lnTo>
                  <a:lnTo>
                    <a:pt x="1459" y="2359"/>
                  </a:lnTo>
                  <a:lnTo>
                    <a:pt x="1454" y="2359"/>
                  </a:lnTo>
                  <a:lnTo>
                    <a:pt x="1449" y="2364"/>
                  </a:lnTo>
                  <a:lnTo>
                    <a:pt x="1449" y="2369"/>
                  </a:lnTo>
                  <a:lnTo>
                    <a:pt x="1449" y="2369"/>
                  </a:lnTo>
                  <a:lnTo>
                    <a:pt x="1454" y="2369"/>
                  </a:lnTo>
                  <a:lnTo>
                    <a:pt x="1464" y="2369"/>
                  </a:lnTo>
                  <a:lnTo>
                    <a:pt x="1464" y="2369"/>
                  </a:lnTo>
                  <a:lnTo>
                    <a:pt x="1469" y="2375"/>
                  </a:lnTo>
                  <a:lnTo>
                    <a:pt x="1474" y="2375"/>
                  </a:lnTo>
                  <a:lnTo>
                    <a:pt x="1479" y="2380"/>
                  </a:lnTo>
                  <a:lnTo>
                    <a:pt x="1489" y="2395"/>
                  </a:lnTo>
                  <a:lnTo>
                    <a:pt x="1489" y="2400"/>
                  </a:lnTo>
                  <a:lnTo>
                    <a:pt x="1494" y="2395"/>
                  </a:lnTo>
                  <a:lnTo>
                    <a:pt x="1499" y="2395"/>
                  </a:lnTo>
                  <a:lnTo>
                    <a:pt x="1505" y="2395"/>
                  </a:lnTo>
                  <a:lnTo>
                    <a:pt x="1510" y="2400"/>
                  </a:lnTo>
                  <a:lnTo>
                    <a:pt x="1515" y="2405"/>
                  </a:lnTo>
                  <a:lnTo>
                    <a:pt x="1515" y="2405"/>
                  </a:lnTo>
                  <a:lnTo>
                    <a:pt x="1515" y="2405"/>
                  </a:lnTo>
                  <a:lnTo>
                    <a:pt x="1515" y="2400"/>
                  </a:lnTo>
                  <a:lnTo>
                    <a:pt x="1520" y="2395"/>
                  </a:lnTo>
                  <a:lnTo>
                    <a:pt x="1525" y="2390"/>
                  </a:lnTo>
                  <a:lnTo>
                    <a:pt x="1525" y="2385"/>
                  </a:lnTo>
                  <a:lnTo>
                    <a:pt x="1530" y="2380"/>
                  </a:lnTo>
                  <a:lnTo>
                    <a:pt x="1530" y="2369"/>
                  </a:lnTo>
                  <a:lnTo>
                    <a:pt x="1535" y="2359"/>
                  </a:lnTo>
                  <a:lnTo>
                    <a:pt x="1535" y="2354"/>
                  </a:lnTo>
                  <a:lnTo>
                    <a:pt x="1540" y="2349"/>
                  </a:lnTo>
                  <a:lnTo>
                    <a:pt x="1550" y="2344"/>
                  </a:lnTo>
                  <a:lnTo>
                    <a:pt x="1560" y="2344"/>
                  </a:lnTo>
                  <a:lnTo>
                    <a:pt x="1570" y="2344"/>
                  </a:lnTo>
                  <a:lnTo>
                    <a:pt x="1565" y="2344"/>
                  </a:lnTo>
                  <a:lnTo>
                    <a:pt x="1570" y="2339"/>
                  </a:lnTo>
                  <a:lnTo>
                    <a:pt x="1575" y="2339"/>
                  </a:lnTo>
                  <a:lnTo>
                    <a:pt x="1580" y="2344"/>
                  </a:lnTo>
                  <a:lnTo>
                    <a:pt x="1586" y="2344"/>
                  </a:lnTo>
                  <a:lnTo>
                    <a:pt x="1601" y="2344"/>
                  </a:lnTo>
                  <a:lnTo>
                    <a:pt x="1606" y="2344"/>
                  </a:lnTo>
                  <a:lnTo>
                    <a:pt x="1616" y="2349"/>
                  </a:lnTo>
                  <a:lnTo>
                    <a:pt x="1626" y="2349"/>
                  </a:lnTo>
                  <a:lnTo>
                    <a:pt x="1631" y="2349"/>
                  </a:lnTo>
                  <a:lnTo>
                    <a:pt x="1631" y="2344"/>
                  </a:lnTo>
                  <a:lnTo>
                    <a:pt x="1626" y="2344"/>
                  </a:lnTo>
                  <a:lnTo>
                    <a:pt x="1626" y="2344"/>
                  </a:lnTo>
                  <a:lnTo>
                    <a:pt x="1621" y="2344"/>
                  </a:lnTo>
                  <a:lnTo>
                    <a:pt x="1621" y="2344"/>
                  </a:lnTo>
                  <a:lnTo>
                    <a:pt x="1682" y="2354"/>
                  </a:lnTo>
                  <a:lnTo>
                    <a:pt x="1702" y="2369"/>
                  </a:lnTo>
                  <a:lnTo>
                    <a:pt x="1748" y="2400"/>
                  </a:lnTo>
                  <a:lnTo>
                    <a:pt x="1753" y="2405"/>
                  </a:lnTo>
                  <a:lnTo>
                    <a:pt x="1758" y="2415"/>
                  </a:lnTo>
                  <a:lnTo>
                    <a:pt x="1763" y="2430"/>
                  </a:lnTo>
                  <a:lnTo>
                    <a:pt x="1768" y="2435"/>
                  </a:lnTo>
                  <a:lnTo>
                    <a:pt x="1768" y="2445"/>
                  </a:lnTo>
                  <a:lnTo>
                    <a:pt x="1768" y="2450"/>
                  </a:lnTo>
                  <a:lnTo>
                    <a:pt x="1768" y="2456"/>
                  </a:lnTo>
                  <a:lnTo>
                    <a:pt x="1768" y="2466"/>
                  </a:lnTo>
                  <a:lnTo>
                    <a:pt x="1768" y="2476"/>
                  </a:lnTo>
                  <a:lnTo>
                    <a:pt x="1773" y="2486"/>
                  </a:lnTo>
                  <a:lnTo>
                    <a:pt x="1773" y="2491"/>
                  </a:lnTo>
                  <a:lnTo>
                    <a:pt x="1773" y="2496"/>
                  </a:lnTo>
                  <a:lnTo>
                    <a:pt x="1768" y="2511"/>
                  </a:lnTo>
                  <a:lnTo>
                    <a:pt x="1768" y="2511"/>
                  </a:lnTo>
                  <a:lnTo>
                    <a:pt x="1768" y="2516"/>
                  </a:lnTo>
                  <a:lnTo>
                    <a:pt x="1758" y="2537"/>
                  </a:lnTo>
                  <a:lnTo>
                    <a:pt x="1753" y="2547"/>
                  </a:lnTo>
                  <a:lnTo>
                    <a:pt x="1753" y="2552"/>
                  </a:lnTo>
                  <a:lnTo>
                    <a:pt x="1748" y="2552"/>
                  </a:lnTo>
                  <a:lnTo>
                    <a:pt x="1748" y="2562"/>
                  </a:lnTo>
                  <a:lnTo>
                    <a:pt x="1753" y="2577"/>
                  </a:lnTo>
                  <a:lnTo>
                    <a:pt x="1748" y="2582"/>
                  </a:lnTo>
                  <a:lnTo>
                    <a:pt x="1748" y="2592"/>
                  </a:lnTo>
                  <a:lnTo>
                    <a:pt x="1748" y="2597"/>
                  </a:lnTo>
                  <a:lnTo>
                    <a:pt x="1743" y="2607"/>
                  </a:lnTo>
                  <a:lnTo>
                    <a:pt x="1743" y="2607"/>
                  </a:lnTo>
                  <a:lnTo>
                    <a:pt x="1743" y="2612"/>
                  </a:lnTo>
                  <a:lnTo>
                    <a:pt x="1727" y="2618"/>
                  </a:lnTo>
                  <a:lnTo>
                    <a:pt x="1722" y="2623"/>
                  </a:lnTo>
                  <a:lnTo>
                    <a:pt x="1722" y="2618"/>
                  </a:lnTo>
                  <a:lnTo>
                    <a:pt x="1722" y="2623"/>
                  </a:lnTo>
                  <a:lnTo>
                    <a:pt x="1722" y="2628"/>
                  </a:lnTo>
                  <a:lnTo>
                    <a:pt x="1717" y="2628"/>
                  </a:lnTo>
                  <a:lnTo>
                    <a:pt x="1717" y="2628"/>
                  </a:lnTo>
                  <a:lnTo>
                    <a:pt x="1712" y="2638"/>
                  </a:lnTo>
                  <a:lnTo>
                    <a:pt x="1702" y="2653"/>
                  </a:lnTo>
                  <a:lnTo>
                    <a:pt x="1697" y="2653"/>
                  </a:lnTo>
                  <a:lnTo>
                    <a:pt x="1697" y="2653"/>
                  </a:lnTo>
                  <a:lnTo>
                    <a:pt x="1682" y="2638"/>
                  </a:lnTo>
                  <a:lnTo>
                    <a:pt x="1677" y="2638"/>
                  </a:lnTo>
                  <a:lnTo>
                    <a:pt x="1667" y="2628"/>
                  </a:lnTo>
                  <a:lnTo>
                    <a:pt x="1662" y="2628"/>
                  </a:lnTo>
                  <a:lnTo>
                    <a:pt x="1662" y="2633"/>
                  </a:lnTo>
                  <a:lnTo>
                    <a:pt x="1672" y="2638"/>
                  </a:lnTo>
                  <a:lnTo>
                    <a:pt x="1672" y="2638"/>
                  </a:lnTo>
                  <a:lnTo>
                    <a:pt x="1682" y="2643"/>
                  </a:lnTo>
                  <a:lnTo>
                    <a:pt x="1687" y="2643"/>
                  </a:lnTo>
                  <a:lnTo>
                    <a:pt x="1687" y="2643"/>
                  </a:lnTo>
                  <a:lnTo>
                    <a:pt x="1687" y="2648"/>
                  </a:lnTo>
                  <a:lnTo>
                    <a:pt x="1687" y="2648"/>
                  </a:lnTo>
                  <a:lnTo>
                    <a:pt x="1682" y="2648"/>
                  </a:lnTo>
                  <a:lnTo>
                    <a:pt x="1677" y="2648"/>
                  </a:lnTo>
                  <a:lnTo>
                    <a:pt x="1677" y="2653"/>
                  </a:lnTo>
                  <a:lnTo>
                    <a:pt x="1672" y="2653"/>
                  </a:lnTo>
                  <a:lnTo>
                    <a:pt x="1672" y="2653"/>
                  </a:lnTo>
                  <a:lnTo>
                    <a:pt x="1667" y="2648"/>
                  </a:lnTo>
                  <a:lnTo>
                    <a:pt x="1662" y="2648"/>
                  </a:lnTo>
                  <a:lnTo>
                    <a:pt x="1651" y="2653"/>
                  </a:lnTo>
                  <a:lnTo>
                    <a:pt x="1646" y="2653"/>
                  </a:lnTo>
                  <a:lnTo>
                    <a:pt x="1651" y="2653"/>
                  </a:lnTo>
                  <a:lnTo>
                    <a:pt x="1682" y="2653"/>
                  </a:lnTo>
                  <a:lnTo>
                    <a:pt x="1687" y="2653"/>
                  </a:lnTo>
                  <a:lnTo>
                    <a:pt x="1687" y="2658"/>
                  </a:lnTo>
                  <a:lnTo>
                    <a:pt x="1672" y="2673"/>
                  </a:lnTo>
                  <a:lnTo>
                    <a:pt x="1672" y="2678"/>
                  </a:lnTo>
                  <a:lnTo>
                    <a:pt x="1677" y="2678"/>
                  </a:lnTo>
                  <a:lnTo>
                    <a:pt x="1682" y="2678"/>
                  </a:lnTo>
                  <a:lnTo>
                    <a:pt x="1687" y="2678"/>
                  </a:lnTo>
                  <a:lnTo>
                    <a:pt x="1687" y="2673"/>
                  </a:lnTo>
                  <a:lnTo>
                    <a:pt x="1687" y="2673"/>
                  </a:lnTo>
                  <a:lnTo>
                    <a:pt x="1687" y="2678"/>
                  </a:lnTo>
                  <a:lnTo>
                    <a:pt x="1687" y="2683"/>
                  </a:lnTo>
                  <a:lnTo>
                    <a:pt x="1677" y="2693"/>
                  </a:lnTo>
                  <a:lnTo>
                    <a:pt x="1667" y="2699"/>
                  </a:lnTo>
                  <a:lnTo>
                    <a:pt x="1662" y="2704"/>
                  </a:lnTo>
                  <a:lnTo>
                    <a:pt x="1646" y="2704"/>
                  </a:lnTo>
                  <a:lnTo>
                    <a:pt x="1641" y="2704"/>
                  </a:lnTo>
                  <a:lnTo>
                    <a:pt x="1641" y="2704"/>
                  </a:lnTo>
                  <a:lnTo>
                    <a:pt x="1636" y="2699"/>
                  </a:lnTo>
                  <a:lnTo>
                    <a:pt x="1631" y="2688"/>
                  </a:lnTo>
                  <a:lnTo>
                    <a:pt x="1631" y="2683"/>
                  </a:lnTo>
                  <a:lnTo>
                    <a:pt x="1631" y="2688"/>
                  </a:lnTo>
                  <a:lnTo>
                    <a:pt x="1626" y="2693"/>
                  </a:lnTo>
                  <a:lnTo>
                    <a:pt x="1621" y="2699"/>
                  </a:lnTo>
                  <a:lnTo>
                    <a:pt x="1616" y="2704"/>
                  </a:lnTo>
                  <a:lnTo>
                    <a:pt x="1611" y="2704"/>
                  </a:lnTo>
                  <a:lnTo>
                    <a:pt x="1611" y="2704"/>
                  </a:lnTo>
                  <a:lnTo>
                    <a:pt x="1611" y="2709"/>
                  </a:lnTo>
                  <a:lnTo>
                    <a:pt x="1611" y="2714"/>
                  </a:lnTo>
                  <a:lnTo>
                    <a:pt x="1611" y="2714"/>
                  </a:lnTo>
                  <a:lnTo>
                    <a:pt x="1611" y="2714"/>
                  </a:lnTo>
                  <a:lnTo>
                    <a:pt x="1606" y="2719"/>
                  </a:lnTo>
                  <a:lnTo>
                    <a:pt x="1606" y="2719"/>
                  </a:lnTo>
                  <a:lnTo>
                    <a:pt x="1601" y="2719"/>
                  </a:lnTo>
                  <a:lnTo>
                    <a:pt x="1596" y="2719"/>
                  </a:lnTo>
                  <a:lnTo>
                    <a:pt x="1596" y="2719"/>
                  </a:lnTo>
                  <a:lnTo>
                    <a:pt x="1591" y="2719"/>
                  </a:lnTo>
                  <a:lnTo>
                    <a:pt x="1580" y="2719"/>
                  </a:lnTo>
                  <a:lnTo>
                    <a:pt x="1575" y="2724"/>
                  </a:lnTo>
                  <a:lnTo>
                    <a:pt x="1580" y="2724"/>
                  </a:lnTo>
                  <a:lnTo>
                    <a:pt x="1586" y="2724"/>
                  </a:lnTo>
                  <a:lnTo>
                    <a:pt x="1586" y="2724"/>
                  </a:lnTo>
                  <a:lnTo>
                    <a:pt x="1591" y="2729"/>
                  </a:lnTo>
                  <a:lnTo>
                    <a:pt x="1596" y="2724"/>
                  </a:lnTo>
                  <a:lnTo>
                    <a:pt x="1606" y="2724"/>
                  </a:lnTo>
                  <a:lnTo>
                    <a:pt x="1611" y="2719"/>
                  </a:lnTo>
                  <a:lnTo>
                    <a:pt x="1616" y="2714"/>
                  </a:lnTo>
                  <a:lnTo>
                    <a:pt x="1621" y="2714"/>
                  </a:lnTo>
                  <a:lnTo>
                    <a:pt x="1626" y="2719"/>
                  </a:lnTo>
                  <a:lnTo>
                    <a:pt x="1626" y="2719"/>
                  </a:lnTo>
                  <a:lnTo>
                    <a:pt x="1626" y="2724"/>
                  </a:lnTo>
                  <a:lnTo>
                    <a:pt x="1621" y="2724"/>
                  </a:lnTo>
                  <a:lnTo>
                    <a:pt x="1621" y="2729"/>
                  </a:lnTo>
                  <a:lnTo>
                    <a:pt x="1621" y="2729"/>
                  </a:lnTo>
                  <a:lnTo>
                    <a:pt x="1626" y="2729"/>
                  </a:lnTo>
                  <a:lnTo>
                    <a:pt x="1626" y="2734"/>
                  </a:lnTo>
                  <a:lnTo>
                    <a:pt x="1626" y="2739"/>
                  </a:lnTo>
                  <a:lnTo>
                    <a:pt x="1621" y="2739"/>
                  </a:lnTo>
                  <a:lnTo>
                    <a:pt x="1621" y="2744"/>
                  </a:lnTo>
                  <a:lnTo>
                    <a:pt x="1621" y="2749"/>
                  </a:lnTo>
                  <a:lnTo>
                    <a:pt x="1621" y="2749"/>
                  </a:lnTo>
                  <a:lnTo>
                    <a:pt x="1616" y="2749"/>
                  </a:lnTo>
                  <a:lnTo>
                    <a:pt x="1621" y="2749"/>
                  </a:lnTo>
                  <a:lnTo>
                    <a:pt x="1626" y="2754"/>
                  </a:lnTo>
                  <a:lnTo>
                    <a:pt x="1626" y="2754"/>
                  </a:lnTo>
                  <a:lnTo>
                    <a:pt x="1621" y="2764"/>
                  </a:lnTo>
                  <a:lnTo>
                    <a:pt x="1611" y="2769"/>
                  </a:lnTo>
                  <a:lnTo>
                    <a:pt x="1601" y="2780"/>
                  </a:lnTo>
                  <a:lnTo>
                    <a:pt x="1591" y="2780"/>
                  </a:lnTo>
                  <a:lnTo>
                    <a:pt x="1575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65" y="2780"/>
                  </a:lnTo>
                  <a:lnTo>
                    <a:pt x="1565" y="2785"/>
                  </a:lnTo>
                  <a:lnTo>
                    <a:pt x="1560" y="2785"/>
                  </a:lnTo>
                  <a:lnTo>
                    <a:pt x="1560" y="2785"/>
                  </a:lnTo>
                  <a:lnTo>
                    <a:pt x="1555" y="2785"/>
                  </a:lnTo>
                  <a:lnTo>
                    <a:pt x="1555" y="2790"/>
                  </a:lnTo>
                  <a:lnTo>
                    <a:pt x="1550" y="2785"/>
                  </a:lnTo>
                  <a:lnTo>
                    <a:pt x="1545" y="2785"/>
                  </a:lnTo>
                  <a:lnTo>
                    <a:pt x="1535" y="2790"/>
                  </a:lnTo>
                  <a:lnTo>
                    <a:pt x="1530" y="2790"/>
                  </a:lnTo>
                  <a:lnTo>
                    <a:pt x="1530" y="2795"/>
                  </a:lnTo>
                  <a:lnTo>
                    <a:pt x="1530" y="2795"/>
                  </a:lnTo>
                  <a:lnTo>
                    <a:pt x="1525" y="2800"/>
                  </a:lnTo>
                  <a:lnTo>
                    <a:pt x="1525" y="2800"/>
                  </a:lnTo>
                  <a:lnTo>
                    <a:pt x="1520" y="2805"/>
                  </a:lnTo>
                  <a:lnTo>
                    <a:pt x="1520" y="2805"/>
                  </a:lnTo>
                  <a:lnTo>
                    <a:pt x="1530" y="2800"/>
                  </a:lnTo>
                  <a:lnTo>
                    <a:pt x="1535" y="2800"/>
                  </a:lnTo>
                  <a:lnTo>
                    <a:pt x="1535" y="2800"/>
                  </a:lnTo>
                  <a:lnTo>
                    <a:pt x="1535" y="2795"/>
                  </a:lnTo>
                  <a:lnTo>
                    <a:pt x="1535" y="2795"/>
                  </a:lnTo>
                  <a:lnTo>
                    <a:pt x="1545" y="2795"/>
                  </a:lnTo>
                  <a:lnTo>
                    <a:pt x="1575" y="2795"/>
                  </a:lnTo>
                  <a:lnTo>
                    <a:pt x="1580" y="2800"/>
                  </a:lnTo>
                  <a:lnTo>
                    <a:pt x="1580" y="2805"/>
                  </a:lnTo>
                  <a:lnTo>
                    <a:pt x="1586" y="2805"/>
                  </a:lnTo>
                  <a:lnTo>
                    <a:pt x="1580" y="2805"/>
                  </a:lnTo>
                  <a:lnTo>
                    <a:pt x="1575" y="2810"/>
                  </a:lnTo>
                  <a:lnTo>
                    <a:pt x="1570" y="2805"/>
                  </a:lnTo>
                  <a:lnTo>
                    <a:pt x="1565" y="2805"/>
                  </a:lnTo>
                  <a:lnTo>
                    <a:pt x="1560" y="2810"/>
                  </a:lnTo>
                  <a:lnTo>
                    <a:pt x="1555" y="2815"/>
                  </a:lnTo>
                  <a:lnTo>
                    <a:pt x="1550" y="2815"/>
                  </a:lnTo>
                  <a:lnTo>
                    <a:pt x="1555" y="2820"/>
                  </a:lnTo>
                  <a:lnTo>
                    <a:pt x="1555" y="2820"/>
                  </a:lnTo>
                  <a:lnTo>
                    <a:pt x="1555" y="2820"/>
                  </a:lnTo>
                  <a:lnTo>
                    <a:pt x="1555" y="2825"/>
                  </a:lnTo>
                  <a:lnTo>
                    <a:pt x="1575" y="2825"/>
                  </a:lnTo>
                  <a:lnTo>
                    <a:pt x="1580" y="2825"/>
                  </a:lnTo>
                  <a:lnTo>
                    <a:pt x="1580" y="2820"/>
                  </a:lnTo>
                  <a:lnTo>
                    <a:pt x="1580" y="2815"/>
                  </a:lnTo>
                  <a:lnTo>
                    <a:pt x="1580" y="2815"/>
                  </a:lnTo>
                  <a:lnTo>
                    <a:pt x="1586" y="2815"/>
                  </a:lnTo>
                  <a:lnTo>
                    <a:pt x="1586" y="2820"/>
                  </a:lnTo>
                  <a:lnTo>
                    <a:pt x="1586" y="2825"/>
                  </a:lnTo>
                  <a:lnTo>
                    <a:pt x="1591" y="2830"/>
                  </a:lnTo>
                  <a:lnTo>
                    <a:pt x="1591" y="2830"/>
                  </a:lnTo>
                  <a:lnTo>
                    <a:pt x="1631" y="2835"/>
                  </a:lnTo>
                  <a:lnTo>
                    <a:pt x="1656" y="2825"/>
                  </a:lnTo>
                  <a:lnTo>
                    <a:pt x="1717" y="2820"/>
                  </a:lnTo>
                  <a:lnTo>
                    <a:pt x="1722" y="2825"/>
                  </a:lnTo>
                  <a:lnTo>
                    <a:pt x="1722" y="2835"/>
                  </a:lnTo>
                  <a:lnTo>
                    <a:pt x="1717" y="2835"/>
                  </a:lnTo>
                  <a:lnTo>
                    <a:pt x="1717" y="2835"/>
                  </a:lnTo>
                  <a:lnTo>
                    <a:pt x="1717" y="2840"/>
                  </a:lnTo>
                  <a:lnTo>
                    <a:pt x="1717" y="2840"/>
                  </a:lnTo>
                  <a:lnTo>
                    <a:pt x="1707" y="2840"/>
                  </a:lnTo>
                  <a:lnTo>
                    <a:pt x="1707" y="2840"/>
                  </a:lnTo>
                  <a:lnTo>
                    <a:pt x="1707" y="2845"/>
                  </a:lnTo>
                  <a:lnTo>
                    <a:pt x="1712" y="2850"/>
                  </a:lnTo>
                  <a:lnTo>
                    <a:pt x="1712" y="2861"/>
                  </a:lnTo>
                  <a:lnTo>
                    <a:pt x="1717" y="2871"/>
                  </a:lnTo>
                  <a:lnTo>
                    <a:pt x="1712" y="2886"/>
                  </a:lnTo>
                  <a:lnTo>
                    <a:pt x="1712" y="2891"/>
                  </a:lnTo>
                  <a:lnTo>
                    <a:pt x="1707" y="2901"/>
                  </a:lnTo>
                  <a:lnTo>
                    <a:pt x="1692" y="2906"/>
                  </a:lnTo>
                  <a:lnTo>
                    <a:pt x="1687" y="2906"/>
                  </a:lnTo>
                  <a:lnTo>
                    <a:pt x="1687" y="2911"/>
                  </a:lnTo>
                  <a:lnTo>
                    <a:pt x="1682" y="2906"/>
                  </a:lnTo>
                  <a:lnTo>
                    <a:pt x="1677" y="2911"/>
                  </a:lnTo>
                  <a:lnTo>
                    <a:pt x="1677" y="2911"/>
                  </a:lnTo>
                  <a:lnTo>
                    <a:pt x="1677" y="2911"/>
                  </a:lnTo>
                  <a:lnTo>
                    <a:pt x="1672" y="2916"/>
                  </a:lnTo>
                  <a:lnTo>
                    <a:pt x="1672" y="2916"/>
                  </a:lnTo>
                  <a:lnTo>
                    <a:pt x="1656" y="2916"/>
                  </a:lnTo>
                  <a:lnTo>
                    <a:pt x="1656" y="2916"/>
                  </a:lnTo>
                  <a:lnTo>
                    <a:pt x="1651" y="2921"/>
                  </a:lnTo>
                  <a:lnTo>
                    <a:pt x="1641" y="2926"/>
                  </a:lnTo>
                  <a:lnTo>
                    <a:pt x="1631" y="2942"/>
                  </a:lnTo>
                  <a:lnTo>
                    <a:pt x="1631" y="2947"/>
                  </a:lnTo>
                  <a:lnTo>
                    <a:pt x="1631" y="2952"/>
                  </a:lnTo>
                  <a:lnTo>
                    <a:pt x="1636" y="2967"/>
                  </a:lnTo>
                  <a:lnTo>
                    <a:pt x="1626" y="2967"/>
                  </a:lnTo>
                  <a:lnTo>
                    <a:pt x="1601" y="2957"/>
                  </a:lnTo>
                  <a:lnTo>
                    <a:pt x="1591" y="2962"/>
                  </a:lnTo>
                  <a:lnTo>
                    <a:pt x="1575" y="2982"/>
                  </a:lnTo>
                  <a:lnTo>
                    <a:pt x="1565" y="2982"/>
                  </a:lnTo>
                  <a:lnTo>
                    <a:pt x="1525" y="2992"/>
                  </a:lnTo>
                  <a:lnTo>
                    <a:pt x="1515" y="2997"/>
                  </a:lnTo>
                  <a:lnTo>
                    <a:pt x="1515" y="2997"/>
                  </a:lnTo>
                  <a:lnTo>
                    <a:pt x="1515" y="2997"/>
                  </a:lnTo>
                  <a:lnTo>
                    <a:pt x="1515" y="3002"/>
                  </a:lnTo>
                  <a:lnTo>
                    <a:pt x="1510" y="3002"/>
                  </a:lnTo>
                  <a:lnTo>
                    <a:pt x="1505" y="3007"/>
                  </a:lnTo>
                  <a:lnTo>
                    <a:pt x="1499" y="3017"/>
                  </a:lnTo>
                  <a:lnTo>
                    <a:pt x="1489" y="3017"/>
                  </a:lnTo>
                  <a:lnTo>
                    <a:pt x="1489" y="3017"/>
                  </a:lnTo>
                  <a:lnTo>
                    <a:pt x="1479" y="3012"/>
                  </a:lnTo>
                  <a:lnTo>
                    <a:pt x="1474" y="3012"/>
                  </a:lnTo>
                  <a:lnTo>
                    <a:pt x="1469" y="3012"/>
                  </a:lnTo>
                  <a:lnTo>
                    <a:pt x="1469" y="3012"/>
                  </a:lnTo>
                  <a:lnTo>
                    <a:pt x="1464" y="3007"/>
                  </a:lnTo>
                  <a:lnTo>
                    <a:pt x="1459" y="3007"/>
                  </a:lnTo>
                  <a:lnTo>
                    <a:pt x="1454" y="3007"/>
                  </a:lnTo>
                  <a:lnTo>
                    <a:pt x="1413" y="2992"/>
                  </a:lnTo>
                  <a:lnTo>
                    <a:pt x="1408" y="2992"/>
                  </a:lnTo>
                  <a:lnTo>
                    <a:pt x="1403" y="2997"/>
                  </a:lnTo>
                  <a:lnTo>
                    <a:pt x="1393" y="2992"/>
                  </a:lnTo>
                  <a:lnTo>
                    <a:pt x="1368" y="3002"/>
                  </a:lnTo>
                  <a:lnTo>
                    <a:pt x="1337" y="3002"/>
                  </a:lnTo>
                  <a:lnTo>
                    <a:pt x="1307" y="3012"/>
                  </a:lnTo>
                  <a:lnTo>
                    <a:pt x="1302" y="3012"/>
                  </a:lnTo>
                  <a:lnTo>
                    <a:pt x="1302" y="3007"/>
                  </a:lnTo>
                  <a:lnTo>
                    <a:pt x="1302" y="3007"/>
                  </a:lnTo>
                  <a:lnTo>
                    <a:pt x="1297" y="3007"/>
                  </a:lnTo>
                  <a:lnTo>
                    <a:pt x="1297" y="3012"/>
                  </a:lnTo>
                  <a:lnTo>
                    <a:pt x="1297" y="3017"/>
                  </a:lnTo>
                  <a:lnTo>
                    <a:pt x="1297" y="3023"/>
                  </a:lnTo>
                  <a:lnTo>
                    <a:pt x="1292" y="3023"/>
                  </a:lnTo>
                  <a:lnTo>
                    <a:pt x="1287" y="3023"/>
                  </a:lnTo>
                  <a:lnTo>
                    <a:pt x="1272" y="3007"/>
                  </a:lnTo>
                  <a:lnTo>
                    <a:pt x="1272" y="3007"/>
                  </a:lnTo>
                  <a:lnTo>
                    <a:pt x="1272" y="3007"/>
                  </a:lnTo>
                  <a:lnTo>
                    <a:pt x="1272" y="3002"/>
                  </a:lnTo>
                  <a:lnTo>
                    <a:pt x="1282" y="3002"/>
                  </a:lnTo>
                  <a:lnTo>
                    <a:pt x="1282" y="2997"/>
                  </a:lnTo>
                  <a:lnTo>
                    <a:pt x="1277" y="2997"/>
                  </a:lnTo>
                  <a:lnTo>
                    <a:pt x="1272" y="2992"/>
                  </a:lnTo>
                  <a:lnTo>
                    <a:pt x="1272" y="2992"/>
                  </a:lnTo>
                  <a:lnTo>
                    <a:pt x="1272" y="2992"/>
                  </a:lnTo>
                  <a:lnTo>
                    <a:pt x="1267" y="2992"/>
                  </a:lnTo>
                  <a:lnTo>
                    <a:pt x="1267" y="2992"/>
                  </a:lnTo>
                  <a:lnTo>
                    <a:pt x="1267" y="2992"/>
                  </a:lnTo>
                  <a:lnTo>
                    <a:pt x="1267" y="2987"/>
                  </a:lnTo>
                  <a:lnTo>
                    <a:pt x="1261" y="2987"/>
                  </a:lnTo>
                  <a:lnTo>
                    <a:pt x="1251" y="2987"/>
                  </a:lnTo>
                  <a:lnTo>
                    <a:pt x="1251" y="2987"/>
                  </a:lnTo>
                  <a:lnTo>
                    <a:pt x="1246" y="2992"/>
                  </a:lnTo>
                  <a:lnTo>
                    <a:pt x="1246" y="3002"/>
                  </a:lnTo>
                  <a:lnTo>
                    <a:pt x="1241" y="3007"/>
                  </a:lnTo>
                  <a:lnTo>
                    <a:pt x="1236" y="3007"/>
                  </a:lnTo>
                  <a:lnTo>
                    <a:pt x="1231" y="3002"/>
                  </a:lnTo>
                  <a:lnTo>
                    <a:pt x="1236" y="2997"/>
                  </a:lnTo>
                  <a:lnTo>
                    <a:pt x="1241" y="2992"/>
                  </a:lnTo>
                  <a:lnTo>
                    <a:pt x="1241" y="2987"/>
                  </a:lnTo>
                  <a:lnTo>
                    <a:pt x="1236" y="2987"/>
                  </a:lnTo>
                  <a:lnTo>
                    <a:pt x="1226" y="2987"/>
                  </a:lnTo>
                  <a:lnTo>
                    <a:pt x="1221" y="2987"/>
                  </a:lnTo>
                  <a:lnTo>
                    <a:pt x="1226" y="2992"/>
                  </a:lnTo>
                  <a:lnTo>
                    <a:pt x="1231" y="2997"/>
                  </a:lnTo>
                  <a:lnTo>
                    <a:pt x="1231" y="3002"/>
                  </a:lnTo>
                  <a:lnTo>
                    <a:pt x="1231" y="3002"/>
                  </a:lnTo>
                  <a:lnTo>
                    <a:pt x="1226" y="3007"/>
                  </a:lnTo>
                  <a:lnTo>
                    <a:pt x="1226" y="3007"/>
                  </a:lnTo>
                  <a:lnTo>
                    <a:pt x="1221" y="3007"/>
                  </a:lnTo>
                  <a:lnTo>
                    <a:pt x="1216" y="3002"/>
                  </a:lnTo>
                  <a:lnTo>
                    <a:pt x="1216" y="3002"/>
                  </a:lnTo>
                  <a:lnTo>
                    <a:pt x="1216" y="2997"/>
                  </a:lnTo>
                  <a:lnTo>
                    <a:pt x="1211" y="2992"/>
                  </a:lnTo>
                  <a:lnTo>
                    <a:pt x="1206" y="2992"/>
                  </a:lnTo>
                  <a:lnTo>
                    <a:pt x="1196" y="2987"/>
                  </a:lnTo>
                  <a:lnTo>
                    <a:pt x="1196" y="2987"/>
                  </a:lnTo>
                  <a:lnTo>
                    <a:pt x="1191" y="2977"/>
                  </a:lnTo>
                  <a:lnTo>
                    <a:pt x="1165" y="2962"/>
                  </a:lnTo>
                  <a:lnTo>
                    <a:pt x="1165" y="2967"/>
                  </a:lnTo>
                  <a:lnTo>
                    <a:pt x="1165" y="2967"/>
                  </a:lnTo>
                  <a:lnTo>
                    <a:pt x="1170" y="2967"/>
                  </a:lnTo>
                  <a:lnTo>
                    <a:pt x="1170" y="2972"/>
                  </a:lnTo>
                  <a:lnTo>
                    <a:pt x="1175" y="2977"/>
                  </a:lnTo>
                  <a:lnTo>
                    <a:pt x="1191" y="2992"/>
                  </a:lnTo>
                  <a:lnTo>
                    <a:pt x="1191" y="2997"/>
                  </a:lnTo>
                  <a:lnTo>
                    <a:pt x="1191" y="3002"/>
                  </a:lnTo>
                  <a:lnTo>
                    <a:pt x="1185" y="3002"/>
                  </a:lnTo>
                  <a:lnTo>
                    <a:pt x="1175" y="3002"/>
                  </a:lnTo>
                  <a:lnTo>
                    <a:pt x="1170" y="3002"/>
                  </a:lnTo>
                  <a:lnTo>
                    <a:pt x="1175" y="3002"/>
                  </a:lnTo>
                  <a:lnTo>
                    <a:pt x="1175" y="3007"/>
                  </a:lnTo>
                  <a:lnTo>
                    <a:pt x="1175" y="3007"/>
                  </a:lnTo>
                  <a:lnTo>
                    <a:pt x="1165" y="3007"/>
                  </a:lnTo>
                  <a:lnTo>
                    <a:pt x="1160" y="3012"/>
                  </a:lnTo>
                  <a:lnTo>
                    <a:pt x="1160" y="3012"/>
                  </a:lnTo>
                  <a:lnTo>
                    <a:pt x="1160" y="3012"/>
                  </a:lnTo>
                  <a:lnTo>
                    <a:pt x="1150" y="3012"/>
                  </a:lnTo>
                  <a:lnTo>
                    <a:pt x="1145" y="3023"/>
                  </a:lnTo>
                  <a:lnTo>
                    <a:pt x="1145" y="3023"/>
                  </a:lnTo>
                  <a:lnTo>
                    <a:pt x="1145" y="3023"/>
                  </a:lnTo>
                  <a:lnTo>
                    <a:pt x="1140" y="3023"/>
                  </a:lnTo>
                  <a:lnTo>
                    <a:pt x="1135" y="3017"/>
                  </a:lnTo>
                  <a:lnTo>
                    <a:pt x="1125" y="3017"/>
                  </a:lnTo>
                  <a:lnTo>
                    <a:pt x="1120" y="3017"/>
                  </a:lnTo>
                  <a:lnTo>
                    <a:pt x="1115" y="3017"/>
                  </a:lnTo>
                  <a:lnTo>
                    <a:pt x="1110" y="3023"/>
                  </a:lnTo>
                  <a:lnTo>
                    <a:pt x="1104" y="3023"/>
                  </a:lnTo>
                  <a:lnTo>
                    <a:pt x="1094" y="3023"/>
                  </a:lnTo>
                  <a:lnTo>
                    <a:pt x="1089" y="3023"/>
                  </a:lnTo>
                  <a:lnTo>
                    <a:pt x="1084" y="3023"/>
                  </a:lnTo>
                  <a:lnTo>
                    <a:pt x="1079" y="3023"/>
                  </a:lnTo>
                  <a:lnTo>
                    <a:pt x="1074" y="3028"/>
                  </a:lnTo>
                  <a:lnTo>
                    <a:pt x="1074" y="3028"/>
                  </a:lnTo>
                  <a:lnTo>
                    <a:pt x="1069" y="3033"/>
                  </a:lnTo>
                  <a:lnTo>
                    <a:pt x="1069" y="3028"/>
                  </a:lnTo>
                  <a:lnTo>
                    <a:pt x="1069" y="3028"/>
                  </a:lnTo>
                  <a:lnTo>
                    <a:pt x="1069" y="3023"/>
                  </a:lnTo>
                  <a:lnTo>
                    <a:pt x="1064" y="3023"/>
                  </a:lnTo>
                  <a:lnTo>
                    <a:pt x="1059" y="3023"/>
                  </a:lnTo>
                  <a:lnTo>
                    <a:pt x="1054" y="3023"/>
                  </a:lnTo>
                  <a:lnTo>
                    <a:pt x="1054" y="3023"/>
                  </a:lnTo>
                  <a:lnTo>
                    <a:pt x="1054" y="3017"/>
                  </a:lnTo>
                  <a:lnTo>
                    <a:pt x="1054" y="3017"/>
                  </a:lnTo>
                  <a:lnTo>
                    <a:pt x="1049" y="3017"/>
                  </a:lnTo>
                  <a:lnTo>
                    <a:pt x="1044" y="3028"/>
                  </a:lnTo>
                  <a:lnTo>
                    <a:pt x="1049" y="3028"/>
                  </a:lnTo>
                  <a:lnTo>
                    <a:pt x="1049" y="3028"/>
                  </a:lnTo>
                  <a:lnTo>
                    <a:pt x="1049" y="3028"/>
                  </a:lnTo>
                  <a:lnTo>
                    <a:pt x="1054" y="3023"/>
                  </a:lnTo>
                  <a:lnTo>
                    <a:pt x="1059" y="3033"/>
                  </a:lnTo>
                  <a:lnTo>
                    <a:pt x="1059" y="3033"/>
                  </a:lnTo>
                  <a:lnTo>
                    <a:pt x="1064" y="3033"/>
                  </a:lnTo>
                  <a:lnTo>
                    <a:pt x="1064" y="3033"/>
                  </a:lnTo>
                  <a:lnTo>
                    <a:pt x="1069" y="3033"/>
                  </a:lnTo>
                  <a:lnTo>
                    <a:pt x="1069" y="3038"/>
                  </a:lnTo>
                  <a:lnTo>
                    <a:pt x="1069" y="3043"/>
                  </a:lnTo>
                  <a:lnTo>
                    <a:pt x="1069" y="3043"/>
                  </a:lnTo>
                  <a:lnTo>
                    <a:pt x="1074" y="3043"/>
                  </a:lnTo>
                  <a:lnTo>
                    <a:pt x="1064" y="3053"/>
                  </a:lnTo>
                  <a:lnTo>
                    <a:pt x="1064" y="3058"/>
                  </a:lnTo>
                  <a:lnTo>
                    <a:pt x="1064" y="3058"/>
                  </a:lnTo>
                  <a:lnTo>
                    <a:pt x="1049" y="3058"/>
                  </a:lnTo>
                  <a:lnTo>
                    <a:pt x="1044" y="3058"/>
                  </a:lnTo>
                  <a:lnTo>
                    <a:pt x="1028" y="3053"/>
                  </a:lnTo>
                  <a:lnTo>
                    <a:pt x="993" y="3048"/>
                  </a:lnTo>
                  <a:lnTo>
                    <a:pt x="988" y="3043"/>
                  </a:lnTo>
                  <a:lnTo>
                    <a:pt x="983" y="3043"/>
                  </a:lnTo>
                  <a:lnTo>
                    <a:pt x="973" y="3043"/>
                  </a:lnTo>
                  <a:lnTo>
                    <a:pt x="973" y="3048"/>
                  </a:lnTo>
                  <a:lnTo>
                    <a:pt x="968" y="3053"/>
                  </a:lnTo>
                  <a:lnTo>
                    <a:pt x="968" y="3058"/>
                  </a:lnTo>
                  <a:lnTo>
                    <a:pt x="973" y="3063"/>
                  </a:lnTo>
                  <a:lnTo>
                    <a:pt x="973" y="3063"/>
                  </a:lnTo>
                  <a:lnTo>
                    <a:pt x="978" y="3068"/>
                  </a:lnTo>
                  <a:lnTo>
                    <a:pt x="973" y="3073"/>
                  </a:lnTo>
                  <a:lnTo>
                    <a:pt x="973" y="3078"/>
                  </a:lnTo>
                  <a:lnTo>
                    <a:pt x="968" y="3078"/>
                  </a:lnTo>
                  <a:lnTo>
                    <a:pt x="968" y="3068"/>
                  </a:lnTo>
                  <a:lnTo>
                    <a:pt x="968" y="3058"/>
                  </a:lnTo>
                  <a:lnTo>
                    <a:pt x="927" y="3028"/>
                  </a:lnTo>
                  <a:lnTo>
                    <a:pt x="892" y="3012"/>
                  </a:lnTo>
                  <a:lnTo>
                    <a:pt x="887" y="3012"/>
                  </a:lnTo>
                  <a:lnTo>
                    <a:pt x="877" y="3017"/>
                  </a:lnTo>
                  <a:lnTo>
                    <a:pt x="866" y="3017"/>
                  </a:lnTo>
                  <a:lnTo>
                    <a:pt x="861" y="3017"/>
                  </a:lnTo>
                  <a:lnTo>
                    <a:pt x="856" y="3017"/>
                  </a:lnTo>
                  <a:lnTo>
                    <a:pt x="851" y="3017"/>
                  </a:lnTo>
                  <a:lnTo>
                    <a:pt x="851" y="3023"/>
                  </a:lnTo>
                  <a:lnTo>
                    <a:pt x="846" y="3023"/>
                  </a:lnTo>
                  <a:lnTo>
                    <a:pt x="846" y="3023"/>
                  </a:lnTo>
                  <a:lnTo>
                    <a:pt x="841" y="3028"/>
                  </a:lnTo>
                  <a:lnTo>
                    <a:pt x="841" y="3028"/>
                  </a:lnTo>
                  <a:lnTo>
                    <a:pt x="836" y="3023"/>
                  </a:lnTo>
                  <a:lnTo>
                    <a:pt x="836" y="3023"/>
                  </a:lnTo>
                  <a:lnTo>
                    <a:pt x="831" y="3023"/>
                  </a:lnTo>
                  <a:lnTo>
                    <a:pt x="826" y="3028"/>
                  </a:lnTo>
                  <a:lnTo>
                    <a:pt x="816" y="3028"/>
                  </a:lnTo>
                  <a:lnTo>
                    <a:pt x="816" y="3033"/>
                  </a:lnTo>
                  <a:lnTo>
                    <a:pt x="811" y="3033"/>
                  </a:lnTo>
                  <a:lnTo>
                    <a:pt x="811" y="3038"/>
                  </a:lnTo>
                  <a:lnTo>
                    <a:pt x="796" y="3043"/>
                  </a:lnTo>
                  <a:lnTo>
                    <a:pt x="790" y="3043"/>
                  </a:lnTo>
                  <a:lnTo>
                    <a:pt x="785" y="3043"/>
                  </a:lnTo>
                  <a:lnTo>
                    <a:pt x="785" y="3038"/>
                  </a:lnTo>
                  <a:lnTo>
                    <a:pt x="780" y="303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75" y="3023"/>
                  </a:lnTo>
                  <a:lnTo>
                    <a:pt x="775" y="3028"/>
                  </a:lnTo>
                  <a:lnTo>
                    <a:pt x="775" y="3028"/>
                  </a:lnTo>
                  <a:lnTo>
                    <a:pt x="775" y="3028"/>
                  </a:lnTo>
                  <a:lnTo>
                    <a:pt x="780" y="3033"/>
                  </a:lnTo>
                  <a:lnTo>
                    <a:pt x="780" y="3043"/>
                  </a:lnTo>
                  <a:lnTo>
                    <a:pt x="780" y="3048"/>
                  </a:lnTo>
                  <a:lnTo>
                    <a:pt x="780" y="3048"/>
                  </a:lnTo>
                  <a:lnTo>
                    <a:pt x="775" y="3053"/>
                  </a:lnTo>
                  <a:lnTo>
                    <a:pt x="770" y="3058"/>
                  </a:lnTo>
                  <a:lnTo>
                    <a:pt x="770" y="3063"/>
                  </a:lnTo>
                  <a:lnTo>
                    <a:pt x="765" y="3073"/>
                  </a:lnTo>
                  <a:lnTo>
                    <a:pt x="765" y="3078"/>
                  </a:lnTo>
                  <a:lnTo>
                    <a:pt x="770" y="3093"/>
                  </a:lnTo>
                  <a:lnTo>
                    <a:pt x="765" y="3093"/>
                  </a:lnTo>
                  <a:lnTo>
                    <a:pt x="760" y="3093"/>
                  </a:lnTo>
                  <a:lnTo>
                    <a:pt x="755" y="3093"/>
                  </a:lnTo>
                  <a:lnTo>
                    <a:pt x="755" y="3098"/>
                  </a:lnTo>
                  <a:lnTo>
                    <a:pt x="755" y="3104"/>
                  </a:lnTo>
                  <a:lnTo>
                    <a:pt x="760" y="3104"/>
                  </a:lnTo>
                  <a:lnTo>
                    <a:pt x="770" y="3104"/>
                  </a:lnTo>
                  <a:lnTo>
                    <a:pt x="770" y="3109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0" y="3119"/>
                  </a:lnTo>
                  <a:lnTo>
                    <a:pt x="760" y="3124"/>
                  </a:lnTo>
                  <a:lnTo>
                    <a:pt x="760" y="3124"/>
                  </a:lnTo>
                  <a:lnTo>
                    <a:pt x="755" y="3124"/>
                  </a:lnTo>
                  <a:lnTo>
                    <a:pt x="750" y="3124"/>
                  </a:lnTo>
                  <a:lnTo>
                    <a:pt x="750" y="3129"/>
                  </a:lnTo>
                  <a:lnTo>
                    <a:pt x="745" y="3129"/>
                  </a:lnTo>
                  <a:lnTo>
                    <a:pt x="740" y="3134"/>
                  </a:lnTo>
                  <a:lnTo>
                    <a:pt x="740" y="3134"/>
                  </a:lnTo>
                  <a:lnTo>
                    <a:pt x="740" y="3139"/>
                  </a:lnTo>
                  <a:lnTo>
                    <a:pt x="735" y="3144"/>
                  </a:lnTo>
                  <a:lnTo>
                    <a:pt x="735" y="3154"/>
                  </a:lnTo>
                  <a:lnTo>
                    <a:pt x="735" y="3159"/>
                  </a:lnTo>
                  <a:lnTo>
                    <a:pt x="735" y="3159"/>
                  </a:lnTo>
                  <a:lnTo>
                    <a:pt x="725" y="3164"/>
                  </a:lnTo>
                  <a:lnTo>
                    <a:pt x="720" y="3164"/>
                  </a:lnTo>
                  <a:lnTo>
                    <a:pt x="715" y="3164"/>
                  </a:lnTo>
                  <a:lnTo>
                    <a:pt x="715" y="3159"/>
                  </a:lnTo>
                  <a:lnTo>
                    <a:pt x="709" y="3159"/>
                  </a:lnTo>
                  <a:lnTo>
                    <a:pt x="709" y="3164"/>
                  </a:lnTo>
                  <a:lnTo>
                    <a:pt x="699" y="3154"/>
                  </a:lnTo>
                  <a:lnTo>
                    <a:pt x="689" y="3144"/>
                  </a:lnTo>
                  <a:lnTo>
                    <a:pt x="679" y="3129"/>
                  </a:lnTo>
                  <a:lnTo>
                    <a:pt x="674" y="3129"/>
                  </a:lnTo>
                  <a:lnTo>
                    <a:pt x="674" y="3129"/>
                  </a:lnTo>
                  <a:lnTo>
                    <a:pt x="669" y="3129"/>
                  </a:lnTo>
                  <a:lnTo>
                    <a:pt x="669" y="3134"/>
                  </a:lnTo>
                  <a:lnTo>
                    <a:pt x="664" y="3134"/>
                  </a:lnTo>
                  <a:lnTo>
                    <a:pt x="664" y="3134"/>
                  </a:lnTo>
                  <a:lnTo>
                    <a:pt x="659" y="3134"/>
                  </a:lnTo>
                  <a:lnTo>
                    <a:pt x="659" y="3134"/>
                  </a:lnTo>
                  <a:lnTo>
                    <a:pt x="659" y="3134"/>
                  </a:lnTo>
                  <a:lnTo>
                    <a:pt x="654" y="3129"/>
                  </a:lnTo>
                  <a:lnTo>
                    <a:pt x="654" y="3129"/>
                  </a:lnTo>
                  <a:lnTo>
                    <a:pt x="654" y="3129"/>
                  </a:lnTo>
                  <a:lnTo>
                    <a:pt x="654" y="3124"/>
                  </a:lnTo>
                  <a:lnTo>
                    <a:pt x="649" y="3124"/>
                  </a:lnTo>
                  <a:lnTo>
                    <a:pt x="644" y="3119"/>
                  </a:lnTo>
                  <a:lnTo>
                    <a:pt x="649" y="3114"/>
                  </a:lnTo>
                  <a:lnTo>
                    <a:pt x="644" y="3114"/>
                  </a:lnTo>
                  <a:lnTo>
                    <a:pt x="639" y="3114"/>
                  </a:lnTo>
                  <a:lnTo>
                    <a:pt x="639" y="3109"/>
                  </a:lnTo>
                  <a:lnTo>
                    <a:pt x="633" y="3109"/>
                  </a:lnTo>
                  <a:lnTo>
                    <a:pt x="633" y="3104"/>
                  </a:lnTo>
                  <a:lnTo>
                    <a:pt x="633" y="3104"/>
                  </a:lnTo>
                  <a:lnTo>
                    <a:pt x="633" y="3098"/>
                  </a:lnTo>
                  <a:lnTo>
                    <a:pt x="633" y="3093"/>
                  </a:lnTo>
                  <a:lnTo>
                    <a:pt x="639" y="3088"/>
                  </a:lnTo>
                  <a:lnTo>
                    <a:pt x="639" y="3083"/>
                  </a:lnTo>
                  <a:lnTo>
                    <a:pt x="633" y="3088"/>
                  </a:lnTo>
                  <a:lnTo>
                    <a:pt x="633" y="3088"/>
                  </a:lnTo>
                  <a:lnTo>
                    <a:pt x="633" y="3083"/>
                  </a:lnTo>
                  <a:lnTo>
                    <a:pt x="628" y="3088"/>
                  </a:lnTo>
                  <a:lnTo>
                    <a:pt x="628" y="3088"/>
                  </a:lnTo>
                  <a:lnTo>
                    <a:pt x="628" y="3088"/>
                  </a:lnTo>
                  <a:lnTo>
                    <a:pt x="623" y="3088"/>
                  </a:lnTo>
                  <a:lnTo>
                    <a:pt x="623" y="3093"/>
                  </a:lnTo>
                  <a:lnTo>
                    <a:pt x="628" y="3093"/>
                  </a:lnTo>
                  <a:lnTo>
                    <a:pt x="628" y="3098"/>
                  </a:lnTo>
                  <a:lnTo>
                    <a:pt x="628" y="3098"/>
                  </a:lnTo>
                  <a:lnTo>
                    <a:pt x="623" y="3104"/>
                  </a:lnTo>
                  <a:lnTo>
                    <a:pt x="623" y="3104"/>
                  </a:lnTo>
                  <a:lnTo>
                    <a:pt x="613" y="3104"/>
                  </a:lnTo>
                  <a:lnTo>
                    <a:pt x="618" y="3109"/>
                  </a:lnTo>
                  <a:lnTo>
                    <a:pt x="628" y="3104"/>
                  </a:lnTo>
                  <a:lnTo>
                    <a:pt x="633" y="3109"/>
                  </a:lnTo>
                  <a:lnTo>
                    <a:pt x="623" y="3109"/>
                  </a:lnTo>
                  <a:lnTo>
                    <a:pt x="623" y="3114"/>
                  </a:lnTo>
                  <a:lnTo>
                    <a:pt x="628" y="3114"/>
                  </a:lnTo>
                  <a:lnTo>
                    <a:pt x="628" y="3114"/>
                  </a:lnTo>
                  <a:lnTo>
                    <a:pt x="628" y="3114"/>
                  </a:lnTo>
                  <a:lnTo>
                    <a:pt x="633" y="3114"/>
                  </a:lnTo>
                  <a:lnTo>
                    <a:pt x="633" y="3119"/>
                  </a:lnTo>
                  <a:lnTo>
                    <a:pt x="633" y="3119"/>
                  </a:lnTo>
                  <a:lnTo>
                    <a:pt x="628" y="3119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3" y="3124"/>
                  </a:lnTo>
                  <a:lnTo>
                    <a:pt x="623" y="3119"/>
                  </a:lnTo>
                  <a:lnTo>
                    <a:pt x="618" y="3114"/>
                  </a:lnTo>
                  <a:lnTo>
                    <a:pt x="603" y="3109"/>
                  </a:lnTo>
                  <a:lnTo>
                    <a:pt x="593" y="3109"/>
                  </a:lnTo>
                  <a:lnTo>
                    <a:pt x="578" y="3119"/>
                  </a:lnTo>
                  <a:lnTo>
                    <a:pt x="573" y="3119"/>
                  </a:lnTo>
                  <a:lnTo>
                    <a:pt x="542" y="3119"/>
                  </a:lnTo>
                  <a:lnTo>
                    <a:pt x="542" y="3124"/>
                  </a:lnTo>
                  <a:lnTo>
                    <a:pt x="537" y="3124"/>
                  </a:lnTo>
                  <a:lnTo>
                    <a:pt x="537" y="3124"/>
                  </a:lnTo>
                  <a:lnTo>
                    <a:pt x="537" y="3124"/>
                  </a:lnTo>
                  <a:lnTo>
                    <a:pt x="537" y="3114"/>
                  </a:lnTo>
                  <a:lnTo>
                    <a:pt x="532" y="3114"/>
                  </a:lnTo>
                  <a:lnTo>
                    <a:pt x="532" y="3114"/>
                  </a:lnTo>
                  <a:lnTo>
                    <a:pt x="532" y="3114"/>
                  </a:lnTo>
                  <a:lnTo>
                    <a:pt x="532" y="3119"/>
                  </a:lnTo>
                  <a:lnTo>
                    <a:pt x="527" y="3119"/>
                  </a:lnTo>
                  <a:lnTo>
                    <a:pt x="522" y="3119"/>
                  </a:lnTo>
                  <a:lnTo>
                    <a:pt x="522" y="3119"/>
                  </a:lnTo>
                  <a:lnTo>
                    <a:pt x="522" y="3124"/>
                  </a:lnTo>
                  <a:lnTo>
                    <a:pt x="522" y="3124"/>
                  </a:lnTo>
                  <a:lnTo>
                    <a:pt x="522" y="3129"/>
                  </a:lnTo>
                  <a:lnTo>
                    <a:pt x="517" y="3129"/>
                  </a:lnTo>
                  <a:lnTo>
                    <a:pt x="517" y="3129"/>
                  </a:lnTo>
                  <a:lnTo>
                    <a:pt x="517" y="3134"/>
                  </a:lnTo>
                  <a:lnTo>
                    <a:pt x="517" y="3134"/>
                  </a:lnTo>
                  <a:lnTo>
                    <a:pt x="517" y="3139"/>
                  </a:lnTo>
                  <a:lnTo>
                    <a:pt x="517" y="3139"/>
                  </a:lnTo>
                  <a:lnTo>
                    <a:pt x="512" y="3144"/>
                  </a:lnTo>
                  <a:lnTo>
                    <a:pt x="512" y="3144"/>
                  </a:lnTo>
                  <a:lnTo>
                    <a:pt x="512" y="3149"/>
                  </a:lnTo>
                  <a:lnTo>
                    <a:pt x="502" y="3144"/>
                  </a:lnTo>
                  <a:lnTo>
                    <a:pt x="497" y="3149"/>
                  </a:lnTo>
                  <a:lnTo>
                    <a:pt x="492" y="3149"/>
                  </a:lnTo>
                  <a:lnTo>
                    <a:pt x="492" y="3154"/>
                  </a:lnTo>
                  <a:lnTo>
                    <a:pt x="482" y="3154"/>
                  </a:lnTo>
                  <a:lnTo>
                    <a:pt x="477" y="3159"/>
                  </a:lnTo>
                  <a:lnTo>
                    <a:pt x="471" y="3169"/>
                  </a:lnTo>
                  <a:lnTo>
                    <a:pt x="466" y="3169"/>
                  </a:lnTo>
                  <a:lnTo>
                    <a:pt x="466" y="3154"/>
                  </a:lnTo>
                  <a:lnTo>
                    <a:pt x="466" y="3154"/>
                  </a:lnTo>
                  <a:lnTo>
                    <a:pt x="461" y="3154"/>
                  </a:lnTo>
                  <a:lnTo>
                    <a:pt x="461" y="3159"/>
                  </a:lnTo>
                  <a:lnTo>
                    <a:pt x="461" y="3159"/>
                  </a:lnTo>
                  <a:lnTo>
                    <a:pt x="456" y="3164"/>
                  </a:lnTo>
                  <a:lnTo>
                    <a:pt x="456" y="3164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56" y="3174"/>
                  </a:lnTo>
                  <a:lnTo>
                    <a:pt x="456" y="3174"/>
                  </a:lnTo>
                  <a:lnTo>
                    <a:pt x="456" y="3174"/>
                  </a:lnTo>
                  <a:lnTo>
                    <a:pt x="456" y="3179"/>
                  </a:lnTo>
                  <a:lnTo>
                    <a:pt x="451" y="3179"/>
                  </a:lnTo>
                  <a:lnTo>
                    <a:pt x="451" y="3179"/>
                  </a:lnTo>
                  <a:lnTo>
                    <a:pt x="446" y="3185"/>
                  </a:lnTo>
                  <a:lnTo>
                    <a:pt x="446" y="3185"/>
                  </a:lnTo>
                  <a:lnTo>
                    <a:pt x="451" y="3185"/>
                  </a:lnTo>
                  <a:lnTo>
                    <a:pt x="451" y="3185"/>
                  </a:lnTo>
                  <a:lnTo>
                    <a:pt x="451" y="3185"/>
                  </a:lnTo>
                  <a:lnTo>
                    <a:pt x="456" y="3185"/>
                  </a:lnTo>
                  <a:lnTo>
                    <a:pt x="456" y="3185"/>
                  </a:lnTo>
                  <a:lnTo>
                    <a:pt x="456" y="3190"/>
                  </a:lnTo>
                  <a:lnTo>
                    <a:pt x="456" y="3195"/>
                  </a:lnTo>
                  <a:lnTo>
                    <a:pt x="456" y="3195"/>
                  </a:lnTo>
                  <a:lnTo>
                    <a:pt x="456" y="3195"/>
                  </a:lnTo>
                  <a:lnTo>
                    <a:pt x="456" y="3200"/>
                  </a:lnTo>
                  <a:lnTo>
                    <a:pt x="446" y="3210"/>
                  </a:lnTo>
                  <a:lnTo>
                    <a:pt x="446" y="3210"/>
                  </a:lnTo>
                  <a:lnTo>
                    <a:pt x="441" y="3210"/>
                  </a:lnTo>
                  <a:lnTo>
                    <a:pt x="441" y="3210"/>
                  </a:lnTo>
                  <a:lnTo>
                    <a:pt x="441" y="3210"/>
                  </a:lnTo>
                  <a:lnTo>
                    <a:pt x="431" y="3215"/>
                  </a:lnTo>
                  <a:lnTo>
                    <a:pt x="431" y="3225"/>
                  </a:lnTo>
                  <a:lnTo>
                    <a:pt x="431" y="3225"/>
                  </a:lnTo>
                  <a:lnTo>
                    <a:pt x="426" y="3225"/>
                  </a:lnTo>
                  <a:lnTo>
                    <a:pt x="426" y="3220"/>
                  </a:lnTo>
                  <a:lnTo>
                    <a:pt x="421" y="3215"/>
                  </a:lnTo>
                  <a:lnTo>
                    <a:pt x="421" y="3215"/>
                  </a:lnTo>
                  <a:lnTo>
                    <a:pt x="421" y="3210"/>
                  </a:lnTo>
                  <a:lnTo>
                    <a:pt x="421" y="3210"/>
                  </a:lnTo>
                  <a:lnTo>
                    <a:pt x="421" y="3205"/>
                  </a:lnTo>
                  <a:lnTo>
                    <a:pt x="421" y="3205"/>
                  </a:lnTo>
                  <a:lnTo>
                    <a:pt x="416" y="3200"/>
                  </a:lnTo>
                  <a:lnTo>
                    <a:pt x="411" y="3190"/>
                  </a:lnTo>
                  <a:lnTo>
                    <a:pt x="411" y="3185"/>
                  </a:lnTo>
                  <a:lnTo>
                    <a:pt x="406" y="3185"/>
                  </a:lnTo>
                  <a:lnTo>
                    <a:pt x="395" y="3179"/>
                  </a:lnTo>
                  <a:lnTo>
                    <a:pt x="385" y="3174"/>
                  </a:lnTo>
                  <a:lnTo>
                    <a:pt x="380" y="3169"/>
                  </a:lnTo>
                  <a:lnTo>
                    <a:pt x="375" y="3169"/>
                  </a:lnTo>
                  <a:lnTo>
                    <a:pt x="375" y="3169"/>
                  </a:lnTo>
                  <a:lnTo>
                    <a:pt x="370" y="3169"/>
                  </a:lnTo>
                  <a:lnTo>
                    <a:pt x="365" y="3174"/>
                  </a:lnTo>
                  <a:lnTo>
                    <a:pt x="365" y="3179"/>
                  </a:lnTo>
                  <a:lnTo>
                    <a:pt x="365" y="3185"/>
                  </a:lnTo>
                  <a:lnTo>
                    <a:pt x="360" y="3185"/>
                  </a:lnTo>
                  <a:lnTo>
                    <a:pt x="360" y="3190"/>
                  </a:lnTo>
                  <a:lnTo>
                    <a:pt x="355" y="3190"/>
                  </a:lnTo>
                  <a:lnTo>
                    <a:pt x="350" y="3195"/>
                  </a:lnTo>
                  <a:lnTo>
                    <a:pt x="340" y="3195"/>
                  </a:lnTo>
                  <a:lnTo>
                    <a:pt x="330" y="3190"/>
                  </a:lnTo>
                  <a:lnTo>
                    <a:pt x="330" y="3179"/>
                  </a:lnTo>
                  <a:lnTo>
                    <a:pt x="330" y="3179"/>
                  </a:lnTo>
                  <a:lnTo>
                    <a:pt x="335" y="3179"/>
                  </a:lnTo>
                  <a:lnTo>
                    <a:pt x="335" y="3179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69"/>
                  </a:lnTo>
                  <a:lnTo>
                    <a:pt x="330" y="3164"/>
                  </a:lnTo>
                  <a:lnTo>
                    <a:pt x="335" y="3164"/>
                  </a:lnTo>
                  <a:lnTo>
                    <a:pt x="335" y="3164"/>
                  </a:lnTo>
                  <a:lnTo>
                    <a:pt x="340" y="3159"/>
                  </a:lnTo>
                  <a:lnTo>
                    <a:pt x="340" y="3154"/>
                  </a:lnTo>
                  <a:lnTo>
                    <a:pt x="345" y="3154"/>
                  </a:lnTo>
                  <a:lnTo>
                    <a:pt x="360" y="3149"/>
                  </a:lnTo>
                  <a:lnTo>
                    <a:pt x="365" y="3144"/>
                  </a:lnTo>
                  <a:lnTo>
                    <a:pt x="370" y="3144"/>
                  </a:lnTo>
                  <a:lnTo>
                    <a:pt x="375" y="3144"/>
                  </a:lnTo>
                  <a:lnTo>
                    <a:pt x="380" y="3149"/>
                  </a:lnTo>
                  <a:lnTo>
                    <a:pt x="385" y="3149"/>
                  </a:lnTo>
                  <a:lnTo>
                    <a:pt x="390" y="3149"/>
                  </a:lnTo>
                  <a:lnTo>
                    <a:pt x="395" y="3144"/>
                  </a:lnTo>
                  <a:lnTo>
                    <a:pt x="395" y="3139"/>
                  </a:lnTo>
                  <a:lnTo>
                    <a:pt x="395" y="3139"/>
                  </a:lnTo>
                  <a:lnTo>
                    <a:pt x="395" y="3139"/>
                  </a:lnTo>
                  <a:lnTo>
                    <a:pt x="406" y="3139"/>
                  </a:lnTo>
                  <a:lnTo>
                    <a:pt x="411" y="3134"/>
                  </a:lnTo>
                  <a:lnTo>
                    <a:pt x="436" y="3114"/>
                  </a:lnTo>
                  <a:lnTo>
                    <a:pt x="441" y="3109"/>
                  </a:lnTo>
                  <a:lnTo>
                    <a:pt x="446" y="3109"/>
                  </a:lnTo>
                  <a:lnTo>
                    <a:pt x="446" y="3104"/>
                  </a:lnTo>
                  <a:lnTo>
                    <a:pt x="446" y="3104"/>
                  </a:lnTo>
                  <a:lnTo>
                    <a:pt x="446" y="3098"/>
                  </a:lnTo>
                  <a:lnTo>
                    <a:pt x="446" y="3093"/>
                  </a:lnTo>
                  <a:lnTo>
                    <a:pt x="446" y="3088"/>
                  </a:lnTo>
                  <a:lnTo>
                    <a:pt x="451" y="3088"/>
                  </a:lnTo>
                  <a:lnTo>
                    <a:pt x="451" y="3088"/>
                  </a:lnTo>
                  <a:lnTo>
                    <a:pt x="466" y="3083"/>
                  </a:lnTo>
                  <a:lnTo>
                    <a:pt x="466" y="3083"/>
                  </a:lnTo>
                  <a:lnTo>
                    <a:pt x="471" y="3078"/>
                  </a:lnTo>
                  <a:lnTo>
                    <a:pt x="471" y="3068"/>
                  </a:lnTo>
                  <a:lnTo>
                    <a:pt x="471" y="3063"/>
                  </a:lnTo>
                  <a:lnTo>
                    <a:pt x="471" y="3058"/>
                  </a:lnTo>
                  <a:lnTo>
                    <a:pt x="477" y="3053"/>
                  </a:lnTo>
                  <a:lnTo>
                    <a:pt x="482" y="3048"/>
                  </a:lnTo>
                  <a:lnTo>
                    <a:pt x="482" y="3048"/>
                  </a:lnTo>
                  <a:lnTo>
                    <a:pt x="487" y="3048"/>
                  </a:lnTo>
                  <a:lnTo>
                    <a:pt x="487" y="3048"/>
                  </a:lnTo>
                  <a:lnTo>
                    <a:pt x="487" y="3043"/>
                  </a:lnTo>
                  <a:lnTo>
                    <a:pt x="492" y="3048"/>
                  </a:lnTo>
                  <a:lnTo>
                    <a:pt x="492" y="3048"/>
                  </a:lnTo>
                  <a:lnTo>
                    <a:pt x="492" y="3053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7" y="3058"/>
                  </a:lnTo>
                  <a:lnTo>
                    <a:pt x="507" y="3058"/>
                  </a:lnTo>
                  <a:lnTo>
                    <a:pt x="507" y="3063"/>
                  </a:lnTo>
                  <a:lnTo>
                    <a:pt x="507" y="3058"/>
                  </a:lnTo>
                  <a:lnTo>
                    <a:pt x="502" y="3053"/>
                  </a:lnTo>
                  <a:lnTo>
                    <a:pt x="497" y="3053"/>
                  </a:lnTo>
                  <a:lnTo>
                    <a:pt x="492" y="3048"/>
                  </a:lnTo>
                  <a:lnTo>
                    <a:pt x="497" y="3043"/>
                  </a:lnTo>
                  <a:lnTo>
                    <a:pt x="497" y="3043"/>
                  </a:lnTo>
                  <a:lnTo>
                    <a:pt x="497" y="3038"/>
                  </a:lnTo>
                  <a:lnTo>
                    <a:pt x="497" y="3038"/>
                  </a:lnTo>
                  <a:lnTo>
                    <a:pt x="502" y="3038"/>
                  </a:lnTo>
                  <a:lnTo>
                    <a:pt x="512" y="3038"/>
                  </a:lnTo>
                  <a:lnTo>
                    <a:pt x="522" y="3038"/>
                  </a:lnTo>
                  <a:lnTo>
                    <a:pt x="522" y="3033"/>
                  </a:lnTo>
                  <a:lnTo>
                    <a:pt x="527" y="3028"/>
                  </a:lnTo>
                  <a:lnTo>
                    <a:pt x="527" y="3023"/>
                  </a:lnTo>
                  <a:lnTo>
                    <a:pt x="527" y="3017"/>
                  </a:lnTo>
                  <a:lnTo>
                    <a:pt x="527" y="3012"/>
                  </a:lnTo>
                  <a:lnTo>
                    <a:pt x="532" y="3012"/>
                  </a:lnTo>
                  <a:lnTo>
                    <a:pt x="532" y="3012"/>
                  </a:lnTo>
                  <a:lnTo>
                    <a:pt x="547" y="3002"/>
                  </a:lnTo>
                  <a:lnTo>
                    <a:pt x="552" y="2997"/>
                  </a:lnTo>
                  <a:lnTo>
                    <a:pt x="552" y="2992"/>
                  </a:lnTo>
                  <a:lnTo>
                    <a:pt x="558" y="2992"/>
                  </a:lnTo>
                  <a:lnTo>
                    <a:pt x="563" y="2987"/>
                  </a:lnTo>
                  <a:lnTo>
                    <a:pt x="573" y="2977"/>
                  </a:lnTo>
                  <a:lnTo>
                    <a:pt x="573" y="2947"/>
                  </a:lnTo>
                  <a:lnTo>
                    <a:pt x="573" y="2936"/>
                  </a:lnTo>
                  <a:lnTo>
                    <a:pt x="578" y="2931"/>
                  </a:lnTo>
                  <a:lnTo>
                    <a:pt x="578" y="2926"/>
                  </a:lnTo>
                  <a:lnTo>
                    <a:pt x="578" y="2921"/>
                  </a:lnTo>
                  <a:lnTo>
                    <a:pt x="578" y="2921"/>
                  </a:lnTo>
                  <a:lnTo>
                    <a:pt x="578" y="2916"/>
                  </a:lnTo>
                  <a:lnTo>
                    <a:pt x="578" y="2911"/>
                  </a:lnTo>
                  <a:lnTo>
                    <a:pt x="598" y="2916"/>
                  </a:lnTo>
                  <a:lnTo>
                    <a:pt x="598" y="2916"/>
                  </a:lnTo>
                  <a:lnTo>
                    <a:pt x="603" y="2916"/>
                  </a:lnTo>
                  <a:lnTo>
                    <a:pt x="603" y="2916"/>
                  </a:lnTo>
                  <a:lnTo>
                    <a:pt x="613" y="2921"/>
                  </a:lnTo>
                  <a:lnTo>
                    <a:pt x="618" y="2921"/>
                  </a:lnTo>
                  <a:lnTo>
                    <a:pt x="623" y="2916"/>
                  </a:lnTo>
                  <a:lnTo>
                    <a:pt x="633" y="2906"/>
                  </a:lnTo>
                  <a:lnTo>
                    <a:pt x="639" y="2901"/>
                  </a:lnTo>
                  <a:lnTo>
                    <a:pt x="639" y="2901"/>
                  </a:lnTo>
                  <a:lnTo>
                    <a:pt x="639" y="2901"/>
                  </a:lnTo>
                  <a:lnTo>
                    <a:pt x="639" y="2896"/>
                  </a:lnTo>
                  <a:lnTo>
                    <a:pt x="639" y="2896"/>
                  </a:lnTo>
                  <a:lnTo>
                    <a:pt x="639" y="2886"/>
                  </a:lnTo>
                  <a:lnTo>
                    <a:pt x="639" y="2886"/>
                  </a:lnTo>
                  <a:lnTo>
                    <a:pt x="639" y="2881"/>
                  </a:lnTo>
                  <a:lnTo>
                    <a:pt x="633" y="2876"/>
                  </a:lnTo>
                  <a:lnTo>
                    <a:pt x="633" y="2876"/>
                  </a:lnTo>
                  <a:lnTo>
                    <a:pt x="639" y="2876"/>
                  </a:lnTo>
                  <a:lnTo>
                    <a:pt x="639" y="2876"/>
                  </a:lnTo>
                  <a:lnTo>
                    <a:pt x="644" y="2871"/>
                  </a:lnTo>
                  <a:lnTo>
                    <a:pt x="644" y="2871"/>
                  </a:lnTo>
                  <a:lnTo>
                    <a:pt x="639" y="2866"/>
                  </a:lnTo>
                  <a:lnTo>
                    <a:pt x="639" y="2866"/>
                  </a:lnTo>
                  <a:lnTo>
                    <a:pt x="639" y="2861"/>
                  </a:lnTo>
                  <a:lnTo>
                    <a:pt x="654" y="2855"/>
                  </a:lnTo>
                  <a:lnTo>
                    <a:pt x="689" y="2855"/>
                  </a:lnTo>
                  <a:lnTo>
                    <a:pt x="694" y="2855"/>
                  </a:lnTo>
                  <a:lnTo>
                    <a:pt x="699" y="2850"/>
                  </a:lnTo>
                  <a:lnTo>
                    <a:pt x="715" y="2855"/>
                  </a:lnTo>
                  <a:lnTo>
                    <a:pt x="720" y="2850"/>
                  </a:lnTo>
                  <a:lnTo>
                    <a:pt x="725" y="2850"/>
                  </a:lnTo>
                  <a:lnTo>
                    <a:pt x="730" y="2850"/>
                  </a:lnTo>
                  <a:lnTo>
                    <a:pt x="750" y="2855"/>
                  </a:lnTo>
                  <a:lnTo>
                    <a:pt x="765" y="2855"/>
                  </a:lnTo>
                  <a:lnTo>
                    <a:pt x="790" y="2866"/>
                  </a:lnTo>
                  <a:lnTo>
                    <a:pt x="796" y="2871"/>
                  </a:lnTo>
                  <a:lnTo>
                    <a:pt x="801" y="2871"/>
                  </a:lnTo>
                  <a:lnTo>
                    <a:pt x="821" y="2871"/>
                  </a:lnTo>
                  <a:lnTo>
                    <a:pt x="836" y="2866"/>
                  </a:lnTo>
                  <a:lnTo>
                    <a:pt x="841" y="2866"/>
                  </a:lnTo>
                  <a:lnTo>
                    <a:pt x="856" y="2871"/>
                  </a:lnTo>
                  <a:lnTo>
                    <a:pt x="861" y="2866"/>
                  </a:lnTo>
                  <a:lnTo>
                    <a:pt x="866" y="2866"/>
                  </a:lnTo>
                  <a:lnTo>
                    <a:pt x="872" y="2866"/>
                  </a:lnTo>
                  <a:lnTo>
                    <a:pt x="866" y="2871"/>
                  </a:lnTo>
                  <a:lnTo>
                    <a:pt x="866" y="2871"/>
                  </a:lnTo>
                  <a:lnTo>
                    <a:pt x="872" y="2866"/>
                  </a:lnTo>
                  <a:lnTo>
                    <a:pt x="872" y="2866"/>
                  </a:lnTo>
                  <a:lnTo>
                    <a:pt x="872" y="2861"/>
                  </a:lnTo>
                  <a:lnTo>
                    <a:pt x="872" y="2861"/>
                  </a:lnTo>
                  <a:lnTo>
                    <a:pt x="872" y="2855"/>
                  </a:lnTo>
                  <a:lnTo>
                    <a:pt x="872" y="2855"/>
                  </a:lnTo>
                  <a:lnTo>
                    <a:pt x="872" y="2840"/>
                  </a:lnTo>
                  <a:lnTo>
                    <a:pt x="872" y="2835"/>
                  </a:lnTo>
                  <a:lnTo>
                    <a:pt x="872" y="2835"/>
                  </a:lnTo>
                  <a:lnTo>
                    <a:pt x="877" y="2835"/>
                  </a:lnTo>
                  <a:lnTo>
                    <a:pt x="877" y="2835"/>
                  </a:lnTo>
                  <a:lnTo>
                    <a:pt x="877" y="2830"/>
                  </a:lnTo>
                  <a:lnTo>
                    <a:pt x="877" y="2825"/>
                  </a:lnTo>
                  <a:lnTo>
                    <a:pt x="877" y="2825"/>
                  </a:lnTo>
                  <a:lnTo>
                    <a:pt x="882" y="2820"/>
                  </a:lnTo>
                  <a:lnTo>
                    <a:pt x="882" y="2820"/>
                  </a:lnTo>
                  <a:lnTo>
                    <a:pt x="882" y="2815"/>
                  </a:lnTo>
                  <a:lnTo>
                    <a:pt x="887" y="2810"/>
                  </a:lnTo>
                  <a:lnTo>
                    <a:pt x="892" y="2810"/>
                  </a:lnTo>
                  <a:lnTo>
                    <a:pt x="897" y="2805"/>
                  </a:lnTo>
                  <a:lnTo>
                    <a:pt x="912" y="2790"/>
                  </a:lnTo>
                  <a:lnTo>
                    <a:pt x="917" y="2785"/>
                  </a:lnTo>
                  <a:lnTo>
                    <a:pt x="917" y="2785"/>
                  </a:lnTo>
                  <a:lnTo>
                    <a:pt x="922" y="2785"/>
                  </a:lnTo>
                  <a:lnTo>
                    <a:pt x="927" y="2785"/>
                  </a:lnTo>
                  <a:lnTo>
                    <a:pt x="932" y="2780"/>
                  </a:lnTo>
                  <a:lnTo>
                    <a:pt x="932" y="2780"/>
                  </a:lnTo>
                  <a:lnTo>
                    <a:pt x="953" y="2749"/>
                  </a:lnTo>
                  <a:lnTo>
                    <a:pt x="953" y="2749"/>
                  </a:lnTo>
                  <a:lnTo>
                    <a:pt x="958" y="2749"/>
                  </a:lnTo>
                  <a:lnTo>
                    <a:pt x="958" y="2744"/>
                  </a:lnTo>
                  <a:lnTo>
                    <a:pt x="958" y="2744"/>
                  </a:lnTo>
                  <a:lnTo>
                    <a:pt x="958" y="2739"/>
                  </a:lnTo>
                  <a:lnTo>
                    <a:pt x="958" y="2739"/>
                  </a:lnTo>
                  <a:lnTo>
                    <a:pt x="963" y="2734"/>
                  </a:lnTo>
                  <a:lnTo>
                    <a:pt x="963" y="2734"/>
                  </a:lnTo>
                  <a:lnTo>
                    <a:pt x="973" y="2724"/>
                  </a:lnTo>
                  <a:lnTo>
                    <a:pt x="983" y="2714"/>
                  </a:lnTo>
                  <a:lnTo>
                    <a:pt x="983" y="2714"/>
                  </a:lnTo>
                  <a:lnTo>
                    <a:pt x="993" y="2709"/>
                  </a:lnTo>
                  <a:lnTo>
                    <a:pt x="993" y="2709"/>
                  </a:lnTo>
                  <a:lnTo>
                    <a:pt x="998" y="2704"/>
                  </a:lnTo>
                  <a:lnTo>
                    <a:pt x="998" y="2699"/>
                  </a:lnTo>
                  <a:lnTo>
                    <a:pt x="993" y="2699"/>
                  </a:lnTo>
                  <a:lnTo>
                    <a:pt x="993" y="2704"/>
                  </a:lnTo>
                  <a:lnTo>
                    <a:pt x="988" y="2709"/>
                  </a:lnTo>
                  <a:lnTo>
                    <a:pt x="983" y="2709"/>
                  </a:lnTo>
                  <a:lnTo>
                    <a:pt x="983" y="2709"/>
                  </a:lnTo>
                  <a:lnTo>
                    <a:pt x="978" y="2709"/>
                  </a:lnTo>
                  <a:lnTo>
                    <a:pt x="973" y="2714"/>
                  </a:lnTo>
                  <a:lnTo>
                    <a:pt x="973" y="2719"/>
                  </a:lnTo>
                  <a:lnTo>
                    <a:pt x="968" y="2719"/>
                  </a:lnTo>
                  <a:lnTo>
                    <a:pt x="958" y="2729"/>
                  </a:lnTo>
                  <a:lnTo>
                    <a:pt x="958" y="2729"/>
                  </a:lnTo>
                  <a:lnTo>
                    <a:pt x="953" y="2734"/>
                  </a:lnTo>
                  <a:lnTo>
                    <a:pt x="942" y="2744"/>
                  </a:lnTo>
                  <a:lnTo>
                    <a:pt x="937" y="2754"/>
                  </a:lnTo>
                  <a:lnTo>
                    <a:pt x="932" y="2754"/>
                  </a:lnTo>
                  <a:lnTo>
                    <a:pt x="922" y="2759"/>
                  </a:lnTo>
                  <a:lnTo>
                    <a:pt x="912" y="2764"/>
                  </a:lnTo>
                  <a:lnTo>
                    <a:pt x="902" y="2764"/>
                  </a:lnTo>
                  <a:lnTo>
                    <a:pt x="887" y="2769"/>
                  </a:lnTo>
                  <a:lnTo>
                    <a:pt x="887" y="2764"/>
                  </a:lnTo>
                  <a:lnTo>
                    <a:pt x="887" y="2764"/>
                  </a:lnTo>
                  <a:lnTo>
                    <a:pt x="882" y="2759"/>
                  </a:lnTo>
                  <a:lnTo>
                    <a:pt x="882" y="2759"/>
                  </a:lnTo>
                  <a:lnTo>
                    <a:pt x="882" y="2764"/>
                  </a:lnTo>
                  <a:lnTo>
                    <a:pt x="877" y="2769"/>
                  </a:lnTo>
                  <a:lnTo>
                    <a:pt x="877" y="2769"/>
                  </a:lnTo>
                  <a:lnTo>
                    <a:pt x="861" y="2774"/>
                  </a:lnTo>
                  <a:lnTo>
                    <a:pt x="861" y="2780"/>
                  </a:lnTo>
                  <a:lnTo>
                    <a:pt x="856" y="2780"/>
                  </a:lnTo>
                  <a:lnTo>
                    <a:pt x="851" y="2785"/>
                  </a:lnTo>
                  <a:lnTo>
                    <a:pt x="851" y="2785"/>
                  </a:lnTo>
                  <a:lnTo>
                    <a:pt x="851" y="2790"/>
                  </a:lnTo>
                  <a:lnTo>
                    <a:pt x="851" y="2790"/>
                  </a:lnTo>
                  <a:lnTo>
                    <a:pt x="846" y="2790"/>
                  </a:lnTo>
                  <a:lnTo>
                    <a:pt x="846" y="2790"/>
                  </a:lnTo>
                  <a:lnTo>
                    <a:pt x="841" y="2795"/>
                  </a:lnTo>
                  <a:lnTo>
                    <a:pt x="846" y="2800"/>
                  </a:lnTo>
                  <a:lnTo>
                    <a:pt x="846" y="2805"/>
                  </a:lnTo>
                  <a:lnTo>
                    <a:pt x="841" y="2810"/>
                  </a:lnTo>
                  <a:lnTo>
                    <a:pt x="836" y="2810"/>
                  </a:lnTo>
                  <a:lnTo>
                    <a:pt x="836" y="2810"/>
                  </a:lnTo>
                  <a:lnTo>
                    <a:pt x="821" y="2815"/>
                  </a:lnTo>
                  <a:lnTo>
                    <a:pt x="775" y="2805"/>
                  </a:lnTo>
                  <a:lnTo>
                    <a:pt x="770" y="2805"/>
                  </a:lnTo>
                  <a:lnTo>
                    <a:pt x="760" y="2790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45" y="2785"/>
                  </a:lnTo>
                  <a:lnTo>
                    <a:pt x="740" y="2780"/>
                  </a:lnTo>
                  <a:lnTo>
                    <a:pt x="735" y="2774"/>
                  </a:lnTo>
                  <a:lnTo>
                    <a:pt x="735" y="2774"/>
                  </a:lnTo>
                  <a:lnTo>
                    <a:pt x="735" y="2774"/>
                  </a:lnTo>
                  <a:lnTo>
                    <a:pt x="735" y="2769"/>
                  </a:lnTo>
                  <a:lnTo>
                    <a:pt x="735" y="2769"/>
                  </a:lnTo>
                  <a:lnTo>
                    <a:pt x="735" y="2769"/>
                  </a:lnTo>
                  <a:lnTo>
                    <a:pt x="735" y="2764"/>
                  </a:lnTo>
                  <a:lnTo>
                    <a:pt x="735" y="2759"/>
                  </a:lnTo>
                  <a:lnTo>
                    <a:pt x="730" y="2754"/>
                  </a:lnTo>
                  <a:lnTo>
                    <a:pt x="730" y="2749"/>
                  </a:lnTo>
                  <a:lnTo>
                    <a:pt x="730" y="2749"/>
                  </a:lnTo>
                  <a:lnTo>
                    <a:pt x="725" y="2744"/>
                  </a:lnTo>
                  <a:lnTo>
                    <a:pt x="725" y="2744"/>
                  </a:lnTo>
                  <a:lnTo>
                    <a:pt x="720" y="2739"/>
                  </a:lnTo>
                  <a:lnTo>
                    <a:pt x="720" y="2734"/>
                  </a:lnTo>
                  <a:lnTo>
                    <a:pt x="715" y="2734"/>
                  </a:lnTo>
                  <a:lnTo>
                    <a:pt x="694" y="2739"/>
                  </a:lnTo>
                  <a:lnTo>
                    <a:pt x="694" y="2739"/>
                  </a:lnTo>
                  <a:lnTo>
                    <a:pt x="689" y="2739"/>
                  </a:lnTo>
                  <a:lnTo>
                    <a:pt x="689" y="2739"/>
                  </a:lnTo>
                  <a:lnTo>
                    <a:pt x="689" y="2744"/>
                  </a:lnTo>
                  <a:lnTo>
                    <a:pt x="689" y="2749"/>
                  </a:lnTo>
                  <a:lnTo>
                    <a:pt x="694" y="2749"/>
                  </a:lnTo>
                  <a:lnTo>
                    <a:pt x="69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69" y="2749"/>
                  </a:lnTo>
                  <a:lnTo>
                    <a:pt x="664" y="2749"/>
                  </a:lnTo>
                  <a:lnTo>
                    <a:pt x="664" y="2749"/>
                  </a:lnTo>
                  <a:lnTo>
                    <a:pt x="664" y="2754"/>
                  </a:lnTo>
                  <a:lnTo>
                    <a:pt x="659" y="2754"/>
                  </a:lnTo>
                  <a:lnTo>
                    <a:pt x="659" y="2759"/>
                  </a:lnTo>
                  <a:lnTo>
                    <a:pt x="654" y="2754"/>
                  </a:lnTo>
                  <a:lnTo>
                    <a:pt x="654" y="2754"/>
                  </a:lnTo>
                  <a:lnTo>
                    <a:pt x="649" y="2754"/>
                  </a:lnTo>
                  <a:lnTo>
                    <a:pt x="649" y="2759"/>
                  </a:lnTo>
                  <a:lnTo>
                    <a:pt x="649" y="2759"/>
                  </a:lnTo>
                  <a:lnTo>
                    <a:pt x="639" y="2754"/>
                  </a:lnTo>
                  <a:lnTo>
                    <a:pt x="633" y="2754"/>
                  </a:lnTo>
                  <a:lnTo>
                    <a:pt x="633" y="2749"/>
                  </a:lnTo>
                  <a:lnTo>
                    <a:pt x="633" y="2749"/>
                  </a:lnTo>
                  <a:lnTo>
                    <a:pt x="633" y="2749"/>
                  </a:lnTo>
                  <a:lnTo>
                    <a:pt x="639" y="2744"/>
                  </a:lnTo>
                  <a:lnTo>
                    <a:pt x="633" y="2744"/>
                  </a:lnTo>
                  <a:lnTo>
                    <a:pt x="633" y="2739"/>
                  </a:lnTo>
                  <a:lnTo>
                    <a:pt x="633" y="2734"/>
                  </a:lnTo>
                  <a:lnTo>
                    <a:pt x="644" y="2734"/>
                  </a:lnTo>
                  <a:lnTo>
                    <a:pt x="644" y="2729"/>
                  </a:lnTo>
                  <a:lnTo>
                    <a:pt x="644" y="2729"/>
                  </a:lnTo>
                  <a:lnTo>
                    <a:pt x="644" y="2724"/>
                  </a:lnTo>
                  <a:lnTo>
                    <a:pt x="649" y="2729"/>
                  </a:lnTo>
                  <a:lnTo>
                    <a:pt x="644" y="2729"/>
                  </a:lnTo>
                  <a:lnTo>
                    <a:pt x="644" y="2729"/>
                  </a:lnTo>
                  <a:lnTo>
                    <a:pt x="649" y="2729"/>
                  </a:lnTo>
                  <a:lnTo>
                    <a:pt x="649" y="2734"/>
                  </a:lnTo>
                  <a:lnTo>
                    <a:pt x="654" y="2729"/>
                  </a:lnTo>
                  <a:lnTo>
                    <a:pt x="664" y="2729"/>
                  </a:lnTo>
                  <a:lnTo>
                    <a:pt x="674" y="2729"/>
                  </a:lnTo>
                  <a:lnTo>
                    <a:pt x="679" y="2724"/>
                  </a:lnTo>
                  <a:lnTo>
                    <a:pt x="679" y="2719"/>
                  </a:lnTo>
                  <a:lnTo>
                    <a:pt x="679" y="2719"/>
                  </a:lnTo>
                  <a:lnTo>
                    <a:pt x="674" y="2719"/>
                  </a:lnTo>
                  <a:lnTo>
                    <a:pt x="674" y="2719"/>
                  </a:lnTo>
                  <a:lnTo>
                    <a:pt x="674" y="2719"/>
                  </a:lnTo>
                  <a:lnTo>
                    <a:pt x="669" y="2719"/>
                  </a:lnTo>
                  <a:lnTo>
                    <a:pt x="664" y="2719"/>
                  </a:lnTo>
                  <a:lnTo>
                    <a:pt x="654" y="2714"/>
                  </a:lnTo>
                  <a:lnTo>
                    <a:pt x="649" y="2714"/>
                  </a:lnTo>
                  <a:lnTo>
                    <a:pt x="633" y="2719"/>
                  </a:lnTo>
                  <a:lnTo>
                    <a:pt x="633" y="2714"/>
                  </a:lnTo>
                  <a:lnTo>
                    <a:pt x="628" y="2709"/>
                  </a:lnTo>
                  <a:lnTo>
                    <a:pt x="623" y="2704"/>
                  </a:lnTo>
                  <a:lnTo>
                    <a:pt x="618" y="2699"/>
                  </a:lnTo>
                  <a:lnTo>
                    <a:pt x="628" y="2699"/>
                  </a:lnTo>
                  <a:lnTo>
                    <a:pt x="628" y="2699"/>
                  </a:lnTo>
                  <a:lnTo>
                    <a:pt x="633" y="2699"/>
                  </a:lnTo>
                  <a:lnTo>
                    <a:pt x="628" y="2699"/>
                  </a:lnTo>
                  <a:lnTo>
                    <a:pt x="628" y="2699"/>
                  </a:lnTo>
                  <a:lnTo>
                    <a:pt x="623" y="2693"/>
                  </a:lnTo>
                  <a:lnTo>
                    <a:pt x="623" y="2688"/>
                  </a:lnTo>
                  <a:lnTo>
                    <a:pt x="623" y="2688"/>
                  </a:lnTo>
                  <a:lnTo>
                    <a:pt x="623" y="2688"/>
                  </a:lnTo>
                  <a:lnTo>
                    <a:pt x="623" y="2683"/>
                  </a:lnTo>
                  <a:lnTo>
                    <a:pt x="623" y="2683"/>
                  </a:lnTo>
                  <a:lnTo>
                    <a:pt x="623" y="2678"/>
                  </a:lnTo>
                  <a:lnTo>
                    <a:pt x="623" y="2683"/>
                  </a:lnTo>
                  <a:lnTo>
                    <a:pt x="618" y="2683"/>
                  </a:lnTo>
                  <a:lnTo>
                    <a:pt x="618" y="2683"/>
                  </a:lnTo>
                  <a:lnTo>
                    <a:pt x="618" y="2688"/>
                  </a:lnTo>
                  <a:lnTo>
                    <a:pt x="618" y="2688"/>
                  </a:lnTo>
                  <a:lnTo>
                    <a:pt x="613" y="2688"/>
                  </a:lnTo>
                  <a:lnTo>
                    <a:pt x="613" y="2688"/>
                  </a:lnTo>
                  <a:lnTo>
                    <a:pt x="613" y="2683"/>
                  </a:lnTo>
                  <a:lnTo>
                    <a:pt x="608" y="2683"/>
                  </a:lnTo>
                  <a:lnTo>
                    <a:pt x="608" y="2688"/>
                  </a:lnTo>
                  <a:lnTo>
                    <a:pt x="608" y="2688"/>
                  </a:lnTo>
                  <a:lnTo>
                    <a:pt x="613" y="2693"/>
                  </a:lnTo>
                  <a:lnTo>
                    <a:pt x="603" y="2693"/>
                  </a:lnTo>
                  <a:lnTo>
                    <a:pt x="598" y="2693"/>
                  </a:lnTo>
                  <a:lnTo>
                    <a:pt x="583" y="2693"/>
                  </a:lnTo>
                  <a:lnTo>
                    <a:pt x="578" y="2693"/>
                  </a:lnTo>
                  <a:lnTo>
                    <a:pt x="568" y="2693"/>
                  </a:lnTo>
                  <a:lnTo>
                    <a:pt x="563" y="269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58" y="2709"/>
                  </a:lnTo>
                  <a:lnTo>
                    <a:pt x="558" y="2719"/>
                  </a:lnTo>
                  <a:lnTo>
                    <a:pt x="552" y="2719"/>
                  </a:lnTo>
                  <a:lnTo>
                    <a:pt x="552" y="2714"/>
                  </a:lnTo>
                  <a:lnTo>
                    <a:pt x="552" y="2719"/>
                  </a:lnTo>
                  <a:lnTo>
                    <a:pt x="547" y="2719"/>
                  </a:lnTo>
                  <a:lnTo>
                    <a:pt x="532" y="2719"/>
                  </a:lnTo>
                  <a:lnTo>
                    <a:pt x="527" y="2719"/>
                  </a:lnTo>
                  <a:lnTo>
                    <a:pt x="522" y="2719"/>
                  </a:lnTo>
                  <a:lnTo>
                    <a:pt x="522" y="2724"/>
                  </a:lnTo>
                  <a:lnTo>
                    <a:pt x="522" y="2724"/>
                  </a:lnTo>
                  <a:lnTo>
                    <a:pt x="517" y="2729"/>
                  </a:lnTo>
                  <a:lnTo>
                    <a:pt x="517" y="2729"/>
                  </a:lnTo>
                  <a:lnTo>
                    <a:pt x="512" y="2734"/>
                  </a:lnTo>
                  <a:lnTo>
                    <a:pt x="512" y="2734"/>
                  </a:lnTo>
                  <a:lnTo>
                    <a:pt x="512" y="2734"/>
                  </a:lnTo>
                  <a:lnTo>
                    <a:pt x="507" y="2729"/>
                  </a:lnTo>
                  <a:lnTo>
                    <a:pt x="497" y="2724"/>
                  </a:lnTo>
                  <a:lnTo>
                    <a:pt x="492" y="2724"/>
                  </a:lnTo>
                  <a:lnTo>
                    <a:pt x="492" y="2719"/>
                  </a:lnTo>
                  <a:lnTo>
                    <a:pt x="492" y="2714"/>
                  </a:lnTo>
                  <a:lnTo>
                    <a:pt x="482" y="2709"/>
                  </a:lnTo>
                  <a:lnTo>
                    <a:pt x="482" y="2704"/>
                  </a:lnTo>
                  <a:lnTo>
                    <a:pt x="482" y="2704"/>
                  </a:lnTo>
                  <a:lnTo>
                    <a:pt x="497" y="2709"/>
                  </a:lnTo>
                  <a:lnTo>
                    <a:pt x="497" y="2704"/>
                  </a:lnTo>
                  <a:lnTo>
                    <a:pt x="497" y="2704"/>
                  </a:lnTo>
                  <a:lnTo>
                    <a:pt x="492" y="2704"/>
                  </a:lnTo>
                  <a:lnTo>
                    <a:pt x="497" y="2704"/>
                  </a:lnTo>
                  <a:lnTo>
                    <a:pt x="502" y="2704"/>
                  </a:lnTo>
                  <a:lnTo>
                    <a:pt x="507" y="2704"/>
                  </a:lnTo>
                  <a:lnTo>
                    <a:pt x="507" y="2704"/>
                  </a:lnTo>
                  <a:lnTo>
                    <a:pt x="512" y="2704"/>
                  </a:lnTo>
                  <a:lnTo>
                    <a:pt x="522" y="2699"/>
                  </a:lnTo>
                  <a:lnTo>
                    <a:pt x="527" y="2699"/>
                  </a:lnTo>
                  <a:lnTo>
                    <a:pt x="527" y="2699"/>
                  </a:lnTo>
                  <a:lnTo>
                    <a:pt x="532" y="2699"/>
                  </a:lnTo>
                  <a:lnTo>
                    <a:pt x="532" y="2699"/>
                  </a:lnTo>
                  <a:lnTo>
                    <a:pt x="527" y="2688"/>
                  </a:lnTo>
                  <a:lnTo>
                    <a:pt x="527" y="2683"/>
                  </a:lnTo>
                  <a:lnTo>
                    <a:pt x="532" y="2678"/>
                  </a:lnTo>
                  <a:lnTo>
                    <a:pt x="537" y="2678"/>
                  </a:lnTo>
                  <a:lnTo>
                    <a:pt x="537" y="2673"/>
                  </a:lnTo>
                  <a:lnTo>
                    <a:pt x="537" y="2673"/>
                  </a:lnTo>
                  <a:lnTo>
                    <a:pt x="527" y="2678"/>
                  </a:lnTo>
                  <a:lnTo>
                    <a:pt x="517" y="2678"/>
                  </a:lnTo>
                  <a:lnTo>
                    <a:pt x="517" y="2678"/>
                  </a:lnTo>
                  <a:lnTo>
                    <a:pt x="522" y="2678"/>
                  </a:lnTo>
                  <a:lnTo>
                    <a:pt x="522" y="2678"/>
                  </a:lnTo>
                  <a:lnTo>
                    <a:pt x="522" y="2683"/>
                  </a:lnTo>
                  <a:lnTo>
                    <a:pt x="522" y="2688"/>
                  </a:lnTo>
                  <a:lnTo>
                    <a:pt x="522" y="2688"/>
                  </a:lnTo>
                  <a:lnTo>
                    <a:pt x="522" y="2693"/>
                  </a:lnTo>
                  <a:lnTo>
                    <a:pt x="522" y="2699"/>
                  </a:lnTo>
                  <a:lnTo>
                    <a:pt x="507" y="2699"/>
                  </a:lnTo>
                  <a:lnTo>
                    <a:pt x="502" y="2699"/>
                  </a:lnTo>
                  <a:lnTo>
                    <a:pt x="477" y="2693"/>
                  </a:lnTo>
                  <a:lnTo>
                    <a:pt x="471" y="2693"/>
                  </a:lnTo>
                  <a:lnTo>
                    <a:pt x="471" y="2699"/>
                  </a:lnTo>
                  <a:lnTo>
                    <a:pt x="471" y="2704"/>
                  </a:lnTo>
                  <a:lnTo>
                    <a:pt x="466" y="2704"/>
                  </a:lnTo>
                  <a:lnTo>
                    <a:pt x="466" y="2699"/>
                  </a:lnTo>
                  <a:lnTo>
                    <a:pt x="466" y="2699"/>
                  </a:lnTo>
                  <a:lnTo>
                    <a:pt x="461" y="2688"/>
                  </a:lnTo>
                  <a:lnTo>
                    <a:pt x="456" y="2688"/>
                  </a:lnTo>
                  <a:lnTo>
                    <a:pt x="461" y="2688"/>
                  </a:lnTo>
                  <a:lnTo>
                    <a:pt x="461" y="2688"/>
                  </a:lnTo>
                  <a:lnTo>
                    <a:pt x="466" y="2683"/>
                  </a:lnTo>
                  <a:lnTo>
                    <a:pt x="466" y="2683"/>
                  </a:lnTo>
                  <a:lnTo>
                    <a:pt x="471" y="2678"/>
                  </a:lnTo>
                  <a:lnTo>
                    <a:pt x="477" y="2678"/>
                  </a:lnTo>
                  <a:lnTo>
                    <a:pt x="482" y="2678"/>
                  </a:lnTo>
                  <a:lnTo>
                    <a:pt x="482" y="2673"/>
                  </a:lnTo>
                  <a:lnTo>
                    <a:pt x="487" y="2673"/>
                  </a:lnTo>
                  <a:lnTo>
                    <a:pt x="482" y="2663"/>
                  </a:lnTo>
                  <a:lnTo>
                    <a:pt x="482" y="2658"/>
                  </a:lnTo>
                  <a:lnTo>
                    <a:pt x="482" y="2658"/>
                  </a:lnTo>
                  <a:lnTo>
                    <a:pt x="482" y="2653"/>
                  </a:lnTo>
                  <a:lnTo>
                    <a:pt x="482" y="2648"/>
                  </a:lnTo>
                  <a:lnTo>
                    <a:pt x="477" y="2653"/>
                  </a:lnTo>
                  <a:lnTo>
                    <a:pt x="477" y="2648"/>
                  </a:lnTo>
                  <a:lnTo>
                    <a:pt x="466" y="2648"/>
                  </a:lnTo>
                  <a:lnTo>
                    <a:pt x="466" y="2643"/>
                  </a:lnTo>
                  <a:lnTo>
                    <a:pt x="461" y="2648"/>
                  </a:lnTo>
                  <a:lnTo>
                    <a:pt x="451" y="2648"/>
                  </a:lnTo>
                  <a:lnTo>
                    <a:pt x="446" y="2648"/>
                  </a:lnTo>
                  <a:lnTo>
                    <a:pt x="451" y="2648"/>
                  </a:lnTo>
                  <a:lnTo>
                    <a:pt x="451" y="2648"/>
                  </a:lnTo>
                  <a:lnTo>
                    <a:pt x="451" y="2643"/>
                  </a:lnTo>
                  <a:lnTo>
                    <a:pt x="451" y="2643"/>
                  </a:lnTo>
                  <a:lnTo>
                    <a:pt x="451" y="2643"/>
                  </a:lnTo>
                  <a:lnTo>
                    <a:pt x="451" y="2638"/>
                  </a:lnTo>
                  <a:lnTo>
                    <a:pt x="451" y="2638"/>
                  </a:lnTo>
                  <a:lnTo>
                    <a:pt x="451" y="2638"/>
                  </a:lnTo>
                  <a:lnTo>
                    <a:pt x="451" y="2633"/>
                  </a:lnTo>
                  <a:lnTo>
                    <a:pt x="451" y="2633"/>
                  </a:lnTo>
                  <a:lnTo>
                    <a:pt x="461" y="2633"/>
                  </a:lnTo>
                  <a:lnTo>
                    <a:pt x="461" y="2633"/>
                  </a:lnTo>
                  <a:lnTo>
                    <a:pt x="471" y="2623"/>
                  </a:lnTo>
                  <a:lnTo>
                    <a:pt x="471" y="2623"/>
                  </a:lnTo>
                  <a:lnTo>
                    <a:pt x="477" y="2623"/>
                  </a:lnTo>
                  <a:lnTo>
                    <a:pt x="487" y="2623"/>
                  </a:lnTo>
                  <a:lnTo>
                    <a:pt x="492" y="2618"/>
                  </a:lnTo>
                  <a:lnTo>
                    <a:pt x="492" y="2607"/>
                  </a:lnTo>
                  <a:lnTo>
                    <a:pt x="497" y="2607"/>
                  </a:lnTo>
                  <a:lnTo>
                    <a:pt x="497" y="2607"/>
                  </a:lnTo>
                  <a:lnTo>
                    <a:pt x="492" y="2602"/>
                  </a:lnTo>
                  <a:lnTo>
                    <a:pt x="492" y="2602"/>
                  </a:lnTo>
                  <a:lnTo>
                    <a:pt x="497" y="2602"/>
                  </a:lnTo>
                  <a:lnTo>
                    <a:pt x="497" y="2602"/>
                  </a:lnTo>
                  <a:lnTo>
                    <a:pt x="502" y="2602"/>
                  </a:lnTo>
                  <a:lnTo>
                    <a:pt x="507" y="2602"/>
                  </a:lnTo>
                  <a:lnTo>
                    <a:pt x="517" y="2607"/>
                  </a:lnTo>
                  <a:lnTo>
                    <a:pt x="522" y="2607"/>
                  </a:lnTo>
                  <a:lnTo>
                    <a:pt x="527" y="2607"/>
                  </a:lnTo>
                  <a:lnTo>
                    <a:pt x="522" y="2602"/>
                  </a:lnTo>
                  <a:lnTo>
                    <a:pt x="527" y="2602"/>
                  </a:lnTo>
                  <a:lnTo>
                    <a:pt x="532" y="2607"/>
                  </a:lnTo>
                  <a:lnTo>
                    <a:pt x="537" y="2607"/>
                  </a:lnTo>
                  <a:lnTo>
                    <a:pt x="542" y="2607"/>
                  </a:lnTo>
                  <a:lnTo>
                    <a:pt x="542" y="2602"/>
                  </a:lnTo>
                  <a:lnTo>
                    <a:pt x="537" y="2597"/>
                  </a:lnTo>
                  <a:lnTo>
                    <a:pt x="542" y="2597"/>
                  </a:lnTo>
                  <a:lnTo>
                    <a:pt x="542" y="2597"/>
                  </a:lnTo>
                  <a:lnTo>
                    <a:pt x="547" y="2597"/>
                  </a:lnTo>
                  <a:lnTo>
                    <a:pt x="552" y="2592"/>
                  </a:lnTo>
                  <a:lnTo>
                    <a:pt x="552" y="2587"/>
                  </a:lnTo>
                  <a:lnTo>
                    <a:pt x="558" y="2582"/>
                  </a:lnTo>
                  <a:lnTo>
                    <a:pt x="563" y="2577"/>
                  </a:lnTo>
                  <a:lnTo>
                    <a:pt x="568" y="2577"/>
                  </a:lnTo>
                  <a:lnTo>
                    <a:pt x="573" y="2582"/>
                  </a:lnTo>
                  <a:lnTo>
                    <a:pt x="573" y="2577"/>
                  </a:lnTo>
                  <a:lnTo>
                    <a:pt x="578" y="2572"/>
                  </a:lnTo>
                  <a:lnTo>
                    <a:pt x="603" y="2572"/>
                  </a:lnTo>
                  <a:lnTo>
                    <a:pt x="603" y="2572"/>
                  </a:lnTo>
                  <a:lnTo>
                    <a:pt x="608" y="2572"/>
                  </a:lnTo>
                  <a:lnTo>
                    <a:pt x="608" y="2572"/>
                  </a:lnTo>
                  <a:lnTo>
                    <a:pt x="608" y="2567"/>
                  </a:lnTo>
                  <a:lnTo>
                    <a:pt x="613" y="2567"/>
                  </a:lnTo>
                  <a:lnTo>
                    <a:pt x="618" y="2567"/>
                  </a:lnTo>
                  <a:lnTo>
                    <a:pt x="623" y="2562"/>
                  </a:lnTo>
                  <a:lnTo>
                    <a:pt x="628" y="2557"/>
                  </a:lnTo>
                  <a:lnTo>
                    <a:pt x="628" y="2552"/>
                  </a:lnTo>
                  <a:lnTo>
                    <a:pt x="633" y="2552"/>
                  </a:lnTo>
                  <a:lnTo>
                    <a:pt x="639" y="2552"/>
                  </a:lnTo>
                  <a:lnTo>
                    <a:pt x="639" y="2552"/>
                  </a:lnTo>
                  <a:lnTo>
                    <a:pt x="664" y="2537"/>
                  </a:lnTo>
                  <a:lnTo>
                    <a:pt x="674" y="2521"/>
                  </a:lnTo>
                  <a:lnTo>
                    <a:pt x="679" y="2511"/>
                  </a:lnTo>
                  <a:lnTo>
                    <a:pt x="684" y="2501"/>
                  </a:lnTo>
                  <a:lnTo>
                    <a:pt x="689" y="2491"/>
                  </a:lnTo>
                  <a:lnTo>
                    <a:pt x="689" y="2481"/>
                  </a:lnTo>
                  <a:lnTo>
                    <a:pt x="689" y="2476"/>
                  </a:lnTo>
                  <a:lnTo>
                    <a:pt x="694" y="2471"/>
                  </a:lnTo>
                  <a:lnTo>
                    <a:pt x="694" y="2471"/>
                  </a:lnTo>
                  <a:lnTo>
                    <a:pt x="694" y="2466"/>
                  </a:lnTo>
                  <a:lnTo>
                    <a:pt x="694" y="2461"/>
                  </a:lnTo>
                  <a:lnTo>
                    <a:pt x="694" y="2461"/>
                  </a:lnTo>
                  <a:lnTo>
                    <a:pt x="694" y="2461"/>
                  </a:lnTo>
                  <a:lnTo>
                    <a:pt x="699" y="2461"/>
                  </a:lnTo>
                  <a:lnTo>
                    <a:pt x="699" y="2461"/>
                  </a:lnTo>
                  <a:lnTo>
                    <a:pt x="704" y="2461"/>
                  </a:lnTo>
                  <a:lnTo>
                    <a:pt x="715" y="2456"/>
                  </a:lnTo>
                  <a:lnTo>
                    <a:pt x="715" y="2450"/>
                  </a:lnTo>
                  <a:lnTo>
                    <a:pt x="709" y="2450"/>
                  </a:lnTo>
                  <a:lnTo>
                    <a:pt x="699" y="2456"/>
                  </a:lnTo>
                  <a:lnTo>
                    <a:pt x="694" y="2456"/>
                  </a:lnTo>
                  <a:lnTo>
                    <a:pt x="694" y="2456"/>
                  </a:lnTo>
                  <a:lnTo>
                    <a:pt x="684" y="2440"/>
                  </a:lnTo>
                  <a:lnTo>
                    <a:pt x="684" y="2435"/>
                  </a:lnTo>
                  <a:lnTo>
                    <a:pt x="684" y="2430"/>
                  </a:lnTo>
                  <a:lnTo>
                    <a:pt x="689" y="2420"/>
                  </a:lnTo>
                  <a:lnTo>
                    <a:pt x="689" y="2415"/>
                  </a:lnTo>
                  <a:lnTo>
                    <a:pt x="694" y="2415"/>
                  </a:lnTo>
                  <a:lnTo>
                    <a:pt x="694" y="2415"/>
                  </a:lnTo>
                  <a:lnTo>
                    <a:pt x="694" y="2410"/>
                  </a:lnTo>
                  <a:lnTo>
                    <a:pt x="699" y="2410"/>
                  </a:lnTo>
                  <a:lnTo>
                    <a:pt x="699" y="2410"/>
                  </a:lnTo>
                  <a:lnTo>
                    <a:pt x="699" y="2405"/>
                  </a:lnTo>
                  <a:lnTo>
                    <a:pt x="709" y="2400"/>
                  </a:lnTo>
                  <a:lnTo>
                    <a:pt x="709" y="2400"/>
                  </a:lnTo>
                  <a:lnTo>
                    <a:pt x="704" y="2400"/>
                  </a:lnTo>
                  <a:lnTo>
                    <a:pt x="704" y="2400"/>
                  </a:lnTo>
                  <a:lnTo>
                    <a:pt x="699" y="2400"/>
                  </a:lnTo>
                  <a:lnTo>
                    <a:pt x="684" y="2385"/>
                  </a:lnTo>
                  <a:lnTo>
                    <a:pt x="684" y="2375"/>
                  </a:lnTo>
                  <a:lnTo>
                    <a:pt x="684" y="2375"/>
                  </a:lnTo>
                  <a:lnTo>
                    <a:pt x="684" y="2369"/>
                  </a:lnTo>
                  <a:lnTo>
                    <a:pt x="684" y="2369"/>
                  </a:lnTo>
                  <a:lnTo>
                    <a:pt x="689" y="2369"/>
                  </a:lnTo>
                  <a:lnTo>
                    <a:pt x="689" y="2364"/>
                  </a:lnTo>
                  <a:lnTo>
                    <a:pt x="689" y="2359"/>
                  </a:lnTo>
                  <a:lnTo>
                    <a:pt x="684" y="2359"/>
                  </a:lnTo>
                  <a:lnTo>
                    <a:pt x="684" y="2354"/>
                  </a:lnTo>
                  <a:lnTo>
                    <a:pt x="689" y="2349"/>
                  </a:lnTo>
                  <a:lnTo>
                    <a:pt x="689" y="2349"/>
                  </a:lnTo>
                  <a:lnTo>
                    <a:pt x="699" y="2344"/>
                  </a:lnTo>
                  <a:lnTo>
                    <a:pt x="699" y="2344"/>
                  </a:lnTo>
                  <a:lnTo>
                    <a:pt x="699" y="2339"/>
                  </a:lnTo>
                  <a:lnTo>
                    <a:pt x="699" y="2339"/>
                  </a:lnTo>
                  <a:lnTo>
                    <a:pt x="694" y="2344"/>
                  </a:lnTo>
                  <a:lnTo>
                    <a:pt x="694" y="2344"/>
                  </a:lnTo>
                  <a:lnTo>
                    <a:pt x="689" y="2344"/>
                  </a:lnTo>
                  <a:lnTo>
                    <a:pt x="689" y="2339"/>
                  </a:lnTo>
                  <a:lnTo>
                    <a:pt x="684" y="2344"/>
                  </a:lnTo>
                  <a:lnTo>
                    <a:pt x="679" y="2344"/>
                  </a:lnTo>
                  <a:lnTo>
                    <a:pt x="669" y="2339"/>
                  </a:lnTo>
                  <a:lnTo>
                    <a:pt x="654" y="2344"/>
                  </a:lnTo>
                  <a:lnTo>
                    <a:pt x="654" y="2344"/>
                  </a:lnTo>
                  <a:lnTo>
                    <a:pt x="649" y="2349"/>
                  </a:lnTo>
                  <a:lnTo>
                    <a:pt x="639" y="2349"/>
                  </a:lnTo>
                  <a:lnTo>
                    <a:pt x="633" y="2349"/>
                  </a:lnTo>
                  <a:lnTo>
                    <a:pt x="628" y="2349"/>
                  </a:lnTo>
                  <a:lnTo>
                    <a:pt x="623" y="2359"/>
                  </a:lnTo>
                  <a:lnTo>
                    <a:pt x="623" y="2359"/>
                  </a:lnTo>
                  <a:lnTo>
                    <a:pt x="623" y="2359"/>
                  </a:lnTo>
                  <a:lnTo>
                    <a:pt x="618" y="2364"/>
                  </a:lnTo>
                  <a:lnTo>
                    <a:pt x="618" y="2364"/>
                  </a:lnTo>
                  <a:lnTo>
                    <a:pt x="618" y="2369"/>
                  </a:lnTo>
                  <a:lnTo>
                    <a:pt x="618" y="2375"/>
                  </a:lnTo>
                  <a:lnTo>
                    <a:pt x="618" y="2375"/>
                  </a:lnTo>
                  <a:lnTo>
                    <a:pt x="613" y="2375"/>
                  </a:lnTo>
                  <a:lnTo>
                    <a:pt x="613" y="2375"/>
                  </a:lnTo>
                  <a:lnTo>
                    <a:pt x="613" y="2375"/>
                  </a:lnTo>
                  <a:lnTo>
                    <a:pt x="608" y="2375"/>
                  </a:lnTo>
                  <a:lnTo>
                    <a:pt x="608" y="2369"/>
                  </a:lnTo>
                  <a:lnTo>
                    <a:pt x="603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3" y="2369"/>
                  </a:lnTo>
                  <a:lnTo>
                    <a:pt x="588" y="2375"/>
                  </a:lnTo>
                  <a:lnTo>
                    <a:pt x="578" y="2369"/>
                  </a:lnTo>
                  <a:lnTo>
                    <a:pt x="578" y="2375"/>
                  </a:lnTo>
                  <a:lnTo>
                    <a:pt x="573" y="2375"/>
                  </a:lnTo>
                  <a:lnTo>
                    <a:pt x="573" y="2375"/>
                  </a:lnTo>
                  <a:lnTo>
                    <a:pt x="568" y="2375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4"/>
                  </a:lnTo>
                  <a:lnTo>
                    <a:pt x="603" y="2334"/>
                  </a:lnTo>
                  <a:lnTo>
                    <a:pt x="603" y="2334"/>
                  </a:lnTo>
                  <a:lnTo>
                    <a:pt x="608" y="2334"/>
                  </a:lnTo>
                  <a:lnTo>
                    <a:pt x="613" y="2334"/>
                  </a:lnTo>
                  <a:lnTo>
                    <a:pt x="613" y="2329"/>
                  </a:lnTo>
                  <a:lnTo>
                    <a:pt x="633" y="2319"/>
                  </a:lnTo>
                  <a:lnTo>
                    <a:pt x="633" y="2314"/>
                  </a:lnTo>
                  <a:lnTo>
                    <a:pt x="649" y="2309"/>
                  </a:lnTo>
                  <a:lnTo>
                    <a:pt x="649" y="2304"/>
                  </a:lnTo>
                  <a:lnTo>
                    <a:pt x="649" y="2299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4" y="2278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9" y="2283"/>
                  </a:lnTo>
                  <a:lnTo>
                    <a:pt x="659" y="2278"/>
                  </a:lnTo>
                  <a:lnTo>
                    <a:pt x="659" y="2278"/>
                  </a:lnTo>
                  <a:lnTo>
                    <a:pt x="669" y="2268"/>
                  </a:lnTo>
                  <a:lnTo>
                    <a:pt x="669" y="2268"/>
                  </a:lnTo>
                  <a:lnTo>
                    <a:pt x="674" y="2268"/>
                  </a:lnTo>
                  <a:lnTo>
                    <a:pt x="674" y="2263"/>
                  </a:lnTo>
                  <a:lnTo>
                    <a:pt x="679" y="2258"/>
                  </a:lnTo>
                  <a:lnTo>
                    <a:pt x="684" y="2253"/>
                  </a:lnTo>
                  <a:lnTo>
                    <a:pt x="689" y="2248"/>
                  </a:lnTo>
                  <a:lnTo>
                    <a:pt x="694" y="2248"/>
                  </a:lnTo>
                  <a:lnTo>
                    <a:pt x="699" y="2248"/>
                  </a:lnTo>
                  <a:lnTo>
                    <a:pt x="699" y="2248"/>
                  </a:lnTo>
                  <a:lnTo>
                    <a:pt x="704" y="2248"/>
                  </a:lnTo>
                  <a:lnTo>
                    <a:pt x="704" y="2248"/>
                  </a:lnTo>
                  <a:lnTo>
                    <a:pt x="704" y="2248"/>
                  </a:lnTo>
                  <a:lnTo>
                    <a:pt x="709" y="2248"/>
                  </a:lnTo>
                  <a:lnTo>
                    <a:pt x="715" y="2243"/>
                  </a:lnTo>
                  <a:lnTo>
                    <a:pt x="720" y="2238"/>
                  </a:lnTo>
                  <a:lnTo>
                    <a:pt x="740" y="2233"/>
                  </a:lnTo>
                  <a:lnTo>
                    <a:pt x="750" y="2233"/>
                  </a:lnTo>
                  <a:lnTo>
                    <a:pt x="745" y="2228"/>
                  </a:lnTo>
                  <a:lnTo>
                    <a:pt x="740" y="2223"/>
                  </a:lnTo>
                  <a:lnTo>
                    <a:pt x="740" y="2218"/>
                  </a:lnTo>
                  <a:lnTo>
                    <a:pt x="745" y="2218"/>
                  </a:lnTo>
                  <a:lnTo>
                    <a:pt x="745" y="2218"/>
                  </a:lnTo>
                  <a:lnTo>
                    <a:pt x="750" y="2223"/>
                  </a:lnTo>
                  <a:lnTo>
                    <a:pt x="755" y="2223"/>
                  </a:lnTo>
                  <a:lnTo>
                    <a:pt x="755" y="2223"/>
                  </a:lnTo>
                  <a:lnTo>
                    <a:pt x="760" y="2223"/>
                  </a:lnTo>
                  <a:lnTo>
                    <a:pt x="765" y="2228"/>
                  </a:lnTo>
                  <a:lnTo>
                    <a:pt x="765" y="2233"/>
                  </a:lnTo>
                  <a:lnTo>
                    <a:pt x="770" y="2233"/>
                  </a:lnTo>
                  <a:lnTo>
                    <a:pt x="790" y="2233"/>
                  </a:lnTo>
                  <a:lnTo>
                    <a:pt x="796" y="2233"/>
                  </a:lnTo>
                  <a:lnTo>
                    <a:pt x="831" y="2218"/>
                  </a:lnTo>
                  <a:lnTo>
                    <a:pt x="841" y="2218"/>
                  </a:lnTo>
                  <a:lnTo>
                    <a:pt x="846" y="2223"/>
                  </a:lnTo>
                  <a:lnTo>
                    <a:pt x="851" y="2223"/>
                  </a:lnTo>
                  <a:lnTo>
                    <a:pt x="851" y="2228"/>
                  </a:lnTo>
                  <a:lnTo>
                    <a:pt x="856" y="2233"/>
                  </a:lnTo>
                  <a:lnTo>
                    <a:pt x="877" y="2248"/>
                  </a:lnTo>
                  <a:lnTo>
                    <a:pt x="882" y="2248"/>
                  </a:lnTo>
                  <a:lnTo>
                    <a:pt x="882" y="2253"/>
                  </a:lnTo>
                  <a:lnTo>
                    <a:pt x="882" y="2253"/>
                  </a:lnTo>
                  <a:lnTo>
                    <a:pt x="882" y="2253"/>
                  </a:lnTo>
                  <a:lnTo>
                    <a:pt x="882" y="2248"/>
                  </a:lnTo>
                  <a:lnTo>
                    <a:pt x="882" y="2243"/>
                  </a:lnTo>
                  <a:lnTo>
                    <a:pt x="882" y="2233"/>
                  </a:lnTo>
                  <a:lnTo>
                    <a:pt x="877" y="2223"/>
                  </a:lnTo>
                  <a:lnTo>
                    <a:pt x="872" y="2218"/>
                  </a:lnTo>
                  <a:lnTo>
                    <a:pt x="866" y="2213"/>
                  </a:lnTo>
                  <a:lnTo>
                    <a:pt x="866" y="2207"/>
                  </a:lnTo>
                  <a:lnTo>
                    <a:pt x="872" y="2202"/>
                  </a:lnTo>
                  <a:lnTo>
                    <a:pt x="872" y="2202"/>
                  </a:lnTo>
                  <a:lnTo>
                    <a:pt x="882" y="2202"/>
                  </a:lnTo>
                  <a:lnTo>
                    <a:pt x="882" y="2202"/>
                  </a:lnTo>
                  <a:lnTo>
                    <a:pt x="892" y="2197"/>
                  </a:lnTo>
                  <a:lnTo>
                    <a:pt x="897" y="2197"/>
                  </a:lnTo>
                  <a:lnTo>
                    <a:pt x="897" y="2202"/>
                  </a:lnTo>
                  <a:lnTo>
                    <a:pt x="907" y="2228"/>
                  </a:lnTo>
                  <a:lnTo>
                    <a:pt x="912" y="2233"/>
                  </a:lnTo>
                  <a:lnTo>
                    <a:pt x="917" y="2238"/>
                  </a:lnTo>
                  <a:lnTo>
                    <a:pt x="922" y="2243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32" y="2238"/>
                  </a:lnTo>
                  <a:lnTo>
                    <a:pt x="932" y="2238"/>
                  </a:lnTo>
                  <a:lnTo>
                    <a:pt x="937" y="2238"/>
                  </a:lnTo>
                  <a:lnTo>
                    <a:pt x="937" y="2238"/>
                  </a:lnTo>
                  <a:lnTo>
                    <a:pt x="942" y="2238"/>
                  </a:lnTo>
                  <a:lnTo>
                    <a:pt x="947" y="2233"/>
                  </a:lnTo>
                  <a:lnTo>
                    <a:pt x="942" y="2233"/>
                  </a:lnTo>
                  <a:lnTo>
                    <a:pt x="947" y="2228"/>
                  </a:lnTo>
                  <a:lnTo>
                    <a:pt x="947" y="2228"/>
                  </a:lnTo>
                  <a:lnTo>
                    <a:pt x="947" y="2223"/>
                  </a:lnTo>
                  <a:lnTo>
                    <a:pt x="947" y="2228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42" y="2223"/>
                  </a:lnTo>
                  <a:lnTo>
                    <a:pt x="942" y="2228"/>
                  </a:lnTo>
                  <a:lnTo>
                    <a:pt x="937" y="2228"/>
                  </a:lnTo>
                  <a:lnTo>
                    <a:pt x="937" y="2233"/>
                  </a:lnTo>
                  <a:lnTo>
                    <a:pt x="927" y="2228"/>
                  </a:lnTo>
                  <a:lnTo>
                    <a:pt x="922" y="2228"/>
                  </a:lnTo>
                  <a:lnTo>
                    <a:pt x="912" y="2223"/>
                  </a:lnTo>
                  <a:lnTo>
                    <a:pt x="907" y="2218"/>
                  </a:lnTo>
                  <a:lnTo>
                    <a:pt x="902" y="2207"/>
                  </a:lnTo>
                  <a:lnTo>
                    <a:pt x="887" y="2162"/>
                  </a:lnTo>
                  <a:lnTo>
                    <a:pt x="887" y="2157"/>
                  </a:lnTo>
                  <a:lnTo>
                    <a:pt x="887" y="2152"/>
                  </a:lnTo>
                  <a:lnTo>
                    <a:pt x="887" y="2147"/>
                  </a:lnTo>
                  <a:lnTo>
                    <a:pt x="902" y="2132"/>
                  </a:lnTo>
                  <a:lnTo>
                    <a:pt x="912" y="2116"/>
                  </a:lnTo>
                  <a:lnTo>
                    <a:pt x="912" y="2116"/>
                  </a:lnTo>
                  <a:lnTo>
                    <a:pt x="912" y="2111"/>
                  </a:lnTo>
                  <a:lnTo>
                    <a:pt x="922" y="2106"/>
                  </a:lnTo>
                  <a:lnTo>
                    <a:pt x="922" y="2106"/>
                  </a:lnTo>
                  <a:lnTo>
                    <a:pt x="907" y="2106"/>
                  </a:lnTo>
                  <a:lnTo>
                    <a:pt x="902" y="2101"/>
                  </a:lnTo>
                  <a:lnTo>
                    <a:pt x="897" y="2096"/>
                  </a:lnTo>
                  <a:lnTo>
                    <a:pt x="897" y="2086"/>
                  </a:lnTo>
                  <a:lnTo>
                    <a:pt x="897" y="2061"/>
                  </a:lnTo>
                  <a:lnTo>
                    <a:pt x="897" y="2056"/>
                  </a:lnTo>
                  <a:lnTo>
                    <a:pt x="902" y="2051"/>
                  </a:lnTo>
                  <a:lnTo>
                    <a:pt x="907" y="2045"/>
                  </a:lnTo>
                  <a:lnTo>
                    <a:pt x="922" y="2040"/>
                  </a:lnTo>
                  <a:lnTo>
                    <a:pt x="922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32" y="2035"/>
                  </a:lnTo>
                  <a:lnTo>
                    <a:pt x="932" y="2035"/>
                  </a:lnTo>
                  <a:lnTo>
                    <a:pt x="932" y="2035"/>
                  </a:lnTo>
                  <a:lnTo>
                    <a:pt x="932" y="2030"/>
                  </a:lnTo>
                  <a:lnTo>
                    <a:pt x="937" y="2025"/>
                  </a:lnTo>
                  <a:lnTo>
                    <a:pt x="937" y="2020"/>
                  </a:lnTo>
                  <a:lnTo>
                    <a:pt x="937" y="2025"/>
                  </a:lnTo>
                  <a:lnTo>
                    <a:pt x="932" y="2025"/>
                  </a:lnTo>
                  <a:lnTo>
                    <a:pt x="927" y="2025"/>
                  </a:lnTo>
                  <a:lnTo>
                    <a:pt x="927" y="2025"/>
                  </a:lnTo>
                  <a:lnTo>
                    <a:pt x="922" y="2020"/>
                  </a:lnTo>
                  <a:lnTo>
                    <a:pt x="922" y="2015"/>
                  </a:lnTo>
                  <a:lnTo>
                    <a:pt x="927" y="2015"/>
                  </a:lnTo>
                  <a:lnTo>
                    <a:pt x="927" y="2010"/>
                  </a:lnTo>
                  <a:lnTo>
                    <a:pt x="927" y="2010"/>
                  </a:lnTo>
                  <a:lnTo>
                    <a:pt x="932" y="2005"/>
                  </a:lnTo>
                  <a:lnTo>
                    <a:pt x="937" y="2000"/>
                  </a:lnTo>
                  <a:lnTo>
                    <a:pt x="942" y="2000"/>
                  </a:lnTo>
                  <a:lnTo>
                    <a:pt x="942" y="1995"/>
                  </a:lnTo>
                  <a:lnTo>
                    <a:pt x="947" y="1990"/>
                  </a:lnTo>
                  <a:lnTo>
                    <a:pt x="942" y="1985"/>
                  </a:lnTo>
                  <a:lnTo>
                    <a:pt x="937" y="1970"/>
                  </a:lnTo>
                  <a:lnTo>
                    <a:pt x="937" y="1970"/>
                  </a:lnTo>
                  <a:lnTo>
                    <a:pt x="942" y="1964"/>
                  </a:lnTo>
                  <a:lnTo>
                    <a:pt x="947" y="1964"/>
                  </a:lnTo>
                  <a:lnTo>
                    <a:pt x="947" y="1959"/>
                  </a:lnTo>
                  <a:lnTo>
                    <a:pt x="947" y="1954"/>
                  </a:lnTo>
                  <a:lnTo>
                    <a:pt x="947" y="1954"/>
                  </a:lnTo>
                  <a:lnTo>
                    <a:pt x="947" y="1954"/>
                  </a:lnTo>
                  <a:lnTo>
                    <a:pt x="942" y="1959"/>
                  </a:lnTo>
                  <a:lnTo>
                    <a:pt x="937" y="1964"/>
                  </a:lnTo>
                  <a:lnTo>
                    <a:pt x="932" y="1970"/>
                  </a:lnTo>
                  <a:lnTo>
                    <a:pt x="927" y="1970"/>
                  </a:lnTo>
                  <a:lnTo>
                    <a:pt x="927" y="1975"/>
                  </a:lnTo>
                  <a:lnTo>
                    <a:pt x="927" y="1980"/>
                  </a:lnTo>
                  <a:lnTo>
                    <a:pt x="922" y="1980"/>
                  </a:lnTo>
                  <a:lnTo>
                    <a:pt x="912" y="1980"/>
                  </a:lnTo>
                  <a:lnTo>
                    <a:pt x="912" y="1980"/>
                  </a:lnTo>
                  <a:lnTo>
                    <a:pt x="907" y="1975"/>
                  </a:lnTo>
                  <a:lnTo>
                    <a:pt x="907" y="1970"/>
                  </a:lnTo>
                  <a:lnTo>
                    <a:pt x="912" y="1964"/>
                  </a:lnTo>
                  <a:lnTo>
                    <a:pt x="907" y="1959"/>
                  </a:lnTo>
                  <a:lnTo>
                    <a:pt x="907" y="1959"/>
                  </a:lnTo>
                  <a:lnTo>
                    <a:pt x="907" y="1959"/>
                  </a:lnTo>
                  <a:lnTo>
                    <a:pt x="902" y="1959"/>
                  </a:lnTo>
                  <a:lnTo>
                    <a:pt x="902" y="1964"/>
                  </a:lnTo>
                  <a:lnTo>
                    <a:pt x="902" y="1964"/>
                  </a:lnTo>
                  <a:lnTo>
                    <a:pt x="902" y="1970"/>
                  </a:lnTo>
                  <a:lnTo>
                    <a:pt x="902" y="1975"/>
                  </a:lnTo>
                  <a:lnTo>
                    <a:pt x="902" y="1975"/>
                  </a:lnTo>
                  <a:lnTo>
                    <a:pt x="892" y="1985"/>
                  </a:lnTo>
                  <a:lnTo>
                    <a:pt x="892" y="1990"/>
                  </a:lnTo>
                  <a:lnTo>
                    <a:pt x="887" y="1990"/>
                  </a:lnTo>
                  <a:lnTo>
                    <a:pt x="882" y="1995"/>
                  </a:lnTo>
                  <a:lnTo>
                    <a:pt x="882" y="2000"/>
                  </a:lnTo>
                  <a:lnTo>
                    <a:pt x="882" y="2000"/>
                  </a:lnTo>
                  <a:lnTo>
                    <a:pt x="882" y="2005"/>
                  </a:lnTo>
                  <a:lnTo>
                    <a:pt x="877" y="1995"/>
                  </a:lnTo>
                  <a:lnTo>
                    <a:pt x="877" y="1995"/>
                  </a:lnTo>
                  <a:lnTo>
                    <a:pt x="872" y="1995"/>
                  </a:lnTo>
                  <a:lnTo>
                    <a:pt x="872" y="1995"/>
                  </a:lnTo>
                  <a:lnTo>
                    <a:pt x="866" y="1990"/>
                  </a:lnTo>
                  <a:lnTo>
                    <a:pt x="866" y="1990"/>
                  </a:lnTo>
                  <a:lnTo>
                    <a:pt x="866" y="1985"/>
                  </a:lnTo>
                  <a:lnTo>
                    <a:pt x="872" y="1980"/>
                  </a:lnTo>
                  <a:lnTo>
                    <a:pt x="872" y="1975"/>
                  </a:lnTo>
                  <a:lnTo>
                    <a:pt x="866" y="1975"/>
                  </a:lnTo>
                  <a:lnTo>
                    <a:pt x="866" y="1970"/>
                  </a:lnTo>
                  <a:lnTo>
                    <a:pt x="872" y="1970"/>
                  </a:lnTo>
                  <a:lnTo>
                    <a:pt x="877" y="1959"/>
                  </a:lnTo>
                  <a:lnTo>
                    <a:pt x="877" y="1949"/>
                  </a:lnTo>
                  <a:lnTo>
                    <a:pt x="877" y="1944"/>
                  </a:lnTo>
                  <a:lnTo>
                    <a:pt x="872" y="1944"/>
                  </a:lnTo>
                  <a:lnTo>
                    <a:pt x="872" y="1949"/>
                  </a:lnTo>
                  <a:lnTo>
                    <a:pt x="866" y="1959"/>
                  </a:lnTo>
                  <a:lnTo>
                    <a:pt x="872" y="1964"/>
                  </a:lnTo>
                  <a:lnTo>
                    <a:pt x="866" y="1964"/>
                  </a:lnTo>
                  <a:lnTo>
                    <a:pt x="861" y="1964"/>
                  </a:lnTo>
                  <a:lnTo>
                    <a:pt x="861" y="1964"/>
                  </a:lnTo>
                  <a:lnTo>
                    <a:pt x="856" y="1964"/>
                  </a:lnTo>
                  <a:lnTo>
                    <a:pt x="851" y="1959"/>
                  </a:lnTo>
                  <a:lnTo>
                    <a:pt x="846" y="1949"/>
                  </a:lnTo>
                  <a:lnTo>
                    <a:pt x="841" y="1944"/>
                  </a:lnTo>
                  <a:lnTo>
                    <a:pt x="841" y="1939"/>
                  </a:lnTo>
                  <a:lnTo>
                    <a:pt x="841" y="1934"/>
                  </a:lnTo>
                  <a:lnTo>
                    <a:pt x="841" y="1934"/>
                  </a:lnTo>
                  <a:lnTo>
                    <a:pt x="841" y="1929"/>
                  </a:lnTo>
                  <a:lnTo>
                    <a:pt x="841" y="1929"/>
                  </a:lnTo>
                  <a:lnTo>
                    <a:pt x="841" y="1924"/>
                  </a:lnTo>
                  <a:lnTo>
                    <a:pt x="841" y="1919"/>
                  </a:lnTo>
                  <a:lnTo>
                    <a:pt x="841" y="1919"/>
                  </a:lnTo>
                  <a:lnTo>
                    <a:pt x="836" y="1919"/>
                  </a:lnTo>
                  <a:lnTo>
                    <a:pt x="831" y="1904"/>
                  </a:lnTo>
                  <a:lnTo>
                    <a:pt x="826" y="1899"/>
                  </a:lnTo>
                  <a:lnTo>
                    <a:pt x="811" y="1878"/>
                  </a:lnTo>
                  <a:lnTo>
                    <a:pt x="806" y="1873"/>
                  </a:lnTo>
                  <a:lnTo>
                    <a:pt x="806" y="1873"/>
                  </a:lnTo>
                  <a:lnTo>
                    <a:pt x="806" y="1868"/>
                  </a:lnTo>
                  <a:lnTo>
                    <a:pt x="806" y="1868"/>
                  </a:lnTo>
                  <a:lnTo>
                    <a:pt x="806" y="1863"/>
                  </a:lnTo>
                  <a:lnTo>
                    <a:pt x="806" y="1863"/>
                  </a:lnTo>
                  <a:lnTo>
                    <a:pt x="806" y="1863"/>
                  </a:lnTo>
                  <a:lnTo>
                    <a:pt x="811" y="1853"/>
                  </a:lnTo>
                  <a:lnTo>
                    <a:pt x="816" y="1828"/>
                  </a:lnTo>
                  <a:lnTo>
                    <a:pt x="826" y="1813"/>
                  </a:lnTo>
                  <a:lnTo>
                    <a:pt x="826" y="1808"/>
                  </a:lnTo>
                  <a:lnTo>
                    <a:pt x="826" y="1802"/>
                  </a:lnTo>
                  <a:lnTo>
                    <a:pt x="831" y="1802"/>
                  </a:lnTo>
                  <a:lnTo>
                    <a:pt x="836" y="1802"/>
                  </a:lnTo>
                  <a:lnTo>
                    <a:pt x="836" y="1802"/>
                  </a:lnTo>
                  <a:lnTo>
                    <a:pt x="836" y="1797"/>
                  </a:lnTo>
                  <a:lnTo>
                    <a:pt x="841" y="1792"/>
                  </a:lnTo>
                  <a:lnTo>
                    <a:pt x="841" y="1787"/>
                  </a:lnTo>
                  <a:lnTo>
                    <a:pt x="841" y="1782"/>
                  </a:lnTo>
                  <a:lnTo>
                    <a:pt x="846" y="1767"/>
                  </a:lnTo>
                  <a:lnTo>
                    <a:pt x="851" y="1757"/>
                  </a:lnTo>
                  <a:lnTo>
                    <a:pt x="856" y="1752"/>
                  </a:lnTo>
                  <a:lnTo>
                    <a:pt x="861" y="1752"/>
                  </a:lnTo>
                  <a:lnTo>
                    <a:pt x="861" y="1752"/>
                  </a:lnTo>
                  <a:lnTo>
                    <a:pt x="861" y="1757"/>
                  </a:lnTo>
                  <a:lnTo>
                    <a:pt x="866" y="1757"/>
                  </a:lnTo>
                  <a:lnTo>
                    <a:pt x="866" y="1757"/>
                  </a:lnTo>
                  <a:lnTo>
                    <a:pt x="877" y="1752"/>
                  </a:lnTo>
                  <a:lnTo>
                    <a:pt x="872" y="1752"/>
                  </a:lnTo>
                  <a:lnTo>
                    <a:pt x="866" y="1747"/>
                  </a:lnTo>
                  <a:lnTo>
                    <a:pt x="872" y="1742"/>
                  </a:lnTo>
                  <a:lnTo>
                    <a:pt x="872" y="1742"/>
                  </a:lnTo>
                  <a:lnTo>
                    <a:pt x="882" y="1737"/>
                  </a:lnTo>
                  <a:lnTo>
                    <a:pt x="887" y="1737"/>
                  </a:lnTo>
                  <a:lnTo>
                    <a:pt x="887" y="1737"/>
                  </a:lnTo>
                  <a:lnTo>
                    <a:pt x="887" y="1742"/>
                  </a:lnTo>
                  <a:lnTo>
                    <a:pt x="892" y="1742"/>
                  </a:lnTo>
                  <a:lnTo>
                    <a:pt x="897" y="1742"/>
                  </a:lnTo>
                  <a:lnTo>
                    <a:pt x="897" y="1747"/>
                  </a:lnTo>
                  <a:lnTo>
                    <a:pt x="912" y="1742"/>
                  </a:lnTo>
                  <a:lnTo>
                    <a:pt x="917" y="1737"/>
                  </a:lnTo>
                  <a:lnTo>
                    <a:pt x="907" y="1737"/>
                  </a:lnTo>
                  <a:lnTo>
                    <a:pt x="907" y="1737"/>
                  </a:lnTo>
                  <a:lnTo>
                    <a:pt x="907" y="1737"/>
                  </a:lnTo>
                  <a:lnTo>
                    <a:pt x="912" y="1732"/>
                  </a:lnTo>
                  <a:lnTo>
                    <a:pt x="912" y="1732"/>
                  </a:lnTo>
                  <a:lnTo>
                    <a:pt x="917" y="1737"/>
                  </a:lnTo>
                  <a:lnTo>
                    <a:pt x="917" y="1732"/>
                  </a:lnTo>
                  <a:lnTo>
                    <a:pt x="912" y="1732"/>
                  </a:lnTo>
                  <a:lnTo>
                    <a:pt x="912" y="1732"/>
                  </a:lnTo>
                  <a:lnTo>
                    <a:pt x="897" y="1732"/>
                  </a:lnTo>
                  <a:lnTo>
                    <a:pt x="841" y="1727"/>
                  </a:lnTo>
                  <a:lnTo>
                    <a:pt x="841" y="1727"/>
                  </a:lnTo>
                  <a:lnTo>
                    <a:pt x="836" y="1727"/>
                  </a:lnTo>
                  <a:lnTo>
                    <a:pt x="836" y="1721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26" y="1727"/>
                  </a:lnTo>
                  <a:lnTo>
                    <a:pt x="821" y="1721"/>
                  </a:lnTo>
                  <a:lnTo>
                    <a:pt x="821" y="1732"/>
                  </a:lnTo>
                  <a:lnTo>
                    <a:pt x="821" y="1732"/>
                  </a:lnTo>
                  <a:lnTo>
                    <a:pt x="821" y="1742"/>
                  </a:lnTo>
                  <a:lnTo>
                    <a:pt x="821" y="1747"/>
                  </a:lnTo>
                  <a:lnTo>
                    <a:pt x="821" y="1752"/>
                  </a:lnTo>
                  <a:lnTo>
                    <a:pt x="816" y="1757"/>
                  </a:lnTo>
                  <a:lnTo>
                    <a:pt x="816" y="1757"/>
                  </a:lnTo>
                  <a:lnTo>
                    <a:pt x="801" y="1757"/>
                  </a:lnTo>
                  <a:lnTo>
                    <a:pt x="796" y="1757"/>
                  </a:lnTo>
                  <a:lnTo>
                    <a:pt x="790" y="1762"/>
                  </a:lnTo>
                  <a:lnTo>
                    <a:pt x="780" y="1757"/>
                  </a:lnTo>
                  <a:lnTo>
                    <a:pt x="780" y="1762"/>
                  </a:lnTo>
                  <a:lnTo>
                    <a:pt x="780" y="1762"/>
                  </a:lnTo>
                  <a:lnTo>
                    <a:pt x="780" y="1762"/>
                  </a:lnTo>
                  <a:lnTo>
                    <a:pt x="775" y="1762"/>
                  </a:lnTo>
                  <a:lnTo>
                    <a:pt x="775" y="1762"/>
                  </a:lnTo>
                  <a:lnTo>
                    <a:pt x="775" y="1762"/>
                  </a:lnTo>
                  <a:lnTo>
                    <a:pt x="775" y="1757"/>
                  </a:lnTo>
                  <a:lnTo>
                    <a:pt x="775" y="1757"/>
                  </a:lnTo>
                  <a:lnTo>
                    <a:pt x="775" y="1757"/>
                  </a:lnTo>
                  <a:lnTo>
                    <a:pt x="780" y="1757"/>
                  </a:lnTo>
                  <a:lnTo>
                    <a:pt x="780" y="1757"/>
                  </a:lnTo>
                  <a:lnTo>
                    <a:pt x="775" y="1752"/>
                  </a:lnTo>
                  <a:lnTo>
                    <a:pt x="775" y="1752"/>
                  </a:lnTo>
                  <a:lnTo>
                    <a:pt x="775" y="1757"/>
                  </a:lnTo>
                  <a:lnTo>
                    <a:pt x="770" y="1757"/>
                  </a:lnTo>
                  <a:lnTo>
                    <a:pt x="770" y="1762"/>
                  </a:lnTo>
                  <a:lnTo>
                    <a:pt x="775" y="1762"/>
                  </a:lnTo>
                  <a:lnTo>
                    <a:pt x="770" y="1762"/>
                  </a:lnTo>
                  <a:lnTo>
                    <a:pt x="770" y="1767"/>
                  </a:lnTo>
                  <a:lnTo>
                    <a:pt x="775" y="1772"/>
                  </a:lnTo>
                  <a:lnTo>
                    <a:pt x="775" y="1772"/>
                  </a:lnTo>
                  <a:lnTo>
                    <a:pt x="765" y="1777"/>
                  </a:lnTo>
                  <a:lnTo>
                    <a:pt x="750" y="1787"/>
                  </a:lnTo>
                  <a:lnTo>
                    <a:pt x="740" y="1787"/>
                  </a:lnTo>
                  <a:lnTo>
                    <a:pt x="735" y="1787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77"/>
                  </a:lnTo>
                  <a:lnTo>
                    <a:pt x="735" y="1772"/>
                  </a:lnTo>
                  <a:lnTo>
                    <a:pt x="735" y="1772"/>
                  </a:lnTo>
                  <a:lnTo>
                    <a:pt x="735" y="1767"/>
                  </a:lnTo>
                  <a:lnTo>
                    <a:pt x="735" y="1767"/>
                  </a:lnTo>
                  <a:lnTo>
                    <a:pt x="730" y="1772"/>
                  </a:lnTo>
                  <a:lnTo>
                    <a:pt x="730" y="1772"/>
                  </a:lnTo>
                  <a:lnTo>
                    <a:pt x="725" y="1777"/>
                  </a:lnTo>
                  <a:lnTo>
                    <a:pt x="730" y="1782"/>
                  </a:lnTo>
                  <a:lnTo>
                    <a:pt x="720" y="1782"/>
                  </a:lnTo>
                  <a:lnTo>
                    <a:pt x="715" y="1777"/>
                  </a:lnTo>
                  <a:lnTo>
                    <a:pt x="709" y="1767"/>
                  </a:lnTo>
                  <a:lnTo>
                    <a:pt x="709" y="1757"/>
                  </a:lnTo>
                  <a:lnTo>
                    <a:pt x="709" y="1757"/>
                  </a:lnTo>
                  <a:lnTo>
                    <a:pt x="704" y="1762"/>
                  </a:lnTo>
                  <a:lnTo>
                    <a:pt x="699" y="1762"/>
                  </a:lnTo>
                  <a:lnTo>
                    <a:pt x="699" y="1762"/>
                  </a:lnTo>
                  <a:lnTo>
                    <a:pt x="684" y="1757"/>
                  </a:lnTo>
                  <a:lnTo>
                    <a:pt x="684" y="1757"/>
                  </a:lnTo>
                  <a:lnTo>
                    <a:pt x="679" y="1752"/>
                  </a:lnTo>
                  <a:lnTo>
                    <a:pt x="679" y="1747"/>
                  </a:lnTo>
                  <a:lnTo>
                    <a:pt x="679" y="1747"/>
                  </a:lnTo>
                  <a:lnTo>
                    <a:pt x="679" y="1742"/>
                  </a:lnTo>
                  <a:lnTo>
                    <a:pt x="674" y="1742"/>
                  </a:lnTo>
                  <a:lnTo>
                    <a:pt x="674" y="1742"/>
                  </a:lnTo>
                  <a:lnTo>
                    <a:pt x="674" y="1747"/>
                  </a:lnTo>
                  <a:lnTo>
                    <a:pt x="669" y="1752"/>
                  </a:lnTo>
                  <a:lnTo>
                    <a:pt x="669" y="1752"/>
                  </a:lnTo>
                  <a:lnTo>
                    <a:pt x="669" y="1762"/>
                  </a:lnTo>
                  <a:lnTo>
                    <a:pt x="674" y="1762"/>
                  </a:lnTo>
                  <a:lnTo>
                    <a:pt x="674" y="1767"/>
                  </a:lnTo>
                  <a:lnTo>
                    <a:pt x="674" y="1767"/>
                  </a:lnTo>
                  <a:lnTo>
                    <a:pt x="679" y="1767"/>
                  </a:lnTo>
                  <a:lnTo>
                    <a:pt x="679" y="1767"/>
                  </a:lnTo>
                  <a:lnTo>
                    <a:pt x="684" y="1772"/>
                  </a:lnTo>
                  <a:lnTo>
                    <a:pt x="684" y="1777"/>
                  </a:lnTo>
                  <a:lnTo>
                    <a:pt x="679" y="1777"/>
                  </a:lnTo>
                  <a:lnTo>
                    <a:pt x="679" y="1782"/>
                  </a:lnTo>
                  <a:lnTo>
                    <a:pt x="684" y="1787"/>
                  </a:lnTo>
                  <a:lnTo>
                    <a:pt x="679" y="1792"/>
                  </a:lnTo>
                  <a:lnTo>
                    <a:pt x="679" y="1797"/>
                  </a:lnTo>
                  <a:lnTo>
                    <a:pt x="679" y="1802"/>
                  </a:lnTo>
                  <a:lnTo>
                    <a:pt x="679" y="1808"/>
                  </a:lnTo>
                  <a:lnTo>
                    <a:pt x="679" y="1808"/>
                  </a:lnTo>
                  <a:lnTo>
                    <a:pt x="679" y="1808"/>
                  </a:lnTo>
                  <a:lnTo>
                    <a:pt x="674" y="1808"/>
                  </a:lnTo>
                  <a:lnTo>
                    <a:pt x="674" y="1808"/>
                  </a:lnTo>
                  <a:lnTo>
                    <a:pt x="669" y="1808"/>
                  </a:lnTo>
                  <a:lnTo>
                    <a:pt x="669" y="1808"/>
                  </a:lnTo>
                  <a:lnTo>
                    <a:pt x="664" y="1802"/>
                  </a:lnTo>
                  <a:lnTo>
                    <a:pt x="659" y="1802"/>
                  </a:lnTo>
                  <a:lnTo>
                    <a:pt x="654" y="1802"/>
                  </a:lnTo>
                  <a:lnTo>
                    <a:pt x="654" y="1802"/>
                  </a:lnTo>
                  <a:lnTo>
                    <a:pt x="644" y="1787"/>
                  </a:lnTo>
                  <a:lnTo>
                    <a:pt x="639" y="1777"/>
                  </a:lnTo>
                  <a:lnTo>
                    <a:pt x="618" y="1767"/>
                  </a:lnTo>
                  <a:lnTo>
                    <a:pt x="613" y="1762"/>
                  </a:lnTo>
                  <a:lnTo>
                    <a:pt x="608" y="1762"/>
                  </a:lnTo>
                  <a:lnTo>
                    <a:pt x="603" y="1752"/>
                  </a:lnTo>
                  <a:lnTo>
                    <a:pt x="603" y="1752"/>
                  </a:lnTo>
                  <a:lnTo>
                    <a:pt x="593" y="1752"/>
                  </a:lnTo>
                  <a:lnTo>
                    <a:pt x="588" y="1752"/>
                  </a:lnTo>
                  <a:lnTo>
                    <a:pt x="588" y="1752"/>
                  </a:lnTo>
                  <a:lnTo>
                    <a:pt x="583" y="1757"/>
                  </a:lnTo>
                  <a:lnTo>
                    <a:pt x="578" y="1762"/>
                  </a:lnTo>
                  <a:lnTo>
                    <a:pt x="578" y="1762"/>
                  </a:lnTo>
                  <a:lnTo>
                    <a:pt x="578" y="1767"/>
                  </a:lnTo>
                  <a:lnTo>
                    <a:pt x="578" y="1767"/>
                  </a:lnTo>
                  <a:lnTo>
                    <a:pt x="578" y="1767"/>
                  </a:lnTo>
                  <a:lnTo>
                    <a:pt x="578" y="1772"/>
                  </a:lnTo>
                  <a:lnTo>
                    <a:pt x="578" y="1777"/>
                  </a:lnTo>
                  <a:lnTo>
                    <a:pt x="578" y="1777"/>
                  </a:lnTo>
                  <a:lnTo>
                    <a:pt x="578" y="1777"/>
                  </a:lnTo>
                  <a:lnTo>
                    <a:pt x="583" y="1782"/>
                  </a:lnTo>
                  <a:lnTo>
                    <a:pt x="583" y="1792"/>
                  </a:lnTo>
                  <a:lnTo>
                    <a:pt x="583" y="1797"/>
                  </a:lnTo>
                  <a:lnTo>
                    <a:pt x="588" y="1802"/>
                  </a:lnTo>
                  <a:lnTo>
                    <a:pt x="588" y="1802"/>
                  </a:lnTo>
                  <a:lnTo>
                    <a:pt x="588" y="1813"/>
                  </a:lnTo>
                  <a:lnTo>
                    <a:pt x="588" y="1813"/>
                  </a:lnTo>
                  <a:lnTo>
                    <a:pt x="588" y="1813"/>
                  </a:lnTo>
                  <a:lnTo>
                    <a:pt x="588" y="1818"/>
                  </a:lnTo>
                  <a:lnTo>
                    <a:pt x="588" y="1818"/>
                  </a:lnTo>
                  <a:lnTo>
                    <a:pt x="578" y="1813"/>
                  </a:lnTo>
                  <a:lnTo>
                    <a:pt x="573" y="1813"/>
                  </a:lnTo>
                  <a:lnTo>
                    <a:pt x="573" y="1813"/>
                  </a:lnTo>
                  <a:lnTo>
                    <a:pt x="573" y="1808"/>
                  </a:lnTo>
                  <a:lnTo>
                    <a:pt x="573" y="1802"/>
                  </a:lnTo>
                  <a:lnTo>
                    <a:pt x="578" y="1797"/>
                  </a:lnTo>
                  <a:lnTo>
                    <a:pt x="573" y="1797"/>
                  </a:lnTo>
                  <a:lnTo>
                    <a:pt x="573" y="1792"/>
                  </a:lnTo>
                  <a:lnTo>
                    <a:pt x="573" y="1792"/>
                  </a:lnTo>
                  <a:lnTo>
                    <a:pt x="573" y="1787"/>
                  </a:lnTo>
                  <a:lnTo>
                    <a:pt x="573" y="1787"/>
                  </a:lnTo>
                  <a:lnTo>
                    <a:pt x="568" y="1787"/>
                  </a:lnTo>
                  <a:lnTo>
                    <a:pt x="568" y="1787"/>
                  </a:lnTo>
                  <a:lnTo>
                    <a:pt x="568" y="1782"/>
                  </a:lnTo>
                  <a:lnTo>
                    <a:pt x="568" y="1782"/>
                  </a:lnTo>
                  <a:lnTo>
                    <a:pt x="568" y="1777"/>
                  </a:lnTo>
                  <a:lnTo>
                    <a:pt x="568" y="1772"/>
                  </a:lnTo>
                  <a:lnTo>
                    <a:pt x="563" y="1772"/>
                  </a:lnTo>
                  <a:lnTo>
                    <a:pt x="547" y="1752"/>
                  </a:lnTo>
                  <a:lnTo>
                    <a:pt x="542" y="1742"/>
                  </a:lnTo>
                  <a:lnTo>
                    <a:pt x="542" y="1732"/>
                  </a:lnTo>
                  <a:lnTo>
                    <a:pt x="542" y="1721"/>
                  </a:lnTo>
                  <a:lnTo>
                    <a:pt x="542" y="1706"/>
                  </a:lnTo>
                  <a:lnTo>
                    <a:pt x="542" y="1701"/>
                  </a:lnTo>
                  <a:lnTo>
                    <a:pt x="547" y="1701"/>
                  </a:lnTo>
                  <a:lnTo>
                    <a:pt x="547" y="1701"/>
                  </a:lnTo>
                  <a:lnTo>
                    <a:pt x="552" y="1701"/>
                  </a:lnTo>
                  <a:lnTo>
                    <a:pt x="552" y="1701"/>
                  </a:lnTo>
                  <a:lnTo>
                    <a:pt x="552" y="1696"/>
                  </a:lnTo>
                  <a:lnTo>
                    <a:pt x="558" y="1701"/>
                  </a:lnTo>
                  <a:lnTo>
                    <a:pt x="558" y="1701"/>
                  </a:lnTo>
                  <a:lnTo>
                    <a:pt x="558" y="1706"/>
                  </a:lnTo>
                  <a:lnTo>
                    <a:pt x="558" y="1706"/>
                  </a:lnTo>
                  <a:lnTo>
                    <a:pt x="563" y="1711"/>
                  </a:lnTo>
                  <a:lnTo>
                    <a:pt x="563" y="1716"/>
                  </a:lnTo>
                  <a:lnTo>
                    <a:pt x="563" y="1716"/>
                  </a:lnTo>
                  <a:lnTo>
                    <a:pt x="558" y="1727"/>
                  </a:lnTo>
                  <a:lnTo>
                    <a:pt x="563" y="1727"/>
                  </a:lnTo>
                  <a:lnTo>
                    <a:pt x="563" y="1732"/>
                  </a:lnTo>
                  <a:lnTo>
                    <a:pt x="568" y="1732"/>
                  </a:lnTo>
                  <a:lnTo>
                    <a:pt x="568" y="1737"/>
                  </a:lnTo>
                  <a:lnTo>
                    <a:pt x="573" y="1732"/>
                  </a:lnTo>
                  <a:lnTo>
                    <a:pt x="573" y="1732"/>
                  </a:lnTo>
                  <a:lnTo>
                    <a:pt x="573" y="1732"/>
                  </a:lnTo>
                  <a:lnTo>
                    <a:pt x="573" y="1727"/>
                  </a:lnTo>
                  <a:lnTo>
                    <a:pt x="568" y="1716"/>
                  </a:lnTo>
                  <a:lnTo>
                    <a:pt x="568" y="1711"/>
                  </a:lnTo>
                  <a:lnTo>
                    <a:pt x="568" y="1711"/>
                  </a:lnTo>
                  <a:lnTo>
                    <a:pt x="563" y="1701"/>
                  </a:lnTo>
                  <a:lnTo>
                    <a:pt x="563" y="1701"/>
                  </a:lnTo>
                  <a:lnTo>
                    <a:pt x="568" y="1691"/>
                  </a:lnTo>
                  <a:lnTo>
                    <a:pt x="568" y="1691"/>
                  </a:lnTo>
                  <a:lnTo>
                    <a:pt x="568" y="1686"/>
                  </a:lnTo>
                  <a:lnTo>
                    <a:pt x="573" y="1681"/>
                  </a:lnTo>
                  <a:lnTo>
                    <a:pt x="573" y="1676"/>
                  </a:lnTo>
                  <a:lnTo>
                    <a:pt x="573" y="1671"/>
                  </a:lnTo>
                  <a:lnTo>
                    <a:pt x="573" y="1666"/>
                  </a:lnTo>
                  <a:lnTo>
                    <a:pt x="578" y="1661"/>
                  </a:lnTo>
                  <a:lnTo>
                    <a:pt x="588" y="1656"/>
                  </a:lnTo>
                  <a:lnTo>
                    <a:pt x="598" y="1646"/>
                  </a:lnTo>
                  <a:lnTo>
                    <a:pt x="598" y="1646"/>
                  </a:lnTo>
                  <a:lnTo>
                    <a:pt x="603" y="1640"/>
                  </a:lnTo>
                  <a:lnTo>
                    <a:pt x="603" y="1640"/>
                  </a:lnTo>
                  <a:lnTo>
                    <a:pt x="603" y="1640"/>
                  </a:lnTo>
                  <a:lnTo>
                    <a:pt x="603" y="1635"/>
                  </a:lnTo>
                  <a:lnTo>
                    <a:pt x="608" y="1625"/>
                  </a:lnTo>
                  <a:lnTo>
                    <a:pt x="608" y="1625"/>
                  </a:lnTo>
                  <a:lnTo>
                    <a:pt x="608" y="1620"/>
                  </a:lnTo>
                  <a:lnTo>
                    <a:pt x="608" y="1615"/>
                  </a:lnTo>
                  <a:lnTo>
                    <a:pt x="608" y="1610"/>
                  </a:lnTo>
                  <a:lnTo>
                    <a:pt x="608" y="1610"/>
                  </a:lnTo>
                  <a:lnTo>
                    <a:pt x="613" y="1605"/>
                  </a:lnTo>
                  <a:lnTo>
                    <a:pt x="618" y="1600"/>
                  </a:lnTo>
                  <a:lnTo>
                    <a:pt x="618" y="1600"/>
                  </a:lnTo>
                  <a:lnTo>
                    <a:pt x="623" y="1595"/>
                  </a:lnTo>
                  <a:lnTo>
                    <a:pt x="623" y="1590"/>
                  </a:lnTo>
                  <a:lnTo>
                    <a:pt x="623" y="1585"/>
                  </a:lnTo>
                  <a:lnTo>
                    <a:pt x="628" y="1580"/>
                  </a:lnTo>
                  <a:lnTo>
                    <a:pt x="644" y="1580"/>
                  </a:lnTo>
                  <a:lnTo>
                    <a:pt x="649" y="1570"/>
                  </a:lnTo>
                  <a:lnTo>
                    <a:pt x="649" y="1565"/>
                  </a:lnTo>
                  <a:lnTo>
                    <a:pt x="649" y="1554"/>
                  </a:lnTo>
                  <a:lnTo>
                    <a:pt x="644" y="1549"/>
                  </a:lnTo>
                  <a:lnTo>
                    <a:pt x="639" y="1549"/>
                  </a:lnTo>
                  <a:lnTo>
                    <a:pt x="644" y="1544"/>
                  </a:lnTo>
                  <a:lnTo>
                    <a:pt x="644" y="1534"/>
                  </a:lnTo>
                  <a:lnTo>
                    <a:pt x="639" y="1529"/>
                  </a:lnTo>
                  <a:lnTo>
                    <a:pt x="633" y="1524"/>
                  </a:lnTo>
                  <a:lnTo>
                    <a:pt x="623" y="1519"/>
                  </a:lnTo>
                  <a:lnTo>
                    <a:pt x="618" y="1519"/>
                  </a:lnTo>
                  <a:lnTo>
                    <a:pt x="618" y="1519"/>
                  </a:lnTo>
                  <a:lnTo>
                    <a:pt x="618" y="1514"/>
                  </a:lnTo>
                  <a:lnTo>
                    <a:pt x="618" y="1514"/>
                  </a:lnTo>
                  <a:lnTo>
                    <a:pt x="608" y="1509"/>
                  </a:lnTo>
                  <a:lnTo>
                    <a:pt x="603" y="1504"/>
                  </a:lnTo>
                  <a:lnTo>
                    <a:pt x="603" y="1499"/>
                  </a:lnTo>
                  <a:lnTo>
                    <a:pt x="608" y="1489"/>
                  </a:lnTo>
                  <a:lnTo>
                    <a:pt x="613" y="1484"/>
                  </a:lnTo>
                  <a:lnTo>
                    <a:pt x="613" y="1473"/>
                  </a:lnTo>
                  <a:lnTo>
                    <a:pt x="613" y="1468"/>
                  </a:lnTo>
                  <a:lnTo>
                    <a:pt x="613" y="1468"/>
                  </a:lnTo>
                  <a:lnTo>
                    <a:pt x="613" y="1463"/>
                  </a:lnTo>
                  <a:lnTo>
                    <a:pt x="608" y="1443"/>
                  </a:lnTo>
                  <a:lnTo>
                    <a:pt x="613" y="1433"/>
                  </a:lnTo>
                  <a:lnTo>
                    <a:pt x="613" y="1428"/>
                  </a:lnTo>
                  <a:lnTo>
                    <a:pt x="618" y="1428"/>
                  </a:lnTo>
                  <a:lnTo>
                    <a:pt x="623" y="1423"/>
                  </a:lnTo>
                  <a:lnTo>
                    <a:pt x="628" y="1423"/>
                  </a:lnTo>
                  <a:lnTo>
                    <a:pt x="628" y="1423"/>
                  </a:lnTo>
                  <a:lnTo>
                    <a:pt x="639" y="1428"/>
                  </a:lnTo>
                  <a:lnTo>
                    <a:pt x="644" y="1428"/>
                  </a:lnTo>
                  <a:lnTo>
                    <a:pt x="644" y="1428"/>
                  </a:lnTo>
                  <a:lnTo>
                    <a:pt x="649" y="1433"/>
                  </a:lnTo>
                  <a:lnTo>
                    <a:pt x="679" y="1438"/>
                  </a:lnTo>
                  <a:lnTo>
                    <a:pt x="679" y="1438"/>
                  </a:lnTo>
                  <a:lnTo>
                    <a:pt x="659" y="1428"/>
                  </a:lnTo>
                  <a:lnTo>
                    <a:pt x="649" y="1423"/>
                  </a:lnTo>
                  <a:lnTo>
                    <a:pt x="644" y="1413"/>
                  </a:lnTo>
                  <a:lnTo>
                    <a:pt x="633" y="1408"/>
                  </a:lnTo>
                  <a:lnTo>
                    <a:pt x="633" y="1408"/>
                  </a:lnTo>
                  <a:lnTo>
                    <a:pt x="628" y="1403"/>
                  </a:lnTo>
                  <a:lnTo>
                    <a:pt x="628" y="1397"/>
                  </a:lnTo>
                  <a:lnTo>
                    <a:pt x="628" y="1387"/>
                  </a:lnTo>
                  <a:lnTo>
                    <a:pt x="628" y="1387"/>
                  </a:lnTo>
                  <a:lnTo>
                    <a:pt x="623" y="1387"/>
                  </a:lnTo>
                  <a:lnTo>
                    <a:pt x="623" y="1387"/>
                  </a:lnTo>
                  <a:lnTo>
                    <a:pt x="623" y="1392"/>
                  </a:lnTo>
                  <a:lnTo>
                    <a:pt x="623" y="1397"/>
                  </a:lnTo>
                  <a:lnTo>
                    <a:pt x="628" y="1408"/>
                  </a:lnTo>
                  <a:lnTo>
                    <a:pt x="633" y="1413"/>
                  </a:lnTo>
                  <a:lnTo>
                    <a:pt x="628" y="1418"/>
                  </a:lnTo>
                  <a:lnTo>
                    <a:pt x="628" y="1418"/>
                  </a:lnTo>
                  <a:lnTo>
                    <a:pt x="623" y="1418"/>
                  </a:lnTo>
                  <a:lnTo>
                    <a:pt x="618" y="1413"/>
                  </a:lnTo>
                  <a:lnTo>
                    <a:pt x="618" y="1408"/>
                  </a:lnTo>
                  <a:lnTo>
                    <a:pt x="618" y="1403"/>
                  </a:lnTo>
                  <a:lnTo>
                    <a:pt x="618" y="1392"/>
                  </a:lnTo>
                  <a:lnTo>
                    <a:pt x="618" y="1392"/>
                  </a:lnTo>
                  <a:lnTo>
                    <a:pt x="628" y="1372"/>
                  </a:lnTo>
                  <a:lnTo>
                    <a:pt x="639" y="1357"/>
                  </a:lnTo>
                  <a:lnTo>
                    <a:pt x="644" y="1352"/>
                  </a:lnTo>
                  <a:lnTo>
                    <a:pt x="639" y="1352"/>
                  </a:lnTo>
                  <a:lnTo>
                    <a:pt x="639" y="1352"/>
                  </a:lnTo>
                  <a:lnTo>
                    <a:pt x="639" y="1352"/>
                  </a:lnTo>
                  <a:lnTo>
                    <a:pt x="623" y="1372"/>
                  </a:lnTo>
                  <a:lnTo>
                    <a:pt x="623" y="1377"/>
                  </a:lnTo>
                  <a:lnTo>
                    <a:pt x="618" y="1377"/>
                  </a:lnTo>
                  <a:lnTo>
                    <a:pt x="618" y="1372"/>
                  </a:lnTo>
                  <a:lnTo>
                    <a:pt x="618" y="1367"/>
                  </a:lnTo>
                  <a:lnTo>
                    <a:pt x="618" y="1362"/>
                  </a:lnTo>
                  <a:lnTo>
                    <a:pt x="618" y="1357"/>
                  </a:lnTo>
                  <a:lnTo>
                    <a:pt x="613" y="1357"/>
                  </a:lnTo>
                  <a:lnTo>
                    <a:pt x="613" y="1362"/>
                  </a:lnTo>
                  <a:lnTo>
                    <a:pt x="613" y="1367"/>
                  </a:lnTo>
                  <a:lnTo>
                    <a:pt x="613" y="1377"/>
                  </a:lnTo>
                  <a:lnTo>
                    <a:pt x="613" y="1387"/>
                  </a:lnTo>
                  <a:lnTo>
                    <a:pt x="613" y="1392"/>
                  </a:lnTo>
                  <a:lnTo>
                    <a:pt x="613" y="1392"/>
                  </a:lnTo>
                  <a:lnTo>
                    <a:pt x="613" y="1392"/>
                  </a:lnTo>
                  <a:lnTo>
                    <a:pt x="613" y="1397"/>
                  </a:lnTo>
                  <a:lnTo>
                    <a:pt x="613" y="1408"/>
                  </a:lnTo>
                  <a:lnTo>
                    <a:pt x="613" y="1408"/>
                  </a:lnTo>
                  <a:lnTo>
                    <a:pt x="613" y="1413"/>
                  </a:lnTo>
                  <a:lnTo>
                    <a:pt x="608" y="1413"/>
                  </a:lnTo>
                  <a:lnTo>
                    <a:pt x="608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8" y="1418"/>
                  </a:lnTo>
                  <a:lnTo>
                    <a:pt x="608" y="1418"/>
                  </a:lnTo>
                  <a:lnTo>
                    <a:pt x="608" y="1423"/>
                  </a:lnTo>
                  <a:lnTo>
                    <a:pt x="608" y="1428"/>
                  </a:lnTo>
                  <a:lnTo>
                    <a:pt x="608" y="1428"/>
                  </a:lnTo>
                  <a:lnTo>
                    <a:pt x="603" y="1433"/>
                  </a:lnTo>
                  <a:lnTo>
                    <a:pt x="603" y="1433"/>
                  </a:lnTo>
                  <a:lnTo>
                    <a:pt x="603" y="1438"/>
                  </a:lnTo>
                  <a:lnTo>
                    <a:pt x="598" y="1438"/>
                  </a:lnTo>
                  <a:lnTo>
                    <a:pt x="598" y="1443"/>
                  </a:lnTo>
                  <a:lnTo>
                    <a:pt x="598" y="1443"/>
                  </a:lnTo>
                  <a:lnTo>
                    <a:pt x="593" y="1448"/>
                  </a:lnTo>
                  <a:lnTo>
                    <a:pt x="593" y="1448"/>
                  </a:lnTo>
                  <a:lnTo>
                    <a:pt x="588" y="1448"/>
                  </a:lnTo>
                  <a:lnTo>
                    <a:pt x="583" y="1443"/>
                  </a:lnTo>
                  <a:lnTo>
                    <a:pt x="583" y="1433"/>
                  </a:lnTo>
                  <a:lnTo>
                    <a:pt x="583" y="1428"/>
                  </a:lnTo>
                  <a:lnTo>
                    <a:pt x="583" y="1423"/>
                  </a:lnTo>
                  <a:lnTo>
                    <a:pt x="578" y="1413"/>
                  </a:lnTo>
                  <a:lnTo>
                    <a:pt x="573" y="1408"/>
                  </a:lnTo>
                  <a:lnTo>
                    <a:pt x="573" y="1403"/>
                  </a:lnTo>
                  <a:lnTo>
                    <a:pt x="573" y="1408"/>
                  </a:lnTo>
                  <a:lnTo>
                    <a:pt x="573" y="1413"/>
                  </a:lnTo>
                  <a:lnTo>
                    <a:pt x="578" y="1428"/>
                  </a:lnTo>
                  <a:lnTo>
                    <a:pt x="578" y="1433"/>
                  </a:lnTo>
                  <a:lnTo>
                    <a:pt x="578" y="1438"/>
                  </a:lnTo>
                  <a:lnTo>
                    <a:pt x="573" y="1438"/>
                  </a:lnTo>
                  <a:lnTo>
                    <a:pt x="563" y="1428"/>
                  </a:lnTo>
                  <a:lnTo>
                    <a:pt x="563" y="1423"/>
                  </a:lnTo>
                  <a:lnTo>
                    <a:pt x="563" y="1418"/>
                  </a:lnTo>
                  <a:lnTo>
                    <a:pt x="563" y="1418"/>
                  </a:lnTo>
                  <a:lnTo>
                    <a:pt x="558" y="1423"/>
                  </a:lnTo>
                  <a:lnTo>
                    <a:pt x="558" y="1428"/>
                  </a:lnTo>
                  <a:lnTo>
                    <a:pt x="558" y="1428"/>
                  </a:lnTo>
                  <a:lnTo>
                    <a:pt x="558" y="1433"/>
                  </a:lnTo>
                  <a:lnTo>
                    <a:pt x="552" y="1438"/>
                  </a:lnTo>
                  <a:lnTo>
                    <a:pt x="552" y="1448"/>
                  </a:lnTo>
                  <a:lnTo>
                    <a:pt x="558" y="1453"/>
                  </a:lnTo>
                  <a:lnTo>
                    <a:pt x="558" y="1458"/>
                  </a:lnTo>
                  <a:lnTo>
                    <a:pt x="552" y="1458"/>
                  </a:lnTo>
                  <a:lnTo>
                    <a:pt x="547" y="1453"/>
                  </a:lnTo>
                  <a:lnTo>
                    <a:pt x="542" y="1448"/>
                  </a:lnTo>
                  <a:lnTo>
                    <a:pt x="537" y="144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3"/>
                  </a:lnTo>
                  <a:lnTo>
                    <a:pt x="537" y="1433"/>
                  </a:lnTo>
                  <a:lnTo>
                    <a:pt x="537" y="1428"/>
                  </a:lnTo>
                  <a:lnTo>
                    <a:pt x="537" y="1423"/>
                  </a:lnTo>
                  <a:lnTo>
                    <a:pt x="537" y="1418"/>
                  </a:lnTo>
                  <a:lnTo>
                    <a:pt x="537" y="1418"/>
                  </a:lnTo>
                  <a:lnTo>
                    <a:pt x="537" y="1413"/>
                  </a:lnTo>
                  <a:lnTo>
                    <a:pt x="537" y="1408"/>
                  </a:lnTo>
                  <a:lnTo>
                    <a:pt x="542" y="1403"/>
                  </a:lnTo>
                  <a:lnTo>
                    <a:pt x="563" y="1372"/>
                  </a:lnTo>
                  <a:lnTo>
                    <a:pt x="573" y="1367"/>
                  </a:lnTo>
                  <a:lnTo>
                    <a:pt x="578" y="1362"/>
                  </a:lnTo>
                  <a:lnTo>
                    <a:pt x="583" y="1362"/>
                  </a:lnTo>
                  <a:lnTo>
                    <a:pt x="588" y="1347"/>
                  </a:lnTo>
                  <a:lnTo>
                    <a:pt x="593" y="1342"/>
                  </a:lnTo>
                  <a:lnTo>
                    <a:pt x="598" y="1342"/>
                  </a:lnTo>
                  <a:lnTo>
                    <a:pt x="603" y="1337"/>
                  </a:lnTo>
                  <a:lnTo>
                    <a:pt x="608" y="1337"/>
                  </a:lnTo>
                  <a:lnTo>
                    <a:pt x="613" y="1327"/>
                  </a:lnTo>
                  <a:lnTo>
                    <a:pt x="613" y="1327"/>
                  </a:lnTo>
                  <a:lnTo>
                    <a:pt x="603" y="1337"/>
                  </a:lnTo>
                  <a:lnTo>
                    <a:pt x="603" y="1337"/>
                  </a:lnTo>
                  <a:lnTo>
                    <a:pt x="593" y="1337"/>
                  </a:lnTo>
                  <a:lnTo>
                    <a:pt x="593" y="1337"/>
                  </a:lnTo>
                  <a:lnTo>
                    <a:pt x="588" y="1342"/>
                  </a:lnTo>
                  <a:lnTo>
                    <a:pt x="588" y="1342"/>
                  </a:lnTo>
                  <a:lnTo>
                    <a:pt x="583" y="1352"/>
                  </a:lnTo>
                  <a:lnTo>
                    <a:pt x="578" y="1357"/>
                  </a:lnTo>
                  <a:lnTo>
                    <a:pt x="558" y="1367"/>
                  </a:lnTo>
                  <a:lnTo>
                    <a:pt x="542" y="1387"/>
                  </a:lnTo>
                  <a:lnTo>
                    <a:pt x="542" y="1387"/>
                  </a:lnTo>
                  <a:lnTo>
                    <a:pt x="537" y="1387"/>
                  </a:lnTo>
                  <a:lnTo>
                    <a:pt x="537" y="1392"/>
                  </a:lnTo>
                  <a:lnTo>
                    <a:pt x="537" y="1392"/>
                  </a:lnTo>
                  <a:lnTo>
                    <a:pt x="537" y="1397"/>
                  </a:lnTo>
                  <a:lnTo>
                    <a:pt x="532" y="1397"/>
                  </a:lnTo>
                  <a:lnTo>
                    <a:pt x="532" y="1397"/>
                  </a:lnTo>
                  <a:lnTo>
                    <a:pt x="532" y="1403"/>
                  </a:lnTo>
                  <a:lnTo>
                    <a:pt x="527" y="1403"/>
                  </a:lnTo>
                  <a:lnTo>
                    <a:pt x="522" y="1403"/>
                  </a:lnTo>
                  <a:lnTo>
                    <a:pt x="522" y="1403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17" y="1397"/>
                  </a:lnTo>
                  <a:lnTo>
                    <a:pt x="517" y="1397"/>
                  </a:lnTo>
                  <a:lnTo>
                    <a:pt x="517" y="1403"/>
                  </a:lnTo>
                  <a:lnTo>
                    <a:pt x="517" y="1418"/>
                  </a:lnTo>
                  <a:lnTo>
                    <a:pt x="517" y="1418"/>
                  </a:lnTo>
                  <a:lnTo>
                    <a:pt x="517" y="1418"/>
                  </a:lnTo>
                  <a:lnTo>
                    <a:pt x="522" y="1418"/>
                  </a:lnTo>
                  <a:lnTo>
                    <a:pt x="522" y="1428"/>
                  </a:lnTo>
                  <a:lnTo>
                    <a:pt x="522" y="1428"/>
                  </a:lnTo>
                  <a:lnTo>
                    <a:pt x="522" y="1433"/>
                  </a:lnTo>
                  <a:lnTo>
                    <a:pt x="522" y="1433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43"/>
                  </a:lnTo>
                  <a:lnTo>
                    <a:pt x="527" y="1443"/>
                  </a:lnTo>
                  <a:lnTo>
                    <a:pt x="522" y="1443"/>
                  </a:lnTo>
                  <a:lnTo>
                    <a:pt x="522" y="1443"/>
                  </a:lnTo>
                  <a:lnTo>
                    <a:pt x="522" y="1443"/>
                  </a:lnTo>
                  <a:lnTo>
                    <a:pt x="532" y="1453"/>
                  </a:lnTo>
                  <a:lnTo>
                    <a:pt x="532" y="1463"/>
                  </a:lnTo>
                  <a:lnTo>
                    <a:pt x="537" y="1468"/>
                  </a:lnTo>
                  <a:lnTo>
                    <a:pt x="532" y="1473"/>
                  </a:lnTo>
                  <a:lnTo>
                    <a:pt x="532" y="1478"/>
                  </a:lnTo>
                  <a:lnTo>
                    <a:pt x="527" y="1478"/>
                  </a:lnTo>
                  <a:lnTo>
                    <a:pt x="522" y="1478"/>
                  </a:lnTo>
                  <a:lnTo>
                    <a:pt x="512" y="1489"/>
                  </a:lnTo>
                  <a:lnTo>
                    <a:pt x="512" y="1489"/>
                  </a:lnTo>
                  <a:lnTo>
                    <a:pt x="512" y="1494"/>
                  </a:lnTo>
                  <a:lnTo>
                    <a:pt x="507" y="1499"/>
                  </a:lnTo>
                  <a:lnTo>
                    <a:pt x="507" y="1499"/>
                  </a:lnTo>
                  <a:lnTo>
                    <a:pt x="507" y="1504"/>
                  </a:lnTo>
                  <a:lnTo>
                    <a:pt x="507" y="1509"/>
                  </a:lnTo>
                  <a:lnTo>
                    <a:pt x="502" y="1509"/>
                  </a:lnTo>
                  <a:lnTo>
                    <a:pt x="502" y="1509"/>
                  </a:lnTo>
                  <a:lnTo>
                    <a:pt x="502" y="1514"/>
                  </a:lnTo>
                  <a:lnTo>
                    <a:pt x="502" y="1514"/>
                  </a:lnTo>
                  <a:lnTo>
                    <a:pt x="502" y="1519"/>
                  </a:lnTo>
                  <a:lnTo>
                    <a:pt x="507" y="1524"/>
                  </a:lnTo>
                  <a:lnTo>
                    <a:pt x="507" y="1524"/>
                  </a:lnTo>
                  <a:lnTo>
                    <a:pt x="507" y="1524"/>
                  </a:lnTo>
                  <a:lnTo>
                    <a:pt x="507" y="1529"/>
                  </a:lnTo>
                  <a:lnTo>
                    <a:pt x="502" y="1529"/>
                  </a:lnTo>
                  <a:lnTo>
                    <a:pt x="502" y="1534"/>
                  </a:lnTo>
                  <a:lnTo>
                    <a:pt x="502" y="1539"/>
                  </a:lnTo>
                  <a:lnTo>
                    <a:pt x="497" y="1544"/>
                  </a:lnTo>
                  <a:lnTo>
                    <a:pt x="497" y="1549"/>
                  </a:lnTo>
                  <a:lnTo>
                    <a:pt x="497" y="1549"/>
                  </a:lnTo>
                  <a:lnTo>
                    <a:pt x="497" y="1554"/>
                  </a:lnTo>
                  <a:lnTo>
                    <a:pt x="497" y="1559"/>
                  </a:lnTo>
                  <a:lnTo>
                    <a:pt x="497" y="1559"/>
                  </a:lnTo>
                  <a:lnTo>
                    <a:pt x="492" y="1554"/>
                  </a:lnTo>
                  <a:lnTo>
                    <a:pt x="492" y="1559"/>
                  </a:lnTo>
                  <a:lnTo>
                    <a:pt x="487" y="1570"/>
                  </a:lnTo>
                  <a:lnTo>
                    <a:pt x="487" y="1570"/>
                  </a:lnTo>
                  <a:lnTo>
                    <a:pt x="482" y="1575"/>
                  </a:lnTo>
                  <a:lnTo>
                    <a:pt x="482" y="1575"/>
                  </a:lnTo>
                  <a:lnTo>
                    <a:pt x="482" y="1575"/>
                  </a:lnTo>
                  <a:lnTo>
                    <a:pt x="487" y="1575"/>
                  </a:lnTo>
                  <a:lnTo>
                    <a:pt x="487" y="1580"/>
                  </a:lnTo>
                  <a:lnTo>
                    <a:pt x="487" y="1580"/>
                  </a:lnTo>
                  <a:lnTo>
                    <a:pt x="492" y="1585"/>
                  </a:lnTo>
                  <a:lnTo>
                    <a:pt x="492" y="1590"/>
                  </a:lnTo>
                  <a:lnTo>
                    <a:pt x="492" y="1590"/>
                  </a:lnTo>
                  <a:lnTo>
                    <a:pt x="492" y="1595"/>
                  </a:lnTo>
                  <a:lnTo>
                    <a:pt x="482" y="1600"/>
                  </a:lnTo>
                  <a:lnTo>
                    <a:pt x="482" y="1605"/>
                  </a:lnTo>
                  <a:lnTo>
                    <a:pt x="477" y="1605"/>
                  </a:lnTo>
                  <a:lnTo>
                    <a:pt x="471" y="1610"/>
                  </a:lnTo>
                  <a:lnTo>
                    <a:pt x="466" y="1610"/>
                  </a:lnTo>
                  <a:lnTo>
                    <a:pt x="466" y="1610"/>
                  </a:lnTo>
                  <a:lnTo>
                    <a:pt x="466" y="1605"/>
                  </a:lnTo>
                  <a:lnTo>
                    <a:pt x="461" y="1605"/>
                  </a:lnTo>
                  <a:lnTo>
                    <a:pt x="461" y="1610"/>
                  </a:lnTo>
                  <a:lnTo>
                    <a:pt x="456" y="1610"/>
                  </a:lnTo>
                  <a:lnTo>
                    <a:pt x="456" y="1610"/>
                  </a:lnTo>
                  <a:lnTo>
                    <a:pt x="451" y="1610"/>
                  </a:lnTo>
                  <a:lnTo>
                    <a:pt x="446" y="1610"/>
                  </a:lnTo>
                  <a:lnTo>
                    <a:pt x="446" y="1605"/>
                  </a:lnTo>
                  <a:lnTo>
                    <a:pt x="441" y="1590"/>
                  </a:lnTo>
                  <a:lnTo>
                    <a:pt x="446" y="1585"/>
                  </a:lnTo>
                  <a:lnTo>
                    <a:pt x="446" y="1580"/>
                  </a:lnTo>
                  <a:lnTo>
                    <a:pt x="451" y="1575"/>
                  </a:lnTo>
                  <a:lnTo>
                    <a:pt x="456" y="1570"/>
                  </a:lnTo>
                  <a:lnTo>
                    <a:pt x="461" y="1565"/>
                  </a:lnTo>
                  <a:lnTo>
                    <a:pt x="461" y="1559"/>
                  </a:lnTo>
                  <a:lnTo>
                    <a:pt x="461" y="1554"/>
                  </a:lnTo>
                  <a:lnTo>
                    <a:pt x="461" y="1544"/>
                  </a:lnTo>
                  <a:lnTo>
                    <a:pt x="461" y="1539"/>
                  </a:lnTo>
                  <a:lnTo>
                    <a:pt x="461" y="1534"/>
                  </a:lnTo>
                  <a:lnTo>
                    <a:pt x="461" y="1534"/>
                  </a:lnTo>
                  <a:lnTo>
                    <a:pt x="461" y="1529"/>
                  </a:lnTo>
                  <a:lnTo>
                    <a:pt x="461" y="1529"/>
                  </a:lnTo>
                  <a:lnTo>
                    <a:pt x="466" y="1519"/>
                  </a:lnTo>
                  <a:lnTo>
                    <a:pt x="471" y="1509"/>
                  </a:lnTo>
                  <a:lnTo>
                    <a:pt x="471" y="1504"/>
                  </a:lnTo>
                  <a:lnTo>
                    <a:pt x="471" y="1499"/>
                  </a:lnTo>
                  <a:lnTo>
                    <a:pt x="482" y="1494"/>
                  </a:lnTo>
                  <a:lnTo>
                    <a:pt x="482" y="1489"/>
                  </a:lnTo>
                  <a:lnTo>
                    <a:pt x="482" y="1484"/>
                  </a:lnTo>
                  <a:lnTo>
                    <a:pt x="487" y="1478"/>
                  </a:lnTo>
                  <a:lnTo>
                    <a:pt x="492" y="1473"/>
                  </a:lnTo>
                  <a:lnTo>
                    <a:pt x="492" y="1473"/>
                  </a:lnTo>
                  <a:lnTo>
                    <a:pt x="497" y="1473"/>
                  </a:lnTo>
                  <a:lnTo>
                    <a:pt x="502" y="1468"/>
                  </a:lnTo>
                  <a:lnTo>
                    <a:pt x="512" y="1458"/>
                  </a:lnTo>
                  <a:lnTo>
                    <a:pt x="512" y="1448"/>
                  </a:lnTo>
                  <a:lnTo>
                    <a:pt x="497" y="1468"/>
                  </a:lnTo>
                  <a:lnTo>
                    <a:pt x="492" y="1473"/>
                  </a:lnTo>
                  <a:lnTo>
                    <a:pt x="487" y="1473"/>
                  </a:lnTo>
                  <a:lnTo>
                    <a:pt x="487" y="1473"/>
                  </a:lnTo>
                  <a:lnTo>
                    <a:pt x="487" y="1468"/>
                  </a:lnTo>
                  <a:lnTo>
                    <a:pt x="482" y="1468"/>
                  </a:lnTo>
                  <a:lnTo>
                    <a:pt x="482" y="1463"/>
                  </a:lnTo>
                  <a:lnTo>
                    <a:pt x="477" y="1463"/>
                  </a:lnTo>
                  <a:lnTo>
                    <a:pt x="477" y="1458"/>
                  </a:lnTo>
                  <a:lnTo>
                    <a:pt x="477" y="1448"/>
                  </a:lnTo>
                  <a:lnTo>
                    <a:pt x="477" y="1448"/>
                  </a:lnTo>
                  <a:lnTo>
                    <a:pt x="487" y="1438"/>
                  </a:lnTo>
                  <a:lnTo>
                    <a:pt x="487" y="1433"/>
                  </a:lnTo>
                  <a:lnTo>
                    <a:pt x="487" y="1433"/>
                  </a:lnTo>
                  <a:lnTo>
                    <a:pt x="492" y="1428"/>
                  </a:lnTo>
                  <a:lnTo>
                    <a:pt x="492" y="1423"/>
                  </a:lnTo>
                  <a:lnTo>
                    <a:pt x="497" y="1423"/>
                  </a:lnTo>
                  <a:lnTo>
                    <a:pt x="492" y="1423"/>
                  </a:lnTo>
                  <a:lnTo>
                    <a:pt x="487" y="1428"/>
                  </a:lnTo>
                  <a:lnTo>
                    <a:pt x="482" y="1433"/>
                  </a:lnTo>
                  <a:lnTo>
                    <a:pt x="477" y="1433"/>
                  </a:lnTo>
                  <a:lnTo>
                    <a:pt x="477" y="1433"/>
                  </a:lnTo>
                  <a:lnTo>
                    <a:pt x="477" y="1433"/>
                  </a:lnTo>
                  <a:lnTo>
                    <a:pt x="477" y="1428"/>
                  </a:lnTo>
                  <a:lnTo>
                    <a:pt x="477" y="1428"/>
                  </a:lnTo>
                  <a:lnTo>
                    <a:pt x="497" y="1397"/>
                  </a:lnTo>
                  <a:lnTo>
                    <a:pt x="497" y="1397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2" y="1392"/>
                  </a:lnTo>
                  <a:lnTo>
                    <a:pt x="487" y="1392"/>
                  </a:lnTo>
                  <a:lnTo>
                    <a:pt x="487" y="1403"/>
                  </a:lnTo>
                  <a:lnTo>
                    <a:pt x="482" y="1408"/>
                  </a:lnTo>
                  <a:lnTo>
                    <a:pt x="482" y="1413"/>
                  </a:lnTo>
                  <a:lnTo>
                    <a:pt x="477" y="1418"/>
                  </a:lnTo>
                  <a:lnTo>
                    <a:pt x="477" y="1423"/>
                  </a:lnTo>
                  <a:lnTo>
                    <a:pt x="471" y="1418"/>
                  </a:lnTo>
                  <a:lnTo>
                    <a:pt x="471" y="1418"/>
                  </a:lnTo>
                  <a:lnTo>
                    <a:pt x="471" y="1418"/>
                  </a:lnTo>
                  <a:lnTo>
                    <a:pt x="477" y="1413"/>
                  </a:lnTo>
                  <a:lnTo>
                    <a:pt x="477" y="1408"/>
                  </a:lnTo>
                  <a:lnTo>
                    <a:pt x="482" y="1392"/>
                  </a:lnTo>
                  <a:lnTo>
                    <a:pt x="497" y="1377"/>
                  </a:lnTo>
                  <a:lnTo>
                    <a:pt x="497" y="1377"/>
                  </a:lnTo>
                  <a:lnTo>
                    <a:pt x="497" y="1377"/>
                  </a:lnTo>
                  <a:lnTo>
                    <a:pt x="497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77"/>
                  </a:lnTo>
                  <a:lnTo>
                    <a:pt x="502" y="1377"/>
                  </a:lnTo>
                  <a:lnTo>
                    <a:pt x="502" y="1377"/>
                  </a:lnTo>
                  <a:lnTo>
                    <a:pt x="507" y="1377"/>
                  </a:lnTo>
                  <a:lnTo>
                    <a:pt x="507" y="1377"/>
                  </a:lnTo>
                  <a:lnTo>
                    <a:pt x="507" y="1377"/>
                  </a:lnTo>
                  <a:lnTo>
                    <a:pt x="507" y="1372"/>
                  </a:lnTo>
                  <a:lnTo>
                    <a:pt x="507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67"/>
                  </a:lnTo>
                  <a:lnTo>
                    <a:pt x="502" y="1362"/>
                  </a:lnTo>
                  <a:lnTo>
                    <a:pt x="502" y="1362"/>
                  </a:lnTo>
                  <a:lnTo>
                    <a:pt x="512" y="1352"/>
                  </a:lnTo>
                  <a:lnTo>
                    <a:pt x="512" y="1352"/>
                  </a:lnTo>
                  <a:lnTo>
                    <a:pt x="512" y="1347"/>
                  </a:lnTo>
                  <a:lnTo>
                    <a:pt x="507" y="1347"/>
                  </a:lnTo>
                  <a:lnTo>
                    <a:pt x="502" y="1352"/>
                  </a:lnTo>
                  <a:lnTo>
                    <a:pt x="502" y="1357"/>
                  </a:lnTo>
                  <a:lnTo>
                    <a:pt x="497" y="1362"/>
                  </a:lnTo>
                  <a:lnTo>
                    <a:pt x="497" y="1352"/>
                  </a:lnTo>
                  <a:lnTo>
                    <a:pt x="502" y="1347"/>
                  </a:lnTo>
                  <a:lnTo>
                    <a:pt x="502" y="1342"/>
                  </a:lnTo>
                  <a:lnTo>
                    <a:pt x="507" y="1337"/>
                  </a:lnTo>
                  <a:lnTo>
                    <a:pt x="507" y="1337"/>
                  </a:lnTo>
                  <a:lnTo>
                    <a:pt x="507" y="1332"/>
                  </a:lnTo>
                  <a:lnTo>
                    <a:pt x="512" y="1332"/>
                  </a:lnTo>
                  <a:lnTo>
                    <a:pt x="517" y="1327"/>
                  </a:lnTo>
                  <a:lnTo>
                    <a:pt x="517" y="1327"/>
                  </a:lnTo>
                  <a:lnTo>
                    <a:pt x="517" y="1327"/>
                  </a:lnTo>
                  <a:lnTo>
                    <a:pt x="517" y="1322"/>
                  </a:lnTo>
                  <a:lnTo>
                    <a:pt x="512" y="1322"/>
                  </a:lnTo>
                  <a:lnTo>
                    <a:pt x="507" y="1327"/>
                  </a:lnTo>
                  <a:lnTo>
                    <a:pt x="507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2"/>
                  </a:lnTo>
                  <a:lnTo>
                    <a:pt x="502" y="1316"/>
                  </a:lnTo>
                  <a:lnTo>
                    <a:pt x="507" y="1306"/>
                  </a:lnTo>
                  <a:lnTo>
                    <a:pt x="507" y="1301"/>
                  </a:lnTo>
                  <a:lnTo>
                    <a:pt x="512" y="1296"/>
                  </a:lnTo>
                  <a:lnTo>
                    <a:pt x="512" y="1301"/>
                  </a:lnTo>
                  <a:lnTo>
                    <a:pt x="517" y="1301"/>
                  </a:lnTo>
                  <a:lnTo>
                    <a:pt x="527" y="1296"/>
                  </a:lnTo>
                  <a:lnTo>
                    <a:pt x="527" y="1296"/>
                  </a:lnTo>
                  <a:lnTo>
                    <a:pt x="522" y="1296"/>
                  </a:lnTo>
                  <a:lnTo>
                    <a:pt x="517" y="1296"/>
                  </a:lnTo>
                  <a:lnTo>
                    <a:pt x="512" y="1296"/>
                  </a:lnTo>
                  <a:lnTo>
                    <a:pt x="517" y="1286"/>
                  </a:lnTo>
                  <a:lnTo>
                    <a:pt x="517" y="1286"/>
                  </a:lnTo>
                  <a:lnTo>
                    <a:pt x="522" y="1281"/>
                  </a:lnTo>
                  <a:lnTo>
                    <a:pt x="522" y="1281"/>
                  </a:lnTo>
                  <a:lnTo>
                    <a:pt x="522" y="1281"/>
                  </a:lnTo>
                  <a:lnTo>
                    <a:pt x="522" y="1276"/>
                  </a:lnTo>
                  <a:lnTo>
                    <a:pt x="527" y="1271"/>
                  </a:lnTo>
                  <a:lnTo>
                    <a:pt x="532" y="1271"/>
                  </a:lnTo>
                  <a:lnTo>
                    <a:pt x="552" y="1271"/>
                  </a:lnTo>
                  <a:lnTo>
                    <a:pt x="563" y="1276"/>
                  </a:lnTo>
                  <a:lnTo>
                    <a:pt x="568" y="1271"/>
                  </a:lnTo>
                  <a:lnTo>
                    <a:pt x="573" y="1271"/>
                  </a:lnTo>
                  <a:lnTo>
                    <a:pt x="588" y="1256"/>
                  </a:lnTo>
                  <a:lnTo>
                    <a:pt x="593" y="1246"/>
                  </a:lnTo>
                  <a:lnTo>
                    <a:pt x="598" y="1241"/>
                  </a:lnTo>
                  <a:lnTo>
                    <a:pt x="593" y="1241"/>
                  </a:lnTo>
                  <a:lnTo>
                    <a:pt x="588" y="1246"/>
                  </a:lnTo>
                  <a:lnTo>
                    <a:pt x="588" y="1251"/>
                  </a:lnTo>
                  <a:lnTo>
                    <a:pt x="583" y="1256"/>
                  </a:lnTo>
                  <a:lnTo>
                    <a:pt x="578" y="1261"/>
                  </a:lnTo>
                  <a:lnTo>
                    <a:pt x="573" y="1266"/>
                  </a:lnTo>
                  <a:lnTo>
                    <a:pt x="573" y="1271"/>
                  </a:lnTo>
                  <a:lnTo>
                    <a:pt x="563" y="1271"/>
                  </a:lnTo>
                  <a:lnTo>
                    <a:pt x="547" y="1266"/>
                  </a:lnTo>
                  <a:lnTo>
                    <a:pt x="542" y="1266"/>
                  </a:lnTo>
                  <a:lnTo>
                    <a:pt x="537" y="1266"/>
                  </a:lnTo>
                  <a:lnTo>
                    <a:pt x="537" y="1256"/>
                  </a:lnTo>
                  <a:lnTo>
                    <a:pt x="532" y="1256"/>
                  </a:lnTo>
                  <a:lnTo>
                    <a:pt x="532" y="1256"/>
                  </a:lnTo>
                  <a:lnTo>
                    <a:pt x="527" y="1266"/>
                  </a:lnTo>
                  <a:lnTo>
                    <a:pt x="527" y="1261"/>
                  </a:lnTo>
                  <a:lnTo>
                    <a:pt x="532" y="1246"/>
                  </a:lnTo>
                  <a:lnTo>
                    <a:pt x="537" y="1246"/>
                  </a:lnTo>
                  <a:lnTo>
                    <a:pt x="537" y="1251"/>
                  </a:lnTo>
                  <a:lnTo>
                    <a:pt x="542" y="1251"/>
                  </a:lnTo>
                  <a:lnTo>
                    <a:pt x="547" y="1251"/>
                  </a:lnTo>
                  <a:lnTo>
                    <a:pt x="547" y="1251"/>
                  </a:lnTo>
                  <a:lnTo>
                    <a:pt x="558" y="1246"/>
                  </a:lnTo>
                  <a:lnTo>
                    <a:pt x="563" y="1241"/>
                  </a:lnTo>
                  <a:lnTo>
                    <a:pt x="563" y="1241"/>
                  </a:lnTo>
                  <a:lnTo>
                    <a:pt x="568" y="1235"/>
                  </a:lnTo>
                  <a:lnTo>
                    <a:pt x="563" y="1241"/>
                  </a:lnTo>
                  <a:lnTo>
                    <a:pt x="558" y="1241"/>
                  </a:lnTo>
                  <a:lnTo>
                    <a:pt x="558" y="1241"/>
                  </a:lnTo>
                  <a:lnTo>
                    <a:pt x="552" y="1241"/>
                  </a:lnTo>
                  <a:lnTo>
                    <a:pt x="552" y="1241"/>
                  </a:lnTo>
                  <a:lnTo>
                    <a:pt x="552" y="1246"/>
                  </a:lnTo>
                  <a:lnTo>
                    <a:pt x="547" y="1246"/>
                  </a:lnTo>
                  <a:lnTo>
                    <a:pt x="542" y="1246"/>
                  </a:lnTo>
                  <a:lnTo>
                    <a:pt x="542" y="1246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42" y="1235"/>
                  </a:lnTo>
                  <a:lnTo>
                    <a:pt x="542" y="1235"/>
                  </a:lnTo>
                  <a:lnTo>
                    <a:pt x="542" y="1235"/>
                  </a:lnTo>
                  <a:lnTo>
                    <a:pt x="542" y="1230"/>
                  </a:lnTo>
                  <a:lnTo>
                    <a:pt x="547" y="1225"/>
                  </a:lnTo>
                  <a:lnTo>
                    <a:pt x="547" y="1220"/>
                  </a:lnTo>
                  <a:lnTo>
                    <a:pt x="558" y="1215"/>
                  </a:lnTo>
                  <a:lnTo>
                    <a:pt x="558" y="1215"/>
                  </a:lnTo>
                  <a:lnTo>
                    <a:pt x="558" y="1210"/>
                  </a:lnTo>
                  <a:lnTo>
                    <a:pt x="558" y="1210"/>
                  </a:lnTo>
                  <a:lnTo>
                    <a:pt x="558" y="1205"/>
                  </a:lnTo>
                  <a:lnTo>
                    <a:pt x="563" y="1205"/>
                  </a:lnTo>
                  <a:lnTo>
                    <a:pt x="568" y="1205"/>
                  </a:lnTo>
                  <a:lnTo>
                    <a:pt x="568" y="1205"/>
                  </a:lnTo>
                  <a:lnTo>
                    <a:pt x="573" y="1200"/>
                  </a:lnTo>
                  <a:lnTo>
                    <a:pt x="578" y="1200"/>
                  </a:lnTo>
                  <a:lnTo>
                    <a:pt x="583" y="1205"/>
                  </a:lnTo>
                  <a:lnTo>
                    <a:pt x="588" y="1205"/>
                  </a:lnTo>
                  <a:lnTo>
                    <a:pt x="593" y="1200"/>
                  </a:lnTo>
                  <a:lnTo>
                    <a:pt x="608" y="1195"/>
                  </a:lnTo>
                  <a:lnTo>
                    <a:pt x="613" y="1195"/>
                  </a:lnTo>
                  <a:lnTo>
                    <a:pt x="583" y="1200"/>
                  </a:lnTo>
                  <a:lnTo>
                    <a:pt x="573" y="1195"/>
                  </a:lnTo>
                  <a:lnTo>
                    <a:pt x="573" y="1190"/>
                  </a:lnTo>
                  <a:lnTo>
                    <a:pt x="573" y="1185"/>
                  </a:lnTo>
                  <a:lnTo>
                    <a:pt x="573" y="1185"/>
                  </a:lnTo>
                  <a:lnTo>
                    <a:pt x="588" y="1175"/>
                  </a:lnTo>
                  <a:lnTo>
                    <a:pt x="588" y="1170"/>
                  </a:lnTo>
                  <a:lnTo>
                    <a:pt x="593" y="1165"/>
                  </a:lnTo>
                  <a:lnTo>
                    <a:pt x="583" y="1170"/>
                  </a:lnTo>
                  <a:lnTo>
                    <a:pt x="583" y="1175"/>
                  </a:lnTo>
                  <a:lnTo>
                    <a:pt x="578" y="1175"/>
                  </a:lnTo>
                  <a:lnTo>
                    <a:pt x="578" y="1180"/>
                  </a:lnTo>
                  <a:lnTo>
                    <a:pt x="578" y="1180"/>
                  </a:lnTo>
                  <a:lnTo>
                    <a:pt x="573" y="1180"/>
                  </a:lnTo>
                  <a:lnTo>
                    <a:pt x="573" y="1180"/>
                  </a:lnTo>
                  <a:lnTo>
                    <a:pt x="573" y="1180"/>
                  </a:lnTo>
                  <a:lnTo>
                    <a:pt x="573" y="1185"/>
                  </a:lnTo>
                  <a:lnTo>
                    <a:pt x="573" y="1185"/>
                  </a:lnTo>
                  <a:lnTo>
                    <a:pt x="568" y="1190"/>
                  </a:lnTo>
                  <a:lnTo>
                    <a:pt x="568" y="1195"/>
                  </a:lnTo>
                  <a:lnTo>
                    <a:pt x="563" y="1195"/>
                  </a:lnTo>
                  <a:lnTo>
                    <a:pt x="563" y="1195"/>
                  </a:lnTo>
                  <a:lnTo>
                    <a:pt x="558" y="1195"/>
                  </a:lnTo>
                  <a:lnTo>
                    <a:pt x="558" y="1200"/>
                  </a:lnTo>
                  <a:lnTo>
                    <a:pt x="552" y="1200"/>
                  </a:lnTo>
                  <a:lnTo>
                    <a:pt x="552" y="1200"/>
                  </a:lnTo>
                  <a:lnTo>
                    <a:pt x="547" y="1205"/>
                  </a:lnTo>
                  <a:lnTo>
                    <a:pt x="542" y="1210"/>
                  </a:lnTo>
                  <a:lnTo>
                    <a:pt x="542" y="1210"/>
                  </a:lnTo>
                  <a:lnTo>
                    <a:pt x="537" y="1210"/>
                  </a:lnTo>
                  <a:lnTo>
                    <a:pt x="537" y="1210"/>
                  </a:lnTo>
                  <a:lnTo>
                    <a:pt x="532" y="1220"/>
                  </a:lnTo>
                  <a:lnTo>
                    <a:pt x="532" y="1220"/>
                  </a:lnTo>
                  <a:lnTo>
                    <a:pt x="532" y="1220"/>
                  </a:lnTo>
                  <a:lnTo>
                    <a:pt x="527" y="1220"/>
                  </a:lnTo>
                  <a:lnTo>
                    <a:pt x="527" y="1220"/>
                  </a:lnTo>
                  <a:lnTo>
                    <a:pt x="517" y="1230"/>
                  </a:lnTo>
                  <a:lnTo>
                    <a:pt x="507" y="1246"/>
                  </a:lnTo>
                  <a:lnTo>
                    <a:pt x="492" y="1251"/>
                  </a:lnTo>
                  <a:lnTo>
                    <a:pt x="492" y="1256"/>
                  </a:lnTo>
                  <a:lnTo>
                    <a:pt x="492" y="1251"/>
                  </a:lnTo>
                  <a:lnTo>
                    <a:pt x="492" y="1246"/>
                  </a:lnTo>
                  <a:lnTo>
                    <a:pt x="487" y="1246"/>
                  </a:lnTo>
                  <a:lnTo>
                    <a:pt x="487" y="1246"/>
                  </a:lnTo>
                  <a:lnTo>
                    <a:pt x="482" y="1246"/>
                  </a:lnTo>
                  <a:lnTo>
                    <a:pt x="482" y="1241"/>
                  </a:lnTo>
                  <a:lnTo>
                    <a:pt x="477" y="1241"/>
                  </a:lnTo>
                  <a:lnTo>
                    <a:pt x="482" y="1235"/>
                  </a:lnTo>
                  <a:lnTo>
                    <a:pt x="482" y="1235"/>
                  </a:lnTo>
                  <a:lnTo>
                    <a:pt x="482" y="1230"/>
                  </a:lnTo>
                  <a:lnTo>
                    <a:pt x="482" y="1230"/>
                  </a:lnTo>
                  <a:lnTo>
                    <a:pt x="471" y="1241"/>
                  </a:lnTo>
                  <a:lnTo>
                    <a:pt x="466" y="1235"/>
                  </a:lnTo>
                  <a:lnTo>
                    <a:pt x="441" y="1215"/>
                  </a:lnTo>
                  <a:lnTo>
                    <a:pt x="441" y="1210"/>
                  </a:lnTo>
                  <a:lnTo>
                    <a:pt x="441" y="1205"/>
                  </a:lnTo>
                  <a:lnTo>
                    <a:pt x="441" y="1205"/>
                  </a:lnTo>
                  <a:lnTo>
                    <a:pt x="446" y="1205"/>
                  </a:lnTo>
                  <a:lnTo>
                    <a:pt x="451" y="1205"/>
                  </a:lnTo>
                  <a:lnTo>
                    <a:pt x="461" y="1205"/>
                  </a:lnTo>
                  <a:lnTo>
                    <a:pt x="466" y="1210"/>
                  </a:lnTo>
                  <a:lnTo>
                    <a:pt x="466" y="1215"/>
                  </a:lnTo>
                  <a:lnTo>
                    <a:pt x="471" y="1210"/>
                  </a:lnTo>
                  <a:lnTo>
                    <a:pt x="466" y="1205"/>
                  </a:lnTo>
                  <a:lnTo>
                    <a:pt x="466" y="1205"/>
                  </a:lnTo>
                  <a:lnTo>
                    <a:pt x="466" y="1200"/>
                  </a:lnTo>
                  <a:lnTo>
                    <a:pt x="482" y="1190"/>
                  </a:lnTo>
                  <a:lnTo>
                    <a:pt x="487" y="1190"/>
                  </a:lnTo>
                  <a:lnTo>
                    <a:pt x="497" y="1200"/>
                  </a:lnTo>
                  <a:lnTo>
                    <a:pt x="502" y="1200"/>
                  </a:lnTo>
                  <a:lnTo>
                    <a:pt x="512" y="1200"/>
                  </a:lnTo>
                  <a:lnTo>
                    <a:pt x="517" y="1200"/>
                  </a:lnTo>
                  <a:lnTo>
                    <a:pt x="517" y="1195"/>
                  </a:lnTo>
                  <a:lnTo>
                    <a:pt x="502" y="1195"/>
                  </a:lnTo>
                  <a:lnTo>
                    <a:pt x="502" y="1195"/>
                  </a:lnTo>
                  <a:lnTo>
                    <a:pt x="492" y="1190"/>
                  </a:lnTo>
                  <a:lnTo>
                    <a:pt x="487" y="1190"/>
                  </a:lnTo>
                  <a:lnTo>
                    <a:pt x="466" y="1195"/>
                  </a:lnTo>
                  <a:lnTo>
                    <a:pt x="461" y="1200"/>
                  </a:lnTo>
                  <a:lnTo>
                    <a:pt x="456" y="1195"/>
                  </a:lnTo>
                  <a:lnTo>
                    <a:pt x="456" y="1195"/>
                  </a:lnTo>
                  <a:lnTo>
                    <a:pt x="451" y="1195"/>
                  </a:lnTo>
                  <a:lnTo>
                    <a:pt x="451" y="1195"/>
                  </a:lnTo>
                  <a:lnTo>
                    <a:pt x="441" y="1195"/>
                  </a:lnTo>
                  <a:lnTo>
                    <a:pt x="426" y="1190"/>
                  </a:lnTo>
                  <a:lnTo>
                    <a:pt x="421" y="1190"/>
                  </a:lnTo>
                  <a:lnTo>
                    <a:pt x="421" y="1190"/>
                  </a:lnTo>
                  <a:lnTo>
                    <a:pt x="416" y="1195"/>
                  </a:lnTo>
                  <a:lnTo>
                    <a:pt x="411" y="1190"/>
                  </a:lnTo>
                  <a:lnTo>
                    <a:pt x="411" y="1190"/>
                  </a:lnTo>
                  <a:lnTo>
                    <a:pt x="406" y="1190"/>
                  </a:lnTo>
                  <a:lnTo>
                    <a:pt x="406" y="1185"/>
                  </a:lnTo>
                  <a:lnTo>
                    <a:pt x="406" y="1185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11" y="1180"/>
                  </a:lnTo>
                  <a:lnTo>
                    <a:pt x="411" y="1170"/>
                  </a:lnTo>
                  <a:lnTo>
                    <a:pt x="416" y="1170"/>
                  </a:lnTo>
                  <a:lnTo>
                    <a:pt x="441" y="1170"/>
                  </a:lnTo>
                  <a:lnTo>
                    <a:pt x="441" y="1170"/>
                  </a:lnTo>
                  <a:lnTo>
                    <a:pt x="451" y="1165"/>
                  </a:lnTo>
                  <a:lnTo>
                    <a:pt x="451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70"/>
                  </a:lnTo>
                  <a:lnTo>
                    <a:pt x="461" y="1170"/>
                  </a:lnTo>
                  <a:lnTo>
                    <a:pt x="466" y="1175"/>
                  </a:lnTo>
                  <a:lnTo>
                    <a:pt x="471" y="1175"/>
                  </a:lnTo>
                  <a:lnTo>
                    <a:pt x="471" y="1175"/>
                  </a:lnTo>
                  <a:lnTo>
                    <a:pt x="471" y="1170"/>
                  </a:lnTo>
                  <a:lnTo>
                    <a:pt x="466" y="1170"/>
                  </a:lnTo>
                  <a:lnTo>
                    <a:pt x="466" y="1170"/>
                  </a:lnTo>
                  <a:lnTo>
                    <a:pt x="466" y="1165"/>
                  </a:lnTo>
                  <a:lnTo>
                    <a:pt x="466" y="1165"/>
                  </a:lnTo>
                  <a:lnTo>
                    <a:pt x="466" y="1165"/>
                  </a:lnTo>
                  <a:lnTo>
                    <a:pt x="471" y="1165"/>
                  </a:lnTo>
                  <a:lnTo>
                    <a:pt x="471" y="1170"/>
                  </a:lnTo>
                  <a:lnTo>
                    <a:pt x="477" y="1165"/>
                  </a:lnTo>
                  <a:lnTo>
                    <a:pt x="477" y="1165"/>
                  </a:lnTo>
                  <a:lnTo>
                    <a:pt x="482" y="1165"/>
                  </a:lnTo>
                  <a:lnTo>
                    <a:pt x="487" y="1165"/>
                  </a:lnTo>
                  <a:lnTo>
                    <a:pt x="477" y="1160"/>
                  </a:lnTo>
                  <a:lnTo>
                    <a:pt x="471" y="1154"/>
                  </a:lnTo>
                  <a:lnTo>
                    <a:pt x="471" y="1154"/>
                  </a:lnTo>
                  <a:lnTo>
                    <a:pt x="477" y="1149"/>
                  </a:lnTo>
                  <a:lnTo>
                    <a:pt x="492" y="1149"/>
                  </a:lnTo>
                  <a:lnTo>
                    <a:pt x="497" y="1144"/>
                  </a:lnTo>
                  <a:lnTo>
                    <a:pt x="507" y="1139"/>
                  </a:lnTo>
                  <a:lnTo>
                    <a:pt x="502" y="1139"/>
                  </a:lnTo>
                  <a:lnTo>
                    <a:pt x="497" y="1139"/>
                  </a:lnTo>
                  <a:lnTo>
                    <a:pt x="497" y="1139"/>
                  </a:lnTo>
                  <a:lnTo>
                    <a:pt x="492" y="1144"/>
                  </a:lnTo>
                  <a:lnTo>
                    <a:pt x="492" y="1144"/>
                  </a:lnTo>
                  <a:lnTo>
                    <a:pt x="482" y="1144"/>
                  </a:lnTo>
                  <a:lnTo>
                    <a:pt x="487" y="1139"/>
                  </a:lnTo>
                  <a:lnTo>
                    <a:pt x="492" y="1134"/>
                  </a:lnTo>
                  <a:lnTo>
                    <a:pt x="487" y="1134"/>
                  </a:lnTo>
                  <a:lnTo>
                    <a:pt x="471" y="1134"/>
                  </a:lnTo>
                  <a:lnTo>
                    <a:pt x="461" y="1134"/>
                  </a:lnTo>
                  <a:lnTo>
                    <a:pt x="466" y="1129"/>
                  </a:lnTo>
                  <a:lnTo>
                    <a:pt x="471" y="1129"/>
                  </a:lnTo>
                  <a:lnTo>
                    <a:pt x="471" y="1129"/>
                  </a:lnTo>
                  <a:lnTo>
                    <a:pt x="471" y="1129"/>
                  </a:lnTo>
                  <a:lnTo>
                    <a:pt x="471" y="1124"/>
                  </a:lnTo>
                  <a:lnTo>
                    <a:pt x="471" y="1119"/>
                  </a:lnTo>
                  <a:lnTo>
                    <a:pt x="477" y="1114"/>
                  </a:lnTo>
                  <a:lnTo>
                    <a:pt x="477" y="1109"/>
                  </a:lnTo>
                  <a:lnTo>
                    <a:pt x="482" y="1104"/>
                  </a:lnTo>
                  <a:lnTo>
                    <a:pt x="482" y="1099"/>
                  </a:lnTo>
                  <a:lnTo>
                    <a:pt x="487" y="1094"/>
                  </a:lnTo>
                  <a:lnTo>
                    <a:pt x="492" y="1094"/>
                  </a:lnTo>
                  <a:lnTo>
                    <a:pt x="497" y="1094"/>
                  </a:lnTo>
                  <a:lnTo>
                    <a:pt x="497" y="1099"/>
                  </a:lnTo>
                  <a:lnTo>
                    <a:pt x="502" y="1104"/>
                  </a:lnTo>
                  <a:lnTo>
                    <a:pt x="502" y="1109"/>
                  </a:lnTo>
                  <a:lnTo>
                    <a:pt x="507" y="1109"/>
                  </a:lnTo>
                  <a:lnTo>
                    <a:pt x="507" y="1109"/>
                  </a:lnTo>
                  <a:lnTo>
                    <a:pt x="512" y="1109"/>
                  </a:lnTo>
                  <a:lnTo>
                    <a:pt x="522" y="1109"/>
                  </a:lnTo>
                  <a:lnTo>
                    <a:pt x="532" y="1104"/>
                  </a:lnTo>
                  <a:lnTo>
                    <a:pt x="532" y="1104"/>
                  </a:lnTo>
                  <a:lnTo>
                    <a:pt x="527" y="1104"/>
                  </a:lnTo>
                  <a:lnTo>
                    <a:pt x="527" y="1104"/>
                  </a:lnTo>
                  <a:lnTo>
                    <a:pt x="522" y="1109"/>
                  </a:lnTo>
                  <a:lnTo>
                    <a:pt x="522" y="1104"/>
                  </a:lnTo>
                  <a:lnTo>
                    <a:pt x="517" y="1109"/>
                  </a:lnTo>
                  <a:lnTo>
                    <a:pt x="512" y="1109"/>
                  </a:lnTo>
                  <a:lnTo>
                    <a:pt x="507" y="1104"/>
                  </a:lnTo>
                  <a:lnTo>
                    <a:pt x="507" y="1104"/>
                  </a:lnTo>
                  <a:lnTo>
                    <a:pt x="502" y="1099"/>
                  </a:lnTo>
                  <a:lnTo>
                    <a:pt x="507" y="1099"/>
                  </a:lnTo>
                  <a:lnTo>
                    <a:pt x="507" y="1094"/>
                  </a:lnTo>
                  <a:lnTo>
                    <a:pt x="502" y="1089"/>
                  </a:lnTo>
                  <a:lnTo>
                    <a:pt x="502" y="1089"/>
                  </a:lnTo>
                  <a:lnTo>
                    <a:pt x="497" y="1094"/>
                  </a:lnTo>
                  <a:lnTo>
                    <a:pt x="497" y="1094"/>
                  </a:lnTo>
                  <a:lnTo>
                    <a:pt x="492" y="1089"/>
                  </a:lnTo>
                  <a:lnTo>
                    <a:pt x="492" y="1089"/>
                  </a:lnTo>
                  <a:lnTo>
                    <a:pt x="492" y="1089"/>
                  </a:lnTo>
                  <a:lnTo>
                    <a:pt x="487" y="1084"/>
                  </a:lnTo>
                  <a:lnTo>
                    <a:pt x="492" y="1079"/>
                  </a:lnTo>
                  <a:lnTo>
                    <a:pt x="497" y="1073"/>
                  </a:lnTo>
                  <a:lnTo>
                    <a:pt x="502" y="1068"/>
                  </a:lnTo>
                  <a:lnTo>
                    <a:pt x="502" y="1068"/>
                  </a:lnTo>
                  <a:lnTo>
                    <a:pt x="502" y="1068"/>
                  </a:lnTo>
                  <a:lnTo>
                    <a:pt x="507" y="1068"/>
                  </a:lnTo>
                  <a:lnTo>
                    <a:pt x="512" y="1068"/>
                  </a:lnTo>
                  <a:lnTo>
                    <a:pt x="512" y="1063"/>
                  </a:lnTo>
                  <a:lnTo>
                    <a:pt x="517" y="1068"/>
                  </a:lnTo>
                  <a:lnTo>
                    <a:pt x="522" y="1073"/>
                  </a:lnTo>
                  <a:lnTo>
                    <a:pt x="527" y="1073"/>
                  </a:lnTo>
                  <a:lnTo>
                    <a:pt x="542" y="1079"/>
                  </a:lnTo>
                  <a:lnTo>
                    <a:pt x="542" y="1073"/>
                  </a:lnTo>
                  <a:lnTo>
                    <a:pt x="547" y="1073"/>
                  </a:lnTo>
                  <a:lnTo>
                    <a:pt x="547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68"/>
                  </a:lnTo>
                  <a:lnTo>
                    <a:pt x="537" y="1073"/>
                  </a:lnTo>
                  <a:lnTo>
                    <a:pt x="532" y="1073"/>
                  </a:lnTo>
                  <a:lnTo>
                    <a:pt x="532" y="1073"/>
                  </a:lnTo>
                  <a:lnTo>
                    <a:pt x="527" y="1073"/>
                  </a:lnTo>
                  <a:lnTo>
                    <a:pt x="527" y="1068"/>
                  </a:lnTo>
                  <a:lnTo>
                    <a:pt x="522" y="1063"/>
                  </a:lnTo>
                  <a:lnTo>
                    <a:pt x="512" y="1058"/>
                  </a:lnTo>
                  <a:lnTo>
                    <a:pt x="507" y="1058"/>
                  </a:lnTo>
                  <a:lnTo>
                    <a:pt x="512" y="1053"/>
                  </a:lnTo>
                  <a:lnTo>
                    <a:pt x="517" y="1043"/>
                  </a:lnTo>
                  <a:lnTo>
                    <a:pt x="517" y="1038"/>
                  </a:lnTo>
                  <a:lnTo>
                    <a:pt x="517" y="1033"/>
                  </a:lnTo>
                  <a:lnTo>
                    <a:pt x="522" y="1028"/>
                  </a:lnTo>
                  <a:lnTo>
                    <a:pt x="527" y="1028"/>
                  </a:lnTo>
                  <a:lnTo>
                    <a:pt x="532" y="1023"/>
                  </a:lnTo>
                  <a:lnTo>
                    <a:pt x="537" y="1028"/>
                  </a:lnTo>
                  <a:lnTo>
                    <a:pt x="542" y="1033"/>
                  </a:lnTo>
                  <a:lnTo>
                    <a:pt x="547" y="1038"/>
                  </a:lnTo>
                  <a:lnTo>
                    <a:pt x="558" y="1038"/>
                  </a:lnTo>
                  <a:lnTo>
                    <a:pt x="558" y="1038"/>
                  </a:lnTo>
                  <a:lnTo>
                    <a:pt x="547" y="1033"/>
                  </a:lnTo>
                  <a:lnTo>
                    <a:pt x="547" y="1033"/>
                  </a:lnTo>
                  <a:lnTo>
                    <a:pt x="547" y="1028"/>
                  </a:lnTo>
                  <a:lnTo>
                    <a:pt x="542" y="1028"/>
                  </a:lnTo>
                  <a:lnTo>
                    <a:pt x="542" y="1023"/>
                  </a:lnTo>
                  <a:lnTo>
                    <a:pt x="542" y="1023"/>
                  </a:lnTo>
                  <a:lnTo>
                    <a:pt x="542" y="1018"/>
                  </a:lnTo>
                  <a:lnTo>
                    <a:pt x="547" y="1013"/>
                  </a:lnTo>
                  <a:lnTo>
                    <a:pt x="552" y="1013"/>
                  </a:lnTo>
                  <a:lnTo>
                    <a:pt x="552" y="1013"/>
                  </a:lnTo>
                  <a:lnTo>
                    <a:pt x="547" y="1008"/>
                  </a:lnTo>
                  <a:lnTo>
                    <a:pt x="547" y="1013"/>
                  </a:lnTo>
                  <a:lnTo>
                    <a:pt x="542" y="1013"/>
                  </a:lnTo>
                  <a:lnTo>
                    <a:pt x="542" y="1018"/>
                  </a:lnTo>
                  <a:lnTo>
                    <a:pt x="537" y="1018"/>
                  </a:lnTo>
                  <a:lnTo>
                    <a:pt x="532" y="1023"/>
                  </a:lnTo>
                  <a:lnTo>
                    <a:pt x="527" y="1023"/>
                  </a:lnTo>
                  <a:lnTo>
                    <a:pt x="527" y="1023"/>
                  </a:lnTo>
                  <a:lnTo>
                    <a:pt x="517" y="1018"/>
                  </a:lnTo>
                  <a:lnTo>
                    <a:pt x="517" y="1018"/>
                  </a:lnTo>
                  <a:lnTo>
                    <a:pt x="507" y="1018"/>
                  </a:lnTo>
                  <a:lnTo>
                    <a:pt x="507" y="1018"/>
                  </a:lnTo>
                  <a:lnTo>
                    <a:pt x="502" y="1013"/>
                  </a:lnTo>
                  <a:lnTo>
                    <a:pt x="507" y="1013"/>
                  </a:lnTo>
                  <a:lnTo>
                    <a:pt x="507" y="1003"/>
                  </a:lnTo>
                  <a:lnTo>
                    <a:pt x="512" y="1003"/>
                  </a:lnTo>
                  <a:lnTo>
                    <a:pt x="512" y="1003"/>
                  </a:lnTo>
                  <a:lnTo>
                    <a:pt x="517" y="998"/>
                  </a:lnTo>
                  <a:lnTo>
                    <a:pt x="517" y="998"/>
                  </a:lnTo>
                  <a:lnTo>
                    <a:pt x="517" y="998"/>
                  </a:lnTo>
                  <a:lnTo>
                    <a:pt x="517" y="1003"/>
                  </a:lnTo>
                  <a:lnTo>
                    <a:pt x="522" y="1003"/>
                  </a:lnTo>
                  <a:lnTo>
                    <a:pt x="522" y="1003"/>
                  </a:lnTo>
                  <a:lnTo>
                    <a:pt x="542" y="998"/>
                  </a:lnTo>
                  <a:lnTo>
                    <a:pt x="552" y="987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47" y="982"/>
                  </a:lnTo>
                  <a:lnTo>
                    <a:pt x="537" y="992"/>
                  </a:lnTo>
                  <a:lnTo>
                    <a:pt x="532" y="998"/>
                  </a:lnTo>
                  <a:lnTo>
                    <a:pt x="527" y="998"/>
                  </a:lnTo>
                  <a:lnTo>
                    <a:pt x="527" y="992"/>
                  </a:lnTo>
                  <a:lnTo>
                    <a:pt x="522" y="992"/>
                  </a:lnTo>
                  <a:lnTo>
                    <a:pt x="527" y="992"/>
                  </a:lnTo>
                  <a:lnTo>
                    <a:pt x="527" y="987"/>
                  </a:lnTo>
                  <a:lnTo>
                    <a:pt x="527" y="987"/>
                  </a:lnTo>
                  <a:lnTo>
                    <a:pt x="527" y="982"/>
                  </a:lnTo>
                  <a:lnTo>
                    <a:pt x="527" y="982"/>
                  </a:lnTo>
                  <a:lnTo>
                    <a:pt x="522" y="982"/>
                  </a:lnTo>
                  <a:lnTo>
                    <a:pt x="522" y="982"/>
                  </a:lnTo>
                  <a:lnTo>
                    <a:pt x="507" y="998"/>
                  </a:lnTo>
                  <a:lnTo>
                    <a:pt x="507" y="998"/>
                  </a:lnTo>
                  <a:lnTo>
                    <a:pt x="497" y="998"/>
                  </a:lnTo>
                  <a:lnTo>
                    <a:pt x="492" y="998"/>
                  </a:lnTo>
                  <a:lnTo>
                    <a:pt x="492" y="982"/>
                  </a:lnTo>
                  <a:lnTo>
                    <a:pt x="492" y="987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77"/>
                  </a:lnTo>
                  <a:lnTo>
                    <a:pt x="492" y="977"/>
                  </a:lnTo>
                  <a:lnTo>
                    <a:pt x="492" y="972"/>
                  </a:lnTo>
                  <a:lnTo>
                    <a:pt x="492" y="972"/>
                  </a:lnTo>
                  <a:lnTo>
                    <a:pt x="492" y="972"/>
                  </a:lnTo>
                  <a:lnTo>
                    <a:pt x="492" y="967"/>
                  </a:lnTo>
                  <a:lnTo>
                    <a:pt x="487" y="967"/>
                  </a:lnTo>
                  <a:lnTo>
                    <a:pt x="487" y="967"/>
                  </a:lnTo>
                  <a:lnTo>
                    <a:pt x="487" y="962"/>
                  </a:lnTo>
                  <a:lnTo>
                    <a:pt x="487" y="957"/>
                  </a:lnTo>
                  <a:lnTo>
                    <a:pt x="487" y="957"/>
                  </a:lnTo>
                  <a:lnTo>
                    <a:pt x="487" y="952"/>
                  </a:lnTo>
                  <a:lnTo>
                    <a:pt x="487" y="947"/>
                  </a:lnTo>
                  <a:lnTo>
                    <a:pt x="492" y="947"/>
                  </a:lnTo>
                  <a:lnTo>
                    <a:pt x="492" y="942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2"/>
                  </a:lnTo>
                  <a:lnTo>
                    <a:pt x="492" y="932"/>
                  </a:lnTo>
                  <a:lnTo>
                    <a:pt x="497" y="927"/>
                  </a:lnTo>
                  <a:lnTo>
                    <a:pt x="497" y="932"/>
                  </a:lnTo>
                  <a:lnTo>
                    <a:pt x="502" y="932"/>
                  </a:lnTo>
                  <a:lnTo>
                    <a:pt x="512" y="942"/>
                  </a:lnTo>
                  <a:lnTo>
                    <a:pt x="512" y="942"/>
                  </a:lnTo>
                  <a:lnTo>
                    <a:pt x="512" y="942"/>
                  </a:lnTo>
                  <a:lnTo>
                    <a:pt x="517" y="947"/>
                  </a:lnTo>
                  <a:lnTo>
                    <a:pt x="517" y="947"/>
                  </a:lnTo>
                  <a:lnTo>
                    <a:pt x="522" y="952"/>
                  </a:lnTo>
                  <a:lnTo>
                    <a:pt x="522" y="952"/>
                  </a:lnTo>
                  <a:lnTo>
                    <a:pt x="522" y="952"/>
                  </a:lnTo>
                  <a:lnTo>
                    <a:pt x="522" y="947"/>
                  </a:lnTo>
                  <a:lnTo>
                    <a:pt x="522" y="947"/>
                  </a:lnTo>
                  <a:lnTo>
                    <a:pt x="522" y="947"/>
                  </a:lnTo>
                  <a:lnTo>
                    <a:pt x="532" y="947"/>
                  </a:lnTo>
                  <a:lnTo>
                    <a:pt x="542" y="947"/>
                  </a:lnTo>
                  <a:lnTo>
                    <a:pt x="542" y="947"/>
                  </a:lnTo>
                  <a:lnTo>
                    <a:pt x="547" y="947"/>
                  </a:lnTo>
                  <a:lnTo>
                    <a:pt x="542" y="942"/>
                  </a:lnTo>
                  <a:lnTo>
                    <a:pt x="532" y="937"/>
                  </a:lnTo>
                  <a:lnTo>
                    <a:pt x="527" y="937"/>
                  </a:lnTo>
                  <a:lnTo>
                    <a:pt x="522" y="942"/>
                  </a:lnTo>
                  <a:lnTo>
                    <a:pt x="517" y="937"/>
                  </a:lnTo>
                  <a:lnTo>
                    <a:pt x="517" y="937"/>
                  </a:lnTo>
                  <a:lnTo>
                    <a:pt x="517" y="932"/>
                  </a:lnTo>
                  <a:lnTo>
                    <a:pt x="512" y="932"/>
                  </a:lnTo>
                  <a:lnTo>
                    <a:pt x="512" y="927"/>
                  </a:lnTo>
                  <a:lnTo>
                    <a:pt x="512" y="922"/>
                  </a:lnTo>
                  <a:lnTo>
                    <a:pt x="507" y="917"/>
                  </a:lnTo>
                  <a:lnTo>
                    <a:pt x="507" y="911"/>
                  </a:lnTo>
                  <a:lnTo>
                    <a:pt x="502" y="911"/>
                  </a:lnTo>
                  <a:lnTo>
                    <a:pt x="502" y="911"/>
                  </a:lnTo>
                  <a:lnTo>
                    <a:pt x="502" y="906"/>
                  </a:lnTo>
                  <a:lnTo>
                    <a:pt x="502" y="906"/>
                  </a:lnTo>
                  <a:lnTo>
                    <a:pt x="507" y="901"/>
                  </a:lnTo>
                  <a:lnTo>
                    <a:pt x="502" y="896"/>
                  </a:lnTo>
                  <a:lnTo>
                    <a:pt x="502" y="896"/>
                  </a:lnTo>
                  <a:lnTo>
                    <a:pt x="512" y="891"/>
                  </a:lnTo>
                  <a:lnTo>
                    <a:pt x="512" y="891"/>
                  </a:lnTo>
                  <a:lnTo>
                    <a:pt x="517" y="896"/>
                  </a:lnTo>
                  <a:lnTo>
                    <a:pt x="522" y="896"/>
                  </a:lnTo>
                  <a:lnTo>
                    <a:pt x="522" y="896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17" y="886"/>
                  </a:lnTo>
                  <a:lnTo>
                    <a:pt x="517" y="886"/>
                  </a:lnTo>
                  <a:lnTo>
                    <a:pt x="502" y="881"/>
                  </a:lnTo>
                  <a:lnTo>
                    <a:pt x="502" y="876"/>
                  </a:lnTo>
                  <a:lnTo>
                    <a:pt x="507" y="871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502" y="861"/>
                  </a:lnTo>
                  <a:lnTo>
                    <a:pt x="507" y="856"/>
                  </a:lnTo>
                  <a:lnTo>
                    <a:pt x="507" y="851"/>
                  </a:lnTo>
                  <a:lnTo>
                    <a:pt x="507" y="851"/>
                  </a:lnTo>
                  <a:lnTo>
                    <a:pt x="507" y="846"/>
                  </a:lnTo>
                  <a:lnTo>
                    <a:pt x="512" y="846"/>
                  </a:lnTo>
                  <a:lnTo>
                    <a:pt x="517" y="846"/>
                  </a:lnTo>
                  <a:lnTo>
                    <a:pt x="517" y="846"/>
                  </a:lnTo>
                  <a:lnTo>
                    <a:pt x="522" y="846"/>
                  </a:lnTo>
                  <a:lnTo>
                    <a:pt x="527" y="851"/>
                  </a:lnTo>
                  <a:lnTo>
                    <a:pt x="527" y="851"/>
                  </a:lnTo>
                  <a:lnTo>
                    <a:pt x="527" y="856"/>
                  </a:lnTo>
                  <a:lnTo>
                    <a:pt x="527" y="866"/>
                  </a:lnTo>
                  <a:lnTo>
                    <a:pt x="527" y="871"/>
                  </a:lnTo>
                  <a:lnTo>
                    <a:pt x="527" y="871"/>
                  </a:lnTo>
                  <a:lnTo>
                    <a:pt x="532" y="876"/>
                  </a:lnTo>
                  <a:lnTo>
                    <a:pt x="532" y="876"/>
                  </a:lnTo>
                  <a:lnTo>
                    <a:pt x="537" y="876"/>
                  </a:lnTo>
                  <a:lnTo>
                    <a:pt x="537" y="876"/>
                  </a:lnTo>
                  <a:lnTo>
                    <a:pt x="532" y="871"/>
                  </a:lnTo>
                  <a:lnTo>
                    <a:pt x="532" y="871"/>
                  </a:lnTo>
                  <a:lnTo>
                    <a:pt x="537" y="871"/>
                  </a:lnTo>
                  <a:lnTo>
                    <a:pt x="537" y="871"/>
                  </a:lnTo>
                  <a:lnTo>
                    <a:pt x="537" y="871"/>
                  </a:lnTo>
                  <a:lnTo>
                    <a:pt x="537" y="866"/>
                  </a:lnTo>
                  <a:lnTo>
                    <a:pt x="542" y="861"/>
                  </a:lnTo>
                  <a:lnTo>
                    <a:pt x="542" y="856"/>
                  </a:lnTo>
                  <a:lnTo>
                    <a:pt x="537" y="851"/>
                  </a:lnTo>
                  <a:lnTo>
                    <a:pt x="532" y="846"/>
                  </a:lnTo>
                  <a:lnTo>
                    <a:pt x="532" y="846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36"/>
                  </a:lnTo>
                  <a:lnTo>
                    <a:pt x="537" y="830"/>
                  </a:lnTo>
                  <a:lnTo>
                    <a:pt x="537" y="830"/>
                  </a:lnTo>
                  <a:lnTo>
                    <a:pt x="542" y="830"/>
                  </a:lnTo>
                  <a:lnTo>
                    <a:pt x="542" y="836"/>
                  </a:lnTo>
                  <a:lnTo>
                    <a:pt x="547" y="836"/>
                  </a:lnTo>
                  <a:lnTo>
                    <a:pt x="547" y="841"/>
                  </a:lnTo>
                  <a:lnTo>
                    <a:pt x="552" y="846"/>
                  </a:lnTo>
                  <a:lnTo>
                    <a:pt x="558" y="851"/>
                  </a:lnTo>
                  <a:lnTo>
                    <a:pt x="563" y="851"/>
                  </a:lnTo>
                  <a:lnTo>
                    <a:pt x="563" y="851"/>
                  </a:lnTo>
                  <a:lnTo>
                    <a:pt x="563" y="851"/>
                  </a:lnTo>
                  <a:lnTo>
                    <a:pt x="568" y="841"/>
                  </a:lnTo>
                  <a:lnTo>
                    <a:pt x="568" y="836"/>
                  </a:lnTo>
                  <a:lnTo>
                    <a:pt x="573" y="836"/>
                  </a:lnTo>
                  <a:lnTo>
                    <a:pt x="578" y="841"/>
                  </a:lnTo>
                  <a:lnTo>
                    <a:pt x="578" y="841"/>
                  </a:lnTo>
                  <a:lnTo>
                    <a:pt x="583" y="851"/>
                  </a:lnTo>
                  <a:lnTo>
                    <a:pt x="588" y="851"/>
                  </a:lnTo>
                  <a:lnTo>
                    <a:pt x="598" y="856"/>
                  </a:lnTo>
                  <a:lnTo>
                    <a:pt x="598" y="851"/>
                  </a:lnTo>
                  <a:lnTo>
                    <a:pt x="598" y="851"/>
                  </a:lnTo>
                  <a:lnTo>
                    <a:pt x="593" y="851"/>
                  </a:lnTo>
                  <a:lnTo>
                    <a:pt x="583" y="841"/>
                  </a:lnTo>
                  <a:lnTo>
                    <a:pt x="573" y="836"/>
                  </a:lnTo>
                  <a:lnTo>
                    <a:pt x="573" y="836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78" y="825"/>
                  </a:lnTo>
                  <a:lnTo>
                    <a:pt x="583" y="830"/>
                  </a:lnTo>
                  <a:lnTo>
                    <a:pt x="588" y="836"/>
                  </a:lnTo>
                  <a:lnTo>
                    <a:pt x="588" y="841"/>
                  </a:lnTo>
                  <a:lnTo>
                    <a:pt x="593" y="841"/>
                  </a:lnTo>
                  <a:lnTo>
                    <a:pt x="593" y="836"/>
                  </a:lnTo>
                  <a:lnTo>
                    <a:pt x="598" y="836"/>
                  </a:lnTo>
                  <a:lnTo>
                    <a:pt x="598" y="836"/>
                  </a:lnTo>
                  <a:lnTo>
                    <a:pt x="603" y="841"/>
                  </a:lnTo>
                  <a:lnTo>
                    <a:pt x="603" y="841"/>
                  </a:lnTo>
                  <a:lnTo>
                    <a:pt x="603" y="841"/>
                  </a:lnTo>
                  <a:lnTo>
                    <a:pt x="608" y="851"/>
                  </a:lnTo>
                  <a:lnTo>
                    <a:pt x="618" y="85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56"/>
                  </a:lnTo>
                  <a:lnTo>
                    <a:pt x="623" y="856"/>
                  </a:lnTo>
                  <a:lnTo>
                    <a:pt x="618" y="851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8" y="830"/>
                  </a:lnTo>
                  <a:lnTo>
                    <a:pt x="608" y="825"/>
                  </a:lnTo>
                  <a:lnTo>
                    <a:pt x="603" y="825"/>
                  </a:lnTo>
                  <a:lnTo>
                    <a:pt x="603" y="820"/>
                  </a:lnTo>
                  <a:lnTo>
                    <a:pt x="598" y="820"/>
                  </a:lnTo>
                  <a:lnTo>
                    <a:pt x="598" y="820"/>
                  </a:lnTo>
                  <a:lnTo>
                    <a:pt x="593" y="815"/>
                  </a:lnTo>
                  <a:lnTo>
                    <a:pt x="588" y="810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0"/>
                  </a:lnTo>
                  <a:lnTo>
                    <a:pt x="578" y="800"/>
                  </a:lnTo>
                  <a:lnTo>
                    <a:pt x="573" y="800"/>
                  </a:lnTo>
                  <a:lnTo>
                    <a:pt x="573" y="800"/>
                  </a:lnTo>
                  <a:lnTo>
                    <a:pt x="573" y="800"/>
                  </a:lnTo>
                  <a:lnTo>
                    <a:pt x="573" y="795"/>
                  </a:lnTo>
                  <a:lnTo>
                    <a:pt x="573" y="795"/>
                  </a:lnTo>
                  <a:lnTo>
                    <a:pt x="573" y="795"/>
                  </a:lnTo>
                  <a:lnTo>
                    <a:pt x="568" y="785"/>
                  </a:lnTo>
                  <a:lnTo>
                    <a:pt x="573" y="780"/>
                  </a:lnTo>
                  <a:lnTo>
                    <a:pt x="578" y="785"/>
                  </a:lnTo>
                  <a:lnTo>
                    <a:pt x="583" y="790"/>
                  </a:lnTo>
                  <a:lnTo>
                    <a:pt x="588" y="790"/>
                  </a:lnTo>
                  <a:lnTo>
                    <a:pt x="588" y="790"/>
                  </a:lnTo>
                  <a:lnTo>
                    <a:pt x="593" y="790"/>
                  </a:lnTo>
                  <a:lnTo>
                    <a:pt x="598" y="785"/>
                  </a:lnTo>
                  <a:lnTo>
                    <a:pt x="598" y="785"/>
                  </a:lnTo>
                  <a:lnTo>
                    <a:pt x="598" y="785"/>
                  </a:lnTo>
                  <a:lnTo>
                    <a:pt x="598" y="780"/>
                  </a:lnTo>
                  <a:lnTo>
                    <a:pt x="598" y="780"/>
                  </a:lnTo>
                  <a:lnTo>
                    <a:pt x="593" y="775"/>
                  </a:lnTo>
                  <a:lnTo>
                    <a:pt x="598" y="775"/>
                  </a:lnTo>
                  <a:lnTo>
                    <a:pt x="598" y="775"/>
                  </a:lnTo>
                  <a:lnTo>
                    <a:pt x="593" y="770"/>
                  </a:lnTo>
                  <a:lnTo>
                    <a:pt x="598" y="770"/>
                  </a:lnTo>
                  <a:lnTo>
                    <a:pt x="603" y="770"/>
                  </a:lnTo>
                  <a:lnTo>
                    <a:pt x="603" y="770"/>
                  </a:lnTo>
                  <a:lnTo>
                    <a:pt x="603" y="765"/>
                  </a:lnTo>
                  <a:lnTo>
                    <a:pt x="598" y="765"/>
                  </a:lnTo>
                  <a:lnTo>
                    <a:pt x="598" y="765"/>
                  </a:lnTo>
                  <a:lnTo>
                    <a:pt x="593" y="765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88" y="755"/>
                  </a:lnTo>
                  <a:lnTo>
                    <a:pt x="593" y="755"/>
                  </a:lnTo>
                  <a:lnTo>
                    <a:pt x="593" y="755"/>
                  </a:lnTo>
                  <a:lnTo>
                    <a:pt x="593" y="749"/>
                  </a:lnTo>
                  <a:lnTo>
                    <a:pt x="588" y="749"/>
                  </a:lnTo>
                  <a:lnTo>
                    <a:pt x="588" y="749"/>
                  </a:lnTo>
                  <a:lnTo>
                    <a:pt x="583" y="739"/>
                  </a:lnTo>
                  <a:lnTo>
                    <a:pt x="583" y="734"/>
                  </a:lnTo>
                  <a:lnTo>
                    <a:pt x="583" y="734"/>
                  </a:lnTo>
                  <a:lnTo>
                    <a:pt x="588" y="734"/>
                  </a:lnTo>
                  <a:lnTo>
                    <a:pt x="593" y="739"/>
                  </a:lnTo>
                  <a:lnTo>
                    <a:pt x="598" y="739"/>
                  </a:lnTo>
                  <a:lnTo>
                    <a:pt x="598" y="739"/>
                  </a:lnTo>
                  <a:lnTo>
                    <a:pt x="608" y="734"/>
                  </a:lnTo>
                  <a:lnTo>
                    <a:pt x="608" y="734"/>
                  </a:lnTo>
                  <a:lnTo>
                    <a:pt x="613" y="734"/>
                  </a:lnTo>
                  <a:lnTo>
                    <a:pt x="618" y="739"/>
                  </a:lnTo>
                  <a:lnTo>
                    <a:pt x="618" y="734"/>
                  </a:lnTo>
                  <a:lnTo>
                    <a:pt x="623" y="734"/>
                  </a:lnTo>
                  <a:lnTo>
                    <a:pt x="623" y="734"/>
                  </a:lnTo>
                  <a:lnTo>
                    <a:pt x="623" y="734"/>
                  </a:lnTo>
                  <a:lnTo>
                    <a:pt x="628" y="734"/>
                  </a:lnTo>
                  <a:lnTo>
                    <a:pt x="633" y="739"/>
                  </a:lnTo>
                  <a:lnTo>
                    <a:pt x="633" y="739"/>
                  </a:lnTo>
                  <a:lnTo>
                    <a:pt x="644" y="739"/>
                  </a:lnTo>
                  <a:lnTo>
                    <a:pt x="644" y="739"/>
                  </a:lnTo>
                  <a:lnTo>
                    <a:pt x="654" y="749"/>
                  </a:lnTo>
                  <a:lnTo>
                    <a:pt x="654" y="744"/>
                  </a:lnTo>
                  <a:lnTo>
                    <a:pt x="654" y="744"/>
                  </a:lnTo>
                  <a:lnTo>
                    <a:pt x="649" y="739"/>
                  </a:lnTo>
                  <a:lnTo>
                    <a:pt x="649" y="739"/>
                  </a:lnTo>
                  <a:lnTo>
                    <a:pt x="654" y="739"/>
                  </a:lnTo>
                  <a:lnTo>
                    <a:pt x="659" y="734"/>
                  </a:lnTo>
                  <a:lnTo>
                    <a:pt x="649" y="734"/>
                  </a:lnTo>
                  <a:lnTo>
                    <a:pt x="644" y="734"/>
                  </a:lnTo>
                  <a:lnTo>
                    <a:pt x="644" y="734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9" y="734"/>
                  </a:lnTo>
                  <a:lnTo>
                    <a:pt x="633" y="734"/>
                  </a:lnTo>
                  <a:lnTo>
                    <a:pt x="633" y="734"/>
                  </a:lnTo>
                  <a:lnTo>
                    <a:pt x="628" y="729"/>
                  </a:lnTo>
                  <a:lnTo>
                    <a:pt x="623" y="724"/>
                  </a:lnTo>
                  <a:lnTo>
                    <a:pt x="623" y="724"/>
                  </a:lnTo>
                  <a:lnTo>
                    <a:pt x="623" y="719"/>
                  </a:lnTo>
                  <a:lnTo>
                    <a:pt x="623" y="714"/>
                  </a:lnTo>
                  <a:lnTo>
                    <a:pt x="623" y="714"/>
                  </a:lnTo>
                  <a:lnTo>
                    <a:pt x="618" y="714"/>
                  </a:lnTo>
                  <a:lnTo>
                    <a:pt x="618" y="709"/>
                  </a:lnTo>
                  <a:lnTo>
                    <a:pt x="618" y="709"/>
                  </a:lnTo>
                  <a:lnTo>
                    <a:pt x="623" y="709"/>
                  </a:lnTo>
                  <a:lnTo>
                    <a:pt x="623" y="704"/>
                  </a:lnTo>
                  <a:lnTo>
                    <a:pt x="623" y="704"/>
                  </a:lnTo>
                  <a:lnTo>
                    <a:pt x="623" y="699"/>
                  </a:lnTo>
                  <a:lnTo>
                    <a:pt x="623" y="694"/>
                  </a:lnTo>
                  <a:lnTo>
                    <a:pt x="623" y="694"/>
                  </a:lnTo>
                  <a:lnTo>
                    <a:pt x="623" y="694"/>
                  </a:lnTo>
                  <a:lnTo>
                    <a:pt x="623" y="689"/>
                  </a:lnTo>
                  <a:lnTo>
                    <a:pt x="623" y="689"/>
                  </a:lnTo>
                  <a:lnTo>
                    <a:pt x="628" y="689"/>
                  </a:lnTo>
                  <a:lnTo>
                    <a:pt x="628" y="694"/>
                  </a:lnTo>
                  <a:lnTo>
                    <a:pt x="628" y="694"/>
                  </a:lnTo>
                  <a:lnTo>
                    <a:pt x="639" y="699"/>
                  </a:lnTo>
                  <a:lnTo>
                    <a:pt x="644" y="699"/>
                  </a:lnTo>
                  <a:lnTo>
                    <a:pt x="644" y="694"/>
                  </a:lnTo>
                  <a:lnTo>
                    <a:pt x="639" y="694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4"/>
                  </a:lnTo>
                  <a:lnTo>
                    <a:pt x="633" y="684"/>
                  </a:lnTo>
                  <a:lnTo>
                    <a:pt x="633" y="684"/>
                  </a:lnTo>
                  <a:lnTo>
                    <a:pt x="644" y="679"/>
                  </a:lnTo>
                  <a:lnTo>
                    <a:pt x="644" y="684"/>
                  </a:lnTo>
                  <a:lnTo>
                    <a:pt x="649" y="684"/>
                  </a:lnTo>
                  <a:lnTo>
                    <a:pt x="633" y="668"/>
                  </a:lnTo>
                  <a:lnTo>
                    <a:pt x="633" y="663"/>
                  </a:lnTo>
                  <a:lnTo>
                    <a:pt x="633" y="663"/>
                  </a:lnTo>
                  <a:lnTo>
                    <a:pt x="633" y="658"/>
                  </a:lnTo>
                  <a:lnTo>
                    <a:pt x="644" y="653"/>
                  </a:lnTo>
                  <a:lnTo>
                    <a:pt x="649" y="653"/>
                  </a:lnTo>
                  <a:lnTo>
                    <a:pt x="649" y="648"/>
                  </a:lnTo>
                  <a:lnTo>
                    <a:pt x="649" y="648"/>
                  </a:lnTo>
                  <a:lnTo>
                    <a:pt x="649" y="643"/>
                  </a:lnTo>
                  <a:lnTo>
                    <a:pt x="649" y="638"/>
                  </a:lnTo>
                  <a:lnTo>
                    <a:pt x="654" y="633"/>
                  </a:lnTo>
                  <a:lnTo>
                    <a:pt x="654" y="628"/>
                  </a:lnTo>
                  <a:lnTo>
                    <a:pt x="674" y="633"/>
                  </a:lnTo>
                  <a:lnTo>
                    <a:pt x="679" y="638"/>
                  </a:lnTo>
                  <a:lnTo>
                    <a:pt x="679" y="638"/>
                  </a:lnTo>
                  <a:lnTo>
                    <a:pt x="679" y="643"/>
                  </a:lnTo>
                  <a:lnTo>
                    <a:pt x="684" y="648"/>
                  </a:lnTo>
                  <a:lnTo>
                    <a:pt x="684" y="653"/>
                  </a:lnTo>
                  <a:lnTo>
                    <a:pt x="684" y="648"/>
                  </a:lnTo>
                  <a:lnTo>
                    <a:pt x="684" y="653"/>
                  </a:lnTo>
                  <a:lnTo>
                    <a:pt x="684" y="658"/>
                  </a:lnTo>
                  <a:lnTo>
                    <a:pt x="679" y="658"/>
                  </a:lnTo>
                  <a:lnTo>
                    <a:pt x="679" y="658"/>
                  </a:lnTo>
                  <a:lnTo>
                    <a:pt x="684" y="658"/>
                  </a:lnTo>
                  <a:lnTo>
                    <a:pt x="684" y="658"/>
                  </a:lnTo>
                  <a:lnTo>
                    <a:pt x="684" y="653"/>
                  </a:lnTo>
                  <a:lnTo>
                    <a:pt x="684" y="648"/>
                  </a:lnTo>
                  <a:lnTo>
                    <a:pt x="684" y="643"/>
                  </a:lnTo>
                  <a:lnTo>
                    <a:pt x="689" y="643"/>
                  </a:lnTo>
                  <a:lnTo>
                    <a:pt x="689" y="643"/>
                  </a:lnTo>
                  <a:lnTo>
                    <a:pt x="689" y="638"/>
                  </a:lnTo>
                  <a:lnTo>
                    <a:pt x="689" y="638"/>
                  </a:lnTo>
                  <a:lnTo>
                    <a:pt x="694" y="648"/>
                  </a:lnTo>
                  <a:lnTo>
                    <a:pt x="699" y="648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8"/>
                  </a:lnTo>
                  <a:lnTo>
                    <a:pt x="704" y="658"/>
                  </a:lnTo>
                  <a:lnTo>
                    <a:pt x="704" y="663"/>
                  </a:lnTo>
                  <a:lnTo>
                    <a:pt x="694" y="668"/>
                  </a:lnTo>
                  <a:lnTo>
                    <a:pt x="694" y="674"/>
                  </a:lnTo>
                  <a:lnTo>
                    <a:pt x="689" y="679"/>
                  </a:lnTo>
                  <a:lnTo>
                    <a:pt x="689" y="684"/>
                  </a:lnTo>
                  <a:lnTo>
                    <a:pt x="689" y="684"/>
                  </a:lnTo>
                  <a:lnTo>
                    <a:pt x="699" y="674"/>
                  </a:lnTo>
                  <a:lnTo>
                    <a:pt x="704" y="674"/>
                  </a:lnTo>
                  <a:lnTo>
                    <a:pt x="704" y="668"/>
                  </a:lnTo>
                  <a:lnTo>
                    <a:pt x="704" y="668"/>
                  </a:lnTo>
                  <a:lnTo>
                    <a:pt x="709" y="663"/>
                  </a:lnTo>
                  <a:lnTo>
                    <a:pt x="715" y="663"/>
                  </a:lnTo>
                  <a:lnTo>
                    <a:pt x="715" y="658"/>
                  </a:lnTo>
                  <a:lnTo>
                    <a:pt x="715" y="653"/>
                  </a:lnTo>
                  <a:lnTo>
                    <a:pt x="720" y="648"/>
                  </a:lnTo>
                  <a:lnTo>
                    <a:pt x="720" y="648"/>
                  </a:lnTo>
                  <a:lnTo>
                    <a:pt x="730" y="648"/>
                  </a:lnTo>
                  <a:lnTo>
                    <a:pt x="735" y="653"/>
                  </a:lnTo>
                  <a:lnTo>
                    <a:pt x="745" y="658"/>
                  </a:lnTo>
                  <a:lnTo>
                    <a:pt x="740" y="658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40" y="668"/>
                  </a:lnTo>
                  <a:lnTo>
                    <a:pt x="735" y="674"/>
                  </a:lnTo>
                  <a:lnTo>
                    <a:pt x="735" y="679"/>
                  </a:lnTo>
                  <a:lnTo>
                    <a:pt x="730" y="684"/>
                  </a:lnTo>
                  <a:lnTo>
                    <a:pt x="735" y="684"/>
                  </a:lnTo>
                  <a:lnTo>
                    <a:pt x="735" y="684"/>
                  </a:lnTo>
                  <a:lnTo>
                    <a:pt x="740" y="679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50" y="663"/>
                  </a:lnTo>
                  <a:lnTo>
                    <a:pt x="750" y="663"/>
                  </a:lnTo>
                  <a:lnTo>
                    <a:pt x="755" y="658"/>
                  </a:lnTo>
                  <a:lnTo>
                    <a:pt x="760" y="658"/>
                  </a:lnTo>
                  <a:lnTo>
                    <a:pt x="760" y="658"/>
                  </a:lnTo>
                  <a:lnTo>
                    <a:pt x="765" y="658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80" y="658"/>
                  </a:lnTo>
                  <a:lnTo>
                    <a:pt x="780" y="658"/>
                  </a:lnTo>
                  <a:lnTo>
                    <a:pt x="785" y="658"/>
                  </a:lnTo>
                  <a:lnTo>
                    <a:pt x="785" y="653"/>
                  </a:lnTo>
                  <a:lnTo>
                    <a:pt x="785" y="653"/>
                  </a:lnTo>
                  <a:lnTo>
                    <a:pt x="790" y="653"/>
                  </a:lnTo>
                  <a:lnTo>
                    <a:pt x="796" y="658"/>
                  </a:lnTo>
                  <a:lnTo>
                    <a:pt x="796" y="658"/>
                  </a:lnTo>
                  <a:lnTo>
                    <a:pt x="801" y="653"/>
                  </a:lnTo>
                  <a:lnTo>
                    <a:pt x="801" y="653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11" y="653"/>
                  </a:lnTo>
                  <a:lnTo>
                    <a:pt x="811" y="653"/>
                  </a:lnTo>
                  <a:lnTo>
                    <a:pt x="816" y="653"/>
                  </a:lnTo>
                  <a:lnTo>
                    <a:pt x="826" y="658"/>
                  </a:lnTo>
                  <a:lnTo>
                    <a:pt x="841" y="653"/>
                  </a:lnTo>
                  <a:lnTo>
                    <a:pt x="846" y="653"/>
                  </a:lnTo>
                  <a:lnTo>
                    <a:pt x="861" y="643"/>
                  </a:lnTo>
                  <a:lnTo>
                    <a:pt x="866" y="643"/>
                  </a:lnTo>
                  <a:lnTo>
                    <a:pt x="877" y="638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7" y="648"/>
                  </a:lnTo>
                  <a:lnTo>
                    <a:pt x="892" y="648"/>
                  </a:lnTo>
                  <a:lnTo>
                    <a:pt x="897" y="643"/>
                  </a:lnTo>
                  <a:lnTo>
                    <a:pt x="907" y="648"/>
                  </a:lnTo>
                  <a:lnTo>
                    <a:pt x="912" y="648"/>
                  </a:lnTo>
                  <a:lnTo>
                    <a:pt x="912" y="643"/>
                  </a:lnTo>
                  <a:lnTo>
                    <a:pt x="912" y="643"/>
                  </a:lnTo>
                  <a:lnTo>
                    <a:pt x="907" y="638"/>
                  </a:lnTo>
                  <a:lnTo>
                    <a:pt x="907" y="638"/>
                  </a:lnTo>
                  <a:lnTo>
                    <a:pt x="907" y="633"/>
                  </a:lnTo>
                  <a:lnTo>
                    <a:pt x="907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7" y="633"/>
                  </a:lnTo>
                  <a:lnTo>
                    <a:pt x="917" y="633"/>
                  </a:lnTo>
                  <a:moveTo>
                    <a:pt x="993" y="587"/>
                  </a:moveTo>
                  <a:lnTo>
                    <a:pt x="993" y="587"/>
                  </a:lnTo>
                  <a:lnTo>
                    <a:pt x="988" y="593"/>
                  </a:lnTo>
                  <a:lnTo>
                    <a:pt x="983" y="593"/>
                  </a:lnTo>
                  <a:lnTo>
                    <a:pt x="983" y="593"/>
                  </a:lnTo>
                  <a:lnTo>
                    <a:pt x="988" y="598"/>
                  </a:lnTo>
                  <a:lnTo>
                    <a:pt x="988" y="598"/>
                  </a:lnTo>
                  <a:lnTo>
                    <a:pt x="983" y="598"/>
                  </a:lnTo>
                  <a:lnTo>
                    <a:pt x="983" y="603"/>
                  </a:lnTo>
                  <a:lnTo>
                    <a:pt x="988" y="608"/>
                  </a:lnTo>
                  <a:lnTo>
                    <a:pt x="983" y="613"/>
                  </a:lnTo>
                  <a:lnTo>
                    <a:pt x="983" y="613"/>
                  </a:lnTo>
                  <a:lnTo>
                    <a:pt x="973" y="608"/>
                  </a:lnTo>
                  <a:lnTo>
                    <a:pt x="973" y="603"/>
                  </a:lnTo>
                  <a:lnTo>
                    <a:pt x="978" y="603"/>
                  </a:lnTo>
                  <a:lnTo>
                    <a:pt x="973" y="598"/>
                  </a:lnTo>
                  <a:lnTo>
                    <a:pt x="968" y="587"/>
                  </a:lnTo>
                  <a:lnTo>
                    <a:pt x="973" y="593"/>
                  </a:lnTo>
                  <a:lnTo>
                    <a:pt x="973" y="593"/>
                  </a:lnTo>
                  <a:lnTo>
                    <a:pt x="978" y="593"/>
                  </a:lnTo>
                  <a:lnTo>
                    <a:pt x="978" y="587"/>
                  </a:lnTo>
                  <a:lnTo>
                    <a:pt x="978" y="587"/>
                  </a:lnTo>
                  <a:lnTo>
                    <a:pt x="968" y="587"/>
                  </a:lnTo>
                  <a:lnTo>
                    <a:pt x="968" y="587"/>
                  </a:lnTo>
                  <a:lnTo>
                    <a:pt x="973" y="582"/>
                  </a:lnTo>
                  <a:lnTo>
                    <a:pt x="978" y="582"/>
                  </a:lnTo>
                  <a:lnTo>
                    <a:pt x="988" y="582"/>
                  </a:lnTo>
                  <a:lnTo>
                    <a:pt x="993" y="582"/>
                  </a:lnTo>
                  <a:lnTo>
                    <a:pt x="993" y="587"/>
                  </a:lnTo>
                  <a:moveTo>
                    <a:pt x="937" y="562"/>
                  </a:moveTo>
                  <a:lnTo>
                    <a:pt x="937" y="562"/>
                  </a:lnTo>
                  <a:lnTo>
                    <a:pt x="942" y="577"/>
                  </a:lnTo>
                  <a:lnTo>
                    <a:pt x="942" y="577"/>
                  </a:lnTo>
                  <a:lnTo>
                    <a:pt x="942" y="582"/>
                  </a:lnTo>
                  <a:lnTo>
                    <a:pt x="942" y="582"/>
                  </a:lnTo>
                  <a:lnTo>
                    <a:pt x="942" y="582"/>
                  </a:lnTo>
                  <a:lnTo>
                    <a:pt x="947" y="582"/>
                  </a:lnTo>
                  <a:lnTo>
                    <a:pt x="947" y="587"/>
                  </a:lnTo>
                  <a:lnTo>
                    <a:pt x="942" y="587"/>
                  </a:lnTo>
                  <a:lnTo>
                    <a:pt x="937" y="587"/>
                  </a:lnTo>
                  <a:lnTo>
                    <a:pt x="937" y="593"/>
                  </a:lnTo>
                  <a:lnTo>
                    <a:pt x="932" y="593"/>
                  </a:lnTo>
                  <a:lnTo>
                    <a:pt x="937" y="593"/>
                  </a:lnTo>
                  <a:lnTo>
                    <a:pt x="947" y="587"/>
                  </a:lnTo>
                  <a:lnTo>
                    <a:pt x="953" y="593"/>
                  </a:lnTo>
                  <a:lnTo>
                    <a:pt x="947" y="598"/>
                  </a:lnTo>
                  <a:lnTo>
                    <a:pt x="937" y="598"/>
                  </a:lnTo>
                  <a:lnTo>
                    <a:pt x="927" y="598"/>
                  </a:lnTo>
                  <a:lnTo>
                    <a:pt x="922" y="598"/>
                  </a:lnTo>
                  <a:lnTo>
                    <a:pt x="922" y="587"/>
                  </a:lnTo>
                  <a:lnTo>
                    <a:pt x="922" y="587"/>
                  </a:lnTo>
                  <a:lnTo>
                    <a:pt x="917" y="582"/>
                  </a:lnTo>
                  <a:lnTo>
                    <a:pt x="917" y="582"/>
                  </a:lnTo>
                  <a:lnTo>
                    <a:pt x="917" y="582"/>
                  </a:lnTo>
                  <a:lnTo>
                    <a:pt x="912" y="577"/>
                  </a:lnTo>
                  <a:lnTo>
                    <a:pt x="912" y="572"/>
                  </a:lnTo>
                  <a:lnTo>
                    <a:pt x="912" y="572"/>
                  </a:lnTo>
                  <a:lnTo>
                    <a:pt x="912" y="572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12" y="572"/>
                  </a:lnTo>
                  <a:lnTo>
                    <a:pt x="912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2"/>
                  </a:lnTo>
                  <a:lnTo>
                    <a:pt x="907" y="557"/>
                  </a:lnTo>
                  <a:lnTo>
                    <a:pt x="912" y="557"/>
                  </a:lnTo>
                  <a:lnTo>
                    <a:pt x="917" y="552"/>
                  </a:lnTo>
                  <a:lnTo>
                    <a:pt x="922" y="552"/>
                  </a:lnTo>
                  <a:lnTo>
                    <a:pt x="922" y="557"/>
                  </a:lnTo>
                  <a:lnTo>
                    <a:pt x="927" y="562"/>
                  </a:lnTo>
                  <a:lnTo>
                    <a:pt x="932" y="562"/>
                  </a:lnTo>
                  <a:lnTo>
                    <a:pt x="937" y="562"/>
                  </a:lnTo>
                  <a:moveTo>
                    <a:pt x="953" y="491"/>
                  </a:moveTo>
                  <a:lnTo>
                    <a:pt x="953" y="491"/>
                  </a:lnTo>
                  <a:lnTo>
                    <a:pt x="958" y="496"/>
                  </a:lnTo>
                  <a:lnTo>
                    <a:pt x="958" y="496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6"/>
                  </a:lnTo>
                  <a:lnTo>
                    <a:pt x="978" y="512"/>
                  </a:lnTo>
                  <a:lnTo>
                    <a:pt x="978" y="512"/>
                  </a:lnTo>
                  <a:lnTo>
                    <a:pt x="973" y="512"/>
                  </a:lnTo>
                  <a:lnTo>
                    <a:pt x="973" y="517"/>
                  </a:lnTo>
                  <a:lnTo>
                    <a:pt x="978" y="517"/>
                  </a:lnTo>
                  <a:lnTo>
                    <a:pt x="978" y="517"/>
                  </a:lnTo>
                  <a:lnTo>
                    <a:pt x="978" y="517"/>
                  </a:lnTo>
                  <a:lnTo>
                    <a:pt x="968" y="522"/>
                  </a:lnTo>
                  <a:lnTo>
                    <a:pt x="968" y="517"/>
                  </a:lnTo>
                  <a:lnTo>
                    <a:pt x="963" y="522"/>
                  </a:lnTo>
                  <a:lnTo>
                    <a:pt x="963" y="527"/>
                  </a:lnTo>
                  <a:lnTo>
                    <a:pt x="958" y="532"/>
                  </a:lnTo>
                  <a:lnTo>
                    <a:pt x="953" y="532"/>
                  </a:lnTo>
                  <a:lnTo>
                    <a:pt x="958" y="532"/>
                  </a:lnTo>
                  <a:lnTo>
                    <a:pt x="958" y="537"/>
                  </a:lnTo>
                  <a:lnTo>
                    <a:pt x="968" y="537"/>
                  </a:lnTo>
                  <a:lnTo>
                    <a:pt x="968" y="537"/>
                  </a:lnTo>
                  <a:lnTo>
                    <a:pt x="973" y="532"/>
                  </a:lnTo>
                  <a:lnTo>
                    <a:pt x="973" y="527"/>
                  </a:lnTo>
                  <a:lnTo>
                    <a:pt x="978" y="537"/>
                  </a:lnTo>
                  <a:lnTo>
                    <a:pt x="983" y="532"/>
                  </a:lnTo>
                  <a:lnTo>
                    <a:pt x="983" y="532"/>
                  </a:lnTo>
                  <a:lnTo>
                    <a:pt x="988" y="532"/>
                  </a:lnTo>
                  <a:lnTo>
                    <a:pt x="988" y="532"/>
                  </a:lnTo>
                  <a:lnTo>
                    <a:pt x="988" y="537"/>
                  </a:lnTo>
                  <a:lnTo>
                    <a:pt x="993" y="537"/>
                  </a:lnTo>
                  <a:lnTo>
                    <a:pt x="993" y="537"/>
                  </a:lnTo>
                  <a:lnTo>
                    <a:pt x="993" y="537"/>
                  </a:lnTo>
                  <a:lnTo>
                    <a:pt x="993" y="542"/>
                  </a:lnTo>
                  <a:lnTo>
                    <a:pt x="993" y="542"/>
                  </a:lnTo>
                  <a:lnTo>
                    <a:pt x="998" y="542"/>
                  </a:lnTo>
                  <a:lnTo>
                    <a:pt x="998" y="542"/>
                  </a:lnTo>
                  <a:lnTo>
                    <a:pt x="1003" y="537"/>
                  </a:lnTo>
                  <a:lnTo>
                    <a:pt x="1003" y="537"/>
                  </a:lnTo>
                  <a:lnTo>
                    <a:pt x="1008" y="537"/>
                  </a:lnTo>
                  <a:lnTo>
                    <a:pt x="1008" y="537"/>
                  </a:lnTo>
                  <a:lnTo>
                    <a:pt x="1008" y="542"/>
                  </a:lnTo>
                  <a:lnTo>
                    <a:pt x="1008" y="542"/>
                  </a:lnTo>
                  <a:lnTo>
                    <a:pt x="1003" y="547"/>
                  </a:lnTo>
                  <a:lnTo>
                    <a:pt x="998" y="552"/>
                  </a:lnTo>
                  <a:lnTo>
                    <a:pt x="1003" y="552"/>
                  </a:lnTo>
                  <a:lnTo>
                    <a:pt x="1003" y="557"/>
                  </a:lnTo>
                  <a:lnTo>
                    <a:pt x="1008" y="557"/>
                  </a:lnTo>
                  <a:lnTo>
                    <a:pt x="1008" y="557"/>
                  </a:lnTo>
                  <a:lnTo>
                    <a:pt x="1008" y="552"/>
                  </a:lnTo>
                  <a:lnTo>
                    <a:pt x="1008" y="547"/>
                  </a:lnTo>
                  <a:lnTo>
                    <a:pt x="1008" y="547"/>
                  </a:lnTo>
                  <a:lnTo>
                    <a:pt x="1013" y="547"/>
                  </a:lnTo>
                  <a:lnTo>
                    <a:pt x="1018" y="542"/>
                  </a:lnTo>
                  <a:lnTo>
                    <a:pt x="1018" y="547"/>
                  </a:lnTo>
                  <a:lnTo>
                    <a:pt x="1018" y="547"/>
                  </a:lnTo>
                  <a:lnTo>
                    <a:pt x="1018" y="552"/>
                  </a:lnTo>
                  <a:lnTo>
                    <a:pt x="1018" y="557"/>
                  </a:lnTo>
                  <a:lnTo>
                    <a:pt x="1018" y="557"/>
                  </a:lnTo>
                  <a:lnTo>
                    <a:pt x="1013" y="557"/>
                  </a:lnTo>
                  <a:lnTo>
                    <a:pt x="1008" y="562"/>
                  </a:lnTo>
                  <a:lnTo>
                    <a:pt x="1008" y="562"/>
                  </a:lnTo>
                  <a:lnTo>
                    <a:pt x="1003" y="567"/>
                  </a:lnTo>
                  <a:lnTo>
                    <a:pt x="1003" y="572"/>
                  </a:lnTo>
                  <a:lnTo>
                    <a:pt x="998" y="567"/>
                  </a:lnTo>
                  <a:lnTo>
                    <a:pt x="988" y="562"/>
                  </a:lnTo>
                  <a:lnTo>
                    <a:pt x="983" y="562"/>
                  </a:lnTo>
                  <a:lnTo>
                    <a:pt x="983" y="562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73" y="547"/>
                  </a:lnTo>
                  <a:lnTo>
                    <a:pt x="973" y="552"/>
                  </a:lnTo>
                  <a:lnTo>
                    <a:pt x="968" y="552"/>
                  </a:lnTo>
                  <a:lnTo>
                    <a:pt x="968" y="552"/>
                  </a:lnTo>
                  <a:lnTo>
                    <a:pt x="963" y="552"/>
                  </a:lnTo>
                  <a:lnTo>
                    <a:pt x="963" y="552"/>
                  </a:lnTo>
                  <a:lnTo>
                    <a:pt x="963" y="552"/>
                  </a:lnTo>
                  <a:lnTo>
                    <a:pt x="963" y="557"/>
                  </a:lnTo>
                  <a:lnTo>
                    <a:pt x="958" y="552"/>
                  </a:lnTo>
                  <a:lnTo>
                    <a:pt x="958" y="557"/>
                  </a:lnTo>
                  <a:lnTo>
                    <a:pt x="958" y="557"/>
                  </a:lnTo>
                  <a:lnTo>
                    <a:pt x="953" y="557"/>
                  </a:lnTo>
                  <a:lnTo>
                    <a:pt x="942" y="557"/>
                  </a:lnTo>
                  <a:lnTo>
                    <a:pt x="937" y="552"/>
                  </a:lnTo>
                  <a:lnTo>
                    <a:pt x="937" y="547"/>
                  </a:lnTo>
                  <a:lnTo>
                    <a:pt x="937" y="542"/>
                  </a:lnTo>
                  <a:lnTo>
                    <a:pt x="942" y="537"/>
                  </a:lnTo>
                  <a:lnTo>
                    <a:pt x="942" y="532"/>
                  </a:lnTo>
                  <a:lnTo>
                    <a:pt x="942" y="532"/>
                  </a:lnTo>
                  <a:lnTo>
                    <a:pt x="942" y="527"/>
                  </a:lnTo>
                  <a:lnTo>
                    <a:pt x="942" y="527"/>
                  </a:lnTo>
                  <a:lnTo>
                    <a:pt x="942" y="522"/>
                  </a:lnTo>
                  <a:lnTo>
                    <a:pt x="942" y="522"/>
                  </a:lnTo>
                  <a:lnTo>
                    <a:pt x="937" y="522"/>
                  </a:lnTo>
                  <a:lnTo>
                    <a:pt x="937" y="522"/>
                  </a:lnTo>
                  <a:lnTo>
                    <a:pt x="937" y="527"/>
                  </a:lnTo>
                  <a:lnTo>
                    <a:pt x="937" y="527"/>
                  </a:lnTo>
                  <a:lnTo>
                    <a:pt x="937" y="532"/>
                  </a:lnTo>
                  <a:lnTo>
                    <a:pt x="937" y="527"/>
                  </a:lnTo>
                  <a:lnTo>
                    <a:pt x="932" y="527"/>
                  </a:lnTo>
                  <a:lnTo>
                    <a:pt x="932" y="527"/>
                  </a:lnTo>
                  <a:lnTo>
                    <a:pt x="932" y="527"/>
                  </a:lnTo>
                  <a:lnTo>
                    <a:pt x="932" y="532"/>
                  </a:lnTo>
                  <a:lnTo>
                    <a:pt x="932" y="532"/>
                  </a:lnTo>
                  <a:lnTo>
                    <a:pt x="932" y="537"/>
                  </a:lnTo>
                  <a:lnTo>
                    <a:pt x="932" y="537"/>
                  </a:lnTo>
                  <a:lnTo>
                    <a:pt x="932" y="537"/>
                  </a:lnTo>
                  <a:lnTo>
                    <a:pt x="932" y="542"/>
                  </a:lnTo>
                  <a:lnTo>
                    <a:pt x="927" y="547"/>
                  </a:lnTo>
                  <a:lnTo>
                    <a:pt x="927" y="547"/>
                  </a:lnTo>
                  <a:lnTo>
                    <a:pt x="922" y="547"/>
                  </a:lnTo>
                  <a:lnTo>
                    <a:pt x="917" y="537"/>
                  </a:lnTo>
                  <a:lnTo>
                    <a:pt x="917" y="527"/>
                  </a:lnTo>
                  <a:lnTo>
                    <a:pt x="922" y="517"/>
                  </a:lnTo>
                  <a:lnTo>
                    <a:pt x="922" y="517"/>
                  </a:lnTo>
                  <a:lnTo>
                    <a:pt x="922" y="501"/>
                  </a:lnTo>
                  <a:lnTo>
                    <a:pt x="927" y="496"/>
                  </a:lnTo>
                  <a:lnTo>
                    <a:pt x="932" y="491"/>
                  </a:lnTo>
                  <a:lnTo>
                    <a:pt x="942" y="491"/>
                  </a:lnTo>
                  <a:lnTo>
                    <a:pt x="947" y="491"/>
                  </a:lnTo>
                  <a:lnTo>
                    <a:pt x="953" y="491"/>
                  </a:lnTo>
                  <a:moveTo>
                    <a:pt x="1039" y="491"/>
                  </a:moveTo>
                  <a:lnTo>
                    <a:pt x="1039" y="491"/>
                  </a:lnTo>
                  <a:lnTo>
                    <a:pt x="1039" y="491"/>
                  </a:lnTo>
                  <a:lnTo>
                    <a:pt x="1039" y="491"/>
                  </a:lnTo>
                  <a:lnTo>
                    <a:pt x="1044" y="491"/>
                  </a:lnTo>
                  <a:lnTo>
                    <a:pt x="1044" y="496"/>
                  </a:lnTo>
                  <a:lnTo>
                    <a:pt x="1044" y="491"/>
                  </a:lnTo>
                  <a:lnTo>
                    <a:pt x="1039" y="496"/>
                  </a:lnTo>
                  <a:lnTo>
                    <a:pt x="1039" y="496"/>
                  </a:lnTo>
                  <a:lnTo>
                    <a:pt x="1044" y="501"/>
                  </a:lnTo>
                  <a:lnTo>
                    <a:pt x="1044" y="501"/>
                  </a:lnTo>
                  <a:lnTo>
                    <a:pt x="1044" y="501"/>
                  </a:lnTo>
                  <a:lnTo>
                    <a:pt x="1049" y="496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6"/>
                  </a:lnTo>
                  <a:lnTo>
                    <a:pt x="1049" y="506"/>
                  </a:lnTo>
                  <a:lnTo>
                    <a:pt x="1054" y="506"/>
                  </a:lnTo>
                  <a:lnTo>
                    <a:pt x="1049" y="512"/>
                  </a:lnTo>
                  <a:lnTo>
                    <a:pt x="1044" y="512"/>
                  </a:lnTo>
                  <a:lnTo>
                    <a:pt x="1039" y="517"/>
                  </a:lnTo>
                  <a:lnTo>
                    <a:pt x="1039" y="506"/>
                  </a:lnTo>
                  <a:lnTo>
                    <a:pt x="1039" y="506"/>
                  </a:lnTo>
                  <a:lnTo>
                    <a:pt x="1034" y="501"/>
                  </a:lnTo>
                  <a:lnTo>
                    <a:pt x="1028" y="506"/>
                  </a:lnTo>
                  <a:lnTo>
                    <a:pt x="1034" y="512"/>
                  </a:lnTo>
                  <a:lnTo>
                    <a:pt x="1028" y="512"/>
                  </a:lnTo>
                  <a:lnTo>
                    <a:pt x="1023" y="512"/>
                  </a:lnTo>
                  <a:lnTo>
                    <a:pt x="1028" y="506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39" y="496"/>
                  </a:lnTo>
                  <a:lnTo>
                    <a:pt x="1034" y="496"/>
                  </a:lnTo>
                  <a:lnTo>
                    <a:pt x="1028" y="491"/>
                  </a:lnTo>
                  <a:lnTo>
                    <a:pt x="1028" y="491"/>
                  </a:lnTo>
                  <a:lnTo>
                    <a:pt x="1034" y="486"/>
                  </a:lnTo>
                  <a:lnTo>
                    <a:pt x="1039" y="486"/>
                  </a:lnTo>
                  <a:lnTo>
                    <a:pt x="1039" y="491"/>
                  </a:lnTo>
                  <a:lnTo>
                    <a:pt x="1039" y="491"/>
                  </a:lnTo>
                  <a:moveTo>
                    <a:pt x="973" y="481"/>
                  </a:moveTo>
                  <a:lnTo>
                    <a:pt x="973" y="481"/>
                  </a:lnTo>
                  <a:lnTo>
                    <a:pt x="97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6"/>
                  </a:lnTo>
                  <a:lnTo>
                    <a:pt x="983" y="491"/>
                  </a:lnTo>
                  <a:lnTo>
                    <a:pt x="983" y="496"/>
                  </a:lnTo>
                  <a:lnTo>
                    <a:pt x="978" y="496"/>
                  </a:lnTo>
                  <a:lnTo>
                    <a:pt x="973" y="496"/>
                  </a:lnTo>
                  <a:lnTo>
                    <a:pt x="968" y="496"/>
                  </a:lnTo>
                  <a:lnTo>
                    <a:pt x="963" y="491"/>
                  </a:lnTo>
                  <a:lnTo>
                    <a:pt x="958" y="486"/>
                  </a:lnTo>
                  <a:lnTo>
                    <a:pt x="958" y="481"/>
                  </a:lnTo>
                  <a:lnTo>
                    <a:pt x="963" y="476"/>
                  </a:lnTo>
                  <a:lnTo>
                    <a:pt x="968" y="476"/>
                  </a:lnTo>
                  <a:lnTo>
                    <a:pt x="968" y="476"/>
                  </a:lnTo>
                  <a:lnTo>
                    <a:pt x="968" y="476"/>
                  </a:lnTo>
                  <a:lnTo>
                    <a:pt x="973" y="476"/>
                  </a:lnTo>
                  <a:lnTo>
                    <a:pt x="973" y="481"/>
                  </a:lnTo>
                  <a:lnTo>
                    <a:pt x="973" y="481"/>
                  </a:lnTo>
                  <a:lnTo>
                    <a:pt x="973" y="481"/>
                  </a:lnTo>
                  <a:moveTo>
                    <a:pt x="1013" y="461"/>
                  </a:moveTo>
                  <a:lnTo>
                    <a:pt x="1013" y="461"/>
                  </a:lnTo>
                  <a:lnTo>
                    <a:pt x="1013" y="466"/>
                  </a:lnTo>
                  <a:lnTo>
                    <a:pt x="1018" y="466"/>
                  </a:lnTo>
                  <a:lnTo>
                    <a:pt x="1018" y="466"/>
                  </a:lnTo>
                  <a:lnTo>
                    <a:pt x="1018" y="466"/>
                  </a:lnTo>
                  <a:lnTo>
                    <a:pt x="1018" y="471"/>
                  </a:lnTo>
                  <a:lnTo>
                    <a:pt x="1018" y="471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13" y="481"/>
                  </a:lnTo>
                  <a:lnTo>
                    <a:pt x="1013" y="486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3" y="491"/>
                  </a:lnTo>
                  <a:lnTo>
                    <a:pt x="1013" y="491"/>
                  </a:lnTo>
                  <a:lnTo>
                    <a:pt x="1008" y="491"/>
                  </a:lnTo>
                  <a:lnTo>
                    <a:pt x="1008" y="486"/>
                  </a:lnTo>
                  <a:lnTo>
                    <a:pt x="1008" y="486"/>
                  </a:lnTo>
                  <a:lnTo>
                    <a:pt x="1008" y="486"/>
                  </a:lnTo>
                  <a:lnTo>
                    <a:pt x="1003" y="481"/>
                  </a:lnTo>
                  <a:lnTo>
                    <a:pt x="1003" y="476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08" y="471"/>
                  </a:lnTo>
                  <a:lnTo>
                    <a:pt x="1013" y="471"/>
                  </a:lnTo>
                  <a:lnTo>
                    <a:pt x="1008" y="466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moveTo>
                    <a:pt x="1074" y="451"/>
                  </a:moveTo>
                  <a:lnTo>
                    <a:pt x="1074" y="451"/>
                  </a:lnTo>
                  <a:lnTo>
                    <a:pt x="1074" y="451"/>
                  </a:lnTo>
                  <a:lnTo>
                    <a:pt x="1064" y="451"/>
                  </a:lnTo>
                  <a:lnTo>
                    <a:pt x="1064" y="456"/>
                  </a:lnTo>
                  <a:lnTo>
                    <a:pt x="1064" y="456"/>
                  </a:lnTo>
                  <a:lnTo>
                    <a:pt x="1059" y="461"/>
                  </a:lnTo>
                  <a:lnTo>
                    <a:pt x="1059" y="466"/>
                  </a:lnTo>
                  <a:lnTo>
                    <a:pt x="1054" y="466"/>
                  </a:lnTo>
                  <a:lnTo>
                    <a:pt x="1054" y="471"/>
                  </a:lnTo>
                  <a:lnTo>
                    <a:pt x="1054" y="461"/>
                  </a:lnTo>
                  <a:lnTo>
                    <a:pt x="1049" y="461"/>
                  </a:lnTo>
                  <a:lnTo>
                    <a:pt x="1044" y="471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39" y="466"/>
                  </a:lnTo>
                  <a:lnTo>
                    <a:pt x="1039" y="466"/>
                  </a:lnTo>
                  <a:lnTo>
                    <a:pt x="1034" y="471"/>
                  </a:lnTo>
                  <a:lnTo>
                    <a:pt x="1028" y="476"/>
                  </a:lnTo>
                  <a:lnTo>
                    <a:pt x="1028" y="476"/>
                  </a:lnTo>
                  <a:lnTo>
                    <a:pt x="1028" y="476"/>
                  </a:lnTo>
                  <a:lnTo>
                    <a:pt x="1028" y="481"/>
                  </a:lnTo>
                  <a:lnTo>
                    <a:pt x="1023" y="481"/>
                  </a:lnTo>
                  <a:lnTo>
                    <a:pt x="1023" y="476"/>
                  </a:lnTo>
                  <a:lnTo>
                    <a:pt x="1028" y="471"/>
                  </a:lnTo>
                  <a:lnTo>
                    <a:pt x="1028" y="471"/>
                  </a:lnTo>
                  <a:lnTo>
                    <a:pt x="1028" y="471"/>
                  </a:lnTo>
                  <a:lnTo>
                    <a:pt x="1034" y="466"/>
                  </a:lnTo>
                  <a:lnTo>
                    <a:pt x="1034" y="466"/>
                  </a:lnTo>
                  <a:lnTo>
                    <a:pt x="1034" y="461"/>
                  </a:lnTo>
                  <a:lnTo>
                    <a:pt x="1039" y="461"/>
                  </a:lnTo>
                  <a:lnTo>
                    <a:pt x="1039" y="461"/>
                  </a:lnTo>
                  <a:lnTo>
                    <a:pt x="1039" y="461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1"/>
                  </a:lnTo>
                  <a:lnTo>
                    <a:pt x="1039" y="451"/>
                  </a:lnTo>
                  <a:lnTo>
                    <a:pt x="1044" y="451"/>
                  </a:lnTo>
                  <a:lnTo>
                    <a:pt x="1049" y="446"/>
                  </a:lnTo>
                  <a:lnTo>
                    <a:pt x="1054" y="446"/>
                  </a:lnTo>
                  <a:lnTo>
                    <a:pt x="1054" y="446"/>
                  </a:lnTo>
                  <a:lnTo>
                    <a:pt x="1049" y="451"/>
                  </a:lnTo>
                  <a:lnTo>
                    <a:pt x="1049" y="451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54" y="456"/>
                  </a:lnTo>
                  <a:lnTo>
                    <a:pt x="1059" y="451"/>
                  </a:lnTo>
                  <a:lnTo>
                    <a:pt x="1059" y="451"/>
                  </a:lnTo>
                  <a:lnTo>
                    <a:pt x="1064" y="451"/>
                  </a:lnTo>
                  <a:lnTo>
                    <a:pt x="1064" y="451"/>
                  </a:lnTo>
                  <a:lnTo>
                    <a:pt x="1069" y="446"/>
                  </a:lnTo>
                  <a:lnTo>
                    <a:pt x="1069" y="441"/>
                  </a:lnTo>
                  <a:lnTo>
                    <a:pt x="1074" y="446"/>
                  </a:lnTo>
                  <a:lnTo>
                    <a:pt x="1074" y="451"/>
                  </a:lnTo>
                  <a:moveTo>
                    <a:pt x="988" y="431"/>
                  </a:moveTo>
                  <a:lnTo>
                    <a:pt x="988" y="431"/>
                  </a:lnTo>
                  <a:lnTo>
                    <a:pt x="988" y="431"/>
                  </a:lnTo>
                  <a:lnTo>
                    <a:pt x="988" y="431"/>
                  </a:lnTo>
                  <a:lnTo>
                    <a:pt x="988" y="431"/>
                  </a:lnTo>
                  <a:lnTo>
                    <a:pt x="983" y="436"/>
                  </a:lnTo>
                  <a:lnTo>
                    <a:pt x="983" y="436"/>
                  </a:lnTo>
                  <a:lnTo>
                    <a:pt x="988" y="436"/>
                  </a:lnTo>
                  <a:lnTo>
                    <a:pt x="983" y="436"/>
                  </a:lnTo>
                  <a:lnTo>
                    <a:pt x="983" y="436"/>
                  </a:lnTo>
                  <a:lnTo>
                    <a:pt x="983" y="441"/>
                  </a:lnTo>
                  <a:lnTo>
                    <a:pt x="993" y="446"/>
                  </a:lnTo>
                  <a:lnTo>
                    <a:pt x="993" y="446"/>
                  </a:lnTo>
                  <a:lnTo>
                    <a:pt x="998" y="451"/>
                  </a:lnTo>
                  <a:lnTo>
                    <a:pt x="998" y="456"/>
                  </a:lnTo>
                  <a:lnTo>
                    <a:pt x="998" y="456"/>
                  </a:lnTo>
                  <a:lnTo>
                    <a:pt x="1003" y="456"/>
                  </a:lnTo>
                  <a:lnTo>
                    <a:pt x="1003" y="456"/>
                  </a:lnTo>
                  <a:lnTo>
                    <a:pt x="1003" y="461"/>
                  </a:lnTo>
                  <a:lnTo>
                    <a:pt x="1003" y="461"/>
                  </a:lnTo>
                  <a:lnTo>
                    <a:pt x="1003" y="461"/>
                  </a:lnTo>
                  <a:lnTo>
                    <a:pt x="998" y="461"/>
                  </a:lnTo>
                  <a:lnTo>
                    <a:pt x="998" y="466"/>
                  </a:lnTo>
                  <a:lnTo>
                    <a:pt x="998" y="466"/>
                  </a:lnTo>
                  <a:lnTo>
                    <a:pt x="998" y="461"/>
                  </a:lnTo>
                  <a:lnTo>
                    <a:pt x="998" y="461"/>
                  </a:lnTo>
                  <a:lnTo>
                    <a:pt x="998" y="461"/>
                  </a:lnTo>
                  <a:lnTo>
                    <a:pt x="993" y="451"/>
                  </a:lnTo>
                  <a:lnTo>
                    <a:pt x="988" y="451"/>
                  </a:lnTo>
                  <a:lnTo>
                    <a:pt x="983" y="446"/>
                  </a:lnTo>
                  <a:lnTo>
                    <a:pt x="983" y="451"/>
                  </a:lnTo>
                  <a:lnTo>
                    <a:pt x="983" y="451"/>
                  </a:lnTo>
                  <a:lnTo>
                    <a:pt x="983" y="456"/>
                  </a:lnTo>
                  <a:lnTo>
                    <a:pt x="983" y="451"/>
                  </a:lnTo>
                  <a:lnTo>
                    <a:pt x="983" y="456"/>
                  </a:lnTo>
                  <a:lnTo>
                    <a:pt x="978" y="456"/>
                  </a:lnTo>
                  <a:lnTo>
                    <a:pt x="978" y="456"/>
                  </a:lnTo>
                  <a:lnTo>
                    <a:pt x="978" y="456"/>
                  </a:lnTo>
                  <a:lnTo>
                    <a:pt x="978" y="451"/>
                  </a:lnTo>
                  <a:lnTo>
                    <a:pt x="978" y="451"/>
                  </a:lnTo>
                  <a:lnTo>
                    <a:pt x="973" y="446"/>
                  </a:lnTo>
                  <a:lnTo>
                    <a:pt x="973" y="446"/>
                  </a:lnTo>
                  <a:lnTo>
                    <a:pt x="973" y="441"/>
                  </a:lnTo>
                  <a:lnTo>
                    <a:pt x="973" y="441"/>
                  </a:lnTo>
                  <a:lnTo>
                    <a:pt x="973" y="441"/>
                  </a:lnTo>
                  <a:lnTo>
                    <a:pt x="968" y="441"/>
                  </a:lnTo>
                  <a:lnTo>
                    <a:pt x="968" y="436"/>
                  </a:lnTo>
                  <a:lnTo>
                    <a:pt x="968" y="436"/>
                  </a:lnTo>
                  <a:lnTo>
                    <a:pt x="973" y="436"/>
                  </a:lnTo>
                  <a:lnTo>
                    <a:pt x="978" y="436"/>
                  </a:lnTo>
                  <a:lnTo>
                    <a:pt x="978" y="436"/>
                  </a:lnTo>
                  <a:lnTo>
                    <a:pt x="983" y="431"/>
                  </a:lnTo>
                  <a:lnTo>
                    <a:pt x="983" y="425"/>
                  </a:lnTo>
                  <a:lnTo>
                    <a:pt x="988" y="431"/>
                  </a:lnTo>
                  <a:lnTo>
                    <a:pt x="988" y="431"/>
                  </a:lnTo>
                  <a:moveTo>
                    <a:pt x="1196" y="380"/>
                  </a:moveTo>
                  <a:lnTo>
                    <a:pt x="1196" y="380"/>
                  </a:lnTo>
                  <a:lnTo>
                    <a:pt x="1196" y="380"/>
                  </a:lnTo>
                  <a:lnTo>
                    <a:pt x="1201" y="380"/>
                  </a:lnTo>
                  <a:lnTo>
                    <a:pt x="1201" y="385"/>
                  </a:lnTo>
                  <a:lnTo>
                    <a:pt x="1196" y="385"/>
                  </a:lnTo>
                  <a:lnTo>
                    <a:pt x="1196" y="390"/>
                  </a:lnTo>
                  <a:lnTo>
                    <a:pt x="1191" y="390"/>
                  </a:lnTo>
                  <a:lnTo>
                    <a:pt x="1191" y="385"/>
                  </a:lnTo>
                  <a:lnTo>
                    <a:pt x="1191" y="380"/>
                  </a:lnTo>
                  <a:lnTo>
                    <a:pt x="1196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80"/>
                  </a:lnTo>
                  <a:lnTo>
                    <a:pt x="1196" y="380"/>
                  </a:lnTo>
                  <a:moveTo>
                    <a:pt x="1246" y="218"/>
                  </a:moveTo>
                  <a:lnTo>
                    <a:pt x="1246" y="218"/>
                  </a:lnTo>
                  <a:lnTo>
                    <a:pt x="1246" y="218"/>
                  </a:lnTo>
                  <a:lnTo>
                    <a:pt x="1246" y="218"/>
                  </a:lnTo>
                  <a:lnTo>
                    <a:pt x="1246" y="218"/>
                  </a:lnTo>
                  <a:lnTo>
                    <a:pt x="1246" y="223"/>
                  </a:lnTo>
                  <a:lnTo>
                    <a:pt x="1246" y="223"/>
                  </a:lnTo>
                  <a:lnTo>
                    <a:pt x="1246" y="228"/>
                  </a:lnTo>
                  <a:lnTo>
                    <a:pt x="1246" y="233"/>
                  </a:lnTo>
                  <a:lnTo>
                    <a:pt x="1241" y="233"/>
                  </a:lnTo>
                  <a:lnTo>
                    <a:pt x="1241" y="233"/>
                  </a:lnTo>
                  <a:lnTo>
                    <a:pt x="1241" y="233"/>
                  </a:lnTo>
                  <a:lnTo>
                    <a:pt x="1241" y="228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28"/>
                  </a:lnTo>
                  <a:lnTo>
                    <a:pt x="1241" y="233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41" y="228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18"/>
                  </a:lnTo>
                  <a:lnTo>
                    <a:pt x="1241" y="218"/>
                  </a:lnTo>
                  <a:lnTo>
                    <a:pt x="1241" y="213"/>
                  </a:lnTo>
                  <a:lnTo>
                    <a:pt x="1241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8"/>
                  </a:lnTo>
                  <a:moveTo>
                    <a:pt x="1135" y="208"/>
                  </a:moveTo>
                  <a:lnTo>
                    <a:pt x="1135" y="208"/>
                  </a:lnTo>
                  <a:lnTo>
                    <a:pt x="1135" y="208"/>
                  </a:lnTo>
                  <a:lnTo>
                    <a:pt x="1130" y="208"/>
                  </a:lnTo>
                  <a:lnTo>
                    <a:pt x="1125" y="203"/>
                  </a:lnTo>
                  <a:lnTo>
                    <a:pt x="1125" y="203"/>
                  </a:lnTo>
                  <a:lnTo>
                    <a:pt x="1125" y="203"/>
                  </a:lnTo>
                  <a:lnTo>
                    <a:pt x="1125" y="198"/>
                  </a:lnTo>
                  <a:lnTo>
                    <a:pt x="1130" y="198"/>
                  </a:lnTo>
                  <a:lnTo>
                    <a:pt x="1135" y="198"/>
                  </a:lnTo>
                  <a:lnTo>
                    <a:pt x="1135" y="198"/>
                  </a:lnTo>
                  <a:lnTo>
                    <a:pt x="1135" y="203"/>
                  </a:lnTo>
                  <a:lnTo>
                    <a:pt x="1135" y="208"/>
                  </a:lnTo>
                  <a:moveTo>
                    <a:pt x="1282" y="193"/>
                  </a:moveTo>
                  <a:lnTo>
                    <a:pt x="1282" y="193"/>
                  </a:lnTo>
                  <a:lnTo>
                    <a:pt x="1282" y="198"/>
                  </a:lnTo>
                  <a:lnTo>
                    <a:pt x="1282" y="198"/>
                  </a:lnTo>
                  <a:lnTo>
                    <a:pt x="1287" y="198"/>
                  </a:lnTo>
                  <a:lnTo>
                    <a:pt x="1287" y="198"/>
                  </a:lnTo>
                  <a:lnTo>
                    <a:pt x="1287" y="198"/>
                  </a:lnTo>
                  <a:lnTo>
                    <a:pt x="1287" y="203"/>
                  </a:lnTo>
                  <a:lnTo>
                    <a:pt x="1287" y="208"/>
                  </a:lnTo>
                  <a:lnTo>
                    <a:pt x="1282" y="208"/>
                  </a:lnTo>
                  <a:lnTo>
                    <a:pt x="1282" y="213"/>
                  </a:lnTo>
                  <a:lnTo>
                    <a:pt x="1282" y="218"/>
                  </a:lnTo>
                  <a:lnTo>
                    <a:pt x="1277" y="213"/>
                  </a:lnTo>
                  <a:lnTo>
                    <a:pt x="1277" y="208"/>
                  </a:lnTo>
                  <a:lnTo>
                    <a:pt x="1277" y="203"/>
                  </a:lnTo>
                  <a:lnTo>
                    <a:pt x="1272" y="198"/>
                  </a:lnTo>
                  <a:lnTo>
                    <a:pt x="1272" y="193"/>
                  </a:lnTo>
                  <a:lnTo>
                    <a:pt x="1277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moveTo>
                    <a:pt x="1297" y="147"/>
                  </a:moveTo>
                  <a:lnTo>
                    <a:pt x="1297" y="147"/>
                  </a:lnTo>
                  <a:lnTo>
                    <a:pt x="1292" y="147"/>
                  </a:lnTo>
                  <a:lnTo>
                    <a:pt x="1292" y="147"/>
                  </a:lnTo>
                  <a:lnTo>
                    <a:pt x="1292" y="147"/>
                  </a:lnTo>
                  <a:lnTo>
                    <a:pt x="1292" y="142"/>
                  </a:lnTo>
                  <a:lnTo>
                    <a:pt x="1292" y="142"/>
                  </a:lnTo>
                  <a:lnTo>
                    <a:pt x="1292" y="142"/>
                  </a:lnTo>
                  <a:lnTo>
                    <a:pt x="1292" y="137"/>
                  </a:lnTo>
                  <a:lnTo>
                    <a:pt x="1297" y="137"/>
                  </a:lnTo>
                  <a:lnTo>
                    <a:pt x="1297" y="137"/>
                  </a:lnTo>
                  <a:lnTo>
                    <a:pt x="1297" y="137"/>
                  </a:lnTo>
                  <a:lnTo>
                    <a:pt x="1302" y="137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7"/>
                  </a:lnTo>
                  <a:lnTo>
                    <a:pt x="1307" y="137"/>
                  </a:lnTo>
                  <a:lnTo>
                    <a:pt x="1307" y="137"/>
                  </a:lnTo>
                  <a:lnTo>
                    <a:pt x="1302" y="142"/>
                  </a:lnTo>
                  <a:lnTo>
                    <a:pt x="1297" y="147"/>
                  </a:lnTo>
                  <a:moveTo>
                    <a:pt x="1327" y="66"/>
                  </a:move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32" y="66"/>
                  </a:lnTo>
                  <a:lnTo>
                    <a:pt x="1332" y="71"/>
                  </a:lnTo>
                  <a:lnTo>
                    <a:pt x="1332" y="71"/>
                  </a:lnTo>
                  <a:lnTo>
                    <a:pt x="1332" y="76"/>
                  </a:lnTo>
                  <a:lnTo>
                    <a:pt x="1327" y="76"/>
                  </a:lnTo>
                  <a:lnTo>
                    <a:pt x="1322" y="76"/>
                  </a:lnTo>
                  <a:lnTo>
                    <a:pt x="1322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81"/>
                  </a:lnTo>
                  <a:lnTo>
                    <a:pt x="1317" y="81"/>
                  </a:lnTo>
                  <a:lnTo>
                    <a:pt x="1312" y="81"/>
                  </a:lnTo>
                  <a:lnTo>
                    <a:pt x="1312" y="76"/>
                  </a:lnTo>
                  <a:lnTo>
                    <a:pt x="1307" y="66"/>
                  </a:lnTo>
                  <a:lnTo>
                    <a:pt x="1307" y="61"/>
                  </a:lnTo>
                  <a:lnTo>
                    <a:pt x="1322" y="61"/>
                  </a:lnTo>
                  <a:lnTo>
                    <a:pt x="1322" y="61"/>
                  </a:lnTo>
                  <a:lnTo>
                    <a:pt x="1322" y="66"/>
                  </a:lnTo>
                  <a:lnTo>
                    <a:pt x="1322" y="66"/>
                  </a:lnTo>
                  <a:lnTo>
                    <a:pt x="1327" y="66"/>
                  </a:lnTo>
                  <a:moveTo>
                    <a:pt x="1251" y="71"/>
                  </a:move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81"/>
                  </a:lnTo>
                  <a:lnTo>
                    <a:pt x="1251" y="81"/>
                  </a:lnTo>
                  <a:lnTo>
                    <a:pt x="1246" y="86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101"/>
                  </a:lnTo>
                  <a:lnTo>
                    <a:pt x="1246" y="101"/>
                  </a:lnTo>
                  <a:lnTo>
                    <a:pt x="1246" y="101"/>
                  </a:lnTo>
                  <a:lnTo>
                    <a:pt x="1251" y="101"/>
                  </a:lnTo>
                  <a:lnTo>
                    <a:pt x="1251" y="101"/>
                  </a:lnTo>
                  <a:lnTo>
                    <a:pt x="1251" y="101"/>
                  </a:lnTo>
                  <a:lnTo>
                    <a:pt x="1251" y="107"/>
                  </a:lnTo>
                  <a:lnTo>
                    <a:pt x="1246" y="107"/>
                  </a:lnTo>
                  <a:lnTo>
                    <a:pt x="1251" y="112"/>
                  </a:lnTo>
                  <a:lnTo>
                    <a:pt x="1251" y="112"/>
                  </a:lnTo>
                  <a:lnTo>
                    <a:pt x="1246" y="112"/>
                  </a:lnTo>
                  <a:lnTo>
                    <a:pt x="1241" y="122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6" y="127"/>
                  </a:lnTo>
                  <a:lnTo>
                    <a:pt x="1246" y="127"/>
                  </a:lnTo>
                  <a:lnTo>
                    <a:pt x="1246" y="122"/>
                  </a:lnTo>
                  <a:lnTo>
                    <a:pt x="1251" y="117"/>
                  </a:lnTo>
                  <a:lnTo>
                    <a:pt x="1261" y="117"/>
                  </a:lnTo>
                  <a:lnTo>
                    <a:pt x="1251" y="112"/>
                  </a:lnTo>
                  <a:lnTo>
                    <a:pt x="1251" y="107"/>
                  </a:lnTo>
                  <a:lnTo>
                    <a:pt x="1251" y="107"/>
                  </a:lnTo>
                  <a:lnTo>
                    <a:pt x="1256" y="101"/>
                  </a:lnTo>
                  <a:lnTo>
                    <a:pt x="1256" y="107"/>
                  </a:lnTo>
                  <a:lnTo>
                    <a:pt x="1256" y="112"/>
                  </a:lnTo>
                  <a:lnTo>
                    <a:pt x="1256" y="107"/>
                  </a:lnTo>
                  <a:lnTo>
                    <a:pt x="1261" y="101"/>
                  </a:lnTo>
                  <a:lnTo>
                    <a:pt x="1261" y="101"/>
                  </a:lnTo>
                  <a:lnTo>
                    <a:pt x="1261" y="101"/>
                  </a:lnTo>
                  <a:lnTo>
                    <a:pt x="1267" y="101"/>
                  </a:lnTo>
                  <a:lnTo>
                    <a:pt x="1267" y="107"/>
                  </a:lnTo>
                  <a:lnTo>
                    <a:pt x="1267" y="107"/>
                  </a:lnTo>
                  <a:lnTo>
                    <a:pt x="1267" y="107"/>
                  </a:lnTo>
                  <a:lnTo>
                    <a:pt x="1272" y="112"/>
                  </a:lnTo>
                  <a:lnTo>
                    <a:pt x="1272" y="112"/>
                  </a:lnTo>
                  <a:lnTo>
                    <a:pt x="1272" y="117"/>
                  </a:lnTo>
                  <a:lnTo>
                    <a:pt x="1272" y="117"/>
                  </a:lnTo>
                  <a:lnTo>
                    <a:pt x="1272" y="117"/>
                  </a:lnTo>
                  <a:lnTo>
                    <a:pt x="1272" y="122"/>
                  </a:lnTo>
                  <a:lnTo>
                    <a:pt x="1272" y="122"/>
                  </a:lnTo>
                  <a:lnTo>
                    <a:pt x="1267" y="122"/>
                  </a:lnTo>
                  <a:lnTo>
                    <a:pt x="1267" y="122"/>
                  </a:lnTo>
                  <a:lnTo>
                    <a:pt x="1267" y="122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7" y="122"/>
                  </a:lnTo>
                  <a:lnTo>
                    <a:pt x="1267" y="127"/>
                  </a:lnTo>
                  <a:lnTo>
                    <a:pt x="1267" y="127"/>
                  </a:lnTo>
                  <a:lnTo>
                    <a:pt x="1267" y="127"/>
                  </a:lnTo>
                  <a:lnTo>
                    <a:pt x="1272" y="127"/>
                  </a:lnTo>
                  <a:lnTo>
                    <a:pt x="1272" y="127"/>
                  </a:lnTo>
                  <a:lnTo>
                    <a:pt x="1272" y="132"/>
                  </a:lnTo>
                  <a:lnTo>
                    <a:pt x="1272" y="132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32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7" y="117"/>
                  </a:lnTo>
                  <a:lnTo>
                    <a:pt x="1287" y="117"/>
                  </a:lnTo>
                  <a:lnTo>
                    <a:pt x="1292" y="117"/>
                  </a:lnTo>
                  <a:lnTo>
                    <a:pt x="1287" y="122"/>
                  </a:lnTo>
                  <a:lnTo>
                    <a:pt x="1277" y="132"/>
                  </a:lnTo>
                  <a:lnTo>
                    <a:pt x="1277" y="132"/>
                  </a:lnTo>
                  <a:lnTo>
                    <a:pt x="1277" y="137"/>
                  </a:lnTo>
                  <a:lnTo>
                    <a:pt x="1277" y="137"/>
                  </a:lnTo>
                  <a:lnTo>
                    <a:pt x="1277" y="137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7" y="132"/>
                  </a:lnTo>
                  <a:lnTo>
                    <a:pt x="1287" y="132"/>
                  </a:lnTo>
                  <a:lnTo>
                    <a:pt x="1287" y="137"/>
                  </a:lnTo>
                  <a:lnTo>
                    <a:pt x="1287" y="137"/>
                  </a:lnTo>
                  <a:lnTo>
                    <a:pt x="1287" y="142"/>
                  </a:lnTo>
                  <a:lnTo>
                    <a:pt x="1282" y="142"/>
                  </a:lnTo>
                  <a:lnTo>
                    <a:pt x="1272" y="142"/>
                  </a:lnTo>
                  <a:lnTo>
                    <a:pt x="1272" y="142"/>
                  </a:lnTo>
                  <a:lnTo>
                    <a:pt x="1272" y="147"/>
                  </a:lnTo>
                  <a:lnTo>
                    <a:pt x="1282" y="147"/>
                  </a:lnTo>
                  <a:lnTo>
                    <a:pt x="1282" y="152"/>
                  </a:lnTo>
                  <a:lnTo>
                    <a:pt x="1277" y="157"/>
                  </a:lnTo>
                  <a:lnTo>
                    <a:pt x="1277" y="162"/>
                  </a:lnTo>
                  <a:lnTo>
                    <a:pt x="1272" y="162"/>
                  </a:lnTo>
                  <a:lnTo>
                    <a:pt x="1272" y="162"/>
                  </a:lnTo>
                  <a:lnTo>
                    <a:pt x="1272" y="162"/>
                  </a:lnTo>
                  <a:lnTo>
                    <a:pt x="1277" y="167"/>
                  </a:lnTo>
                  <a:lnTo>
                    <a:pt x="1277" y="167"/>
                  </a:lnTo>
                  <a:lnTo>
                    <a:pt x="1277" y="162"/>
                  </a:lnTo>
                  <a:lnTo>
                    <a:pt x="1277" y="162"/>
                  </a:lnTo>
                  <a:lnTo>
                    <a:pt x="1277" y="167"/>
                  </a:lnTo>
                  <a:lnTo>
                    <a:pt x="1282" y="167"/>
                  </a:lnTo>
                  <a:lnTo>
                    <a:pt x="1282" y="167"/>
                  </a:lnTo>
                  <a:lnTo>
                    <a:pt x="1277" y="172"/>
                  </a:lnTo>
                  <a:lnTo>
                    <a:pt x="1272" y="172"/>
                  </a:lnTo>
                  <a:lnTo>
                    <a:pt x="1272" y="172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1" y="172"/>
                  </a:lnTo>
                  <a:lnTo>
                    <a:pt x="1261" y="177"/>
                  </a:lnTo>
                  <a:lnTo>
                    <a:pt x="1261" y="177"/>
                  </a:lnTo>
                  <a:lnTo>
                    <a:pt x="1267" y="177"/>
                  </a:lnTo>
                  <a:lnTo>
                    <a:pt x="1267" y="182"/>
                  </a:lnTo>
                  <a:lnTo>
                    <a:pt x="1267" y="182"/>
                  </a:lnTo>
                  <a:lnTo>
                    <a:pt x="1267" y="188"/>
                  </a:lnTo>
                  <a:lnTo>
                    <a:pt x="1267" y="182"/>
                  </a:lnTo>
                  <a:lnTo>
                    <a:pt x="1267" y="182"/>
                  </a:lnTo>
                  <a:lnTo>
                    <a:pt x="1272" y="182"/>
                  </a:lnTo>
                  <a:lnTo>
                    <a:pt x="1267" y="193"/>
                  </a:lnTo>
                  <a:lnTo>
                    <a:pt x="1267" y="193"/>
                  </a:lnTo>
                  <a:lnTo>
                    <a:pt x="1267" y="193"/>
                  </a:lnTo>
                  <a:lnTo>
                    <a:pt x="1272" y="188"/>
                  </a:lnTo>
                  <a:lnTo>
                    <a:pt x="1272" y="193"/>
                  </a:lnTo>
                  <a:lnTo>
                    <a:pt x="1272" y="198"/>
                  </a:lnTo>
                  <a:lnTo>
                    <a:pt x="1277" y="203"/>
                  </a:lnTo>
                  <a:lnTo>
                    <a:pt x="1277" y="203"/>
                  </a:lnTo>
                  <a:lnTo>
                    <a:pt x="1272" y="203"/>
                  </a:lnTo>
                  <a:lnTo>
                    <a:pt x="1272" y="203"/>
                  </a:lnTo>
                  <a:lnTo>
                    <a:pt x="1272" y="203"/>
                  </a:lnTo>
                  <a:lnTo>
                    <a:pt x="1272" y="208"/>
                  </a:lnTo>
                  <a:lnTo>
                    <a:pt x="1272" y="203"/>
                  </a:lnTo>
                  <a:lnTo>
                    <a:pt x="1267" y="208"/>
                  </a:lnTo>
                  <a:lnTo>
                    <a:pt x="1267" y="208"/>
                  </a:lnTo>
                  <a:lnTo>
                    <a:pt x="1261" y="208"/>
                  </a:lnTo>
                  <a:lnTo>
                    <a:pt x="1267" y="213"/>
                  </a:lnTo>
                  <a:lnTo>
                    <a:pt x="1267" y="213"/>
                  </a:lnTo>
                  <a:lnTo>
                    <a:pt x="1267" y="213"/>
                  </a:lnTo>
                  <a:lnTo>
                    <a:pt x="1261" y="213"/>
                  </a:lnTo>
                  <a:lnTo>
                    <a:pt x="1261" y="213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7" y="218"/>
                  </a:lnTo>
                  <a:lnTo>
                    <a:pt x="1261" y="223"/>
                  </a:lnTo>
                  <a:lnTo>
                    <a:pt x="1267" y="228"/>
                  </a:lnTo>
                  <a:lnTo>
                    <a:pt x="1267" y="228"/>
                  </a:lnTo>
                  <a:lnTo>
                    <a:pt x="1267" y="228"/>
                  </a:lnTo>
                  <a:lnTo>
                    <a:pt x="1267" y="233"/>
                  </a:lnTo>
                  <a:lnTo>
                    <a:pt x="1267" y="233"/>
                  </a:lnTo>
                  <a:lnTo>
                    <a:pt x="1261" y="238"/>
                  </a:lnTo>
                  <a:lnTo>
                    <a:pt x="1261" y="233"/>
                  </a:lnTo>
                  <a:lnTo>
                    <a:pt x="1261" y="238"/>
                  </a:lnTo>
                  <a:lnTo>
                    <a:pt x="1267" y="248"/>
                  </a:lnTo>
                  <a:lnTo>
                    <a:pt x="1261" y="248"/>
                  </a:lnTo>
                  <a:lnTo>
                    <a:pt x="1261" y="248"/>
                  </a:lnTo>
                  <a:lnTo>
                    <a:pt x="1256" y="248"/>
                  </a:lnTo>
                  <a:lnTo>
                    <a:pt x="1256" y="253"/>
                  </a:lnTo>
                  <a:lnTo>
                    <a:pt x="1256" y="258"/>
                  </a:lnTo>
                  <a:lnTo>
                    <a:pt x="1256" y="263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74"/>
                  </a:lnTo>
                  <a:lnTo>
                    <a:pt x="1251" y="279"/>
                  </a:lnTo>
                  <a:lnTo>
                    <a:pt x="1251" y="279"/>
                  </a:lnTo>
                  <a:lnTo>
                    <a:pt x="1251" y="284"/>
                  </a:lnTo>
                  <a:lnTo>
                    <a:pt x="1251" y="284"/>
                  </a:lnTo>
                  <a:lnTo>
                    <a:pt x="1251" y="289"/>
                  </a:lnTo>
                  <a:lnTo>
                    <a:pt x="1251" y="289"/>
                  </a:lnTo>
                  <a:lnTo>
                    <a:pt x="1251" y="289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79"/>
                  </a:lnTo>
                  <a:lnTo>
                    <a:pt x="1246" y="279"/>
                  </a:lnTo>
                  <a:lnTo>
                    <a:pt x="1246" y="279"/>
                  </a:lnTo>
                  <a:lnTo>
                    <a:pt x="1241" y="279"/>
                  </a:lnTo>
                  <a:lnTo>
                    <a:pt x="1236" y="279"/>
                  </a:lnTo>
                  <a:lnTo>
                    <a:pt x="1236" y="274"/>
                  </a:lnTo>
                  <a:lnTo>
                    <a:pt x="1236" y="269"/>
                  </a:lnTo>
                  <a:lnTo>
                    <a:pt x="1236" y="263"/>
                  </a:lnTo>
                  <a:lnTo>
                    <a:pt x="1241" y="263"/>
                  </a:lnTo>
                  <a:lnTo>
                    <a:pt x="1241" y="258"/>
                  </a:lnTo>
                  <a:lnTo>
                    <a:pt x="1241" y="258"/>
                  </a:lnTo>
                  <a:lnTo>
                    <a:pt x="1246" y="258"/>
                  </a:lnTo>
                  <a:lnTo>
                    <a:pt x="1246" y="258"/>
                  </a:lnTo>
                  <a:lnTo>
                    <a:pt x="1241" y="253"/>
                  </a:lnTo>
                  <a:lnTo>
                    <a:pt x="1241" y="253"/>
                  </a:lnTo>
                  <a:lnTo>
                    <a:pt x="1241" y="253"/>
                  </a:lnTo>
                  <a:lnTo>
                    <a:pt x="1246" y="253"/>
                  </a:lnTo>
                  <a:lnTo>
                    <a:pt x="1241" y="248"/>
                  </a:lnTo>
                  <a:lnTo>
                    <a:pt x="1246" y="243"/>
                  </a:lnTo>
                  <a:lnTo>
                    <a:pt x="1246" y="238"/>
                  </a:lnTo>
                  <a:lnTo>
                    <a:pt x="1251" y="223"/>
                  </a:lnTo>
                  <a:lnTo>
                    <a:pt x="1251" y="218"/>
                  </a:lnTo>
                  <a:lnTo>
                    <a:pt x="1256" y="21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198"/>
                  </a:lnTo>
                  <a:lnTo>
                    <a:pt x="1251" y="198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46" y="193"/>
                  </a:lnTo>
                  <a:lnTo>
                    <a:pt x="1246" y="193"/>
                  </a:lnTo>
                  <a:lnTo>
                    <a:pt x="1246" y="193"/>
                  </a:lnTo>
                  <a:lnTo>
                    <a:pt x="1251" y="182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6" y="177"/>
                  </a:lnTo>
                  <a:lnTo>
                    <a:pt x="1256" y="172"/>
                  </a:lnTo>
                  <a:lnTo>
                    <a:pt x="1251" y="172"/>
                  </a:lnTo>
                  <a:lnTo>
                    <a:pt x="1251" y="177"/>
                  </a:lnTo>
                  <a:lnTo>
                    <a:pt x="1246" y="188"/>
                  </a:lnTo>
                  <a:lnTo>
                    <a:pt x="1241" y="177"/>
                  </a:lnTo>
                  <a:lnTo>
                    <a:pt x="1241" y="172"/>
                  </a:lnTo>
                  <a:lnTo>
                    <a:pt x="1236" y="172"/>
                  </a:lnTo>
                  <a:lnTo>
                    <a:pt x="1231" y="167"/>
                  </a:lnTo>
                  <a:lnTo>
                    <a:pt x="1231" y="172"/>
                  </a:lnTo>
                  <a:lnTo>
                    <a:pt x="1236" y="172"/>
                  </a:lnTo>
                  <a:lnTo>
                    <a:pt x="1236" y="177"/>
                  </a:lnTo>
                  <a:lnTo>
                    <a:pt x="1241" y="177"/>
                  </a:lnTo>
                  <a:lnTo>
                    <a:pt x="1241" y="182"/>
                  </a:lnTo>
                  <a:lnTo>
                    <a:pt x="1241" y="188"/>
                  </a:lnTo>
                  <a:lnTo>
                    <a:pt x="1236" y="188"/>
                  </a:lnTo>
                  <a:lnTo>
                    <a:pt x="1236" y="182"/>
                  </a:lnTo>
                  <a:lnTo>
                    <a:pt x="1236" y="182"/>
                  </a:lnTo>
                  <a:lnTo>
                    <a:pt x="1236" y="188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88"/>
                  </a:lnTo>
                  <a:lnTo>
                    <a:pt x="1231" y="193"/>
                  </a:lnTo>
                  <a:lnTo>
                    <a:pt x="1226" y="193"/>
                  </a:lnTo>
                  <a:lnTo>
                    <a:pt x="1226" y="198"/>
                  </a:lnTo>
                  <a:lnTo>
                    <a:pt x="1226" y="198"/>
                  </a:lnTo>
                  <a:lnTo>
                    <a:pt x="1226" y="198"/>
                  </a:lnTo>
                  <a:lnTo>
                    <a:pt x="1221" y="198"/>
                  </a:lnTo>
                  <a:lnTo>
                    <a:pt x="1221" y="193"/>
                  </a:lnTo>
                  <a:lnTo>
                    <a:pt x="1216" y="193"/>
                  </a:lnTo>
                  <a:lnTo>
                    <a:pt x="1216" y="193"/>
                  </a:lnTo>
                  <a:lnTo>
                    <a:pt x="1216" y="188"/>
                  </a:lnTo>
                  <a:lnTo>
                    <a:pt x="1216" y="188"/>
                  </a:lnTo>
                  <a:lnTo>
                    <a:pt x="1216" y="188"/>
                  </a:lnTo>
                  <a:lnTo>
                    <a:pt x="1216" y="182"/>
                  </a:lnTo>
                  <a:lnTo>
                    <a:pt x="1221" y="182"/>
                  </a:lnTo>
                  <a:lnTo>
                    <a:pt x="1226" y="182"/>
                  </a:lnTo>
                  <a:lnTo>
                    <a:pt x="1221" y="182"/>
                  </a:lnTo>
                  <a:lnTo>
                    <a:pt x="1216" y="172"/>
                  </a:lnTo>
                  <a:lnTo>
                    <a:pt x="1216" y="177"/>
                  </a:lnTo>
                  <a:lnTo>
                    <a:pt x="1216" y="182"/>
                  </a:lnTo>
                  <a:lnTo>
                    <a:pt x="1216" y="182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11" y="177"/>
                  </a:lnTo>
                  <a:lnTo>
                    <a:pt x="1211" y="177"/>
                  </a:lnTo>
                  <a:lnTo>
                    <a:pt x="1206" y="182"/>
                  </a:lnTo>
                  <a:lnTo>
                    <a:pt x="1201" y="182"/>
                  </a:lnTo>
                  <a:lnTo>
                    <a:pt x="1201" y="182"/>
                  </a:lnTo>
                  <a:lnTo>
                    <a:pt x="1201" y="182"/>
                  </a:lnTo>
                  <a:lnTo>
                    <a:pt x="1201" y="177"/>
                  </a:lnTo>
                  <a:lnTo>
                    <a:pt x="1201" y="177"/>
                  </a:lnTo>
                  <a:lnTo>
                    <a:pt x="1196" y="177"/>
                  </a:lnTo>
                  <a:lnTo>
                    <a:pt x="1196" y="177"/>
                  </a:lnTo>
                  <a:lnTo>
                    <a:pt x="1196" y="172"/>
                  </a:lnTo>
                  <a:lnTo>
                    <a:pt x="1191" y="167"/>
                  </a:lnTo>
                  <a:lnTo>
                    <a:pt x="1191" y="162"/>
                  </a:lnTo>
                  <a:lnTo>
                    <a:pt x="1191" y="157"/>
                  </a:lnTo>
                  <a:lnTo>
                    <a:pt x="1196" y="157"/>
                  </a:lnTo>
                  <a:lnTo>
                    <a:pt x="1196" y="157"/>
                  </a:lnTo>
                  <a:lnTo>
                    <a:pt x="1201" y="152"/>
                  </a:lnTo>
                  <a:lnTo>
                    <a:pt x="1201" y="152"/>
                  </a:lnTo>
                  <a:lnTo>
                    <a:pt x="1206" y="152"/>
                  </a:lnTo>
                  <a:lnTo>
                    <a:pt x="1206" y="157"/>
                  </a:lnTo>
                  <a:lnTo>
                    <a:pt x="1206" y="157"/>
                  </a:lnTo>
                  <a:lnTo>
                    <a:pt x="1211" y="157"/>
                  </a:lnTo>
                  <a:lnTo>
                    <a:pt x="1211" y="157"/>
                  </a:lnTo>
                  <a:lnTo>
                    <a:pt x="1211" y="157"/>
                  </a:lnTo>
                  <a:lnTo>
                    <a:pt x="1216" y="157"/>
                  </a:lnTo>
                  <a:lnTo>
                    <a:pt x="1216" y="157"/>
                  </a:lnTo>
                  <a:lnTo>
                    <a:pt x="1216" y="157"/>
                  </a:lnTo>
                  <a:lnTo>
                    <a:pt x="1216" y="152"/>
                  </a:lnTo>
                  <a:lnTo>
                    <a:pt x="1221" y="152"/>
                  </a:lnTo>
                  <a:lnTo>
                    <a:pt x="1226" y="157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57"/>
                  </a:lnTo>
                  <a:lnTo>
                    <a:pt x="1226" y="157"/>
                  </a:lnTo>
                  <a:lnTo>
                    <a:pt x="1231" y="157"/>
                  </a:lnTo>
                  <a:lnTo>
                    <a:pt x="1226" y="152"/>
                  </a:lnTo>
                  <a:lnTo>
                    <a:pt x="1226" y="152"/>
                  </a:lnTo>
                  <a:lnTo>
                    <a:pt x="1231" y="152"/>
                  </a:lnTo>
                  <a:lnTo>
                    <a:pt x="1236" y="152"/>
                  </a:lnTo>
                  <a:lnTo>
                    <a:pt x="1236" y="157"/>
                  </a:lnTo>
                  <a:lnTo>
                    <a:pt x="1241" y="162"/>
                  </a:lnTo>
                  <a:lnTo>
                    <a:pt x="1241" y="157"/>
                  </a:lnTo>
                  <a:lnTo>
                    <a:pt x="1246" y="157"/>
                  </a:lnTo>
                  <a:lnTo>
                    <a:pt x="1241" y="152"/>
                  </a:lnTo>
                  <a:lnTo>
                    <a:pt x="1241" y="142"/>
                  </a:lnTo>
                  <a:lnTo>
                    <a:pt x="1246" y="147"/>
                  </a:lnTo>
                  <a:lnTo>
                    <a:pt x="1246" y="147"/>
                  </a:lnTo>
                  <a:lnTo>
                    <a:pt x="1246" y="147"/>
                  </a:lnTo>
                  <a:lnTo>
                    <a:pt x="1246" y="142"/>
                  </a:lnTo>
                  <a:lnTo>
                    <a:pt x="1246" y="142"/>
                  </a:lnTo>
                  <a:lnTo>
                    <a:pt x="1256" y="142"/>
                  </a:lnTo>
                  <a:lnTo>
                    <a:pt x="1251" y="137"/>
                  </a:lnTo>
                  <a:lnTo>
                    <a:pt x="1246" y="137"/>
                  </a:lnTo>
                  <a:lnTo>
                    <a:pt x="1246" y="137"/>
                  </a:lnTo>
                  <a:lnTo>
                    <a:pt x="1241" y="132"/>
                  </a:lnTo>
                  <a:lnTo>
                    <a:pt x="1241" y="132"/>
                  </a:lnTo>
                  <a:lnTo>
                    <a:pt x="1241" y="132"/>
                  </a:lnTo>
                  <a:lnTo>
                    <a:pt x="1236" y="132"/>
                  </a:lnTo>
                  <a:lnTo>
                    <a:pt x="1236" y="132"/>
                  </a:lnTo>
                  <a:lnTo>
                    <a:pt x="1236" y="127"/>
                  </a:lnTo>
                  <a:lnTo>
                    <a:pt x="1236" y="127"/>
                  </a:lnTo>
                  <a:lnTo>
                    <a:pt x="1236" y="122"/>
                  </a:lnTo>
                  <a:lnTo>
                    <a:pt x="1236" y="122"/>
                  </a:lnTo>
                  <a:lnTo>
                    <a:pt x="1231" y="122"/>
                  </a:lnTo>
                  <a:lnTo>
                    <a:pt x="1231" y="122"/>
                  </a:lnTo>
                  <a:lnTo>
                    <a:pt x="1231" y="117"/>
                  </a:lnTo>
                  <a:lnTo>
                    <a:pt x="1231" y="117"/>
                  </a:lnTo>
                  <a:lnTo>
                    <a:pt x="1231" y="112"/>
                  </a:lnTo>
                  <a:lnTo>
                    <a:pt x="1231" y="101"/>
                  </a:lnTo>
                  <a:lnTo>
                    <a:pt x="1226" y="107"/>
                  </a:lnTo>
                  <a:lnTo>
                    <a:pt x="1226" y="112"/>
                  </a:lnTo>
                  <a:lnTo>
                    <a:pt x="1221" y="112"/>
                  </a:lnTo>
                  <a:lnTo>
                    <a:pt x="1221" y="112"/>
                  </a:lnTo>
                  <a:lnTo>
                    <a:pt x="1221" y="107"/>
                  </a:lnTo>
                  <a:lnTo>
                    <a:pt x="1221" y="107"/>
                  </a:lnTo>
                  <a:lnTo>
                    <a:pt x="1226" y="101"/>
                  </a:lnTo>
                  <a:lnTo>
                    <a:pt x="1221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11" y="107"/>
                  </a:lnTo>
                  <a:lnTo>
                    <a:pt x="1211" y="107"/>
                  </a:lnTo>
                  <a:lnTo>
                    <a:pt x="1206" y="107"/>
                  </a:lnTo>
                  <a:lnTo>
                    <a:pt x="1206" y="101"/>
                  </a:lnTo>
                  <a:lnTo>
                    <a:pt x="1206" y="101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11" y="96"/>
                  </a:lnTo>
                  <a:lnTo>
                    <a:pt x="1211" y="96"/>
                  </a:lnTo>
                  <a:lnTo>
                    <a:pt x="1211" y="91"/>
                  </a:lnTo>
                  <a:lnTo>
                    <a:pt x="1216" y="91"/>
                  </a:lnTo>
                  <a:lnTo>
                    <a:pt x="1216" y="86"/>
                  </a:lnTo>
                  <a:lnTo>
                    <a:pt x="1216" y="86"/>
                  </a:lnTo>
                  <a:lnTo>
                    <a:pt x="1216" y="86"/>
                  </a:lnTo>
                  <a:lnTo>
                    <a:pt x="1216" y="81"/>
                  </a:lnTo>
                  <a:lnTo>
                    <a:pt x="1221" y="81"/>
                  </a:lnTo>
                  <a:lnTo>
                    <a:pt x="1221" y="86"/>
                  </a:lnTo>
                  <a:lnTo>
                    <a:pt x="1221" y="91"/>
                  </a:lnTo>
                  <a:lnTo>
                    <a:pt x="1226" y="96"/>
                  </a:lnTo>
                  <a:lnTo>
                    <a:pt x="1231" y="96"/>
                  </a:lnTo>
                  <a:lnTo>
                    <a:pt x="1236" y="96"/>
                  </a:lnTo>
                  <a:lnTo>
                    <a:pt x="1236" y="96"/>
                  </a:lnTo>
                  <a:lnTo>
                    <a:pt x="1236" y="91"/>
                  </a:lnTo>
                  <a:lnTo>
                    <a:pt x="1231" y="91"/>
                  </a:lnTo>
                  <a:lnTo>
                    <a:pt x="1231" y="91"/>
                  </a:lnTo>
                  <a:lnTo>
                    <a:pt x="1226" y="91"/>
                  </a:lnTo>
                  <a:lnTo>
                    <a:pt x="1226" y="86"/>
                  </a:lnTo>
                  <a:lnTo>
                    <a:pt x="1226" y="86"/>
                  </a:lnTo>
                  <a:lnTo>
                    <a:pt x="1226" y="86"/>
                  </a:lnTo>
                  <a:lnTo>
                    <a:pt x="1226" y="81"/>
                  </a:lnTo>
                  <a:lnTo>
                    <a:pt x="1226" y="81"/>
                  </a:lnTo>
                  <a:lnTo>
                    <a:pt x="1231" y="76"/>
                  </a:lnTo>
                  <a:lnTo>
                    <a:pt x="1236" y="76"/>
                  </a:lnTo>
                  <a:lnTo>
                    <a:pt x="1231" y="71"/>
                  </a:lnTo>
                  <a:lnTo>
                    <a:pt x="1231" y="71"/>
                  </a:lnTo>
                  <a:lnTo>
                    <a:pt x="1236" y="71"/>
                  </a:lnTo>
                  <a:lnTo>
                    <a:pt x="1236" y="71"/>
                  </a:lnTo>
                  <a:lnTo>
                    <a:pt x="1236" y="66"/>
                  </a:lnTo>
                  <a:lnTo>
                    <a:pt x="1236" y="66"/>
                  </a:lnTo>
                  <a:lnTo>
                    <a:pt x="1236" y="66"/>
                  </a:lnTo>
                  <a:lnTo>
                    <a:pt x="1241" y="66"/>
                  </a:lnTo>
                  <a:lnTo>
                    <a:pt x="1246" y="66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46" y="66"/>
                  </a:lnTo>
                  <a:lnTo>
                    <a:pt x="1246" y="66"/>
                  </a:lnTo>
                  <a:lnTo>
                    <a:pt x="1251" y="56"/>
                  </a:lnTo>
                  <a:lnTo>
                    <a:pt x="1251" y="61"/>
                  </a:lnTo>
                  <a:lnTo>
                    <a:pt x="1251" y="66"/>
                  </a:lnTo>
                  <a:lnTo>
                    <a:pt x="1251" y="66"/>
                  </a:lnTo>
                  <a:lnTo>
                    <a:pt x="1251" y="71"/>
                  </a:lnTo>
                  <a:moveTo>
                    <a:pt x="1287" y="31"/>
                  </a:moveTo>
                  <a:lnTo>
                    <a:pt x="1287" y="31"/>
                  </a:lnTo>
                  <a:lnTo>
                    <a:pt x="1287" y="36"/>
                  </a:lnTo>
                  <a:lnTo>
                    <a:pt x="1287" y="31"/>
                  </a:lnTo>
                  <a:lnTo>
                    <a:pt x="1292" y="31"/>
                  </a:lnTo>
                  <a:lnTo>
                    <a:pt x="1297" y="31"/>
                  </a:lnTo>
                  <a:lnTo>
                    <a:pt x="1297" y="36"/>
                  </a:lnTo>
                  <a:lnTo>
                    <a:pt x="1297" y="36"/>
                  </a:lnTo>
                  <a:lnTo>
                    <a:pt x="1297" y="36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6"/>
                  </a:lnTo>
                  <a:lnTo>
                    <a:pt x="1297" y="46"/>
                  </a:lnTo>
                  <a:lnTo>
                    <a:pt x="1302" y="56"/>
                  </a:lnTo>
                  <a:lnTo>
                    <a:pt x="1297" y="56"/>
                  </a:lnTo>
                  <a:lnTo>
                    <a:pt x="1297" y="61"/>
                  </a:lnTo>
                  <a:lnTo>
                    <a:pt x="1292" y="56"/>
                  </a:lnTo>
                  <a:lnTo>
                    <a:pt x="1292" y="51"/>
                  </a:lnTo>
                  <a:lnTo>
                    <a:pt x="1287" y="51"/>
                  </a:lnTo>
                  <a:lnTo>
                    <a:pt x="1287" y="56"/>
                  </a:lnTo>
                  <a:lnTo>
                    <a:pt x="1292" y="56"/>
                  </a:lnTo>
                  <a:lnTo>
                    <a:pt x="1292" y="66"/>
                  </a:lnTo>
                  <a:lnTo>
                    <a:pt x="1292" y="66"/>
                  </a:lnTo>
                  <a:lnTo>
                    <a:pt x="1292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71"/>
                  </a:lnTo>
                  <a:lnTo>
                    <a:pt x="1287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6"/>
                  </a:lnTo>
                  <a:lnTo>
                    <a:pt x="1297" y="76"/>
                  </a:lnTo>
                  <a:lnTo>
                    <a:pt x="1297" y="81"/>
                  </a:lnTo>
                  <a:lnTo>
                    <a:pt x="1292" y="81"/>
                  </a:lnTo>
                  <a:lnTo>
                    <a:pt x="1292" y="86"/>
                  </a:lnTo>
                  <a:lnTo>
                    <a:pt x="1292" y="91"/>
                  </a:lnTo>
                  <a:lnTo>
                    <a:pt x="1292" y="91"/>
                  </a:lnTo>
                  <a:lnTo>
                    <a:pt x="1292" y="96"/>
                  </a:lnTo>
                  <a:lnTo>
                    <a:pt x="1292" y="96"/>
                  </a:lnTo>
                  <a:lnTo>
                    <a:pt x="1292" y="101"/>
                  </a:lnTo>
                  <a:lnTo>
                    <a:pt x="1287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101"/>
                  </a:lnTo>
                  <a:lnTo>
                    <a:pt x="1282" y="101"/>
                  </a:lnTo>
                  <a:lnTo>
                    <a:pt x="1277" y="101"/>
                  </a:lnTo>
                  <a:lnTo>
                    <a:pt x="1272" y="96"/>
                  </a:lnTo>
                  <a:lnTo>
                    <a:pt x="1272" y="91"/>
                  </a:lnTo>
                  <a:lnTo>
                    <a:pt x="1272" y="61"/>
                  </a:lnTo>
                  <a:lnTo>
                    <a:pt x="1272" y="56"/>
                  </a:lnTo>
                  <a:lnTo>
                    <a:pt x="1277" y="56"/>
                  </a:lnTo>
                  <a:lnTo>
                    <a:pt x="1277" y="56"/>
                  </a:lnTo>
                  <a:lnTo>
                    <a:pt x="1277" y="61"/>
                  </a:lnTo>
                  <a:lnTo>
                    <a:pt x="1277" y="66"/>
                  </a:lnTo>
                  <a:lnTo>
                    <a:pt x="1277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77" y="56"/>
                  </a:lnTo>
                  <a:lnTo>
                    <a:pt x="1277" y="51"/>
                  </a:lnTo>
                  <a:lnTo>
                    <a:pt x="1277" y="51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7" y="46"/>
                  </a:lnTo>
                  <a:lnTo>
                    <a:pt x="1277" y="41"/>
                  </a:lnTo>
                  <a:lnTo>
                    <a:pt x="1277" y="41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1"/>
                  </a:lnTo>
                  <a:lnTo>
                    <a:pt x="1287" y="31"/>
                  </a:lnTo>
                  <a:moveTo>
                    <a:pt x="1332" y="15"/>
                  </a:moveTo>
                  <a:lnTo>
                    <a:pt x="1332" y="15"/>
                  </a:lnTo>
                  <a:lnTo>
                    <a:pt x="1327" y="15"/>
                  </a:lnTo>
                  <a:lnTo>
                    <a:pt x="1327" y="20"/>
                  </a:lnTo>
                  <a:lnTo>
                    <a:pt x="1327" y="20"/>
                  </a:lnTo>
                  <a:lnTo>
                    <a:pt x="1327" y="26"/>
                  </a:lnTo>
                  <a:lnTo>
                    <a:pt x="1322" y="26"/>
                  </a:lnTo>
                  <a:lnTo>
                    <a:pt x="1322" y="26"/>
                  </a:lnTo>
                  <a:lnTo>
                    <a:pt x="1327" y="26"/>
                  </a:lnTo>
                  <a:lnTo>
                    <a:pt x="1327" y="26"/>
                  </a:lnTo>
                  <a:lnTo>
                    <a:pt x="1327" y="31"/>
                  </a:lnTo>
                  <a:lnTo>
                    <a:pt x="1322" y="36"/>
                  </a:lnTo>
                  <a:lnTo>
                    <a:pt x="1317" y="36"/>
                  </a:lnTo>
                  <a:lnTo>
                    <a:pt x="1322" y="41"/>
                  </a:lnTo>
                  <a:lnTo>
                    <a:pt x="1322" y="41"/>
                  </a:lnTo>
                  <a:lnTo>
                    <a:pt x="1322" y="46"/>
                  </a:lnTo>
                  <a:lnTo>
                    <a:pt x="1322" y="46"/>
                  </a:lnTo>
                  <a:lnTo>
                    <a:pt x="1317" y="51"/>
                  </a:lnTo>
                  <a:lnTo>
                    <a:pt x="1317" y="46"/>
                  </a:lnTo>
                  <a:lnTo>
                    <a:pt x="1317" y="46"/>
                  </a:lnTo>
                  <a:lnTo>
                    <a:pt x="1317" y="46"/>
                  </a:lnTo>
                  <a:lnTo>
                    <a:pt x="1312" y="46"/>
                  </a:lnTo>
                  <a:lnTo>
                    <a:pt x="1312" y="46"/>
                  </a:lnTo>
                  <a:lnTo>
                    <a:pt x="1307" y="46"/>
                  </a:lnTo>
                  <a:lnTo>
                    <a:pt x="1302" y="46"/>
                  </a:lnTo>
                  <a:lnTo>
                    <a:pt x="1302" y="46"/>
                  </a:lnTo>
                  <a:lnTo>
                    <a:pt x="1302" y="41"/>
                  </a:lnTo>
                  <a:lnTo>
                    <a:pt x="1302" y="41"/>
                  </a:lnTo>
                  <a:lnTo>
                    <a:pt x="1302" y="36"/>
                  </a:lnTo>
                  <a:lnTo>
                    <a:pt x="1302" y="36"/>
                  </a:lnTo>
                  <a:lnTo>
                    <a:pt x="1302" y="36"/>
                  </a:lnTo>
                  <a:lnTo>
                    <a:pt x="1307" y="36"/>
                  </a:lnTo>
                  <a:lnTo>
                    <a:pt x="1307" y="31"/>
                  </a:lnTo>
                  <a:lnTo>
                    <a:pt x="1302" y="26"/>
                  </a:lnTo>
                  <a:lnTo>
                    <a:pt x="1307" y="26"/>
                  </a:lnTo>
                  <a:lnTo>
                    <a:pt x="1307" y="20"/>
                  </a:lnTo>
                  <a:lnTo>
                    <a:pt x="1307" y="15"/>
                  </a:lnTo>
                  <a:lnTo>
                    <a:pt x="1307" y="15"/>
                  </a:lnTo>
                  <a:lnTo>
                    <a:pt x="1307" y="10"/>
                  </a:lnTo>
                  <a:lnTo>
                    <a:pt x="1307" y="10"/>
                  </a:lnTo>
                  <a:lnTo>
                    <a:pt x="1312" y="10"/>
                  </a:lnTo>
                  <a:lnTo>
                    <a:pt x="1312" y="5"/>
                  </a:lnTo>
                  <a:lnTo>
                    <a:pt x="1312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5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12" y="15"/>
                  </a:lnTo>
                  <a:lnTo>
                    <a:pt x="1312" y="15"/>
                  </a:lnTo>
                  <a:lnTo>
                    <a:pt x="1317" y="15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32" y="0"/>
                  </a:lnTo>
                  <a:lnTo>
                    <a:pt x="1332" y="5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27" y="10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32" y="15"/>
                  </a:lnTo>
                </a:path>
              </a:pathLst>
            </a:custGeom>
            <a:noFill/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4642E9-DDF5-19FB-54F9-67C586FDD159}"/>
              </a:ext>
            </a:extLst>
          </p:cNvPr>
          <p:cNvSpPr txBox="1"/>
          <p:nvPr/>
        </p:nvSpPr>
        <p:spPr>
          <a:xfrm>
            <a:off x="6094228" y="1997839"/>
            <a:ext cx="562750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 and the Humber has been awarded £34m from Horizon Europe in 2024. </a:t>
            </a:r>
          </a:p>
          <a:p>
            <a:pPr fontAlgn="base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pillar, Yorkshire and Humber has been awarded £18m from Pillar 1, £14m from Pillar 2, and £2m from Pillar 3 in 2024.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Leeds University has been awarded £13m from Horizon Europe in 2024.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61D7D-C864-4C14-43AB-464E379B9F4F}"/>
              </a:ext>
            </a:extLst>
          </p:cNvPr>
          <p:cNvSpPr txBox="1"/>
          <p:nvPr/>
        </p:nvSpPr>
        <p:spPr>
          <a:xfrm>
            <a:off x="6094228" y="6277161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u="sng" dirty="0"/>
              <a:t>Source:</a:t>
            </a:r>
            <a:r>
              <a:rPr lang="en-GB" sz="1400" dirty="0"/>
              <a:t> Horizon </a:t>
            </a:r>
            <a:r>
              <a:rPr lang="en-GB" sz="1400" i="1" dirty="0"/>
              <a:t>Projects</a:t>
            </a:r>
            <a:r>
              <a:rPr lang="en-GB" sz="1400" dirty="0"/>
              <a:t> Dashboard, February 2026. All calls with deadlines in 2024 and uploaded to Dashboard by 3/2/26. </a:t>
            </a:r>
            <a:endParaRPr lang="en-GB" sz="105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BA63521B-8890-7CE5-924A-A9BAF2A168B0}"/>
              </a:ext>
            </a:extLst>
          </p:cNvPr>
          <p:cNvSpPr/>
          <p:nvPr/>
        </p:nvSpPr>
        <p:spPr>
          <a:xfrm flipV="1">
            <a:off x="6096000" y="1589321"/>
            <a:ext cx="6096000" cy="104568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Lorem ipsum Dolor sit amet">
            <a:extLst>
              <a:ext uri="{FF2B5EF4-FFF2-40B4-BE49-F238E27FC236}">
                <a16:creationId xmlns:a16="http://schemas.microsoft.com/office/drawing/2014/main" id="{1BFED371-755B-CF7C-2C09-7E932CD76E96}"/>
              </a:ext>
            </a:extLst>
          </p:cNvPr>
          <p:cNvSpPr txBox="1"/>
          <p:nvPr/>
        </p:nvSpPr>
        <p:spPr>
          <a:xfrm>
            <a:off x="5269308" y="225830"/>
            <a:ext cx="7277110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28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14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28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436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580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572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286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014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158" algn="ctr" defTabSz="82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4000" dirty="0">
                <a:latin typeface="Arial Black" panose="020B0A04020102020204" pitchFamily="34" charset="0"/>
                <a:ea typeface="Open Sans"/>
                <a:cs typeface="Open Sans"/>
              </a:rPr>
              <a:t>Yorkshire &amp; the Humber Performance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8" name="Net_Standalone_2.png" descr="Net_Standalone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9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Crisps_2.png" descr="Crisps_2.png"/>
          <p:cNvPicPr/>
          <p:nvPr/>
        </p:nvPicPr>
        <p:blipFill>
          <a:blip r:embed="rId4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DFD1DB9-4501-BADE-99C3-D2813BF452E5}"/>
              </a:ext>
            </a:extLst>
          </p:cNvPr>
          <p:cNvSpPr/>
          <p:nvPr/>
        </p:nvSpPr>
        <p:spPr>
          <a:xfrm>
            <a:off x="3902460" y="3309439"/>
            <a:ext cx="975615" cy="9297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6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30174739AF4F96212F895B41B814" ma:contentTypeVersion="22" ma:contentTypeDescription="Create a new document." ma:contentTypeScope="" ma:versionID="1534c7b8afa3438fb6265b0614498c53">
  <xsd:schema xmlns:xsd="http://www.w3.org/2001/XMLSchema" xmlns:xs="http://www.w3.org/2001/XMLSchema" xmlns:p="http://schemas.microsoft.com/office/2006/metadata/properties" xmlns:ns2="36ebd4db-6f78-4d9b-a8bd-dda683c55855" xmlns:ns3="74f390bb-360c-48b0-93f4-ee70ab145e86" xmlns:ns4="2e24dfb7-a69e-40eb-b94f-44b9ca9c25ed" targetNamespace="http://schemas.microsoft.com/office/2006/metadata/properties" ma:root="true" ma:fieldsID="23051ee2d6876c71584c14ceb5efa824" ns2:_="" ns3:_="" ns4:_="">
    <xsd:import namespace="36ebd4db-6f78-4d9b-a8bd-dda683c55855"/>
    <xsd:import namespace="74f390bb-360c-48b0-93f4-ee70ab145e86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d4db-6f78-4d9b-a8bd-dda683c55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390bb-360c-48b0-93f4-ee70ab14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697fe-e63d-4b13-b1ca-036afad04734}" ma:internalName="TaxCatchAll" ma:showField="CatchAllData" ma:web="36ebd4db-6f78-4d9b-a8bd-dda683c55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74f390bb-360c-48b0-93f4-ee70ab145e86">
      <Terms xmlns="http://schemas.microsoft.com/office/infopath/2007/PartnerControls"/>
    </lcf76f155ced4ddcb4097134ff3c332f>
    <_dlc_DocId xmlns="36ebd4db-6f78-4d9b-a8bd-dda683c55855">6HYZPCKXR67N-904599621-165471</_dlc_DocId>
    <_dlc_DocIdUrl xmlns="36ebd4db-6f78-4d9b-a8bd-dda683c55855">
      <Url>https://ukri.sharepoint.com/sites/og_UKRO/_layouts/15/DocIdRedir.aspx?ID=6HYZPCKXR67N-904599621-165471</Url>
      <Description>6HYZPCKXR67N-904599621-165471</Description>
    </_dlc_DocIdUrl>
  </documentManagement>
</p:properties>
</file>

<file path=customXml/itemProps1.xml><?xml version="1.0" encoding="utf-8"?>
<ds:datastoreItem xmlns:ds="http://schemas.openxmlformats.org/officeDocument/2006/customXml" ds:itemID="{C6CAA05C-02DC-49FD-B540-32F610DD46D3}"/>
</file>

<file path=customXml/itemProps2.xml><?xml version="1.0" encoding="utf-8"?>
<ds:datastoreItem xmlns:ds="http://schemas.openxmlformats.org/officeDocument/2006/customXml" ds:itemID="{BE0C2D5C-CDBB-4A96-9AA4-53939C5F5F10}"/>
</file>

<file path=customXml/itemProps3.xml><?xml version="1.0" encoding="utf-8"?>
<ds:datastoreItem xmlns:ds="http://schemas.openxmlformats.org/officeDocument/2006/customXml" ds:itemID="{2315648C-2EDE-4E51-ABEA-1D4E6E1031D4}"/>
</file>

<file path=customXml/itemProps4.xml><?xml version="1.0" encoding="utf-8"?>
<ds:datastoreItem xmlns:ds="http://schemas.openxmlformats.org/officeDocument/2006/customXml" ds:itemID="{B2F012AC-348C-4E58-AEE5-EE4005BD869D}"/>
</file>

<file path=docMetadata/LabelInfo.xml><?xml version="1.0" encoding="utf-8"?>
<clbl:labelList xmlns:clbl="http://schemas.microsoft.com/office/2020/mipLabelMetadata">
  <clbl:label id="{ba62f585-b40f-4ab9-bafe-39150f03d124}" enabled="1" method="Privileged" siteId="{cbac7005-02c1-43eb-b497-e6492d1b2d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536</Words>
  <Application>Microsoft Office PowerPoint</Application>
  <PresentationFormat>Widescreen</PresentationFormat>
  <Paragraphs>66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Walsh2, Patrick (DSIT)</cp:lastModifiedBy>
  <cp:revision>34</cp:revision>
  <dcterms:created xsi:type="dcterms:W3CDTF">2026-02-04T13:20:41Z</dcterms:created>
  <dcterms:modified xsi:type="dcterms:W3CDTF">2026-02-11T17:29:30Z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theme:10</vt:lpwstr>
  </property>
  <property fmtid="{D5CDD505-2E9C-101B-9397-08002B2CF9AE}" pid="3" name="ClassificationContentMarkingFooterText">
    <vt:lpwstr>OFFICIAL</vt:lpwstr>
  </property>
  <property fmtid="{D5CDD505-2E9C-101B-9397-08002B2CF9AE}" pid="4" name="ClassificationContentMarkingHeaderLocations">
    <vt:lpwstr>office theme:9</vt:lpwstr>
  </property>
  <property fmtid="{D5CDD505-2E9C-101B-9397-08002B2CF9AE}" pid="5" name="ClassificationContentMarkingHeaderText">
    <vt:lpwstr>OFFICIAL</vt:lpwstr>
  </property>
  <property fmtid="{D5CDD505-2E9C-101B-9397-08002B2CF9AE}" pid="6" name="ContentTypeId">
    <vt:lpwstr>0x0101004C3530174739AF4F96212F895B41B814</vt:lpwstr>
  </property>
  <property fmtid="{D5CDD505-2E9C-101B-9397-08002B2CF9AE}" pid="7" name="_dlc_DocIdItemGuid">
    <vt:lpwstr>4c9c5608-37af-4505-a5e1-d6dbac20bc6d</vt:lpwstr>
  </property>
  <property fmtid="{D5CDD505-2E9C-101B-9397-08002B2CF9AE}" pid="8" name="MediaServiceImageTags">
    <vt:lpwstr/>
  </property>
</Properties>
</file>