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38" r:id="rId5"/>
    <p:sldId id="4926" r:id="rId6"/>
    <p:sldId id="4927" r:id="rId7"/>
    <p:sldId id="4928" r:id="rId8"/>
    <p:sldId id="4929" r:id="rId9"/>
    <p:sldId id="4930" r:id="rId10"/>
    <p:sldId id="4932" r:id="rId11"/>
    <p:sldId id="493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00D76-7D8B-4BCD-853D-C36BD1F5ABBD}" v="6" dt="2026-02-04T15:35:24.975"/>
  </p1510:revLst>
</p1510:revInfo>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75440" autoAdjust="0"/>
  </p:normalViewPr>
  <p:slideViewPr>
    <p:cSldViewPr snapToGrid="0">
      <p:cViewPr varScale="1">
        <p:scale>
          <a:sx n="120" d="100"/>
          <a:sy n="120" d="100"/>
        </p:scale>
        <p:origin x="17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Enichlmayr" userId="ead0e515-37d4-46ea-a697-d5e137966a59" providerId="ADAL" clId="{315D8D87-5916-4F75-8B9A-7DD19609D75F}"/>
    <pc:docChg chg="custSel addSld delSld modSld">
      <pc:chgData name="Franziska Enichlmayr" userId="ead0e515-37d4-46ea-a697-d5e137966a59" providerId="ADAL" clId="{315D8D87-5916-4F75-8B9A-7DD19609D75F}" dt="2026-02-04T15:45:06.964" v="445" actId="20577"/>
      <pc:docMkLst>
        <pc:docMk/>
      </pc:docMkLst>
      <pc:sldChg chg="modSp mod">
        <pc:chgData name="Franziska Enichlmayr" userId="ead0e515-37d4-46ea-a697-d5e137966a59" providerId="ADAL" clId="{315D8D87-5916-4F75-8B9A-7DD19609D75F}" dt="2026-02-03T09:54:09.528" v="144" actId="20577"/>
        <pc:sldMkLst>
          <pc:docMk/>
          <pc:sldMk cId="4022712282" sldId="338"/>
        </pc:sldMkLst>
        <pc:spChg chg="mod">
          <ac:chgData name="Franziska Enichlmayr" userId="ead0e515-37d4-46ea-a697-d5e137966a59" providerId="ADAL" clId="{315D8D87-5916-4F75-8B9A-7DD19609D75F}" dt="2026-02-03T09:53:48.174" v="139" actId="20577"/>
          <ac:spMkLst>
            <pc:docMk/>
            <pc:sldMk cId="4022712282" sldId="338"/>
            <ac:spMk id="6" creationId="{24284BD3-1AF6-6BDB-D29E-8A8998DB4072}"/>
          </ac:spMkLst>
        </pc:spChg>
        <pc:spChg chg="mod">
          <ac:chgData name="Franziska Enichlmayr" userId="ead0e515-37d4-46ea-a697-d5e137966a59" providerId="ADAL" clId="{315D8D87-5916-4F75-8B9A-7DD19609D75F}" dt="2026-02-03T09:54:09.528" v="144" actId="20577"/>
          <ac:spMkLst>
            <pc:docMk/>
            <pc:sldMk cId="4022712282" sldId="338"/>
            <ac:spMk id="7" creationId="{CC6B3E84-BA2B-B580-8D5D-78C53292B888}"/>
          </ac:spMkLst>
        </pc:spChg>
      </pc:sldChg>
      <pc:sldChg chg="modSp del mod">
        <pc:chgData name="Franziska Enichlmayr" userId="ead0e515-37d4-46ea-a697-d5e137966a59" providerId="ADAL" clId="{315D8D87-5916-4F75-8B9A-7DD19609D75F}" dt="2026-02-03T10:02:41.681" v="166" actId="47"/>
        <pc:sldMkLst>
          <pc:docMk/>
          <pc:sldMk cId="2089838828" sldId="4922"/>
        </pc:sldMkLst>
        <pc:spChg chg="mod">
          <ac:chgData name="Franziska Enichlmayr" userId="ead0e515-37d4-46ea-a697-d5e137966a59" providerId="ADAL" clId="{315D8D87-5916-4F75-8B9A-7DD19609D75F}" dt="2026-02-03T09:54:45.938" v="147" actId="13926"/>
          <ac:spMkLst>
            <pc:docMk/>
            <pc:sldMk cId="2089838828" sldId="4922"/>
            <ac:spMk id="3" creationId="{45E53169-D57C-0B96-EF96-A14EB5AC6C7D}"/>
          </ac:spMkLst>
        </pc:spChg>
      </pc:sldChg>
      <pc:sldChg chg="addSp delSp modSp mod">
        <pc:chgData name="Franziska Enichlmayr" userId="ead0e515-37d4-46ea-a697-d5e137966a59" providerId="ADAL" clId="{315D8D87-5916-4F75-8B9A-7DD19609D75F}" dt="2026-02-04T15:39:09.438" v="233" actId="1076"/>
        <pc:sldMkLst>
          <pc:docMk/>
          <pc:sldMk cId="483278820" sldId="4927"/>
        </pc:sldMkLst>
        <pc:spChg chg="mod">
          <ac:chgData name="Franziska Enichlmayr" userId="ead0e515-37d4-46ea-a697-d5e137966a59" providerId="ADAL" clId="{315D8D87-5916-4F75-8B9A-7DD19609D75F}" dt="2026-02-03T09:54:19.932" v="145" actId="14100"/>
          <ac:spMkLst>
            <pc:docMk/>
            <pc:sldMk cId="483278820" sldId="4927"/>
            <ac:spMk id="2" creationId="{58F7D0DA-5EDF-9659-053E-33D3A5C3EB74}"/>
          </ac:spMkLst>
        </pc:spChg>
        <pc:picChg chg="add del mod">
          <ac:chgData name="Franziska Enichlmayr" userId="ead0e515-37d4-46ea-a697-d5e137966a59" providerId="ADAL" clId="{315D8D87-5916-4F75-8B9A-7DD19609D75F}" dt="2026-02-04T14:56:56.601" v="180" actId="478"/>
          <ac:picMkLst>
            <pc:docMk/>
            <pc:sldMk cId="483278820" sldId="4927"/>
            <ac:picMk id="4" creationId="{E5CF071F-BD15-45E7-9C77-3D842AE92373}"/>
          </ac:picMkLst>
        </pc:picChg>
        <pc:picChg chg="mod">
          <ac:chgData name="Franziska Enichlmayr" userId="ead0e515-37d4-46ea-a697-d5e137966a59" providerId="ADAL" clId="{315D8D87-5916-4F75-8B9A-7DD19609D75F}" dt="2026-02-04T15:39:09.438" v="233" actId="1076"/>
          <ac:picMkLst>
            <pc:docMk/>
            <pc:sldMk cId="483278820" sldId="4927"/>
            <ac:picMk id="5" creationId="{AF8F7638-FF6C-5ADC-9F8A-C54F578C073C}"/>
          </ac:picMkLst>
        </pc:picChg>
        <pc:picChg chg="mod">
          <ac:chgData name="Franziska Enichlmayr" userId="ead0e515-37d4-46ea-a697-d5e137966a59" providerId="ADAL" clId="{315D8D87-5916-4F75-8B9A-7DD19609D75F}" dt="2026-02-04T15:39:07.548" v="232" actId="1076"/>
          <ac:picMkLst>
            <pc:docMk/>
            <pc:sldMk cId="483278820" sldId="4927"/>
            <ac:picMk id="8" creationId="{9394949F-286D-0D66-408D-C247D7A060FB}"/>
          </ac:picMkLst>
        </pc:picChg>
        <pc:picChg chg="add del mod">
          <ac:chgData name="Franziska Enichlmayr" userId="ead0e515-37d4-46ea-a697-d5e137966a59" providerId="ADAL" clId="{315D8D87-5916-4F75-8B9A-7DD19609D75F}" dt="2026-02-04T15:38:48.933" v="229" actId="478"/>
          <ac:picMkLst>
            <pc:docMk/>
            <pc:sldMk cId="483278820" sldId="4927"/>
            <ac:picMk id="9" creationId="{843F420F-71BE-6CA3-4C6B-AC82759876F8}"/>
          </ac:picMkLst>
        </pc:picChg>
      </pc:sldChg>
      <pc:sldChg chg="modSp mod">
        <pc:chgData name="Franziska Enichlmayr" userId="ead0e515-37d4-46ea-a697-d5e137966a59" providerId="ADAL" clId="{315D8D87-5916-4F75-8B9A-7DD19609D75F}" dt="2026-02-03T09:54:29.789" v="146" actId="14100"/>
        <pc:sldMkLst>
          <pc:docMk/>
          <pc:sldMk cId="1035802726" sldId="4928"/>
        </pc:sldMkLst>
        <pc:spChg chg="mod">
          <ac:chgData name="Franziska Enichlmayr" userId="ead0e515-37d4-46ea-a697-d5e137966a59" providerId="ADAL" clId="{315D8D87-5916-4F75-8B9A-7DD19609D75F}" dt="2026-02-03T09:54:29.789" v="146" actId="14100"/>
          <ac:spMkLst>
            <pc:docMk/>
            <pc:sldMk cId="1035802726" sldId="4928"/>
            <ac:spMk id="2" creationId="{3E55BAB7-FFE1-4FCF-99D7-AF2E08761DE3}"/>
          </ac:spMkLst>
        </pc:spChg>
      </pc:sldChg>
      <pc:sldChg chg="addSp delSp modSp mod">
        <pc:chgData name="Franziska Enichlmayr" userId="ead0e515-37d4-46ea-a697-d5e137966a59" providerId="ADAL" clId="{315D8D87-5916-4F75-8B9A-7DD19609D75F}" dt="2026-02-04T15:45:06.964" v="445" actId="20577"/>
        <pc:sldMkLst>
          <pc:docMk/>
          <pc:sldMk cId="1582091650" sldId="4930"/>
        </pc:sldMkLst>
        <pc:spChg chg="mod">
          <ac:chgData name="Franziska Enichlmayr" userId="ead0e515-37d4-46ea-a697-d5e137966a59" providerId="ADAL" clId="{315D8D87-5916-4F75-8B9A-7DD19609D75F}" dt="2026-02-04T15:45:06.964" v="445" actId="20577"/>
          <ac:spMkLst>
            <pc:docMk/>
            <pc:sldMk cId="1582091650" sldId="4930"/>
            <ac:spMk id="2" creationId="{02DFB35B-7659-3FCC-262D-1CDE60584CF0}"/>
          </ac:spMkLst>
        </pc:spChg>
        <pc:picChg chg="del">
          <ac:chgData name="Franziska Enichlmayr" userId="ead0e515-37d4-46ea-a697-d5e137966a59" providerId="ADAL" clId="{315D8D87-5916-4F75-8B9A-7DD19609D75F}" dt="2026-02-03T09:55:43.457" v="148" actId="478"/>
          <ac:picMkLst>
            <pc:docMk/>
            <pc:sldMk cId="1582091650" sldId="4930"/>
            <ac:picMk id="3" creationId="{2A612CB6-B36C-821B-D025-28E3E09071B1}"/>
          </ac:picMkLst>
        </pc:picChg>
        <pc:picChg chg="add mod">
          <ac:chgData name="Franziska Enichlmayr" userId="ead0e515-37d4-46ea-a697-d5e137966a59" providerId="ADAL" clId="{315D8D87-5916-4F75-8B9A-7DD19609D75F}" dt="2026-02-04T15:35:11.377" v="210" actId="1076"/>
          <ac:picMkLst>
            <pc:docMk/>
            <pc:sldMk cId="1582091650" sldId="4930"/>
            <ac:picMk id="5" creationId="{A3EF4850-EA6B-980B-713D-EF7B3D462DEA}"/>
          </ac:picMkLst>
        </pc:picChg>
        <pc:picChg chg="add mod">
          <ac:chgData name="Franziska Enichlmayr" userId="ead0e515-37d4-46ea-a697-d5e137966a59" providerId="ADAL" clId="{315D8D87-5916-4F75-8B9A-7DD19609D75F}" dt="2026-02-04T15:35:12.969" v="211" actId="1076"/>
          <ac:picMkLst>
            <pc:docMk/>
            <pc:sldMk cId="1582091650" sldId="4930"/>
            <ac:picMk id="6" creationId="{8D57A9C6-129B-1E5A-72F7-AC77026F8238}"/>
          </ac:picMkLst>
        </pc:picChg>
        <pc:picChg chg="add del mod">
          <ac:chgData name="Franziska Enichlmayr" userId="ead0e515-37d4-46ea-a697-d5e137966a59" providerId="ADAL" clId="{315D8D87-5916-4F75-8B9A-7DD19609D75F}" dt="2026-02-04T15:35:06.160" v="207" actId="478"/>
          <ac:picMkLst>
            <pc:docMk/>
            <pc:sldMk cId="1582091650" sldId="4930"/>
            <ac:picMk id="8" creationId="{8A3236A3-E754-5A91-F534-8638B634A7E2}"/>
          </ac:picMkLst>
        </pc:picChg>
        <pc:picChg chg="add">
          <ac:chgData name="Franziska Enichlmayr" userId="ead0e515-37d4-46ea-a697-d5e137966a59" providerId="ADAL" clId="{315D8D87-5916-4F75-8B9A-7DD19609D75F}" dt="2026-02-04T15:35:16.822" v="212"/>
          <ac:picMkLst>
            <pc:docMk/>
            <pc:sldMk cId="1582091650" sldId="4930"/>
            <ac:picMk id="9" creationId="{C789A04C-5298-221D-B068-9F0670E34D45}"/>
          </ac:picMkLst>
        </pc:picChg>
      </pc:sldChg>
      <pc:sldChg chg="modSp add mod">
        <pc:chgData name="Franziska Enichlmayr" userId="ead0e515-37d4-46ea-a697-d5e137966a59" providerId="ADAL" clId="{315D8D87-5916-4F75-8B9A-7DD19609D75F}" dt="2026-02-03T14:28:04.443" v="179" actId="20577"/>
        <pc:sldMkLst>
          <pc:docMk/>
          <pc:sldMk cId="2543729637" sldId="4931"/>
        </pc:sldMkLst>
        <pc:spChg chg="mod">
          <ac:chgData name="Franziska Enichlmayr" userId="ead0e515-37d4-46ea-a697-d5e137966a59" providerId="ADAL" clId="{315D8D87-5916-4F75-8B9A-7DD19609D75F}" dt="2026-02-03T14:28:04.443" v="179" actId="20577"/>
          <ac:spMkLst>
            <pc:docMk/>
            <pc:sldMk cId="2543729637" sldId="4931"/>
            <ac:spMk id="3" creationId="{808E7826-7C74-6506-7742-6DE8049A053F}"/>
          </ac:spMkLst>
        </pc:spChg>
      </pc:sldChg>
      <pc:sldChg chg="addSp new">
        <pc:chgData name="Franziska Enichlmayr" userId="ead0e515-37d4-46ea-a697-d5e137966a59" providerId="ADAL" clId="{315D8D87-5916-4F75-8B9A-7DD19609D75F}" dt="2026-02-04T15:35:24.975" v="214"/>
        <pc:sldMkLst>
          <pc:docMk/>
          <pc:sldMk cId="1001546867" sldId="4932"/>
        </pc:sldMkLst>
        <pc:picChg chg="add">
          <ac:chgData name="Franziska Enichlmayr" userId="ead0e515-37d4-46ea-a697-d5e137966a59" providerId="ADAL" clId="{315D8D87-5916-4F75-8B9A-7DD19609D75F}" dt="2026-02-04T15:35:24.975" v="214"/>
          <ac:picMkLst>
            <pc:docMk/>
            <pc:sldMk cId="1001546867" sldId="4932"/>
            <ac:picMk id="13" creationId="{E7CB1DA0-885A-A3BB-59A2-A25F1CFBED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51ED6-C80C-49D6-82AD-6C40962DE88B}" type="datetimeFigureOut">
              <a:rPr lang="en-GB" smtClean="0"/>
              <a:t>03/02/2026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B8500-E93E-45F9-8771-F1A29611139B}" type="slidenum">
              <a:rPr lang="en-GB" smtClean="0"/>
              <a:t>‹#›</a:t>
            </a:fld>
            <a:endParaRPr lang="en-GB"/>
          </a:p>
        </p:txBody>
      </p:sp>
    </p:spTree>
    <p:extLst>
      <p:ext uri="{BB962C8B-B14F-4D97-AF65-F5344CB8AC3E}">
        <p14:creationId xmlns:p14="http://schemas.microsoft.com/office/powerpoint/2010/main" val="398820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FB8500-E93E-45F9-8771-F1A29611139B}" type="slidenum">
              <a:rPr lang="en-GB" smtClean="0"/>
              <a:t>1</a:t>
            </a:fld>
            <a:endParaRPr lang="en-GB"/>
          </a:p>
        </p:txBody>
      </p:sp>
    </p:spTree>
    <p:extLst>
      <p:ext uri="{BB962C8B-B14F-4D97-AF65-F5344CB8AC3E}">
        <p14:creationId xmlns:p14="http://schemas.microsoft.com/office/powerpoint/2010/main" val="233020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solidFill>
                  <a:srgbClr val="000000"/>
                </a:solidFill>
                <a:cs typeface="Calibri"/>
              </a:rPr>
              <a:t>Just a quick bit of context </a:t>
            </a:r>
            <a:r>
              <a:rPr lang="en-GB" sz="1200" dirty="0">
                <a:solidFill>
                  <a:srgbClr val="000000"/>
                </a:solidFill>
                <a:latin typeface="+mn-lt"/>
                <a:cs typeface="Calibri"/>
              </a:rPr>
              <a:t>about my organisation, Universities UK International.</a:t>
            </a:r>
            <a:r>
              <a:rPr lang="en-GB" dirty="0">
                <a:solidFill>
                  <a:srgbClr val="000000"/>
                </a:solidFill>
                <a:cs typeface="Calibri"/>
              </a:rPr>
              <a:t> </a:t>
            </a:r>
            <a:r>
              <a:rPr lang="en-GB" sz="1200" dirty="0">
                <a:solidFill>
                  <a:srgbClr val="000000"/>
                </a:solidFill>
                <a:latin typeface="+mn-lt"/>
                <a:cs typeface="Calibri"/>
              </a:rPr>
              <a:t>Universities UK </a:t>
            </a:r>
            <a:r>
              <a:rPr lang="en-GB" dirty="0">
                <a:solidFill>
                  <a:srgbClr val="000000"/>
                </a:solidFill>
                <a:cs typeface="Calibri"/>
              </a:rPr>
              <a:t>acts as the</a:t>
            </a:r>
            <a:r>
              <a:rPr lang="en-GB" sz="1200" dirty="0">
                <a:solidFill>
                  <a:srgbClr val="000000"/>
                </a:solidFill>
                <a:latin typeface="+mn-lt"/>
                <a:cs typeface="Calibri"/>
              </a:rPr>
              <a:t> collective voice of </a:t>
            </a:r>
            <a:r>
              <a:rPr lang="en-GB" dirty="0">
                <a:solidFill>
                  <a:srgbClr val="000000"/>
                </a:solidFill>
                <a:cs typeface="Calibri"/>
              </a:rPr>
              <a:t>142</a:t>
            </a:r>
            <a:r>
              <a:rPr lang="en-GB" sz="1200" dirty="0">
                <a:solidFill>
                  <a:srgbClr val="000000"/>
                </a:solidFill>
                <a:latin typeface="+mn-lt"/>
                <a:cs typeface="Calibri"/>
              </a:rPr>
              <a:t> universities across the UK</a:t>
            </a:r>
            <a:r>
              <a:rPr lang="en-GB" dirty="0">
                <a:solidFill>
                  <a:srgbClr val="000000"/>
                </a:solidFill>
                <a:cs typeface="Calibri"/>
              </a:rPr>
              <a:t>.</a:t>
            </a:r>
            <a:endParaRPr lang="en-GB" sz="1200" dirty="0">
              <a:solidFill>
                <a:srgbClr val="000000"/>
              </a:solidFill>
              <a:latin typeface="+mn-lt"/>
              <a:ea typeface="Calibri"/>
              <a:cs typeface="Calibri"/>
            </a:endParaRPr>
          </a:p>
          <a:p>
            <a:endParaRPr lang="en-GB" sz="1200">
              <a:solidFill>
                <a:srgbClr val="000000"/>
              </a:solidFill>
              <a:latin typeface="+mn-lt"/>
              <a:cs typeface="Calibri" panose="020F0502020204030204" pitchFamily="34" charset="0"/>
            </a:endParaRPr>
          </a:p>
          <a:p>
            <a:pPr>
              <a:lnSpc>
                <a:spcPct val="130000"/>
              </a:lnSpc>
            </a:pPr>
            <a:r>
              <a:rPr lang="en-GB" b="0" dirty="0">
                <a:latin typeface="+mn-lt"/>
                <a:cs typeface="Calibri"/>
              </a:rPr>
              <a:t>As </a:t>
            </a:r>
            <a:r>
              <a:rPr lang="en-GB" dirty="0">
                <a:cs typeface="Calibri"/>
              </a:rPr>
              <a:t>Universities UK International, or </a:t>
            </a:r>
            <a:r>
              <a:rPr lang="en-GB" b="0" dirty="0" err="1">
                <a:latin typeface="+mn-lt"/>
                <a:cs typeface="Calibri"/>
              </a:rPr>
              <a:t>UUKi</a:t>
            </a:r>
            <a:r>
              <a:rPr lang="en-GB" b="0" dirty="0">
                <a:latin typeface="+mn-lt"/>
                <a:cs typeface="Calibri"/>
              </a:rPr>
              <a:t>, we </a:t>
            </a:r>
            <a:r>
              <a:rPr lang="en-GB" dirty="0">
                <a:cs typeface="Calibri"/>
              </a:rPr>
              <a:t>operate as the international branch of UUK to represent</a:t>
            </a:r>
            <a:r>
              <a:rPr lang="en-GB" b="0" dirty="0">
                <a:latin typeface="+mn-lt"/>
                <a:cs typeface="Calibri"/>
              </a:rPr>
              <a:t> </a:t>
            </a:r>
            <a:r>
              <a:rPr lang="en-GB" b="0" dirty="0">
                <a:solidFill>
                  <a:srgbClr val="000000"/>
                </a:solidFill>
                <a:latin typeface="+mn-lt"/>
                <a:cs typeface="Calibri"/>
              </a:rPr>
              <a:t>UK universities on the </a:t>
            </a:r>
            <a:r>
              <a:rPr lang="en-GB" dirty="0">
                <a:solidFill>
                  <a:srgbClr val="000000"/>
                </a:solidFill>
                <a:cs typeface="Calibri"/>
              </a:rPr>
              <a:t>global</a:t>
            </a:r>
            <a:r>
              <a:rPr lang="en-GB" b="0" dirty="0">
                <a:solidFill>
                  <a:srgbClr val="000000"/>
                </a:solidFill>
                <a:latin typeface="+mn-lt"/>
                <a:cs typeface="Calibri"/>
              </a:rPr>
              <a:t> stage.</a:t>
            </a:r>
            <a:endParaRPr lang="en-GB" b="0" dirty="0">
              <a:solidFill>
                <a:srgbClr val="000000"/>
              </a:solidFill>
              <a:latin typeface="+mn-lt"/>
              <a:ea typeface="Calibri"/>
              <a:cs typeface="Calibri"/>
            </a:endParaRPr>
          </a:p>
          <a:p>
            <a:pPr>
              <a:lnSpc>
                <a:spcPct val="130000"/>
              </a:lnSpc>
            </a:pPr>
            <a:endParaRPr lang="en-GB" b="0">
              <a:solidFill>
                <a:srgbClr val="000000"/>
              </a:solidFill>
              <a:latin typeface="+mn-lt"/>
              <a:cs typeface="Calibri" panose="020F0502020204030204" pitchFamily="34" charset="0"/>
            </a:endParaRPr>
          </a:p>
          <a:p>
            <a:pPr>
              <a:lnSpc>
                <a:spcPct val="130000"/>
              </a:lnSpc>
            </a:pPr>
            <a:r>
              <a:rPr lang="en-GB" b="0" dirty="0">
                <a:solidFill>
                  <a:srgbClr val="000000"/>
                </a:solidFill>
                <a:latin typeface="+mn-lt"/>
                <a:cs typeface="Calibri"/>
              </a:rPr>
              <a:t>And while we work across all aspects of </a:t>
            </a:r>
            <a:r>
              <a:rPr lang="en-GB" dirty="0">
                <a:solidFill>
                  <a:srgbClr val="000000"/>
                </a:solidFill>
                <a:cs typeface="Calibri"/>
              </a:rPr>
              <a:t>internationalisation</a:t>
            </a:r>
            <a:r>
              <a:rPr lang="en-GB" b="0" dirty="0">
                <a:solidFill>
                  <a:srgbClr val="000000"/>
                </a:solidFill>
                <a:latin typeface="+mn-lt"/>
                <a:cs typeface="Calibri"/>
              </a:rPr>
              <a:t>, fostering new collaborations in research and </a:t>
            </a:r>
            <a:r>
              <a:rPr lang="en-GB" dirty="0">
                <a:solidFill>
                  <a:srgbClr val="000000"/>
                </a:solidFill>
                <a:cs typeface="Calibri"/>
              </a:rPr>
              <a:t>innovation is</a:t>
            </a:r>
            <a:r>
              <a:rPr lang="en-GB" b="0" dirty="0">
                <a:solidFill>
                  <a:srgbClr val="000000"/>
                </a:solidFill>
                <a:latin typeface="+mn-lt"/>
                <a:cs typeface="Calibri"/>
              </a:rPr>
              <a:t> a core priority for our team.</a:t>
            </a:r>
            <a:r>
              <a:rPr lang="en-GB" dirty="0">
                <a:solidFill>
                  <a:srgbClr val="000000"/>
                </a:solidFill>
                <a:cs typeface="Calibri"/>
              </a:rPr>
              <a:t> Horizon Europe is a really large part of that picture for us, and I spend a fair amount of time focused on the policy context surrounding Horizon, so I'll be reflecting on how the UK has done so far and what's next at the programme level.</a:t>
            </a:r>
            <a:endParaRPr lang="en-GB" b="0" dirty="0">
              <a:solidFill>
                <a:srgbClr val="000000"/>
              </a:solidFill>
              <a:latin typeface="+mn-lt"/>
              <a:ea typeface="Calibri"/>
              <a:cs typeface="Calibri"/>
            </a:endParaRPr>
          </a:p>
          <a:p>
            <a:endParaRPr lang="en-GB">
              <a:ea typeface="Calibri" panose="020F0502020204030204"/>
              <a:cs typeface="Calibri"/>
            </a:endParaRPr>
          </a:p>
        </p:txBody>
      </p:sp>
      <p:sp>
        <p:nvSpPr>
          <p:cNvPr id="4" name="Slide Number Placeholder 3"/>
          <p:cNvSpPr>
            <a:spLocks noGrp="1"/>
          </p:cNvSpPr>
          <p:nvPr>
            <p:ph type="sldNum" sz="quarter" idx="5"/>
          </p:nvPr>
        </p:nvSpPr>
        <p:spPr/>
        <p:txBody>
          <a:bodyPr/>
          <a:lstStyle/>
          <a:p>
            <a:fld id="{EDF2BF21-6515-4B73-AC7D-EA7A69F66F5D}" type="slidenum">
              <a:rPr lang="en-GB" smtClean="0"/>
              <a:t>2</a:t>
            </a:fld>
            <a:endParaRPr lang="en-GB"/>
          </a:p>
        </p:txBody>
      </p:sp>
    </p:spTree>
    <p:extLst>
      <p:ext uri="{BB962C8B-B14F-4D97-AF65-F5344CB8AC3E}">
        <p14:creationId xmlns:p14="http://schemas.microsoft.com/office/powerpoint/2010/main" val="397459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49F1C-CDE7-1FAA-849D-4160BBEBE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165C0-F913-EAFB-BD30-D44D5003D98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BDBE36C-844E-4657-F57B-E967AD1F7014}"/>
              </a:ext>
            </a:extLst>
          </p:cNvPr>
          <p:cNvSpPr>
            <a:spLocks noGrp="1"/>
          </p:cNvSpPr>
          <p:nvPr>
            <p:ph type="body" idx="1"/>
          </p:nvPr>
        </p:nvSpPr>
        <p:spPr/>
        <p:txBody>
          <a:bodyPr/>
          <a:lstStyle/>
          <a:p>
            <a:r>
              <a:rPr lang="en-GB" dirty="0">
                <a:ea typeface="Calibri" panose="020F0502020204030204"/>
                <a:cs typeface="Calibri"/>
              </a:rPr>
              <a:t>Now we've been associated for two years, we have a full year of 2024 data and a nearly complete year of 2025 data to say with confidence where the UK has got to since joining the programme. </a:t>
            </a:r>
          </a:p>
          <a:p>
            <a:endParaRPr lang="en-GB" dirty="0">
              <a:ea typeface="Calibri" panose="020F0502020204030204"/>
              <a:cs typeface="Calibri"/>
            </a:endParaRPr>
          </a:p>
          <a:p>
            <a:r>
              <a:rPr lang="en-GB" dirty="0">
                <a:ea typeface="Calibri" panose="020F0502020204030204"/>
                <a:cs typeface="Calibri"/>
              </a:rPr>
              <a:t>Looking at your institution-level data, it may not be a surprise to hear that we have bounced back really strongly in Pillar I. Over 2025 we had excellent news about Advanced Grants and Consolidator Grants under the ERC, with the UK being the top country both for Advanced 2024 calls and Consolidator 2025 calls, both with about 20% of awards. The UK was also top for proposals to MSCA Doctoral Networks and Postdoctoral Fellowships, showing huge demand which is incredibly positive to see. The UK has historically been strong in Pillar I but it's great to see the demand and success in this scheme recover so well.</a:t>
            </a:r>
          </a:p>
          <a:p>
            <a:endParaRPr lang="en-GB" dirty="0">
              <a:ea typeface="Calibri" panose="020F0502020204030204"/>
              <a:cs typeface="Calibri"/>
            </a:endParaRPr>
          </a:p>
          <a:p>
            <a:r>
              <a:rPr lang="en-GB" dirty="0">
                <a:ea typeface="Calibri" panose="020F0502020204030204"/>
                <a:cs typeface="Calibri"/>
              </a:rPr>
              <a:t>Pillar II has bounced back less strongly, and this is where a lot of focus on boosting participation is focused. For example, a quick look at the dashboard data for 2024 calls indicates the UK was about sixth for grant awards. To be clear, this is still really impressive given the cooling off period that a lot of relationships have seen, and it takes much longer to put together a competitive Pillar II consortium as you will all know, but there is more work to be done here.</a:t>
            </a:r>
          </a:p>
          <a:p>
            <a:endParaRPr lang="en-GB" dirty="0">
              <a:ea typeface="Calibri" panose="020F0502020204030204"/>
              <a:cs typeface="Calibri"/>
            </a:endParaRPr>
          </a:p>
          <a:p>
            <a:r>
              <a:rPr lang="en-GB" dirty="0">
                <a:ea typeface="Calibri" panose="020F0502020204030204"/>
                <a:cs typeface="Calibri"/>
              </a:rPr>
              <a:t>On Pillar III, we've seen pretty good UK engagement in the EIC, particularly in Pathfinder, though this scheme has really low success rates, but less so elsewhere. Historically the UK hasn’t necessarily engaged as much in Pillar III, but with a potential greater emphasis on Pillar III in FP10 compared to the current programme, it would be great to see more uptake here wherever possible. </a:t>
            </a:r>
          </a:p>
          <a:p>
            <a:endParaRPr lang="en-GB" dirty="0">
              <a:ea typeface="Calibri" panose="020F0502020204030204"/>
              <a:cs typeface="Calibri"/>
            </a:endParaRPr>
          </a:p>
          <a:p>
            <a:r>
              <a:rPr lang="en-GB" dirty="0">
                <a:ea typeface="Calibri" panose="020F0502020204030204"/>
                <a:cs typeface="Calibri"/>
              </a:rPr>
              <a:t>On the UUKi side, we ran a UK-France pump priming scheme to support researchers in making connections that may develop into Pillar II applications, and the British Academy have also recently run Horizon Europe pump priming schemes to enable competitive bids to be developed.</a:t>
            </a:r>
          </a:p>
          <a:p>
            <a:endParaRPr lang="en-GB" dirty="0">
              <a:ea typeface="Calibri" panose="020F0502020204030204"/>
              <a:cs typeface="Calibri"/>
            </a:endParaRPr>
          </a:p>
          <a:p>
            <a:r>
              <a:rPr lang="en-GB" dirty="0">
                <a:ea typeface="Calibri" panose="020F0502020204030204"/>
                <a:cs typeface="Calibri"/>
              </a:rPr>
              <a:t>So, what do we need to do next?</a:t>
            </a:r>
          </a:p>
        </p:txBody>
      </p:sp>
      <p:sp>
        <p:nvSpPr>
          <p:cNvPr id="4" name="Slide Number Placeholder 3">
            <a:extLst>
              <a:ext uri="{FF2B5EF4-FFF2-40B4-BE49-F238E27FC236}">
                <a16:creationId xmlns:a16="http://schemas.microsoft.com/office/drawing/2014/main" id="{72638C0F-6AB1-3C9C-CA5A-EFB19AC24D31}"/>
              </a:ext>
            </a:extLst>
          </p:cNvPr>
          <p:cNvSpPr>
            <a:spLocks noGrp="1"/>
          </p:cNvSpPr>
          <p:nvPr>
            <p:ph type="sldNum" sz="quarter" idx="5"/>
          </p:nvPr>
        </p:nvSpPr>
        <p:spPr/>
        <p:txBody>
          <a:bodyPr/>
          <a:lstStyle/>
          <a:p>
            <a:fld id="{EDF2BF21-6515-4B73-AC7D-EA7A69F66F5D}" type="slidenum">
              <a:rPr lang="en-GB" smtClean="0"/>
              <a:t>3</a:t>
            </a:fld>
            <a:endParaRPr lang="en-GB"/>
          </a:p>
        </p:txBody>
      </p:sp>
    </p:spTree>
    <p:extLst>
      <p:ext uri="{BB962C8B-B14F-4D97-AF65-F5344CB8AC3E}">
        <p14:creationId xmlns:p14="http://schemas.microsoft.com/office/powerpoint/2010/main" val="45660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67488-16AD-4A3C-1005-D81333208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A4CCD-AA65-482A-9BE0-57E3E0697AF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72FA0CE-7ED4-7907-2E66-3B4E8D98F76B}"/>
              </a:ext>
            </a:extLst>
          </p:cNvPr>
          <p:cNvSpPr>
            <a:spLocks noGrp="1"/>
          </p:cNvSpPr>
          <p:nvPr>
            <p:ph type="body" idx="1"/>
          </p:nvPr>
        </p:nvSpPr>
        <p:spPr/>
        <p:txBody>
          <a:bodyPr/>
          <a:lstStyle/>
          <a:p>
            <a:r>
              <a:rPr lang="en-GB" dirty="0">
                <a:ea typeface="Calibri" panose="020F0502020204030204"/>
                <a:cs typeface="Calibri"/>
              </a:rPr>
              <a:t>Continuing to boost participation is the real priority. There are still lots of calls coming up in the next two years and we've heard lots of brilliant ways today that we can engage and make them a success. As it says on the slide, we can really maximise success by championing the areas where we do particularly well, especially Pillar I; continue to drive Pillar II and Pillar III, even if there are low success rates especially in Pillar III, and keep doing the brilliant work that you all do with your academics to submit high-quality proposals as much as possible, including by sharing best practice and building capacity, which of course today's event is part of!</a:t>
            </a:r>
          </a:p>
          <a:p>
            <a:endParaRPr lang="en-GB" dirty="0">
              <a:ea typeface="Calibri" panose="020F0502020204030204"/>
              <a:cs typeface="Calibri"/>
            </a:endParaRPr>
          </a:p>
          <a:p>
            <a:r>
              <a:rPr lang="en-GB" dirty="0">
                <a:ea typeface="Calibri" panose="020F0502020204030204"/>
                <a:cs typeface="Calibri"/>
              </a:rPr>
              <a:t>We do have a lot to pick up after the gap in association, but we also have amazing teams and expertise all across the sector, and partners are really keen to work with us, both in EU member states as well as other associated countries and LMICs. This is really the main thing that we've seen from our work taking delegations across Europe over the last year and a half – colleagues across the continent and beyond are thrilled to see us back and keen to pick up where we left off, it just takes a little while to get the gears turning. So continuing proactive engagement, possibly encouraging academics to note with their networks that the UK is back and ready to engage, will go a really long way.</a:t>
            </a:r>
          </a:p>
        </p:txBody>
      </p:sp>
      <p:sp>
        <p:nvSpPr>
          <p:cNvPr id="4" name="Slide Number Placeholder 3">
            <a:extLst>
              <a:ext uri="{FF2B5EF4-FFF2-40B4-BE49-F238E27FC236}">
                <a16:creationId xmlns:a16="http://schemas.microsoft.com/office/drawing/2014/main" id="{65A24AF2-568D-A1BB-935C-0F962E23F89B}"/>
              </a:ext>
            </a:extLst>
          </p:cNvPr>
          <p:cNvSpPr>
            <a:spLocks noGrp="1"/>
          </p:cNvSpPr>
          <p:nvPr>
            <p:ph type="sldNum" sz="quarter" idx="5"/>
          </p:nvPr>
        </p:nvSpPr>
        <p:spPr/>
        <p:txBody>
          <a:bodyPr/>
          <a:lstStyle/>
          <a:p>
            <a:fld id="{EDF2BF21-6515-4B73-AC7D-EA7A69F66F5D}" type="slidenum">
              <a:rPr lang="en-GB" smtClean="0"/>
              <a:t>4</a:t>
            </a:fld>
            <a:endParaRPr lang="en-GB"/>
          </a:p>
        </p:txBody>
      </p:sp>
    </p:spTree>
    <p:extLst>
      <p:ext uri="{BB962C8B-B14F-4D97-AF65-F5344CB8AC3E}">
        <p14:creationId xmlns:p14="http://schemas.microsoft.com/office/powerpoint/2010/main" val="319273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5B177-8D0A-B881-DFB2-8DE825B08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C6DB9-8F53-F155-0CC5-FB7E7A9B4DB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9AFC7B6-905D-D559-1A34-5951A5B4499A}"/>
              </a:ext>
            </a:extLst>
          </p:cNvPr>
          <p:cNvSpPr>
            <a:spLocks noGrp="1"/>
          </p:cNvSpPr>
          <p:nvPr>
            <p:ph type="body" idx="1"/>
          </p:nvPr>
        </p:nvSpPr>
        <p:spPr/>
        <p:txBody>
          <a:bodyPr/>
          <a:lstStyle/>
          <a:p>
            <a:pPr fontAlgn="base"/>
            <a:r>
              <a:rPr lang="en-GB" dirty="0">
                <a:ea typeface="Calibri" panose="020F0502020204030204"/>
                <a:cs typeface="Calibri"/>
              </a:rPr>
              <a:t>I was also asked to do a bit of looking forwards to FP10 and what developments we might expect. The Commission released their drafts for FP10 and Multiannual Financial Framework in July, with a proposed budget for FP10 of €175 billion, around an 84% increase from the current budget of around €95 billion. We were very pleased to see that FP10 is proposed as being separate from other activity around European Competitiveness, though it does look like Pillar II priorities may be shaped around priorities set by the European Competitiveness Fund.</a:t>
            </a:r>
          </a:p>
          <a:p>
            <a:pPr rtl="0" fontAlgn="base"/>
            <a:endParaRPr lang="en-GB" dirty="0">
              <a:ea typeface="Calibri" panose="020F0502020204030204"/>
              <a:cs typeface="Calibri"/>
            </a:endParaRPr>
          </a:p>
          <a:p>
            <a:pPr rtl="0" fontAlgn="base"/>
            <a:r>
              <a:rPr lang="en-GB" dirty="0">
                <a:ea typeface="Calibri" panose="020F0502020204030204"/>
                <a:cs typeface="Calibri"/>
              </a:rPr>
              <a:t>While this commitment to a self-standing R&amp;I programme is very welcome, and we’re thrilled to see the importance that the Commission places on research and innovation, there may be some tension around budget (as always!). </a:t>
            </a:r>
            <a:r>
              <a:rPr lang="en-GB" sz="1200" b="0" i="0" u="none" strike="noStrike" kern="1200" dirty="0">
                <a:solidFill>
                  <a:schemeClr val="tx1"/>
                </a:solidFill>
                <a:effectLst/>
                <a:latin typeface="+mn-lt"/>
                <a:ea typeface="+mn-ea"/>
                <a:cs typeface="+mn-cs"/>
              </a:rPr>
              <a:t>On government's side, we have had continuous positive signals from DSIT that they intend for the UK to associate to FP10, including the fact that budget has been earmarked all the way to 2030 for our continued participation, which is very reassuring. I should note that what has been set aside is based on the cost of the current programme, so if there were to be a significant increase as the Commission has proposed, that could put strain on DSIT’s budgets. However, a larger programme may also mean more available for the UK to win, so it’s all to play for.</a:t>
            </a:r>
          </a:p>
          <a:p>
            <a:pPr rtl="0" fontAlgn="base"/>
            <a:endParaRPr lang="en-GB" dirty="0">
              <a:ea typeface="Calibri" panose="020F0502020204030204"/>
              <a:cs typeface="Calibri"/>
            </a:endParaRPr>
          </a:p>
          <a:p>
            <a:pPr rtl="0" fontAlgn="base"/>
            <a:r>
              <a:rPr lang="en-GB" dirty="0">
                <a:ea typeface="Calibri" panose="020F0502020204030204"/>
                <a:cs typeface="Calibri"/>
              </a:rPr>
              <a:t>Our positions as UUK are that we want to see: </a:t>
            </a:r>
            <a:r>
              <a:rPr lang="en-GB" sz="1200" b="0" i="0" u="none" strike="noStrike" kern="1200" dirty="0">
                <a:solidFill>
                  <a:schemeClr val="tx1"/>
                </a:solidFill>
                <a:effectLst/>
                <a:latin typeface="+mn-lt"/>
                <a:ea typeface="+mn-ea"/>
                <a:cs typeface="+mn-cs"/>
              </a:rPr>
              <a:t>Association from day one to reduce uncertainty and ensure ongoing participation.</a:t>
            </a:r>
            <a:r>
              <a:rPr lang="en-US"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Horizon should continue to be open to the world, with the UK treated as a likeminded partner, and barriers to participation reduced.</a:t>
            </a:r>
            <a:r>
              <a:rPr lang="en-US"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FP10 should be based on excellence, with increased money for fundamental science.</a:t>
            </a:r>
            <a:r>
              <a:rPr lang="en-US" sz="1200" b="0" i="0" kern="1200" dirty="0">
                <a:solidFill>
                  <a:schemeClr val="tx1"/>
                </a:solidFill>
                <a:effectLst/>
                <a:latin typeface="+mn-lt"/>
                <a:ea typeface="+mn-ea"/>
                <a:cs typeface="+mn-cs"/>
              </a:rPr>
              <a:t>​ We are working proactively with other associated countries to make the point about the importance of an open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with quick association, and we held an event in European Parliament in collaboration with the EUA on the 14</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January with representatives from Switzerland, Norway and Japan. We also had senior representation in Brussels in December to meet with the Commission and with colleagues from other associated countries to continue advocating for these issues, and we’re seeing a really positive cohort of likeminded trusted countries speaking – not necessarily with one voice, but certainly in alignment, which we hope will be really helpful as we enter negotiations over the next two years.</a:t>
            </a:r>
          </a:p>
          <a:p>
            <a:pPr rtl="0" fontAlgn="base"/>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endParaRPr lang="en-GB" dirty="0">
              <a:ea typeface="Calibri" panose="020F0502020204030204"/>
              <a:cs typeface="Calibri"/>
            </a:endParaRPr>
          </a:p>
        </p:txBody>
      </p:sp>
      <p:sp>
        <p:nvSpPr>
          <p:cNvPr id="4" name="Slide Number Placeholder 3">
            <a:extLst>
              <a:ext uri="{FF2B5EF4-FFF2-40B4-BE49-F238E27FC236}">
                <a16:creationId xmlns:a16="http://schemas.microsoft.com/office/drawing/2014/main" id="{3C3E9344-D88C-79E5-147D-4358106C7115}"/>
              </a:ext>
            </a:extLst>
          </p:cNvPr>
          <p:cNvSpPr>
            <a:spLocks noGrp="1"/>
          </p:cNvSpPr>
          <p:nvPr>
            <p:ph type="sldNum" sz="quarter" idx="5"/>
          </p:nvPr>
        </p:nvSpPr>
        <p:spPr/>
        <p:txBody>
          <a:bodyPr/>
          <a:lstStyle/>
          <a:p>
            <a:fld id="{EDF2BF21-6515-4B73-AC7D-EA7A69F66F5D}" type="slidenum">
              <a:rPr lang="en-GB" smtClean="0"/>
              <a:t>5</a:t>
            </a:fld>
            <a:endParaRPr lang="en-GB"/>
          </a:p>
        </p:txBody>
      </p:sp>
    </p:spTree>
    <p:extLst>
      <p:ext uri="{BB962C8B-B14F-4D97-AF65-F5344CB8AC3E}">
        <p14:creationId xmlns:p14="http://schemas.microsoft.com/office/powerpoint/2010/main" val="390219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82B9-A725-366F-851C-C259F1FFE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1EF8A-3347-5088-A5E8-FDC2D4722CF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26EBF06-6455-7AB6-E188-DBACF31386D0}"/>
              </a:ext>
            </a:extLst>
          </p:cNvPr>
          <p:cNvSpPr>
            <a:spLocks noGrp="1"/>
          </p:cNvSpPr>
          <p:nvPr>
            <p:ph type="body" idx="1"/>
          </p:nvPr>
        </p:nvSpPr>
        <p:spPr/>
        <p:txBody>
          <a:bodyPr/>
          <a:lstStyle/>
          <a:p>
            <a:r>
              <a:rPr lang="en-GB" dirty="0">
                <a:ea typeface="Calibri" panose="020F0502020204030204"/>
                <a:cs typeface="Calibri"/>
              </a:rPr>
              <a:t>Just to end on work that’s happening across the piece – as UUKi we’re certainly not the only ones advocating for continued participation in Horizon </a:t>
            </a:r>
            <a:r>
              <a:rPr lang="en-GB" dirty="0" err="1">
                <a:ea typeface="Calibri" panose="020F0502020204030204"/>
                <a:cs typeface="Calibri"/>
              </a:rPr>
              <a:t>Europes</a:t>
            </a:r>
            <a:r>
              <a:rPr lang="en-GB" dirty="0">
                <a:ea typeface="Calibri" panose="020F0502020204030204"/>
                <a:cs typeface="Calibri"/>
              </a:rPr>
              <a:t> present and future, and I wanted to highlight some of the great work we’re seeing on a broad basis. DSIT is doing a lot of really positive work, including a campaign promoting the UK as the partner of choice in Germany and Spain, and brokerage events for specific research fields. I think we’re seeing better connectivity across the whole system as we get further into the programme, particularly with a lot of the fantastic work UKRO and Innovate UK are doing to support colleagues across the sector. And as we get more into the rhythm of the day-to-day of supporting colleagues to make competitive applications as we wrap our heads around what’s new in this programme, we’re also starting to find headspace – hopefully – to take a breather and think strategically and long-term about what we’re getting from Horizon Europe now, and what we’d like to see in the future.</a:t>
            </a:r>
          </a:p>
        </p:txBody>
      </p:sp>
      <p:sp>
        <p:nvSpPr>
          <p:cNvPr id="4" name="Slide Number Placeholder 3">
            <a:extLst>
              <a:ext uri="{FF2B5EF4-FFF2-40B4-BE49-F238E27FC236}">
                <a16:creationId xmlns:a16="http://schemas.microsoft.com/office/drawing/2014/main" id="{7A415E4F-5D6F-7856-583E-BF7F87DB5CCF}"/>
              </a:ext>
            </a:extLst>
          </p:cNvPr>
          <p:cNvSpPr>
            <a:spLocks noGrp="1"/>
          </p:cNvSpPr>
          <p:nvPr>
            <p:ph type="sldNum" sz="quarter" idx="5"/>
          </p:nvPr>
        </p:nvSpPr>
        <p:spPr/>
        <p:txBody>
          <a:bodyPr/>
          <a:lstStyle/>
          <a:p>
            <a:fld id="{EDF2BF21-6515-4B73-AC7D-EA7A69F66F5D}" type="slidenum">
              <a:rPr lang="en-GB" smtClean="0"/>
              <a:t>6</a:t>
            </a:fld>
            <a:endParaRPr lang="en-GB"/>
          </a:p>
        </p:txBody>
      </p:sp>
    </p:spTree>
    <p:extLst>
      <p:ext uri="{BB962C8B-B14F-4D97-AF65-F5344CB8AC3E}">
        <p14:creationId xmlns:p14="http://schemas.microsoft.com/office/powerpoint/2010/main" val="2257723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youtube.com/user/InternationalUnit" TargetMode="External"/><Relationship Id="rId3" Type="http://schemas.openxmlformats.org/officeDocument/2006/relationships/image" Target="../media/image8.svg"/><Relationship Id="rId7" Type="http://schemas.openxmlformats.org/officeDocument/2006/relationships/hyperlink" Target="https://www.linkedin.com/company/universities-uk-international/" TargetMode="External"/><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hyperlink" Target="https://twitter.com/UUKIntl" TargetMode="External"/><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Images + Partner 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7B282C4-0A27-4178-943B-75C9F04158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7" name="Picture Placeholder 34">
            <a:extLst>
              <a:ext uri="{FF2B5EF4-FFF2-40B4-BE49-F238E27FC236}">
                <a16:creationId xmlns:a16="http://schemas.microsoft.com/office/drawing/2014/main" id="{DD88BFC5-C19E-4649-9419-52232A468496}"/>
              </a:ext>
            </a:extLst>
          </p:cNvPr>
          <p:cNvSpPr>
            <a:spLocks noGrp="1"/>
          </p:cNvSpPr>
          <p:nvPr>
            <p:ph type="pic" sz="quarter" idx="13" hasCustomPrompt="1"/>
          </p:nvPr>
        </p:nvSpPr>
        <p:spPr>
          <a:xfrm>
            <a:off x="8449807" y="0"/>
            <a:ext cx="3742193" cy="6858000"/>
          </a:xfrm>
        </p:spPr>
        <p:txBody>
          <a:bodyPr tIns="288000" bIns="936000" anchor="t" anchorCtr="0"/>
          <a:lstStyle>
            <a:lvl1pPr algn="ctr">
              <a:spcAft>
                <a:spcPts val="0"/>
              </a:spcAft>
              <a:defRPr sz="1512">
                <a:solidFill>
                  <a:schemeClr val="bg1"/>
                </a:solidFill>
              </a:defRPr>
            </a:lvl1pPr>
          </a:lstStyle>
          <a:p>
            <a:r>
              <a:rPr lang="en-GB" dirty="0"/>
              <a:t>Click icon to add</a:t>
            </a:r>
            <a:br>
              <a:rPr lang="en-GB" dirty="0"/>
            </a:br>
            <a:r>
              <a:rPr lang="en-GB" dirty="0"/>
              <a:t>back image</a:t>
            </a:r>
          </a:p>
        </p:txBody>
      </p:sp>
      <p:sp>
        <p:nvSpPr>
          <p:cNvPr id="31" name="Text Placeholder 29">
            <a:extLst>
              <a:ext uri="{FF2B5EF4-FFF2-40B4-BE49-F238E27FC236}">
                <a16:creationId xmlns:a16="http://schemas.microsoft.com/office/drawing/2014/main" id="{78E79144-D709-4F28-9B75-E14ABB1BDC83}"/>
              </a:ext>
            </a:extLst>
          </p:cNvPr>
          <p:cNvSpPr>
            <a:spLocks noGrp="1"/>
          </p:cNvSpPr>
          <p:nvPr>
            <p:ph type="body" sz="quarter" idx="11" hasCustomPrompt="1"/>
          </p:nvPr>
        </p:nvSpPr>
        <p:spPr>
          <a:xfrm>
            <a:off x="1638201" y="4913543"/>
            <a:ext cx="5172637"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33" name="Text Placeholder 29">
            <a:extLst>
              <a:ext uri="{FF2B5EF4-FFF2-40B4-BE49-F238E27FC236}">
                <a16:creationId xmlns:a16="http://schemas.microsoft.com/office/drawing/2014/main" id="{5BE8B807-F14B-4259-83B4-3BEF249E1C99}"/>
              </a:ext>
            </a:extLst>
          </p:cNvPr>
          <p:cNvSpPr>
            <a:spLocks noGrp="1"/>
          </p:cNvSpPr>
          <p:nvPr>
            <p:ph type="body" sz="quarter" idx="12" hasCustomPrompt="1"/>
          </p:nvPr>
        </p:nvSpPr>
        <p:spPr>
          <a:xfrm>
            <a:off x="1638201" y="5177494"/>
            <a:ext cx="5172637"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23" name="Title 11">
            <a:extLst>
              <a:ext uri="{FF2B5EF4-FFF2-40B4-BE49-F238E27FC236}">
                <a16:creationId xmlns:a16="http://schemas.microsoft.com/office/drawing/2014/main" id="{E825B751-72E7-4FEF-81E3-0FD41BC60533}"/>
              </a:ext>
            </a:extLst>
          </p:cNvPr>
          <p:cNvSpPr>
            <a:spLocks noGrp="1"/>
          </p:cNvSpPr>
          <p:nvPr>
            <p:ph type="title" hasCustomPrompt="1"/>
          </p:nvPr>
        </p:nvSpPr>
        <p:spPr>
          <a:xfrm>
            <a:off x="1638201" y="2011268"/>
            <a:ext cx="5172637" cy="1316832"/>
          </a:xfrm>
        </p:spPr>
        <p:txBody>
          <a:bodyPr/>
          <a:lstStyle>
            <a:lvl1pPr>
              <a:lnSpc>
                <a:spcPct val="85000"/>
              </a:lnSpc>
              <a:defRPr sz="5480">
                <a:solidFill>
                  <a:schemeClr val="bg1"/>
                </a:solidFill>
              </a:defRPr>
            </a:lvl1pPr>
          </a:lstStyle>
          <a:p>
            <a:r>
              <a:rPr lang="en-GB" dirty="0"/>
              <a:t>Cover title</a:t>
            </a:r>
            <a:br>
              <a:rPr lang="en-GB" dirty="0"/>
            </a:br>
            <a:r>
              <a:rPr lang="en-GB" dirty="0"/>
              <a:t>over two lines</a:t>
            </a:r>
          </a:p>
        </p:txBody>
      </p:sp>
      <p:sp>
        <p:nvSpPr>
          <p:cNvPr id="16" name="Picture Placeholder 5">
            <a:extLst>
              <a:ext uri="{FF2B5EF4-FFF2-40B4-BE49-F238E27FC236}">
                <a16:creationId xmlns:a16="http://schemas.microsoft.com/office/drawing/2014/main" id="{64E46676-D2F3-4AB6-AB48-09F6FACFF8C9}"/>
              </a:ext>
            </a:extLst>
          </p:cNvPr>
          <p:cNvSpPr>
            <a:spLocks noGrp="1"/>
          </p:cNvSpPr>
          <p:nvPr>
            <p:ph type="pic" sz="quarter" idx="16" hasCustomPrompt="1"/>
          </p:nvPr>
        </p:nvSpPr>
        <p:spPr>
          <a:xfrm>
            <a:off x="8449807"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sp>
        <p:nvSpPr>
          <p:cNvPr id="36" name="Picture Placeholder 34">
            <a:extLst>
              <a:ext uri="{FF2B5EF4-FFF2-40B4-BE49-F238E27FC236}">
                <a16:creationId xmlns:a16="http://schemas.microsoft.com/office/drawing/2014/main" id="{7F7A70FC-732E-41CF-B8C3-D4355FD2ACF0}"/>
              </a:ext>
            </a:extLst>
          </p:cNvPr>
          <p:cNvSpPr>
            <a:spLocks noGrp="1"/>
          </p:cNvSpPr>
          <p:nvPr>
            <p:ph type="pic" sz="quarter" idx="14" hasCustomPrompt="1"/>
          </p:nvPr>
        </p:nvSpPr>
        <p:spPr>
          <a:xfrm>
            <a:off x="7525694" y="1285501"/>
            <a:ext cx="3742193" cy="4286999"/>
          </a:xfrm>
        </p:spPr>
        <p:txBody>
          <a:bodyPr vert="horz" lIns="0" tIns="0" rIns="0" bIns="936000" rtlCol="0" anchor="ctr" anchorCtr="0">
            <a:noAutofit/>
          </a:bodyPr>
          <a:lstStyle>
            <a:lvl1pPr algn="ctr">
              <a:defRPr lang="en-GB" sz="1512" dirty="0">
                <a:solidFill>
                  <a:schemeClr val="bg1"/>
                </a:solidFill>
              </a:defRPr>
            </a:lvl1pPr>
          </a:lstStyle>
          <a:p>
            <a:pPr lvl="0" algn="ctr"/>
            <a:r>
              <a:rPr lang="en-GB" dirty="0"/>
              <a:t>Click icon to add front image</a:t>
            </a:r>
          </a:p>
        </p:txBody>
      </p:sp>
      <p:pic>
        <p:nvPicPr>
          <p:cNvPr id="11" name="Picture 10" descr="A picture containing logo&#10;&#10;Description automatically generated">
            <a:extLst>
              <a:ext uri="{FF2B5EF4-FFF2-40B4-BE49-F238E27FC236}">
                <a16:creationId xmlns:a16="http://schemas.microsoft.com/office/drawing/2014/main" id="{3BBA07BC-AC9C-4BB8-B076-418C98D7CB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2" name="Text Placeholder 29">
            <a:extLst>
              <a:ext uri="{FF2B5EF4-FFF2-40B4-BE49-F238E27FC236}">
                <a16:creationId xmlns:a16="http://schemas.microsoft.com/office/drawing/2014/main" id="{B399065F-DAD9-4BA7-B8EA-7D70689526E6}"/>
              </a:ext>
            </a:extLst>
          </p:cNvPr>
          <p:cNvSpPr>
            <a:spLocks noGrp="1"/>
          </p:cNvSpPr>
          <p:nvPr>
            <p:ph type="body" sz="quarter" idx="10" hasCustomPrompt="1"/>
          </p:nvPr>
        </p:nvSpPr>
        <p:spPr>
          <a:xfrm>
            <a:off x="1638201" y="3716339"/>
            <a:ext cx="5172637" cy="314078"/>
          </a:xfrm>
        </p:spPr>
        <p:txBody>
          <a:bodyPr wrap="square">
            <a:spAutoFit/>
          </a:bodyPr>
          <a:lstStyle>
            <a:lvl1pPr>
              <a:lnSpc>
                <a:spcPct val="90000"/>
              </a:lnSpc>
              <a:spcAft>
                <a:spcPts val="0"/>
              </a:spcAft>
              <a:defRPr sz="2268">
                <a:solidFill>
                  <a:schemeClr val="bg1"/>
                </a:solidFill>
              </a:defRPr>
            </a:lvl1pPr>
          </a:lstStyle>
          <a:p>
            <a:pPr lvl="0"/>
            <a:r>
              <a:rPr lang="en-US" dirty="0"/>
              <a:t>Subheading text can go here</a:t>
            </a:r>
            <a:endParaRPr lang="en-GB" dirty="0"/>
          </a:p>
        </p:txBody>
      </p:sp>
    </p:spTree>
    <p:extLst>
      <p:ext uri="{BB962C8B-B14F-4D97-AF65-F5344CB8AC3E}">
        <p14:creationId xmlns:p14="http://schemas.microsoft.com/office/powerpoint/2010/main" val="3042419687"/>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467">
          <p15:clr>
            <a:srgbClr val="A4A3A4"/>
          </p15:clr>
        </p15:guide>
        <p15:guide id="3" pos="4540">
          <p15:clr>
            <a:srgbClr val="A4A3A4"/>
          </p15:clr>
        </p15:guide>
        <p15:guide id="4" orient="horz" pos="326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Image + Partner Logo">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5BA811-2F80-4684-8503-0CC0923B18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9" name="Title 11">
            <a:extLst>
              <a:ext uri="{FF2B5EF4-FFF2-40B4-BE49-F238E27FC236}">
                <a16:creationId xmlns:a16="http://schemas.microsoft.com/office/drawing/2014/main" id="{08D46795-DE68-4C28-BA3A-90D2056057DD}"/>
              </a:ext>
            </a:extLst>
          </p:cNvPr>
          <p:cNvSpPr>
            <a:spLocks noGrp="1"/>
          </p:cNvSpPr>
          <p:nvPr>
            <p:ph type="title" hasCustomPrompt="1"/>
          </p:nvPr>
        </p:nvSpPr>
        <p:spPr>
          <a:xfrm>
            <a:off x="1638201" y="2011268"/>
            <a:ext cx="5172636" cy="1316832"/>
          </a:xfrm>
        </p:spPr>
        <p:txBody>
          <a:bodyPr/>
          <a:lstStyle>
            <a:lvl1pPr>
              <a:lnSpc>
                <a:spcPct val="85000"/>
              </a:lnSpc>
              <a:defRPr sz="5480">
                <a:solidFill>
                  <a:schemeClr val="bg1"/>
                </a:solidFill>
              </a:defRPr>
            </a:lvl1pPr>
          </a:lstStyle>
          <a:p>
            <a:r>
              <a:rPr lang="en-GB" dirty="0"/>
              <a:t>Cover title</a:t>
            </a:r>
            <a:br>
              <a:rPr lang="en-GB" dirty="0"/>
            </a:br>
            <a:r>
              <a:rPr lang="en-GB" dirty="0"/>
              <a:t>over two lines</a:t>
            </a:r>
          </a:p>
        </p:txBody>
      </p:sp>
      <p:sp>
        <p:nvSpPr>
          <p:cNvPr id="25" name="Picture Placeholder 34">
            <a:extLst>
              <a:ext uri="{FF2B5EF4-FFF2-40B4-BE49-F238E27FC236}">
                <a16:creationId xmlns:a16="http://schemas.microsoft.com/office/drawing/2014/main" id="{5EB0323D-E2D7-4B3F-B5CA-6D49F302A92A}"/>
              </a:ext>
            </a:extLst>
          </p:cNvPr>
          <p:cNvSpPr>
            <a:spLocks noGrp="1"/>
          </p:cNvSpPr>
          <p:nvPr>
            <p:ph type="pic" sz="quarter" idx="13" hasCustomPrompt="1"/>
          </p:nvPr>
        </p:nvSpPr>
        <p:spPr>
          <a:xfrm>
            <a:off x="8449807" y="0"/>
            <a:ext cx="3742193" cy="6858000"/>
          </a:xfrm>
        </p:spPr>
        <p:txBody>
          <a:bodyPr tIns="0" bIns="936000" anchor="ctr" anchorCtr="0"/>
          <a:lstStyle>
            <a:lvl1pPr algn="ctr">
              <a:defRPr sz="1512">
                <a:solidFill>
                  <a:schemeClr val="bg1"/>
                </a:solidFill>
              </a:defRPr>
            </a:lvl1pPr>
          </a:lstStyle>
          <a:p>
            <a:r>
              <a:rPr lang="en-GB" dirty="0"/>
              <a:t>Click icon to add image</a:t>
            </a:r>
          </a:p>
        </p:txBody>
      </p:sp>
      <p:sp>
        <p:nvSpPr>
          <p:cNvPr id="29" name="Text Placeholder 29">
            <a:extLst>
              <a:ext uri="{FF2B5EF4-FFF2-40B4-BE49-F238E27FC236}">
                <a16:creationId xmlns:a16="http://schemas.microsoft.com/office/drawing/2014/main" id="{9965D54A-650E-4702-A93A-FD692B09248D}"/>
              </a:ext>
            </a:extLst>
          </p:cNvPr>
          <p:cNvSpPr>
            <a:spLocks noGrp="1"/>
          </p:cNvSpPr>
          <p:nvPr>
            <p:ph type="body" sz="quarter" idx="11" hasCustomPrompt="1"/>
          </p:nvPr>
        </p:nvSpPr>
        <p:spPr>
          <a:xfrm>
            <a:off x="1638201" y="4913543"/>
            <a:ext cx="5172636"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32" name="Text Placeholder 29">
            <a:extLst>
              <a:ext uri="{FF2B5EF4-FFF2-40B4-BE49-F238E27FC236}">
                <a16:creationId xmlns:a16="http://schemas.microsoft.com/office/drawing/2014/main" id="{EDB36096-73A3-4937-9B42-91CB3F3C1AAE}"/>
              </a:ext>
            </a:extLst>
          </p:cNvPr>
          <p:cNvSpPr>
            <a:spLocks noGrp="1"/>
          </p:cNvSpPr>
          <p:nvPr>
            <p:ph type="body" sz="quarter" idx="12" hasCustomPrompt="1"/>
          </p:nvPr>
        </p:nvSpPr>
        <p:spPr>
          <a:xfrm>
            <a:off x="1638201" y="5177494"/>
            <a:ext cx="5172636"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9" name="Picture Placeholder 5">
            <a:extLst>
              <a:ext uri="{FF2B5EF4-FFF2-40B4-BE49-F238E27FC236}">
                <a16:creationId xmlns:a16="http://schemas.microsoft.com/office/drawing/2014/main" id="{0019603A-A930-4600-A97E-35D021301CF4}"/>
              </a:ext>
            </a:extLst>
          </p:cNvPr>
          <p:cNvSpPr>
            <a:spLocks noGrp="1"/>
          </p:cNvSpPr>
          <p:nvPr>
            <p:ph type="pic" sz="quarter" idx="16" hasCustomPrompt="1"/>
          </p:nvPr>
        </p:nvSpPr>
        <p:spPr>
          <a:xfrm>
            <a:off x="8449807"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pic>
        <p:nvPicPr>
          <p:cNvPr id="10" name="Picture 9" descr="A picture containing logo&#10;&#10;Description automatically generated">
            <a:extLst>
              <a:ext uri="{FF2B5EF4-FFF2-40B4-BE49-F238E27FC236}">
                <a16:creationId xmlns:a16="http://schemas.microsoft.com/office/drawing/2014/main" id="{1F8A70E9-3082-4F4E-A583-632D4034C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2" name="Text Placeholder 29">
            <a:extLst>
              <a:ext uri="{FF2B5EF4-FFF2-40B4-BE49-F238E27FC236}">
                <a16:creationId xmlns:a16="http://schemas.microsoft.com/office/drawing/2014/main" id="{D45CBCFF-ACF1-4956-BDD1-2CABF8A0E57C}"/>
              </a:ext>
            </a:extLst>
          </p:cNvPr>
          <p:cNvSpPr>
            <a:spLocks noGrp="1"/>
          </p:cNvSpPr>
          <p:nvPr>
            <p:ph type="body" sz="quarter" idx="10" hasCustomPrompt="1"/>
          </p:nvPr>
        </p:nvSpPr>
        <p:spPr>
          <a:xfrm>
            <a:off x="1638201" y="3716339"/>
            <a:ext cx="5172637" cy="628155"/>
          </a:xfrm>
        </p:spPr>
        <p:txBody>
          <a:bodyPr wrap="square">
            <a:spAutoFit/>
          </a:bodyPr>
          <a:lstStyle>
            <a:lvl1pPr>
              <a:lnSpc>
                <a:spcPct val="90000"/>
              </a:lnSpc>
              <a:spcAft>
                <a:spcPts val="0"/>
              </a:spcAft>
              <a:defRPr sz="2268">
                <a:solidFill>
                  <a:schemeClr val="bg1"/>
                </a:solidFill>
              </a:defRPr>
            </a:lvl1pPr>
          </a:lstStyle>
          <a:p>
            <a:pPr lvl="0"/>
            <a:r>
              <a:rPr lang="en-GB" dirty="0"/>
              <a:t>Subheading if needed can go here across</a:t>
            </a:r>
            <a:br>
              <a:rPr lang="en-GB" dirty="0"/>
            </a:br>
            <a:r>
              <a:rPr lang="en-GB" dirty="0"/>
              <a:t>several lines depending on how long it is</a:t>
            </a:r>
          </a:p>
        </p:txBody>
      </p:sp>
    </p:spTree>
    <p:extLst>
      <p:ext uri="{BB962C8B-B14F-4D97-AF65-F5344CB8AC3E}">
        <p14:creationId xmlns:p14="http://schemas.microsoft.com/office/powerpoint/2010/main" val="2343030400"/>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467">
          <p15:clr>
            <a:srgbClr val="A4A3A4"/>
          </p15:clr>
        </p15:guide>
        <p15:guide id="3" pos="4540">
          <p15:clr>
            <a:srgbClr val="A4A3A4"/>
          </p15:clr>
        </p15:guide>
        <p15:guide id="5" orient="horz" pos="326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Short + Monogram + Partner Log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776BFE7-CE3C-41A4-A97C-B91304A94A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940"/>
            <a:ext cx="12193819" cy="6852179"/>
          </a:xfrm>
          <a:prstGeom prst="rect">
            <a:avLst/>
          </a:prstGeom>
        </p:spPr>
      </p:pic>
      <p:sp>
        <p:nvSpPr>
          <p:cNvPr id="9" name="Picture Placeholder 5">
            <a:extLst>
              <a:ext uri="{FF2B5EF4-FFF2-40B4-BE49-F238E27FC236}">
                <a16:creationId xmlns:a16="http://schemas.microsoft.com/office/drawing/2014/main" id="{F29915BC-D708-46E3-867F-B1987BFC75AC}"/>
              </a:ext>
            </a:extLst>
          </p:cNvPr>
          <p:cNvSpPr>
            <a:spLocks noGrp="1"/>
          </p:cNvSpPr>
          <p:nvPr>
            <p:ph type="pic" sz="quarter" idx="16" hasCustomPrompt="1"/>
          </p:nvPr>
        </p:nvSpPr>
        <p:spPr>
          <a:xfrm>
            <a:off x="8481811"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pic>
        <p:nvPicPr>
          <p:cNvPr id="10" name="Picture 9" descr="A picture containing logo&#10;&#10;Description automatically generated">
            <a:extLst>
              <a:ext uri="{FF2B5EF4-FFF2-40B4-BE49-F238E27FC236}">
                <a16:creationId xmlns:a16="http://schemas.microsoft.com/office/drawing/2014/main" id="{6B0D9BF0-10A9-4B8F-9FF9-BA999B478B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1" name="Title 11">
            <a:extLst>
              <a:ext uri="{FF2B5EF4-FFF2-40B4-BE49-F238E27FC236}">
                <a16:creationId xmlns:a16="http://schemas.microsoft.com/office/drawing/2014/main" id="{C2487B3C-50DC-4FAA-82DD-D2D91499C0CD}"/>
              </a:ext>
            </a:extLst>
          </p:cNvPr>
          <p:cNvSpPr>
            <a:spLocks noGrp="1"/>
          </p:cNvSpPr>
          <p:nvPr>
            <p:ph type="title" hasCustomPrompt="1"/>
          </p:nvPr>
        </p:nvSpPr>
        <p:spPr>
          <a:xfrm>
            <a:off x="1638201" y="2011268"/>
            <a:ext cx="5885448" cy="716853"/>
          </a:xfrm>
        </p:spPr>
        <p:txBody>
          <a:bodyPr wrap="square">
            <a:spAutoFit/>
          </a:bodyPr>
          <a:lstStyle>
            <a:lvl1pPr>
              <a:lnSpc>
                <a:spcPct val="85000"/>
              </a:lnSpc>
              <a:defRPr sz="5480">
                <a:solidFill>
                  <a:schemeClr val="bg1"/>
                </a:solidFill>
              </a:defRPr>
            </a:lvl1pPr>
          </a:lstStyle>
          <a:p>
            <a:r>
              <a:rPr lang="en-GB" dirty="0"/>
              <a:t>Short title</a:t>
            </a:r>
          </a:p>
        </p:txBody>
      </p:sp>
      <p:sp>
        <p:nvSpPr>
          <p:cNvPr id="14" name="Text Placeholder 29">
            <a:extLst>
              <a:ext uri="{FF2B5EF4-FFF2-40B4-BE49-F238E27FC236}">
                <a16:creationId xmlns:a16="http://schemas.microsoft.com/office/drawing/2014/main" id="{C80A3DAB-638F-44D1-81CC-E85B0362107B}"/>
              </a:ext>
            </a:extLst>
          </p:cNvPr>
          <p:cNvSpPr>
            <a:spLocks noGrp="1"/>
          </p:cNvSpPr>
          <p:nvPr>
            <p:ph type="body" sz="quarter" idx="11" hasCustomPrompt="1"/>
          </p:nvPr>
        </p:nvSpPr>
        <p:spPr>
          <a:xfrm>
            <a:off x="1638201" y="4913543"/>
            <a:ext cx="5885448"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15" name="Text Placeholder 29">
            <a:extLst>
              <a:ext uri="{FF2B5EF4-FFF2-40B4-BE49-F238E27FC236}">
                <a16:creationId xmlns:a16="http://schemas.microsoft.com/office/drawing/2014/main" id="{3BDD22BF-787B-459F-8F36-F26709D26D94}"/>
              </a:ext>
            </a:extLst>
          </p:cNvPr>
          <p:cNvSpPr>
            <a:spLocks noGrp="1"/>
          </p:cNvSpPr>
          <p:nvPr>
            <p:ph type="body" sz="quarter" idx="12" hasCustomPrompt="1"/>
          </p:nvPr>
        </p:nvSpPr>
        <p:spPr>
          <a:xfrm>
            <a:off x="1638201" y="5177494"/>
            <a:ext cx="5885448"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16" name="Text Placeholder 29">
            <a:extLst>
              <a:ext uri="{FF2B5EF4-FFF2-40B4-BE49-F238E27FC236}">
                <a16:creationId xmlns:a16="http://schemas.microsoft.com/office/drawing/2014/main" id="{31A61C01-04EB-4ECC-9208-D6BA97C1C187}"/>
              </a:ext>
            </a:extLst>
          </p:cNvPr>
          <p:cNvSpPr>
            <a:spLocks noGrp="1"/>
          </p:cNvSpPr>
          <p:nvPr>
            <p:ph type="body" sz="quarter" idx="13" hasCustomPrompt="1"/>
          </p:nvPr>
        </p:nvSpPr>
        <p:spPr>
          <a:xfrm>
            <a:off x="1638201" y="3035618"/>
            <a:ext cx="5885448" cy="314078"/>
          </a:xfrm>
        </p:spPr>
        <p:txBody>
          <a:bodyPr wrap="square">
            <a:spAutoFit/>
          </a:bodyPr>
          <a:lstStyle>
            <a:lvl1pPr>
              <a:lnSpc>
                <a:spcPct val="90000"/>
              </a:lnSpc>
              <a:spcAft>
                <a:spcPts val="0"/>
              </a:spcAft>
              <a:defRPr sz="2268">
                <a:solidFill>
                  <a:schemeClr val="bg1"/>
                </a:solidFill>
              </a:defRPr>
            </a:lvl1pPr>
          </a:lstStyle>
          <a:p>
            <a:pPr lvl="0"/>
            <a:r>
              <a:rPr lang="en-US" dirty="0"/>
              <a:t>Short subheading here</a:t>
            </a:r>
            <a:endParaRPr lang="en-GB" dirty="0"/>
          </a:p>
        </p:txBody>
      </p:sp>
    </p:spTree>
    <p:extLst>
      <p:ext uri="{BB962C8B-B14F-4D97-AF65-F5344CB8AC3E}">
        <p14:creationId xmlns:p14="http://schemas.microsoft.com/office/powerpoint/2010/main" val="2366780155"/>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022">
          <p15:clr>
            <a:srgbClr val="A4A3A4"/>
          </p15:clr>
        </p15:guide>
        <p15:guide id="5" pos="5016">
          <p15:clr>
            <a:srgbClr val="A4A3A4"/>
          </p15:clr>
        </p15:guide>
        <p15:guide id="6" orient="horz" pos="326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Longer + Monogram + Partner Log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772393-44C5-41FF-AD05-C8A0ECA6FD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9" name="Title 11">
            <a:extLst>
              <a:ext uri="{FF2B5EF4-FFF2-40B4-BE49-F238E27FC236}">
                <a16:creationId xmlns:a16="http://schemas.microsoft.com/office/drawing/2014/main" id="{F4D29F5D-EAC8-4B00-9ADE-275984B007E8}"/>
              </a:ext>
            </a:extLst>
          </p:cNvPr>
          <p:cNvSpPr>
            <a:spLocks noGrp="1"/>
          </p:cNvSpPr>
          <p:nvPr>
            <p:ph type="title" hasCustomPrompt="1"/>
          </p:nvPr>
        </p:nvSpPr>
        <p:spPr>
          <a:xfrm>
            <a:off x="1638201" y="2011268"/>
            <a:ext cx="5886724" cy="1316832"/>
          </a:xfrm>
        </p:spPr>
        <p:txBody>
          <a:bodyPr/>
          <a:lstStyle>
            <a:lvl1pPr>
              <a:lnSpc>
                <a:spcPct val="85000"/>
              </a:lnSpc>
              <a:defRPr sz="5480">
                <a:solidFill>
                  <a:schemeClr val="bg1"/>
                </a:solidFill>
              </a:defRPr>
            </a:lvl1pPr>
          </a:lstStyle>
          <a:p>
            <a:r>
              <a:rPr lang="en-GB" dirty="0"/>
              <a:t>Longer cover title</a:t>
            </a:r>
            <a:br>
              <a:rPr lang="en-GB" dirty="0"/>
            </a:br>
            <a:r>
              <a:rPr lang="en-GB" dirty="0"/>
              <a:t>over two lines</a:t>
            </a:r>
          </a:p>
        </p:txBody>
      </p:sp>
      <p:sp>
        <p:nvSpPr>
          <p:cNvPr id="11" name="Picture Placeholder 5">
            <a:extLst>
              <a:ext uri="{FF2B5EF4-FFF2-40B4-BE49-F238E27FC236}">
                <a16:creationId xmlns:a16="http://schemas.microsoft.com/office/drawing/2014/main" id="{69F0EE45-DC5F-4E9C-9147-4E076D865D5E}"/>
              </a:ext>
            </a:extLst>
          </p:cNvPr>
          <p:cNvSpPr>
            <a:spLocks noGrp="1"/>
          </p:cNvSpPr>
          <p:nvPr>
            <p:ph type="pic" sz="quarter" idx="16" hasCustomPrompt="1"/>
          </p:nvPr>
        </p:nvSpPr>
        <p:spPr>
          <a:xfrm>
            <a:off x="8481811"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pic>
        <p:nvPicPr>
          <p:cNvPr id="12" name="Picture 11" descr="A picture containing logo&#10;&#10;Description automatically generated">
            <a:extLst>
              <a:ext uri="{FF2B5EF4-FFF2-40B4-BE49-F238E27FC236}">
                <a16:creationId xmlns:a16="http://schemas.microsoft.com/office/drawing/2014/main" id="{D823A8F5-AA83-4A4C-8D6F-FF2F6EA18C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3" name="Text Placeholder 29">
            <a:extLst>
              <a:ext uri="{FF2B5EF4-FFF2-40B4-BE49-F238E27FC236}">
                <a16:creationId xmlns:a16="http://schemas.microsoft.com/office/drawing/2014/main" id="{ACBB37CE-7F05-4022-9FD1-FA4861425BE2}"/>
              </a:ext>
            </a:extLst>
          </p:cNvPr>
          <p:cNvSpPr>
            <a:spLocks noGrp="1"/>
          </p:cNvSpPr>
          <p:nvPr>
            <p:ph type="body" sz="quarter" idx="11" hasCustomPrompt="1"/>
          </p:nvPr>
        </p:nvSpPr>
        <p:spPr>
          <a:xfrm>
            <a:off x="1638201" y="4913543"/>
            <a:ext cx="5886724"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14" name="Text Placeholder 29">
            <a:extLst>
              <a:ext uri="{FF2B5EF4-FFF2-40B4-BE49-F238E27FC236}">
                <a16:creationId xmlns:a16="http://schemas.microsoft.com/office/drawing/2014/main" id="{40BA0EB7-9DF4-4993-A987-1C0817DCC2B0}"/>
              </a:ext>
            </a:extLst>
          </p:cNvPr>
          <p:cNvSpPr>
            <a:spLocks noGrp="1"/>
          </p:cNvSpPr>
          <p:nvPr>
            <p:ph type="body" sz="quarter" idx="12" hasCustomPrompt="1"/>
          </p:nvPr>
        </p:nvSpPr>
        <p:spPr>
          <a:xfrm>
            <a:off x="1638201" y="5177494"/>
            <a:ext cx="5886724"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15" name="Text Placeholder 29">
            <a:extLst>
              <a:ext uri="{FF2B5EF4-FFF2-40B4-BE49-F238E27FC236}">
                <a16:creationId xmlns:a16="http://schemas.microsoft.com/office/drawing/2014/main" id="{BE7B7877-49DF-45FD-89F5-B03E2DF6E80E}"/>
              </a:ext>
            </a:extLst>
          </p:cNvPr>
          <p:cNvSpPr>
            <a:spLocks noGrp="1"/>
          </p:cNvSpPr>
          <p:nvPr>
            <p:ph type="body" sz="quarter" idx="10" hasCustomPrompt="1"/>
          </p:nvPr>
        </p:nvSpPr>
        <p:spPr>
          <a:xfrm>
            <a:off x="1638201" y="3716339"/>
            <a:ext cx="5886724" cy="628155"/>
          </a:xfrm>
        </p:spPr>
        <p:txBody>
          <a:bodyPr wrap="square">
            <a:spAutoFit/>
          </a:bodyPr>
          <a:lstStyle>
            <a:lvl1pPr>
              <a:lnSpc>
                <a:spcPct val="90000"/>
              </a:lnSpc>
              <a:spcAft>
                <a:spcPts val="0"/>
              </a:spcAft>
              <a:defRPr sz="2268">
                <a:solidFill>
                  <a:schemeClr val="bg1"/>
                </a:solidFill>
              </a:defRPr>
            </a:lvl1pPr>
          </a:lstStyle>
          <a:p>
            <a:pPr lvl="0"/>
            <a:r>
              <a:rPr lang="en-GB" dirty="0"/>
              <a:t>Subheading if needed can go here across</a:t>
            </a:r>
            <a:br>
              <a:rPr lang="en-GB" dirty="0"/>
            </a:br>
            <a:r>
              <a:rPr lang="en-GB" dirty="0"/>
              <a:t>several lines depending on how long it is</a:t>
            </a:r>
          </a:p>
        </p:txBody>
      </p:sp>
    </p:spTree>
    <p:extLst>
      <p:ext uri="{BB962C8B-B14F-4D97-AF65-F5344CB8AC3E}">
        <p14:creationId xmlns:p14="http://schemas.microsoft.com/office/powerpoint/2010/main" val="1319661153"/>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467">
          <p15:clr>
            <a:srgbClr val="A4A3A4"/>
          </p15:clr>
        </p15:guide>
        <p15:guide id="3" pos="5016">
          <p15:clr>
            <a:srgbClr val="A4A3A4"/>
          </p15:clr>
        </p15:guide>
        <p15:guide id="4" orient="horz" pos="326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Speak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DE9550F-B1EA-4814-B50B-8BC03B8B10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3" name="Title 11">
            <a:extLst>
              <a:ext uri="{FF2B5EF4-FFF2-40B4-BE49-F238E27FC236}">
                <a16:creationId xmlns:a16="http://schemas.microsoft.com/office/drawing/2014/main" id="{0B4AE2CE-CC10-4265-9702-BC4388D8EF1D}"/>
              </a:ext>
            </a:extLst>
          </p:cNvPr>
          <p:cNvSpPr>
            <a:spLocks noGrp="1"/>
          </p:cNvSpPr>
          <p:nvPr>
            <p:ph type="title" hasCustomPrompt="1"/>
          </p:nvPr>
        </p:nvSpPr>
        <p:spPr>
          <a:xfrm>
            <a:off x="1638202" y="2011268"/>
            <a:ext cx="4253023" cy="1316832"/>
          </a:xfrm>
        </p:spPr>
        <p:txBody>
          <a:bodyPr/>
          <a:lstStyle>
            <a:lvl1pPr>
              <a:lnSpc>
                <a:spcPct val="85000"/>
              </a:lnSpc>
              <a:defRPr sz="5480">
                <a:solidFill>
                  <a:schemeClr val="bg1"/>
                </a:solidFill>
              </a:defRPr>
            </a:lvl1pPr>
          </a:lstStyle>
          <a:p>
            <a:r>
              <a:rPr lang="en-GB" dirty="0"/>
              <a:t>Speaker</a:t>
            </a:r>
            <a:br>
              <a:rPr lang="en-GB" dirty="0"/>
            </a:br>
            <a:r>
              <a:rPr lang="en-GB" dirty="0"/>
              <a:t>Name</a:t>
            </a:r>
          </a:p>
        </p:txBody>
      </p:sp>
      <p:sp>
        <p:nvSpPr>
          <p:cNvPr id="19" name="Text Placeholder 29">
            <a:extLst>
              <a:ext uri="{FF2B5EF4-FFF2-40B4-BE49-F238E27FC236}">
                <a16:creationId xmlns:a16="http://schemas.microsoft.com/office/drawing/2014/main" id="{6A589CBE-F2EC-4450-BB66-6C826963CC4F}"/>
              </a:ext>
            </a:extLst>
          </p:cNvPr>
          <p:cNvSpPr>
            <a:spLocks noGrp="1"/>
          </p:cNvSpPr>
          <p:nvPr>
            <p:ph type="body" sz="quarter" idx="11" hasCustomPrompt="1"/>
          </p:nvPr>
        </p:nvSpPr>
        <p:spPr>
          <a:xfrm>
            <a:off x="1638201" y="4913543"/>
            <a:ext cx="4253022" cy="209385"/>
          </a:xfrm>
        </p:spPr>
        <p:txBody>
          <a:bodyPr wrap="square">
            <a:spAutoFit/>
          </a:bodyPr>
          <a:lstStyle>
            <a:lvl1pPr>
              <a:lnSpc>
                <a:spcPct val="90000"/>
              </a:lnSpc>
              <a:defRPr sz="1512">
                <a:solidFill>
                  <a:schemeClr val="bg1"/>
                </a:solidFill>
              </a:defRPr>
            </a:lvl1pPr>
          </a:lstStyle>
          <a:p>
            <a:pPr lvl="0"/>
            <a:r>
              <a:rPr lang="en-US" dirty="0"/>
              <a:t>Location example</a:t>
            </a:r>
            <a:endParaRPr lang="en-GB" dirty="0"/>
          </a:p>
        </p:txBody>
      </p:sp>
      <p:sp>
        <p:nvSpPr>
          <p:cNvPr id="20" name="Text Placeholder 29">
            <a:extLst>
              <a:ext uri="{FF2B5EF4-FFF2-40B4-BE49-F238E27FC236}">
                <a16:creationId xmlns:a16="http://schemas.microsoft.com/office/drawing/2014/main" id="{6E69067F-BAFF-4676-BFE8-299643919B82}"/>
              </a:ext>
            </a:extLst>
          </p:cNvPr>
          <p:cNvSpPr>
            <a:spLocks noGrp="1"/>
          </p:cNvSpPr>
          <p:nvPr>
            <p:ph type="body" sz="quarter" idx="12" hasCustomPrompt="1"/>
          </p:nvPr>
        </p:nvSpPr>
        <p:spPr>
          <a:xfrm>
            <a:off x="1638201" y="5177494"/>
            <a:ext cx="4253022" cy="209385"/>
          </a:xfrm>
        </p:spPr>
        <p:txBody>
          <a:bodyPr wrap="square">
            <a:spAutoFit/>
          </a:bodyPr>
          <a:lstStyle>
            <a:lvl1pPr>
              <a:lnSpc>
                <a:spcPct val="90000"/>
              </a:lnSpc>
              <a:defRPr sz="1512">
                <a:solidFill>
                  <a:schemeClr val="bg1"/>
                </a:solidFill>
              </a:defRPr>
            </a:lvl1pPr>
          </a:lstStyle>
          <a:p>
            <a:pPr lvl="0"/>
            <a:r>
              <a:rPr lang="en-US" dirty="0"/>
              <a:t>Date</a:t>
            </a:r>
          </a:p>
        </p:txBody>
      </p:sp>
      <p:sp>
        <p:nvSpPr>
          <p:cNvPr id="12" name="Picture Placeholder 34">
            <a:extLst>
              <a:ext uri="{FF2B5EF4-FFF2-40B4-BE49-F238E27FC236}">
                <a16:creationId xmlns:a16="http://schemas.microsoft.com/office/drawing/2014/main" id="{D4649015-251F-40D6-886D-B7E4D24DDB19}"/>
              </a:ext>
            </a:extLst>
          </p:cNvPr>
          <p:cNvSpPr>
            <a:spLocks noGrp="1"/>
          </p:cNvSpPr>
          <p:nvPr>
            <p:ph type="pic" sz="quarter" idx="14" hasCustomPrompt="1"/>
          </p:nvPr>
        </p:nvSpPr>
        <p:spPr>
          <a:xfrm>
            <a:off x="7525694" y="1285501"/>
            <a:ext cx="3742193" cy="4286999"/>
          </a:xfrm>
        </p:spPr>
        <p:txBody>
          <a:bodyPr vert="horz" lIns="0" tIns="0" rIns="0" bIns="936000" rtlCol="0" anchor="ctr" anchorCtr="0">
            <a:noAutofit/>
          </a:bodyPr>
          <a:lstStyle>
            <a:lvl1pPr algn="ctr">
              <a:defRPr lang="en-GB" sz="1512" dirty="0">
                <a:solidFill>
                  <a:schemeClr val="bg1"/>
                </a:solidFill>
              </a:defRPr>
            </a:lvl1pPr>
          </a:lstStyle>
          <a:p>
            <a:pPr lvl="0" algn="ctr"/>
            <a:r>
              <a:rPr lang="en-GB" dirty="0"/>
              <a:t>Click icon to add image</a:t>
            </a:r>
          </a:p>
        </p:txBody>
      </p:sp>
      <p:pic>
        <p:nvPicPr>
          <p:cNvPr id="9" name="Picture 8" descr="A picture containing logo&#10;&#10;Description automatically generated">
            <a:extLst>
              <a:ext uri="{FF2B5EF4-FFF2-40B4-BE49-F238E27FC236}">
                <a16:creationId xmlns:a16="http://schemas.microsoft.com/office/drawing/2014/main" id="{2008F7BE-E203-4596-B29B-519B178E8A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0" name="Text Placeholder 29">
            <a:extLst>
              <a:ext uri="{FF2B5EF4-FFF2-40B4-BE49-F238E27FC236}">
                <a16:creationId xmlns:a16="http://schemas.microsoft.com/office/drawing/2014/main" id="{78A81237-0971-4593-86A7-4C78E6E302FB}"/>
              </a:ext>
            </a:extLst>
          </p:cNvPr>
          <p:cNvSpPr>
            <a:spLocks noGrp="1"/>
          </p:cNvSpPr>
          <p:nvPr>
            <p:ph type="body" sz="quarter" idx="13" hasCustomPrompt="1"/>
          </p:nvPr>
        </p:nvSpPr>
        <p:spPr>
          <a:xfrm>
            <a:off x="1638200" y="3716339"/>
            <a:ext cx="4253025" cy="314078"/>
          </a:xfrm>
        </p:spPr>
        <p:txBody>
          <a:bodyPr wrap="square">
            <a:spAutoFit/>
          </a:bodyPr>
          <a:lstStyle>
            <a:lvl1pPr>
              <a:lnSpc>
                <a:spcPct val="90000"/>
              </a:lnSpc>
              <a:spcAft>
                <a:spcPts val="0"/>
              </a:spcAft>
              <a:defRPr sz="2268">
                <a:solidFill>
                  <a:schemeClr val="bg1"/>
                </a:solidFill>
              </a:defRPr>
            </a:lvl1pPr>
          </a:lstStyle>
          <a:p>
            <a:pPr lvl="0"/>
            <a:r>
              <a:rPr lang="en-US" dirty="0"/>
              <a:t>Short subheading here</a:t>
            </a:r>
            <a:endParaRPr lang="en-GB" dirty="0"/>
          </a:p>
        </p:txBody>
      </p:sp>
    </p:spTree>
    <p:extLst>
      <p:ext uri="{BB962C8B-B14F-4D97-AF65-F5344CB8AC3E}">
        <p14:creationId xmlns:p14="http://schemas.microsoft.com/office/powerpoint/2010/main" val="1392382308"/>
      </p:ext>
    </p:extLst>
  </p:cSld>
  <p:clrMapOvr>
    <a:masterClrMapping/>
  </p:clrMapOvr>
  <p:extLst>
    <p:ext uri="{DCECCB84-F9BA-43D5-87BE-67443E8EF086}">
      <p15:sldGuideLst xmlns:p15="http://schemas.microsoft.com/office/powerpoint/2012/main">
        <p15:guide id="1" orient="horz" pos="1333">
          <p15:clr>
            <a:srgbClr val="A4A3A4"/>
          </p15:clr>
        </p15:guide>
        <p15:guide id="5" orient="horz" pos="2526">
          <p15:clr>
            <a:srgbClr val="A4A3A4"/>
          </p15:clr>
        </p15:guide>
        <p15:guide id="7" pos="3927">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Speaker + Partner Logo">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3BE4BB8-3ABE-4848-943A-77FF5BF270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3" name="Title 11">
            <a:extLst>
              <a:ext uri="{FF2B5EF4-FFF2-40B4-BE49-F238E27FC236}">
                <a16:creationId xmlns:a16="http://schemas.microsoft.com/office/drawing/2014/main" id="{0B4AE2CE-CC10-4265-9702-BC4388D8EF1D}"/>
              </a:ext>
            </a:extLst>
          </p:cNvPr>
          <p:cNvSpPr>
            <a:spLocks noGrp="1"/>
          </p:cNvSpPr>
          <p:nvPr>
            <p:ph type="title" hasCustomPrompt="1"/>
          </p:nvPr>
        </p:nvSpPr>
        <p:spPr>
          <a:xfrm>
            <a:off x="1638202" y="2011268"/>
            <a:ext cx="4253023" cy="1316832"/>
          </a:xfrm>
        </p:spPr>
        <p:txBody>
          <a:bodyPr/>
          <a:lstStyle>
            <a:lvl1pPr>
              <a:lnSpc>
                <a:spcPct val="85000"/>
              </a:lnSpc>
              <a:defRPr sz="5480">
                <a:solidFill>
                  <a:schemeClr val="bg1"/>
                </a:solidFill>
              </a:defRPr>
            </a:lvl1pPr>
          </a:lstStyle>
          <a:p>
            <a:r>
              <a:rPr lang="en-GB" dirty="0"/>
              <a:t>Speaker</a:t>
            </a:r>
            <a:br>
              <a:rPr lang="en-GB" dirty="0"/>
            </a:br>
            <a:r>
              <a:rPr lang="en-GB" dirty="0"/>
              <a:t>Name</a:t>
            </a:r>
          </a:p>
        </p:txBody>
      </p:sp>
      <p:sp>
        <p:nvSpPr>
          <p:cNvPr id="15" name="Text Placeholder 29">
            <a:extLst>
              <a:ext uri="{FF2B5EF4-FFF2-40B4-BE49-F238E27FC236}">
                <a16:creationId xmlns:a16="http://schemas.microsoft.com/office/drawing/2014/main" id="{433AE29C-3F8C-4F9A-B196-0E84D9F9BE82}"/>
              </a:ext>
            </a:extLst>
          </p:cNvPr>
          <p:cNvSpPr>
            <a:spLocks noGrp="1"/>
          </p:cNvSpPr>
          <p:nvPr>
            <p:ph type="body" sz="quarter" idx="11" hasCustomPrompt="1"/>
          </p:nvPr>
        </p:nvSpPr>
        <p:spPr>
          <a:xfrm>
            <a:off x="1638201" y="4913543"/>
            <a:ext cx="4253022" cy="209385"/>
          </a:xfrm>
        </p:spPr>
        <p:txBody>
          <a:bodyPr wrap="square">
            <a:spAutoFit/>
          </a:bodyPr>
          <a:lstStyle>
            <a:lvl1pPr>
              <a:lnSpc>
                <a:spcPct val="90000"/>
              </a:lnSpc>
              <a:defRPr sz="1512">
                <a:solidFill>
                  <a:schemeClr val="bg1"/>
                </a:solidFill>
              </a:defRPr>
            </a:lvl1pPr>
          </a:lstStyle>
          <a:p>
            <a:pPr lvl="0"/>
            <a:r>
              <a:rPr lang="en-US" dirty="0"/>
              <a:t>Location example</a:t>
            </a:r>
            <a:endParaRPr lang="en-GB" dirty="0"/>
          </a:p>
        </p:txBody>
      </p:sp>
      <p:sp>
        <p:nvSpPr>
          <p:cNvPr id="16" name="Text Placeholder 29">
            <a:extLst>
              <a:ext uri="{FF2B5EF4-FFF2-40B4-BE49-F238E27FC236}">
                <a16:creationId xmlns:a16="http://schemas.microsoft.com/office/drawing/2014/main" id="{EA79F43D-B6B6-4BEA-A946-22C97D528C52}"/>
              </a:ext>
            </a:extLst>
          </p:cNvPr>
          <p:cNvSpPr>
            <a:spLocks noGrp="1"/>
          </p:cNvSpPr>
          <p:nvPr>
            <p:ph type="body" sz="quarter" idx="12" hasCustomPrompt="1"/>
          </p:nvPr>
        </p:nvSpPr>
        <p:spPr>
          <a:xfrm>
            <a:off x="1638201" y="5177494"/>
            <a:ext cx="4253022" cy="209385"/>
          </a:xfrm>
        </p:spPr>
        <p:txBody>
          <a:bodyPr wrap="square">
            <a:spAutoFit/>
          </a:bodyPr>
          <a:lstStyle>
            <a:lvl1pPr>
              <a:lnSpc>
                <a:spcPct val="90000"/>
              </a:lnSpc>
              <a:defRPr sz="1512">
                <a:solidFill>
                  <a:schemeClr val="bg1"/>
                </a:solidFill>
              </a:defRPr>
            </a:lvl1pPr>
          </a:lstStyle>
          <a:p>
            <a:pPr lvl="0"/>
            <a:r>
              <a:rPr lang="en-US" dirty="0"/>
              <a:t>Date</a:t>
            </a:r>
          </a:p>
        </p:txBody>
      </p:sp>
      <p:sp>
        <p:nvSpPr>
          <p:cNvPr id="11" name="Picture Placeholder 5">
            <a:extLst>
              <a:ext uri="{FF2B5EF4-FFF2-40B4-BE49-F238E27FC236}">
                <a16:creationId xmlns:a16="http://schemas.microsoft.com/office/drawing/2014/main" id="{798E02B1-42D0-492A-8573-A2C4C2CA332D}"/>
              </a:ext>
            </a:extLst>
          </p:cNvPr>
          <p:cNvSpPr>
            <a:spLocks noGrp="1"/>
          </p:cNvSpPr>
          <p:nvPr>
            <p:ph type="pic" sz="quarter" idx="16" hasCustomPrompt="1"/>
          </p:nvPr>
        </p:nvSpPr>
        <p:spPr>
          <a:xfrm>
            <a:off x="8481811"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sp>
        <p:nvSpPr>
          <p:cNvPr id="17" name="Picture Placeholder 34">
            <a:extLst>
              <a:ext uri="{FF2B5EF4-FFF2-40B4-BE49-F238E27FC236}">
                <a16:creationId xmlns:a16="http://schemas.microsoft.com/office/drawing/2014/main" id="{86E15A96-B819-405B-95EB-BC6F2B87930B}"/>
              </a:ext>
            </a:extLst>
          </p:cNvPr>
          <p:cNvSpPr>
            <a:spLocks noGrp="1"/>
          </p:cNvSpPr>
          <p:nvPr>
            <p:ph type="pic" sz="quarter" idx="14" hasCustomPrompt="1"/>
          </p:nvPr>
        </p:nvSpPr>
        <p:spPr>
          <a:xfrm>
            <a:off x="7525694" y="1285501"/>
            <a:ext cx="3742193" cy="4286999"/>
          </a:xfrm>
        </p:spPr>
        <p:txBody>
          <a:bodyPr vert="horz" lIns="0" tIns="0" rIns="0" bIns="936000" rtlCol="0" anchor="ctr" anchorCtr="0">
            <a:noAutofit/>
          </a:bodyPr>
          <a:lstStyle>
            <a:lvl1pPr algn="ctr">
              <a:defRPr lang="en-GB" sz="1512" dirty="0">
                <a:solidFill>
                  <a:schemeClr val="bg1"/>
                </a:solidFill>
              </a:defRPr>
            </a:lvl1pPr>
          </a:lstStyle>
          <a:p>
            <a:pPr lvl="0" algn="ctr"/>
            <a:r>
              <a:rPr lang="en-GB" dirty="0"/>
              <a:t>Click icon to add image</a:t>
            </a:r>
          </a:p>
        </p:txBody>
      </p:sp>
      <p:pic>
        <p:nvPicPr>
          <p:cNvPr id="10" name="Picture 9" descr="A picture containing logo&#10;&#10;Description automatically generated">
            <a:extLst>
              <a:ext uri="{FF2B5EF4-FFF2-40B4-BE49-F238E27FC236}">
                <a16:creationId xmlns:a16="http://schemas.microsoft.com/office/drawing/2014/main" id="{DD3161C0-7833-41BE-82A8-49ADC552D1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2" name="Text Placeholder 29">
            <a:extLst>
              <a:ext uri="{FF2B5EF4-FFF2-40B4-BE49-F238E27FC236}">
                <a16:creationId xmlns:a16="http://schemas.microsoft.com/office/drawing/2014/main" id="{95E31A79-08E4-4AFD-87E8-2920ABFDAE64}"/>
              </a:ext>
            </a:extLst>
          </p:cNvPr>
          <p:cNvSpPr>
            <a:spLocks noGrp="1"/>
          </p:cNvSpPr>
          <p:nvPr>
            <p:ph type="body" sz="quarter" idx="13" hasCustomPrompt="1"/>
          </p:nvPr>
        </p:nvSpPr>
        <p:spPr>
          <a:xfrm>
            <a:off x="1638200" y="3716339"/>
            <a:ext cx="4253025" cy="314078"/>
          </a:xfrm>
        </p:spPr>
        <p:txBody>
          <a:bodyPr wrap="square">
            <a:spAutoFit/>
          </a:bodyPr>
          <a:lstStyle>
            <a:lvl1pPr>
              <a:lnSpc>
                <a:spcPct val="90000"/>
              </a:lnSpc>
              <a:spcAft>
                <a:spcPts val="0"/>
              </a:spcAft>
              <a:defRPr sz="2268">
                <a:solidFill>
                  <a:schemeClr val="bg1"/>
                </a:solidFill>
              </a:defRPr>
            </a:lvl1pPr>
          </a:lstStyle>
          <a:p>
            <a:pPr lvl="0"/>
            <a:r>
              <a:rPr lang="en-US" dirty="0"/>
              <a:t>Short subheading here</a:t>
            </a:r>
            <a:endParaRPr lang="en-GB" dirty="0"/>
          </a:p>
        </p:txBody>
      </p:sp>
    </p:spTree>
    <p:extLst>
      <p:ext uri="{BB962C8B-B14F-4D97-AF65-F5344CB8AC3E}">
        <p14:creationId xmlns:p14="http://schemas.microsoft.com/office/powerpoint/2010/main" val="168760574"/>
      </p:ext>
    </p:extLst>
  </p:cSld>
  <p:clrMapOvr>
    <a:masterClrMapping/>
  </p:clrMapOvr>
  <p:extLst>
    <p:ext uri="{DCECCB84-F9BA-43D5-87BE-67443E8EF086}">
      <p15:sldGuideLst xmlns:p15="http://schemas.microsoft.com/office/powerpoint/2012/main">
        <p15:guide id="1" orient="horz" pos="1333">
          <p15:clr>
            <a:srgbClr val="A4A3A4"/>
          </p15:clr>
        </p15:guide>
        <p15:guide id="5" orient="horz" pos="2526">
          <p15:clr>
            <a:srgbClr val="A4A3A4"/>
          </p15:clr>
        </p15:guide>
        <p15:guide id="7" pos="3927">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 Short - 1">
    <p:bg>
      <p:bgPr>
        <a:solidFill>
          <a:schemeClr val="accent1"/>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F3ABCF9-E020-4900-8E16-FE905EA03A8C}"/>
              </a:ext>
            </a:extLst>
          </p:cNvPr>
          <p:cNvSpPr/>
          <p:nvPr userDrawn="1"/>
        </p:nvSpPr>
        <p:spPr>
          <a:xfrm>
            <a:off x="823023" y="333000"/>
            <a:ext cx="340199" cy="3401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Freeform: Shape 17">
            <a:extLst>
              <a:ext uri="{FF2B5EF4-FFF2-40B4-BE49-F238E27FC236}">
                <a16:creationId xmlns:a16="http://schemas.microsoft.com/office/drawing/2014/main" id="{BD08D836-B506-4364-8807-44B04E5CCC12}"/>
              </a:ext>
            </a:extLst>
          </p:cNvPr>
          <p:cNvSpPr/>
          <p:nvPr userDrawn="1"/>
        </p:nvSpPr>
        <p:spPr>
          <a:xfrm>
            <a:off x="430221" y="4442883"/>
            <a:ext cx="4762791" cy="2415117"/>
          </a:xfrm>
          <a:custGeom>
            <a:avLst/>
            <a:gdLst>
              <a:gd name="connsiteX0" fmla="*/ 2520000 w 5040000"/>
              <a:gd name="connsiteY0" fmla="*/ 0 h 2555999"/>
              <a:gd name="connsiteX1" fmla="*/ 5026990 w 5040000"/>
              <a:gd name="connsiteY1" fmla="*/ 2294664 h 2555999"/>
              <a:gd name="connsiteX2" fmla="*/ 5040000 w 5040000"/>
              <a:gd name="connsiteY2" fmla="*/ 2555999 h 2555999"/>
              <a:gd name="connsiteX3" fmla="*/ 0 w 5040000"/>
              <a:gd name="connsiteY3" fmla="*/ 2555999 h 2555999"/>
              <a:gd name="connsiteX4" fmla="*/ 13011 w 5040000"/>
              <a:gd name="connsiteY4" fmla="*/ 2294664 h 2555999"/>
              <a:gd name="connsiteX5" fmla="*/ 2520000 w 5040000"/>
              <a:gd name="connsiteY5" fmla="*/ 0 h 255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0" h="2555999">
                <a:moveTo>
                  <a:pt x="2520000" y="0"/>
                </a:moveTo>
                <a:cubicBezTo>
                  <a:pt x="3824773" y="0"/>
                  <a:pt x="4897941" y="1005786"/>
                  <a:pt x="5026990" y="2294664"/>
                </a:cubicBezTo>
                <a:lnTo>
                  <a:pt x="5040000" y="2555999"/>
                </a:lnTo>
                <a:lnTo>
                  <a:pt x="0" y="2555999"/>
                </a:lnTo>
                <a:lnTo>
                  <a:pt x="13011" y="2294664"/>
                </a:lnTo>
                <a:cubicBezTo>
                  <a:pt x="142060" y="1005786"/>
                  <a:pt x="1215227" y="0"/>
                  <a:pt x="252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701"/>
          </a:p>
        </p:txBody>
      </p:sp>
      <p:sp>
        <p:nvSpPr>
          <p:cNvPr id="2" name="Title 1">
            <a:extLst>
              <a:ext uri="{FF2B5EF4-FFF2-40B4-BE49-F238E27FC236}">
                <a16:creationId xmlns:a16="http://schemas.microsoft.com/office/drawing/2014/main" id="{4959464D-6FEE-46C3-8CEE-66FEE66ACDDA}"/>
              </a:ext>
            </a:extLst>
          </p:cNvPr>
          <p:cNvSpPr>
            <a:spLocks noGrp="1"/>
          </p:cNvSpPr>
          <p:nvPr>
            <p:ph type="title" hasCustomPrompt="1"/>
          </p:nvPr>
        </p:nvSpPr>
        <p:spPr>
          <a:xfrm>
            <a:off x="4224520" y="831639"/>
            <a:ext cx="6329279" cy="494381"/>
          </a:xfrm>
        </p:spPr>
        <p:txBody>
          <a:bodyPr>
            <a:spAutoFit/>
          </a:bodyPr>
          <a:lstStyle>
            <a:lvl1pPr marL="0" indent="675013">
              <a:tabLst>
                <a:tab pos="2962557" algn="l"/>
              </a:tabLst>
              <a:defRPr>
                <a:solidFill>
                  <a:schemeClr val="tx1"/>
                </a:solidFill>
              </a:defRPr>
            </a:lvl1pPr>
          </a:lstStyle>
          <a:p>
            <a:r>
              <a:rPr lang="en-US" dirty="0"/>
              <a:t>Click to add short quote</a:t>
            </a:r>
            <a:endParaRPr lang="en-GB" dirty="0"/>
          </a:p>
        </p:txBody>
      </p:sp>
      <p:sp>
        <p:nvSpPr>
          <p:cNvPr id="3" name="Footer Placeholder 2">
            <a:extLst>
              <a:ext uri="{FF2B5EF4-FFF2-40B4-BE49-F238E27FC236}">
                <a16:creationId xmlns:a16="http://schemas.microsoft.com/office/drawing/2014/main" id="{B76C2B20-5F45-40F3-AA33-FBD8EE95659F}"/>
              </a:ext>
            </a:extLst>
          </p:cNvPr>
          <p:cNvSpPr>
            <a:spLocks noGrp="1"/>
          </p:cNvSpPr>
          <p:nvPr>
            <p:ph type="ftr" sz="quarter" idx="10"/>
          </p:nvPr>
        </p:nvSpPr>
        <p:spPr>
          <a:xfrm>
            <a:off x="1638204" y="437647"/>
            <a:ext cx="4507641" cy="130865"/>
          </a:xfrm>
          <a:prstGeom prst="rect">
            <a:avLst/>
          </a:prstGeom>
        </p:spPr>
        <p:txBody>
          <a:bodyPr/>
          <a:lstStyle/>
          <a:p>
            <a:r>
              <a:rPr lang="en-GB"/>
              <a:t>UUKi EUA Funding Forum</a:t>
            </a:r>
            <a:endParaRPr lang="en-GB" dirty="0"/>
          </a:p>
        </p:txBody>
      </p:sp>
      <p:sp>
        <p:nvSpPr>
          <p:cNvPr id="4" name="Slide Number Placeholder 3">
            <a:extLst>
              <a:ext uri="{FF2B5EF4-FFF2-40B4-BE49-F238E27FC236}">
                <a16:creationId xmlns:a16="http://schemas.microsoft.com/office/drawing/2014/main" id="{3711F2ED-C3D1-419A-B3B8-66C367865DB2}"/>
              </a:ext>
            </a:extLst>
          </p:cNvPr>
          <p:cNvSpPr>
            <a:spLocks noGrp="1"/>
          </p:cNvSpPr>
          <p:nvPr>
            <p:ph type="sldNum" sz="quarter" idx="11"/>
          </p:nvPr>
        </p:nvSpPr>
        <p:spPr>
          <a:xfrm>
            <a:off x="894658" y="392294"/>
            <a:ext cx="196928" cy="203569"/>
          </a:xfrm>
        </p:spPr>
        <p:txBody>
          <a:bodyPr/>
          <a:lstStyle>
            <a:lvl1pPr>
              <a:defRPr>
                <a:solidFill>
                  <a:schemeClr val="accent1"/>
                </a:solidFill>
              </a:defRPr>
            </a:lvl1pPr>
          </a:lstStyle>
          <a:p>
            <a:fld id="{6592F58D-D222-4B0B-9000-A2EA61AE4409}" type="slidenum">
              <a:rPr lang="en-GB" smtClean="0"/>
              <a:pPr/>
              <a:t>‹#›</a:t>
            </a:fld>
            <a:endParaRPr lang="en-GB" dirty="0"/>
          </a:p>
        </p:txBody>
      </p:sp>
      <p:sp>
        <p:nvSpPr>
          <p:cNvPr id="30" name="Text Placeholder 29">
            <a:extLst>
              <a:ext uri="{FF2B5EF4-FFF2-40B4-BE49-F238E27FC236}">
                <a16:creationId xmlns:a16="http://schemas.microsoft.com/office/drawing/2014/main" id="{3C4BE276-A6B2-49DD-A692-80CBA7B0984C}"/>
              </a:ext>
            </a:extLst>
          </p:cNvPr>
          <p:cNvSpPr>
            <a:spLocks noGrp="1"/>
          </p:cNvSpPr>
          <p:nvPr>
            <p:ph type="body" sz="quarter" idx="13"/>
          </p:nvPr>
        </p:nvSpPr>
        <p:spPr>
          <a:xfrm>
            <a:off x="6132513" y="3361502"/>
            <a:ext cx="4421285" cy="2108976"/>
          </a:xfrm>
        </p:spPr>
        <p:txBody>
          <a:bodyPr/>
          <a:lstStyle>
            <a:lvl1pPr>
              <a:defRPr sz="1701"/>
            </a:lvl1pPr>
            <a:lvl2pPr>
              <a:defRPr sz="1701"/>
            </a:lvl2pPr>
            <a:lvl3pPr>
              <a:defRPr sz="1701"/>
            </a:lvl3pPr>
            <a:lvl4pPr>
              <a:defRPr sz="1701"/>
            </a:lvl4pPr>
            <a:lvl5pPr>
              <a:defRPr sz="1701"/>
            </a:lvl5pPr>
          </a:lstStyle>
          <a:p>
            <a:pPr lvl="0"/>
            <a:r>
              <a:rPr lang="en-GB"/>
              <a:t>Click to edit Master text styles</a:t>
            </a:r>
          </a:p>
        </p:txBody>
      </p:sp>
      <p:sp>
        <p:nvSpPr>
          <p:cNvPr id="31" name="Text Placeholder 29">
            <a:extLst>
              <a:ext uri="{FF2B5EF4-FFF2-40B4-BE49-F238E27FC236}">
                <a16:creationId xmlns:a16="http://schemas.microsoft.com/office/drawing/2014/main" id="{C514EF26-5072-429D-9EC7-CB45302988E7}"/>
              </a:ext>
            </a:extLst>
          </p:cNvPr>
          <p:cNvSpPr>
            <a:spLocks noGrp="1"/>
          </p:cNvSpPr>
          <p:nvPr>
            <p:ph type="body" sz="quarter" idx="14" hasCustomPrompt="1"/>
          </p:nvPr>
        </p:nvSpPr>
        <p:spPr>
          <a:xfrm>
            <a:off x="6132513" y="5756550"/>
            <a:ext cx="4421285" cy="348975"/>
          </a:xfrm>
        </p:spPr>
        <p:txBody>
          <a:bodyPr wrap="square" anchor="b">
            <a:spAutoFit/>
          </a:bodyPr>
          <a:lstStyle>
            <a:lvl1pPr>
              <a:spcAft>
                <a:spcPts val="0"/>
              </a:spcAft>
              <a:defRPr sz="1134" b="0">
                <a:latin typeface="+mn-lt"/>
              </a:defRPr>
            </a:lvl1pPr>
            <a:lvl2pPr>
              <a:defRPr sz="1134" b="0">
                <a:latin typeface="+mn-lt"/>
              </a:defRPr>
            </a:lvl2pPr>
            <a:lvl3pPr>
              <a:defRPr sz="1417"/>
            </a:lvl3pPr>
            <a:lvl4pPr>
              <a:defRPr sz="1417"/>
            </a:lvl4pPr>
            <a:lvl5pPr>
              <a:defRPr sz="1417"/>
            </a:lvl5pPr>
          </a:lstStyle>
          <a:p>
            <a:pPr lvl="0"/>
            <a:r>
              <a:rPr lang="en-US" dirty="0"/>
              <a:t>Caption about the image and the quote here</a:t>
            </a:r>
          </a:p>
          <a:p>
            <a:pPr lvl="1"/>
            <a:r>
              <a:rPr lang="en-GB" dirty="0"/>
              <a:t>Name – University of Arts, London</a:t>
            </a:r>
            <a:endParaRPr lang="en-US" dirty="0"/>
          </a:p>
        </p:txBody>
      </p:sp>
      <p:pic>
        <p:nvPicPr>
          <p:cNvPr id="38" name="Graphic 37">
            <a:extLst>
              <a:ext uri="{FF2B5EF4-FFF2-40B4-BE49-F238E27FC236}">
                <a16:creationId xmlns:a16="http://schemas.microsoft.com/office/drawing/2014/main" id="{063BD62C-2080-40E7-AFCC-C8DEC062C7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24519" y="878373"/>
            <a:ext cx="451407" cy="338555"/>
          </a:xfrm>
          <a:prstGeom prst="rect">
            <a:avLst/>
          </a:prstGeom>
        </p:spPr>
      </p:pic>
      <p:sp>
        <p:nvSpPr>
          <p:cNvPr id="12" name="Text Placeholder 29">
            <a:extLst>
              <a:ext uri="{FF2B5EF4-FFF2-40B4-BE49-F238E27FC236}">
                <a16:creationId xmlns:a16="http://schemas.microsoft.com/office/drawing/2014/main" id="{78A9D0A0-9DCD-4275-A1CA-F5629921CC34}"/>
              </a:ext>
            </a:extLst>
          </p:cNvPr>
          <p:cNvSpPr>
            <a:spLocks noGrp="1"/>
          </p:cNvSpPr>
          <p:nvPr>
            <p:ph type="body" sz="quarter" idx="15" hasCustomPrompt="1"/>
          </p:nvPr>
        </p:nvSpPr>
        <p:spPr>
          <a:xfrm>
            <a:off x="6132513" y="3021002"/>
            <a:ext cx="4421285" cy="261731"/>
          </a:xfrm>
        </p:spPr>
        <p:txBody>
          <a:bodyPr>
            <a:spAutoFit/>
          </a:bodyPr>
          <a:lstStyle>
            <a:lvl1pPr>
              <a:defRPr sz="1701" b="1">
                <a:latin typeface="+mj-lt"/>
              </a:defRPr>
            </a:lvl1pPr>
            <a:lvl2pPr>
              <a:defRPr sz="1701"/>
            </a:lvl2pPr>
            <a:lvl3pPr>
              <a:defRPr sz="1701"/>
            </a:lvl3pPr>
            <a:lvl4pPr>
              <a:defRPr sz="1701"/>
            </a:lvl4pPr>
            <a:lvl5pPr>
              <a:defRPr sz="1701"/>
            </a:lvl5pPr>
          </a:lstStyle>
          <a:p>
            <a:pPr lvl="0"/>
            <a:r>
              <a:rPr lang="en-US" dirty="0"/>
              <a:t>Click to add heading</a:t>
            </a:r>
            <a:endParaRPr lang="en-GB" dirty="0"/>
          </a:p>
        </p:txBody>
      </p:sp>
      <p:sp>
        <p:nvSpPr>
          <p:cNvPr id="20" name="Picture Placeholder 19">
            <a:extLst>
              <a:ext uri="{FF2B5EF4-FFF2-40B4-BE49-F238E27FC236}">
                <a16:creationId xmlns:a16="http://schemas.microsoft.com/office/drawing/2014/main" id="{41D1134D-F27E-4D8F-957D-8464CDC79CB8}"/>
              </a:ext>
            </a:extLst>
          </p:cNvPr>
          <p:cNvSpPr>
            <a:spLocks noGrp="1"/>
          </p:cNvSpPr>
          <p:nvPr>
            <p:ph type="pic" sz="quarter" idx="12" hasCustomPrompt="1"/>
          </p:nvPr>
        </p:nvSpPr>
        <p:spPr>
          <a:xfrm>
            <a:off x="722271" y="2751868"/>
            <a:ext cx="4178694" cy="4106131"/>
          </a:xfrm>
        </p:spPr>
        <p:txBody>
          <a:bodyPr bIns="1188000" anchor="ctr" anchorCtr="0"/>
          <a:lstStyle>
            <a:lvl1pPr algn="ctr">
              <a:defRPr sz="1512">
                <a:solidFill>
                  <a:schemeClr val="tx1"/>
                </a:solidFill>
              </a:defRPr>
            </a:lvl1pPr>
          </a:lstStyle>
          <a:p>
            <a:r>
              <a:rPr lang="en-GB" dirty="0"/>
              <a:t>Click icon to add image</a:t>
            </a:r>
          </a:p>
        </p:txBody>
      </p:sp>
    </p:spTree>
    <p:extLst>
      <p:ext uri="{BB962C8B-B14F-4D97-AF65-F5344CB8AC3E}">
        <p14:creationId xmlns:p14="http://schemas.microsoft.com/office/powerpoint/2010/main" val="3467353023"/>
      </p:ext>
    </p:extLst>
  </p:cSld>
  <p:clrMapOvr>
    <a:masterClrMapping/>
  </p:clrMapOvr>
  <p:extLst>
    <p:ext uri="{DCECCB84-F9BA-43D5-87BE-67443E8EF086}">
      <p15:sldGuideLst xmlns:p15="http://schemas.microsoft.com/office/powerpoint/2012/main">
        <p15:guide id="1" pos="4086">
          <p15:clr>
            <a:srgbClr val="A4A3A4"/>
          </p15:clr>
        </p15:guide>
        <p15:guide id="2" orient="horz" pos="585">
          <p15:clr>
            <a:srgbClr val="A4A3A4"/>
          </p15:clr>
        </p15:guide>
        <p15:guide id="3" orient="horz" pos="290">
          <p15:clr>
            <a:srgbClr val="A4A3A4"/>
          </p15:clr>
        </p15:guide>
        <p15:guide id="4" orient="horz" pos="3828">
          <p15:clr>
            <a:srgbClr val="A4A3A4"/>
          </p15:clr>
        </p15:guide>
        <p15:guide id="5" pos="2816">
          <p15:clr>
            <a:srgbClr val="A4A3A4"/>
          </p15:clr>
        </p15:guide>
        <p15:guide id="6" orient="horz" pos="2014">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 Layout - 3">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6C2B20-5F45-40F3-AA33-FBD8EE95659F}"/>
              </a:ext>
            </a:extLst>
          </p:cNvPr>
          <p:cNvSpPr>
            <a:spLocks noGrp="1"/>
          </p:cNvSpPr>
          <p:nvPr>
            <p:ph type="ftr" sz="quarter" idx="10"/>
          </p:nvPr>
        </p:nvSpPr>
        <p:spPr>
          <a:xfrm>
            <a:off x="1638204" y="437648"/>
            <a:ext cx="4507641" cy="130865"/>
          </a:xfrm>
          <a:prstGeom prst="rect">
            <a:avLst/>
          </a:prstGeom>
        </p:spPr>
        <p:txBody>
          <a:bodyPr/>
          <a:lstStyle/>
          <a:p>
            <a:r>
              <a:rPr lang="en-GB"/>
              <a:t>INSERT&gt;HEADER&amp;FOOTER&gt;APPLY TO ALL</a:t>
            </a:r>
          </a:p>
        </p:txBody>
      </p:sp>
      <p:sp>
        <p:nvSpPr>
          <p:cNvPr id="4" name="Slide Number Placeholder 3">
            <a:extLst>
              <a:ext uri="{FF2B5EF4-FFF2-40B4-BE49-F238E27FC236}">
                <a16:creationId xmlns:a16="http://schemas.microsoft.com/office/drawing/2014/main" id="{3711F2ED-C3D1-419A-B3B8-66C367865DB2}"/>
              </a:ext>
            </a:extLst>
          </p:cNvPr>
          <p:cNvSpPr>
            <a:spLocks noGrp="1"/>
          </p:cNvSpPr>
          <p:nvPr>
            <p:ph type="sldNum" sz="quarter" idx="11"/>
          </p:nvPr>
        </p:nvSpPr>
        <p:spPr>
          <a:xfrm>
            <a:off x="894538" y="392288"/>
            <a:ext cx="197170" cy="203582"/>
          </a:xfrm>
        </p:spPr>
        <p:txBody>
          <a:bodyPr/>
          <a:lstStyle/>
          <a:p>
            <a:fld id="{6592F58D-D222-4B0B-9000-A2EA61AE4409}" type="slidenum">
              <a:rPr lang="en-GB" smtClean="0"/>
              <a:pPr/>
              <a:t>‹#›</a:t>
            </a:fld>
            <a:endParaRPr lang="en-GB"/>
          </a:p>
        </p:txBody>
      </p:sp>
      <p:sp>
        <p:nvSpPr>
          <p:cNvPr id="21" name="Text Placeholder 13">
            <a:extLst>
              <a:ext uri="{FF2B5EF4-FFF2-40B4-BE49-F238E27FC236}">
                <a16:creationId xmlns:a16="http://schemas.microsoft.com/office/drawing/2014/main" id="{59BC632C-DE4F-40E8-A537-7A39B9E14397}"/>
              </a:ext>
            </a:extLst>
          </p:cNvPr>
          <p:cNvSpPr>
            <a:spLocks noGrp="1"/>
          </p:cNvSpPr>
          <p:nvPr>
            <p:ph type="body" sz="quarter" idx="13" hasCustomPrompt="1"/>
          </p:nvPr>
        </p:nvSpPr>
        <p:spPr>
          <a:xfrm>
            <a:off x="1638204" y="4159502"/>
            <a:ext cx="4151008" cy="290813"/>
          </a:xfrm>
        </p:spPr>
        <p:txBody>
          <a:bodyPr wrap="square">
            <a:spAutoFit/>
          </a:bodyPr>
          <a:lstStyle>
            <a:lvl1pPr>
              <a:defRPr sz="1890" b="1">
                <a:latin typeface="+mj-lt"/>
              </a:defRPr>
            </a:lvl1pPr>
          </a:lstStyle>
          <a:p>
            <a:pPr lvl="0"/>
            <a:r>
              <a:rPr lang="en-GB"/>
              <a:t>Click to add Heading B</a:t>
            </a:r>
          </a:p>
        </p:txBody>
      </p:sp>
      <p:sp>
        <p:nvSpPr>
          <p:cNvPr id="22" name="Text Placeholder 13">
            <a:extLst>
              <a:ext uri="{FF2B5EF4-FFF2-40B4-BE49-F238E27FC236}">
                <a16:creationId xmlns:a16="http://schemas.microsoft.com/office/drawing/2014/main" id="{9258275C-E7A6-47C3-AE2A-98BDFD80BA81}"/>
              </a:ext>
            </a:extLst>
          </p:cNvPr>
          <p:cNvSpPr>
            <a:spLocks noGrp="1"/>
          </p:cNvSpPr>
          <p:nvPr>
            <p:ph type="body" sz="quarter" idx="14" hasCustomPrompt="1"/>
          </p:nvPr>
        </p:nvSpPr>
        <p:spPr>
          <a:xfrm>
            <a:off x="1638204" y="4528502"/>
            <a:ext cx="4151008" cy="232650"/>
          </a:xfrm>
        </p:spPr>
        <p:txBody>
          <a:bodyPr wrap="square">
            <a:spAutoFit/>
          </a:bodyPr>
          <a:lstStyle>
            <a:lvl1pPr>
              <a:spcAft>
                <a:spcPts val="567"/>
              </a:spcAft>
              <a:defRPr sz="1512"/>
            </a:lvl1pPr>
          </a:lstStyle>
          <a:p>
            <a:pPr lvl="0"/>
            <a:r>
              <a:rPr lang="en-GB"/>
              <a:t>Click to add small body text</a:t>
            </a:r>
          </a:p>
        </p:txBody>
      </p:sp>
      <p:sp>
        <p:nvSpPr>
          <p:cNvPr id="24" name="Text Placeholder 13">
            <a:extLst>
              <a:ext uri="{FF2B5EF4-FFF2-40B4-BE49-F238E27FC236}">
                <a16:creationId xmlns:a16="http://schemas.microsoft.com/office/drawing/2014/main" id="{59934F15-35EB-4F43-B52E-5366476FF72D}"/>
              </a:ext>
            </a:extLst>
          </p:cNvPr>
          <p:cNvSpPr>
            <a:spLocks noGrp="1"/>
          </p:cNvSpPr>
          <p:nvPr>
            <p:ph type="body" sz="quarter" idx="15" hasCustomPrompt="1"/>
          </p:nvPr>
        </p:nvSpPr>
        <p:spPr>
          <a:xfrm>
            <a:off x="6402789" y="4159502"/>
            <a:ext cx="4151011" cy="290813"/>
          </a:xfrm>
        </p:spPr>
        <p:txBody>
          <a:bodyPr wrap="square">
            <a:spAutoFit/>
          </a:bodyPr>
          <a:lstStyle>
            <a:lvl1pPr>
              <a:defRPr sz="1890" b="1">
                <a:latin typeface="+mj-lt"/>
              </a:defRPr>
            </a:lvl1pPr>
          </a:lstStyle>
          <a:p>
            <a:pPr lvl="0"/>
            <a:r>
              <a:rPr lang="en-GB"/>
              <a:t>Click to add Heading B</a:t>
            </a:r>
          </a:p>
        </p:txBody>
      </p:sp>
      <p:sp>
        <p:nvSpPr>
          <p:cNvPr id="25" name="Text Placeholder 13">
            <a:extLst>
              <a:ext uri="{FF2B5EF4-FFF2-40B4-BE49-F238E27FC236}">
                <a16:creationId xmlns:a16="http://schemas.microsoft.com/office/drawing/2014/main" id="{0A62ABC6-DA0E-4DED-9215-09CD4AEBBFD7}"/>
              </a:ext>
            </a:extLst>
          </p:cNvPr>
          <p:cNvSpPr>
            <a:spLocks noGrp="1"/>
          </p:cNvSpPr>
          <p:nvPr>
            <p:ph type="body" sz="quarter" idx="16" hasCustomPrompt="1"/>
          </p:nvPr>
        </p:nvSpPr>
        <p:spPr>
          <a:xfrm>
            <a:off x="6402789" y="4528502"/>
            <a:ext cx="4151011" cy="232650"/>
          </a:xfrm>
        </p:spPr>
        <p:txBody>
          <a:bodyPr wrap="square">
            <a:spAutoFit/>
          </a:bodyPr>
          <a:lstStyle>
            <a:lvl1pPr>
              <a:spcAft>
                <a:spcPts val="567"/>
              </a:spcAft>
              <a:defRPr sz="1512"/>
            </a:lvl1pPr>
          </a:lstStyle>
          <a:p>
            <a:pPr lvl="0"/>
            <a:r>
              <a:rPr lang="en-GB"/>
              <a:t>Click to add small body text</a:t>
            </a:r>
          </a:p>
        </p:txBody>
      </p:sp>
      <p:sp>
        <p:nvSpPr>
          <p:cNvPr id="26" name="Text Placeholder 13">
            <a:extLst>
              <a:ext uri="{FF2B5EF4-FFF2-40B4-BE49-F238E27FC236}">
                <a16:creationId xmlns:a16="http://schemas.microsoft.com/office/drawing/2014/main" id="{9697E21B-5633-4106-A04A-65F9991655F0}"/>
              </a:ext>
            </a:extLst>
          </p:cNvPr>
          <p:cNvSpPr>
            <a:spLocks noGrp="1"/>
          </p:cNvSpPr>
          <p:nvPr>
            <p:ph type="body" sz="quarter" idx="17" hasCustomPrompt="1"/>
          </p:nvPr>
        </p:nvSpPr>
        <p:spPr>
          <a:xfrm>
            <a:off x="1638204" y="2740501"/>
            <a:ext cx="4151008" cy="348975"/>
          </a:xfrm>
        </p:spPr>
        <p:txBody>
          <a:bodyPr wrap="square">
            <a:spAutoFit/>
          </a:bodyPr>
          <a:lstStyle>
            <a:lvl1pPr>
              <a:defRPr sz="2268" b="1">
                <a:latin typeface="+mj-lt"/>
              </a:defRPr>
            </a:lvl1pPr>
          </a:lstStyle>
          <a:p>
            <a:pPr lvl="0"/>
            <a:r>
              <a:rPr lang="en-GB"/>
              <a:t>Click to add Heading A</a:t>
            </a:r>
          </a:p>
        </p:txBody>
      </p:sp>
      <p:sp>
        <p:nvSpPr>
          <p:cNvPr id="27" name="Text Placeholder 13">
            <a:extLst>
              <a:ext uri="{FF2B5EF4-FFF2-40B4-BE49-F238E27FC236}">
                <a16:creationId xmlns:a16="http://schemas.microsoft.com/office/drawing/2014/main" id="{7A8706E2-0BA2-40A9-B61E-36E8EDA6C633}"/>
              </a:ext>
            </a:extLst>
          </p:cNvPr>
          <p:cNvSpPr>
            <a:spLocks noGrp="1"/>
          </p:cNvSpPr>
          <p:nvPr>
            <p:ph type="body" sz="quarter" idx="18" hasCustomPrompt="1"/>
          </p:nvPr>
        </p:nvSpPr>
        <p:spPr>
          <a:xfrm>
            <a:off x="1638204" y="3154502"/>
            <a:ext cx="4151008" cy="232650"/>
          </a:xfrm>
        </p:spPr>
        <p:txBody>
          <a:bodyPr wrap="square">
            <a:spAutoFit/>
          </a:bodyPr>
          <a:lstStyle>
            <a:lvl1pPr>
              <a:spcAft>
                <a:spcPts val="567"/>
              </a:spcAft>
              <a:defRPr sz="1512"/>
            </a:lvl1pPr>
          </a:lstStyle>
          <a:p>
            <a:pPr lvl="0"/>
            <a:r>
              <a:rPr lang="en-GB"/>
              <a:t>Click to add small body text</a:t>
            </a:r>
          </a:p>
        </p:txBody>
      </p:sp>
      <p:sp>
        <p:nvSpPr>
          <p:cNvPr id="28" name="Text Placeholder 13">
            <a:extLst>
              <a:ext uri="{FF2B5EF4-FFF2-40B4-BE49-F238E27FC236}">
                <a16:creationId xmlns:a16="http://schemas.microsoft.com/office/drawing/2014/main" id="{E40EE177-CEC2-4599-8E88-850544955D8C}"/>
              </a:ext>
            </a:extLst>
          </p:cNvPr>
          <p:cNvSpPr>
            <a:spLocks noGrp="1"/>
          </p:cNvSpPr>
          <p:nvPr>
            <p:ph type="body" sz="quarter" idx="19" hasCustomPrompt="1"/>
          </p:nvPr>
        </p:nvSpPr>
        <p:spPr>
          <a:xfrm>
            <a:off x="6402789" y="2740501"/>
            <a:ext cx="4151011" cy="348975"/>
          </a:xfrm>
        </p:spPr>
        <p:txBody>
          <a:bodyPr wrap="square">
            <a:spAutoFit/>
          </a:bodyPr>
          <a:lstStyle>
            <a:lvl1pPr>
              <a:defRPr sz="2268" b="1">
                <a:latin typeface="+mj-lt"/>
              </a:defRPr>
            </a:lvl1pPr>
          </a:lstStyle>
          <a:p>
            <a:pPr lvl="0"/>
            <a:r>
              <a:rPr lang="en-GB"/>
              <a:t>Click to add Heading A</a:t>
            </a:r>
          </a:p>
        </p:txBody>
      </p:sp>
      <p:sp>
        <p:nvSpPr>
          <p:cNvPr id="29" name="Text Placeholder 13">
            <a:extLst>
              <a:ext uri="{FF2B5EF4-FFF2-40B4-BE49-F238E27FC236}">
                <a16:creationId xmlns:a16="http://schemas.microsoft.com/office/drawing/2014/main" id="{815874EF-9E61-4211-BFC8-814B735AA0F8}"/>
              </a:ext>
            </a:extLst>
          </p:cNvPr>
          <p:cNvSpPr>
            <a:spLocks noGrp="1"/>
          </p:cNvSpPr>
          <p:nvPr>
            <p:ph type="body" sz="quarter" idx="20" hasCustomPrompt="1"/>
          </p:nvPr>
        </p:nvSpPr>
        <p:spPr>
          <a:xfrm>
            <a:off x="6402789" y="3154502"/>
            <a:ext cx="4151011" cy="232650"/>
          </a:xfrm>
        </p:spPr>
        <p:txBody>
          <a:bodyPr wrap="square">
            <a:spAutoFit/>
          </a:bodyPr>
          <a:lstStyle>
            <a:lvl1pPr>
              <a:spcAft>
                <a:spcPts val="567"/>
              </a:spcAft>
              <a:defRPr sz="1512"/>
            </a:lvl1pPr>
          </a:lstStyle>
          <a:p>
            <a:pPr lvl="0"/>
            <a:r>
              <a:rPr lang="en-GB"/>
              <a:t>Click to add small body text</a:t>
            </a:r>
          </a:p>
        </p:txBody>
      </p:sp>
      <p:sp>
        <p:nvSpPr>
          <p:cNvPr id="31" name="Title 30">
            <a:extLst>
              <a:ext uri="{FF2B5EF4-FFF2-40B4-BE49-F238E27FC236}">
                <a16:creationId xmlns:a16="http://schemas.microsoft.com/office/drawing/2014/main" id="{4287324B-1ABE-479F-8FBD-71F4D171BF5D}"/>
              </a:ext>
            </a:extLst>
          </p:cNvPr>
          <p:cNvSpPr>
            <a:spLocks noGrp="1"/>
          </p:cNvSpPr>
          <p:nvPr>
            <p:ph type="title" hasCustomPrompt="1"/>
          </p:nvPr>
        </p:nvSpPr>
        <p:spPr/>
        <p:txBody>
          <a:bodyPr/>
          <a:lstStyle/>
          <a:p>
            <a:r>
              <a:rPr lang="en-US"/>
              <a:t>Click to add title</a:t>
            </a:r>
            <a:endParaRPr lang="en-GB"/>
          </a:p>
        </p:txBody>
      </p:sp>
    </p:spTree>
    <p:extLst>
      <p:ext uri="{BB962C8B-B14F-4D97-AF65-F5344CB8AC3E}">
        <p14:creationId xmlns:p14="http://schemas.microsoft.com/office/powerpoint/2010/main" val="763184871"/>
      </p:ext>
    </p:extLst>
  </p:cSld>
  <p:clrMapOvr>
    <a:masterClrMapping/>
  </p:clrMapOvr>
  <p:extLst>
    <p:ext uri="{DCECCB84-F9BA-43D5-87BE-67443E8EF086}">
      <p15:sldGuideLst xmlns:p15="http://schemas.microsoft.com/office/powerpoint/2012/main">
        <p15:guide id="1" pos="4268">
          <p15:clr>
            <a:srgbClr val="A4A3A4"/>
          </p15:clr>
        </p15:guide>
        <p15:guide id="2" pos="3859">
          <p15:clr>
            <a:srgbClr val="A4A3A4"/>
          </p15:clr>
        </p15:guide>
        <p15:guide id="3" orient="horz" pos="1832">
          <p15:clr>
            <a:srgbClr val="A4A3A4"/>
          </p15:clr>
        </p15:guide>
        <p15:guide id="4" orient="horz" pos="2785">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171526-D037-4DED-9ED2-62A8C63BB924}"/>
              </a:ext>
            </a:extLst>
          </p:cNvPr>
          <p:cNvSpPr>
            <a:spLocks noGrp="1"/>
          </p:cNvSpPr>
          <p:nvPr>
            <p:ph type="body" sz="quarter" idx="11"/>
          </p:nvPr>
        </p:nvSpPr>
        <p:spPr>
          <a:xfrm>
            <a:off x="1002896" y="1989000"/>
            <a:ext cx="8086722" cy="1962985"/>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959464D-6FEE-46C3-8CEE-66FEE66ACDDA}"/>
              </a:ext>
            </a:extLst>
          </p:cNvPr>
          <p:cNvSpPr>
            <a:spLocks noGrp="1"/>
          </p:cNvSpPr>
          <p:nvPr>
            <p:ph type="title" hasCustomPrompt="1"/>
          </p:nvPr>
        </p:nvSpPr>
        <p:spPr>
          <a:xfrm>
            <a:off x="1002896" y="1248429"/>
            <a:ext cx="8086722" cy="385764"/>
          </a:xfrm>
        </p:spPr>
        <p:txBody>
          <a:bodyPr/>
          <a:lstStyle>
            <a:lvl1pPr>
              <a:defRPr/>
            </a:lvl1pPr>
          </a:lstStyle>
          <a:p>
            <a:r>
              <a:rPr lang="en-US"/>
              <a:t>Thank you</a:t>
            </a:r>
            <a:endParaRPr lang="en-GB"/>
          </a:p>
        </p:txBody>
      </p:sp>
      <p:grpSp>
        <p:nvGrpSpPr>
          <p:cNvPr id="61" name="Group 60">
            <a:extLst>
              <a:ext uri="{FF2B5EF4-FFF2-40B4-BE49-F238E27FC236}">
                <a16:creationId xmlns:a16="http://schemas.microsoft.com/office/drawing/2014/main" id="{ADB7F4BF-6256-4E45-B25D-0D34C2EE89F7}"/>
              </a:ext>
            </a:extLst>
          </p:cNvPr>
          <p:cNvGrpSpPr/>
          <p:nvPr userDrawn="1"/>
        </p:nvGrpSpPr>
        <p:grpSpPr>
          <a:xfrm>
            <a:off x="1002897" y="5742000"/>
            <a:ext cx="485200" cy="485140"/>
            <a:chOff x="1061269" y="6076950"/>
            <a:chExt cx="513440" cy="513440"/>
          </a:xfrm>
        </p:grpSpPr>
        <p:sp>
          <p:nvSpPr>
            <p:cNvPr id="18" name="Oval 17">
              <a:extLst>
                <a:ext uri="{FF2B5EF4-FFF2-40B4-BE49-F238E27FC236}">
                  <a16:creationId xmlns:a16="http://schemas.microsoft.com/office/drawing/2014/main" id="{21C87B09-BE5F-4DF2-A744-9BF15A14E04B}"/>
                </a:ext>
              </a:extLst>
            </p:cNvPr>
            <p:cNvSpPr/>
            <p:nvPr userDrawn="1"/>
          </p:nvSpPr>
          <p:spPr>
            <a:xfrm>
              <a:off x="1061269" y="6076950"/>
              <a:ext cx="513440" cy="51344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1"/>
            </a:p>
          </p:txBody>
        </p:sp>
        <p:pic>
          <p:nvPicPr>
            <p:cNvPr id="24" name="Graphic 23">
              <a:extLst>
                <a:ext uri="{FF2B5EF4-FFF2-40B4-BE49-F238E27FC236}">
                  <a16:creationId xmlns:a16="http://schemas.microsoft.com/office/drawing/2014/main" id="{1C1418A8-C21A-4350-BB28-48A65973EB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3578" y="6253144"/>
              <a:ext cx="221522" cy="180100"/>
            </a:xfrm>
            <a:prstGeom prst="rect">
              <a:avLst/>
            </a:prstGeom>
          </p:spPr>
        </p:pic>
      </p:grpSp>
      <p:sp>
        <p:nvSpPr>
          <p:cNvPr id="51" name="TextBox 50">
            <a:hlinkClick r:id="rId4"/>
            <a:extLst>
              <a:ext uri="{FF2B5EF4-FFF2-40B4-BE49-F238E27FC236}">
                <a16:creationId xmlns:a16="http://schemas.microsoft.com/office/drawing/2014/main" id="{78DEF8A8-96CB-427E-A6B8-1F846CF05C73}"/>
              </a:ext>
            </a:extLst>
          </p:cNvPr>
          <p:cNvSpPr txBox="1"/>
          <p:nvPr userDrawn="1"/>
        </p:nvSpPr>
        <p:spPr>
          <a:xfrm>
            <a:off x="1488097" y="5868246"/>
            <a:ext cx="875371" cy="232692"/>
          </a:xfrm>
          <a:prstGeom prst="rect">
            <a:avLst/>
          </a:prstGeom>
          <a:noFill/>
        </p:spPr>
        <p:txBody>
          <a:bodyPr wrap="none" lIns="102047" tIns="0" rIns="0" bIns="0" rtlCol="0">
            <a:spAutoFit/>
          </a:bodyPr>
          <a:lstStyle/>
          <a:p>
            <a:r>
              <a:rPr lang="en-GB" sz="1512"/>
              <a:t>@UUKIntl</a:t>
            </a:r>
          </a:p>
        </p:txBody>
      </p:sp>
      <p:grpSp>
        <p:nvGrpSpPr>
          <p:cNvPr id="60" name="Group 59">
            <a:extLst>
              <a:ext uri="{FF2B5EF4-FFF2-40B4-BE49-F238E27FC236}">
                <a16:creationId xmlns:a16="http://schemas.microsoft.com/office/drawing/2014/main" id="{48BA2CAA-EA9B-471C-810A-B3E1474DD831}"/>
              </a:ext>
            </a:extLst>
          </p:cNvPr>
          <p:cNvGrpSpPr/>
          <p:nvPr userDrawn="1"/>
        </p:nvGrpSpPr>
        <p:grpSpPr>
          <a:xfrm>
            <a:off x="3040148" y="5742000"/>
            <a:ext cx="2990488" cy="485140"/>
            <a:chOff x="5372919" y="6076950"/>
            <a:chExt cx="3164544" cy="513440"/>
          </a:xfrm>
        </p:grpSpPr>
        <p:sp>
          <p:nvSpPr>
            <p:cNvPr id="22" name="Oval 21">
              <a:extLst>
                <a:ext uri="{FF2B5EF4-FFF2-40B4-BE49-F238E27FC236}">
                  <a16:creationId xmlns:a16="http://schemas.microsoft.com/office/drawing/2014/main" id="{D1997F16-292E-4D51-BCE8-0953AE756F84}"/>
                </a:ext>
              </a:extLst>
            </p:cNvPr>
            <p:cNvSpPr/>
            <p:nvPr userDrawn="1"/>
          </p:nvSpPr>
          <p:spPr>
            <a:xfrm>
              <a:off x="5372919" y="6076950"/>
              <a:ext cx="513440" cy="51344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1"/>
            </a:p>
          </p:txBody>
        </p:sp>
        <p:pic>
          <p:nvPicPr>
            <p:cNvPr id="36" name="Graphic 35">
              <a:extLst>
                <a:ext uri="{FF2B5EF4-FFF2-40B4-BE49-F238E27FC236}">
                  <a16:creationId xmlns:a16="http://schemas.microsoft.com/office/drawing/2014/main" id="{14763C39-D8E6-4706-8779-6D15F845400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29039" y="6231495"/>
              <a:ext cx="207550" cy="198000"/>
            </a:xfrm>
            <a:prstGeom prst="rect">
              <a:avLst/>
            </a:prstGeom>
          </p:spPr>
        </p:pic>
        <p:sp>
          <p:nvSpPr>
            <p:cNvPr id="53" name="TextBox 52">
              <a:hlinkClick r:id="rId7"/>
              <a:extLst>
                <a:ext uri="{FF2B5EF4-FFF2-40B4-BE49-F238E27FC236}">
                  <a16:creationId xmlns:a16="http://schemas.microsoft.com/office/drawing/2014/main" id="{20774F02-E70A-4408-B082-D57841F61701}"/>
                </a:ext>
              </a:extLst>
            </p:cNvPr>
            <p:cNvSpPr txBox="1"/>
            <p:nvPr userDrawn="1"/>
          </p:nvSpPr>
          <p:spPr>
            <a:xfrm>
              <a:off x="5886359" y="6210560"/>
              <a:ext cx="2651104" cy="246266"/>
            </a:xfrm>
            <a:prstGeom prst="rect">
              <a:avLst/>
            </a:prstGeom>
            <a:noFill/>
          </p:spPr>
          <p:txBody>
            <a:bodyPr wrap="none" lIns="108000" tIns="0" rIns="0" bIns="0" rtlCol="0">
              <a:spAutoFit/>
            </a:bodyPr>
            <a:lstStyle/>
            <a:p>
              <a:r>
                <a:rPr lang="en-GB" sz="1512"/>
                <a:t>@Universities UK International</a:t>
              </a:r>
            </a:p>
          </p:txBody>
        </p:sp>
      </p:grpSp>
      <p:sp>
        <p:nvSpPr>
          <p:cNvPr id="63" name="TextBox 62">
            <a:hlinkClick r:id="rId8"/>
            <a:extLst>
              <a:ext uri="{FF2B5EF4-FFF2-40B4-BE49-F238E27FC236}">
                <a16:creationId xmlns:a16="http://schemas.microsoft.com/office/drawing/2014/main" id="{AEB6EE05-3328-49C5-8B5B-73AEAFC3F6EE}"/>
              </a:ext>
            </a:extLst>
          </p:cNvPr>
          <p:cNvSpPr txBox="1"/>
          <p:nvPr userDrawn="1"/>
        </p:nvSpPr>
        <p:spPr>
          <a:xfrm>
            <a:off x="7206829" y="5868246"/>
            <a:ext cx="1615317" cy="232692"/>
          </a:xfrm>
          <a:prstGeom prst="rect">
            <a:avLst/>
          </a:prstGeom>
          <a:noFill/>
        </p:spPr>
        <p:txBody>
          <a:bodyPr wrap="none" lIns="102047" tIns="0" rIns="0" bIns="0" rtlCol="0">
            <a:spAutoFit/>
          </a:bodyPr>
          <a:lstStyle/>
          <a:p>
            <a:r>
              <a:rPr lang="en-GB" sz="1512"/>
              <a:t>@InternationalUnit</a:t>
            </a:r>
          </a:p>
        </p:txBody>
      </p:sp>
      <p:grpSp>
        <p:nvGrpSpPr>
          <p:cNvPr id="16" name="Group 15">
            <a:extLst>
              <a:ext uri="{FF2B5EF4-FFF2-40B4-BE49-F238E27FC236}">
                <a16:creationId xmlns:a16="http://schemas.microsoft.com/office/drawing/2014/main" id="{6E61AB5E-71D7-4FD2-90C6-3687F65AA53D}"/>
              </a:ext>
            </a:extLst>
          </p:cNvPr>
          <p:cNvGrpSpPr/>
          <p:nvPr userDrawn="1"/>
        </p:nvGrpSpPr>
        <p:grpSpPr>
          <a:xfrm>
            <a:off x="6721629" y="5742000"/>
            <a:ext cx="485200" cy="485140"/>
            <a:chOff x="7112849" y="6076950"/>
            <a:chExt cx="513440" cy="513440"/>
          </a:xfrm>
        </p:grpSpPr>
        <p:sp>
          <p:nvSpPr>
            <p:cNvPr id="58" name="Oval 57">
              <a:extLst>
                <a:ext uri="{FF2B5EF4-FFF2-40B4-BE49-F238E27FC236}">
                  <a16:creationId xmlns:a16="http://schemas.microsoft.com/office/drawing/2014/main" id="{1F383737-3D52-4AEA-905C-D36420CBAD10}"/>
                </a:ext>
              </a:extLst>
            </p:cNvPr>
            <p:cNvSpPr/>
            <p:nvPr userDrawn="1"/>
          </p:nvSpPr>
          <p:spPr>
            <a:xfrm>
              <a:off x="7112849" y="6076950"/>
              <a:ext cx="513440" cy="51344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1"/>
            </a:p>
          </p:txBody>
        </p:sp>
        <p:pic>
          <p:nvPicPr>
            <p:cNvPr id="13" name="Graphic 12">
              <a:extLst>
                <a:ext uri="{FF2B5EF4-FFF2-40B4-BE49-F238E27FC236}">
                  <a16:creationId xmlns:a16="http://schemas.microsoft.com/office/drawing/2014/main" id="{D83440E1-56D9-457C-9F65-C5C0EB5247C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218740" y="6227716"/>
              <a:ext cx="301658" cy="211909"/>
            </a:xfrm>
            <a:prstGeom prst="rect">
              <a:avLst/>
            </a:prstGeom>
          </p:spPr>
        </p:pic>
      </p:grpSp>
      <p:pic>
        <p:nvPicPr>
          <p:cNvPr id="64" name="Picture 63">
            <a:extLst>
              <a:ext uri="{FF2B5EF4-FFF2-40B4-BE49-F238E27FC236}">
                <a16:creationId xmlns:a16="http://schemas.microsoft.com/office/drawing/2014/main" id="{51B4CAF2-F9F9-46AC-81E6-282EB353393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79231" y="5207618"/>
            <a:ext cx="1019647" cy="1019522"/>
          </a:xfrm>
          <a:prstGeom prst="rect">
            <a:avLst/>
          </a:prstGeom>
        </p:spPr>
      </p:pic>
      <p:pic>
        <p:nvPicPr>
          <p:cNvPr id="65" name="Picture 64">
            <a:extLst>
              <a:ext uri="{FF2B5EF4-FFF2-40B4-BE49-F238E27FC236}">
                <a16:creationId xmlns:a16="http://schemas.microsoft.com/office/drawing/2014/main" id="{06FA8F89-45CF-42B6-B050-E0EC5DCBBE1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85735" cy="6858000"/>
          </a:xfrm>
          <a:prstGeom prst="rect">
            <a:avLst/>
          </a:prstGeom>
        </p:spPr>
      </p:pic>
    </p:spTree>
    <p:extLst>
      <p:ext uri="{BB962C8B-B14F-4D97-AF65-F5344CB8AC3E}">
        <p14:creationId xmlns:p14="http://schemas.microsoft.com/office/powerpoint/2010/main" val="3473820391"/>
      </p:ext>
    </p:extLst>
  </p:cSld>
  <p:clrMapOvr>
    <a:masterClrMapping/>
  </p:clrMapOvr>
  <p:extLst>
    <p:ext uri="{DCECCB84-F9BA-43D5-87BE-67443E8EF086}">
      <p15:sldGuideLst xmlns:p15="http://schemas.microsoft.com/office/powerpoint/2012/main">
        <p15:guide id="1" orient="horz" pos="1326">
          <p15:clr>
            <a:srgbClr val="A4A3A4"/>
          </p15:clr>
        </p15:guide>
        <p15:guide id="2" pos="662">
          <p15:clr>
            <a:srgbClr val="A4A3A4"/>
          </p15:clr>
        </p15:guide>
        <p15:guide id="3" orient="horz" pos="4146">
          <p15:clr>
            <a:srgbClr val="A4A3A4"/>
          </p15:clr>
        </p15:guide>
        <p15:guide id="4" orient="horz" pos="3828">
          <p15:clr>
            <a:srgbClr val="A4A3A4"/>
          </p15:clr>
        </p15:guide>
        <p15:guide id="5" pos="7465">
          <p15:clr>
            <a:srgbClr val="A4A3A4"/>
          </p15:clr>
        </p15:guide>
        <p15:guide id="6" pos="605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A36FDEB-4CDE-4FD2-B89B-94F54B552B5F}"/>
              </a:ext>
            </a:extLst>
          </p:cNvPr>
          <p:cNvSpPr/>
          <p:nvPr userDrawn="1"/>
        </p:nvSpPr>
        <p:spPr>
          <a:xfrm>
            <a:off x="823023" y="333000"/>
            <a:ext cx="340199" cy="340157"/>
          </a:xfrm>
          <a:prstGeom prst="ellipse">
            <a:avLst/>
          </a:prstGeom>
          <a:solidFill>
            <a:srgbClr val="B8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638204" y="1254679"/>
            <a:ext cx="8915594" cy="494381"/>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1638202" y="2442001"/>
            <a:ext cx="8915594" cy="3640500"/>
          </a:xfrm>
          <a:prstGeom prst="rect">
            <a:avLst/>
          </a:prstGeom>
        </p:spPr>
        <p:txBody>
          <a:bodyPr vert="horz" lIns="0" tIns="0" rIns="0" bIns="0" rtlCol="0">
            <a:noAutofit/>
          </a:bodyPr>
          <a:lstStyle/>
          <a:p>
            <a:pPr lvl="0"/>
            <a:r>
              <a:rPr lang="en-US" dirty="0"/>
              <a:t>Click to add body text</a:t>
            </a:r>
          </a:p>
          <a:p>
            <a:pPr lvl="1"/>
            <a:r>
              <a:rPr lang="en-US" dirty="0"/>
              <a:t>Click to add Heading</a:t>
            </a:r>
          </a:p>
          <a:p>
            <a:pPr lvl="2"/>
            <a:r>
              <a:rPr lang="en-US" dirty="0"/>
              <a:t>Bullet list</a:t>
            </a:r>
          </a:p>
          <a:p>
            <a:pPr lvl="3"/>
            <a:r>
              <a:rPr lang="en-US" dirty="0"/>
              <a:t>Bullet list</a:t>
            </a:r>
          </a:p>
          <a:p>
            <a:pPr lvl="4"/>
            <a:r>
              <a:rPr lang="en-US" dirty="0"/>
              <a:t>Number list</a:t>
            </a:r>
          </a:p>
          <a:p>
            <a:pPr lvl="5"/>
            <a:r>
              <a:rPr lang="en-US" dirty="0"/>
              <a:t>Letter list</a:t>
            </a:r>
          </a:p>
          <a:p>
            <a:pPr lvl="6"/>
            <a:r>
              <a:rPr lang="en-US" dirty="0"/>
              <a:t>Letter list</a:t>
            </a:r>
          </a:p>
        </p:txBody>
      </p:sp>
      <p:sp>
        <p:nvSpPr>
          <p:cNvPr id="6" name="Slide Number Placeholder 5"/>
          <p:cNvSpPr>
            <a:spLocks noGrp="1"/>
          </p:cNvSpPr>
          <p:nvPr>
            <p:ph type="sldNum" sz="quarter" idx="4"/>
          </p:nvPr>
        </p:nvSpPr>
        <p:spPr>
          <a:xfrm>
            <a:off x="908292" y="392294"/>
            <a:ext cx="169661" cy="203569"/>
          </a:xfrm>
          <a:prstGeom prst="rect">
            <a:avLst/>
          </a:prstGeom>
        </p:spPr>
        <p:txBody>
          <a:bodyPr vert="horz" wrap="none" lIns="0" tIns="0" rIns="0" bIns="0" rtlCol="0" anchor="ctr">
            <a:spAutoFit/>
          </a:bodyPr>
          <a:lstStyle>
            <a:lvl1pPr algn="ctr">
              <a:defRPr sz="1323" b="1">
                <a:solidFill>
                  <a:schemeClr val="tx2"/>
                </a:solidFill>
                <a:latin typeface="+mj-lt"/>
              </a:defRPr>
            </a:lvl1pPr>
          </a:lstStyle>
          <a:p>
            <a:r>
              <a:rPr lang="en-GB" dirty="0"/>
              <a:t>##</a:t>
            </a:r>
          </a:p>
        </p:txBody>
      </p:sp>
      <p:sp>
        <p:nvSpPr>
          <p:cNvPr id="21" name="Footer Placeholder 20">
            <a:extLst>
              <a:ext uri="{FF2B5EF4-FFF2-40B4-BE49-F238E27FC236}">
                <a16:creationId xmlns:a16="http://schemas.microsoft.com/office/drawing/2014/main" id="{7532C05F-7573-4DDE-90C2-419A4FB48889}"/>
              </a:ext>
            </a:extLst>
          </p:cNvPr>
          <p:cNvSpPr>
            <a:spLocks noGrp="1"/>
          </p:cNvSpPr>
          <p:nvPr>
            <p:ph type="ftr" sz="quarter" idx="3"/>
          </p:nvPr>
        </p:nvSpPr>
        <p:spPr>
          <a:xfrm>
            <a:off x="1638205" y="437647"/>
            <a:ext cx="3948480" cy="130865"/>
          </a:xfrm>
          <a:prstGeom prst="rect">
            <a:avLst/>
          </a:prstGeom>
        </p:spPr>
        <p:txBody>
          <a:bodyPr vert="horz" wrap="square" lIns="0" tIns="0" rIns="0" bIns="0" rtlCol="0" anchor="ctr">
            <a:spAutoFit/>
          </a:bodyPr>
          <a:lstStyle>
            <a:lvl1pPr algn="l">
              <a:defRPr sz="850" b="1" cap="all" spc="57" baseline="0">
                <a:solidFill>
                  <a:schemeClr val="tx2"/>
                </a:solidFill>
                <a:latin typeface="Calibri" panose="020F0502020204030204" pitchFamily="34" charset="0"/>
                <a:cs typeface="Calibri" panose="020F0502020204030204" pitchFamily="34" charset="0"/>
              </a:defRPr>
            </a:lvl1pPr>
          </a:lstStyle>
          <a:p>
            <a:r>
              <a:rPr lang="en-GB"/>
              <a:t>UUKi EUA Funding Forum</a:t>
            </a:r>
            <a:endParaRPr lang="en-GB" dirty="0"/>
          </a:p>
        </p:txBody>
      </p:sp>
      <p:sp>
        <p:nvSpPr>
          <p:cNvPr id="23" name="Date Placeholder 22">
            <a:extLst>
              <a:ext uri="{FF2B5EF4-FFF2-40B4-BE49-F238E27FC236}">
                <a16:creationId xmlns:a16="http://schemas.microsoft.com/office/drawing/2014/main" id="{242B66C0-C58C-4720-A5D9-786C721B3BA5}"/>
              </a:ext>
            </a:extLst>
          </p:cNvPr>
          <p:cNvSpPr>
            <a:spLocks noGrp="1"/>
          </p:cNvSpPr>
          <p:nvPr>
            <p:ph type="dt" sz="half" idx="2"/>
          </p:nvPr>
        </p:nvSpPr>
        <p:spPr>
          <a:xfrm>
            <a:off x="7811461" y="437647"/>
            <a:ext cx="2742337" cy="130865"/>
          </a:xfrm>
          <a:prstGeom prst="rect">
            <a:avLst/>
          </a:prstGeom>
        </p:spPr>
        <p:txBody>
          <a:bodyPr vert="horz" lIns="0" tIns="0" rIns="0" bIns="0" rtlCol="0" anchor="ctr">
            <a:spAutoFit/>
          </a:bodyPr>
          <a:lstStyle>
            <a:lvl1pPr algn="r">
              <a:defRPr sz="850" b="1" i="0" cap="all" spc="57" normalizeH="0" baseline="0">
                <a:solidFill>
                  <a:schemeClr val="tx1"/>
                </a:solidFill>
                <a:latin typeface="Calibri" panose="020F0502020204030204" pitchFamily="34" charset="0"/>
                <a:cs typeface="Calibri" panose="020F0502020204030204" pitchFamily="34" charset="0"/>
              </a:defRPr>
            </a:lvl1pPr>
          </a:lstStyle>
          <a:p>
            <a:endParaRPr lang="en-GB" dirty="0"/>
          </a:p>
        </p:txBody>
      </p:sp>
      <p:pic>
        <p:nvPicPr>
          <p:cNvPr id="9" name="Picture 8">
            <a:extLst>
              <a:ext uri="{FF2B5EF4-FFF2-40B4-BE49-F238E27FC236}">
                <a16:creationId xmlns:a16="http://schemas.microsoft.com/office/drawing/2014/main" id="{28097CE3-5101-421B-92CB-325450589FA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85735" cy="6858000"/>
          </a:xfrm>
          <a:prstGeom prst="rect">
            <a:avLst/>
          </a:prstGeom>
        </p:spPr>
      </p:pic>
    </p:spTree>
    <p:extLst>
      <p:ext uri="{BB962C8B-B14F-4D97-AF65-F5344CB8AC3E}">
        <p14:creationId xmlns:p14="http://schemas.microsoft.com/office/powerpoint/2010/main" val="137198344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9" r:id="rId7"/>
    <p:sldLayoutId id="2147483677" r:id="rId8"/>
    <p:sldLayoutId id="2147483678" r:id="rId9"/>
  </p:sldLayoutIdLst>
  <p:hf hdr="0" dt="0"/>
  <p:txStyles>
    <p:titleStyle>
      <a:lvl1pPr algn="l" defTabSz="914302" rtl="0" eaLnBrk="1" latinLnBrk="0" hangingPunct="1">
        <a:lnSpc>
          <a:spcPct val="85000"/>
        </a:lnSpc>
        <a:spcBef>
          <a:spcPct val="0"/>
        </a:spcBef>
        <a:buNone/>
        <a:defRPr sz="3780" b="1" kern="1200">
          <a:solidFill>
            <a:schemeClr val="tx2"/>
          </a:solidFill>
          <a:latin typeface="+mj-lt"/>
          <a:ea typeface="+mj-ea"/>
          <a:cs typeface="+mj-cs"/>
        </a:defRPr>
      </a:lvl1pPr>
    </p:titleStyle>
    <p:bodyStyle>
      <a:lvl1pPr marL="0" indent="0" algn="l" defTabSz="914302" rtl="0" eaLnBrk="1" latinLnBrk="0" hangingPunct="1">
        <a:lnSpc>
          <a:spcPct val="100000"/>
        </a:lnSpc>
        <a:spcBef>
          <a:spcPts val="0"/>
        </a:spcBef>
        <a:spcAft>
          <a:spcPts val="2268"/>
        </a:spcAft>
        <a:buFont typeface="Arial" panose="020B0604020202020204" pitchFamily="34" charset="0"/>
        <a:buNone/>
        <a:defRPr sz="1890"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6" algn="l" defTabSz="914302" rtl="0" eaLnBrk="1" latinLnBrk="0" hangingPunct="1">
        <a:defRPr sz="1800" kern="1200">
          <a:solidFill>
            <a:schemeClr val="tx1"/>
          </a:solidFill>
          <a:latin typeface="+mn-lt"/>
          <a:ea typeface="+mn-ea"/>
          <a:cs typeface="+mn-cs"/>
        </a:defRPr>
      </a:lvl6pPr>
      <a:lvl7pPr marL="2742907" algn="l" defTabSz="914302" rtl="0" eaLnBrk="1" latinLnBrk="0" hangingPunct="1">
        <a:defRPr sz="1800" kern="1200">
          <a:solidFill>
            <a:schemeClr val="tx1"/>
          </a:solidFill>
          <a:latin typeface="+mn-lt"/>
          <a:ea typeface="+mn-ea"/>
          <a:cs typeface="+mn-cs"/>
        </a:defRPr>
      </a:lvl7pPr>
      <a:lvl8pPr marL="3200058" algn="l" defTabSz="914302" rtl="0" eaLnBrk="1" latinLnBrk="0" hangingPunct="1">
        <a:defRPr sz="1800" kern="1200">
          <a:solidFill>
            <a:schemeClr val="tx1"/>
          </a:solidFill>
          <a:latin typeface="+mn-lt"/>
          <a:ea typeface="+mn-ea"/>
          <a:cs typeface="+mn-cs"/>
        </a:defRPr>
      </a:lvl8pPr>
      <a:lvl9pPr marL="3657209" algn="l" defTabSz="91430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7">
          <p15:clr>
            <a:srgbClr val="F26B43"/>
          </p15:clr>
        </p15:guide>
        <p15:guide id="2" pos="1092">
          <p15:clr>
            <a:srgbClr val="F26B43"/>
          </p15:clr>
        </p15:guide>
        <p15:guide id="4" pos="7035">
          <p15:clr>
            <a:srgbClr val="F26B43"/>
          </p15:clr>
        </p15:guide>
        <p15:guide id="8" orient="horz" pos="405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universitiesuk.ac.uk/universities-uk-international" TargetMode="External"/><Relationship Id="rId2" Type="http://schemas.openxmlformats.org/officeDocument/2006/relationships/hyperlink" Target="mailto:abby.whitewell@international.ac.uk" TargetMode="External"/><Relationship Id="rId1" Type="http://schemas.openxmlformats.org/officeDocument/2006/relationships/slideLayout" Target="../slideLayouts/slideLayout9.xml"/><Relationship Id="rId4" Type="http://schemas.openxmlformats.org/officeDocument/2006/relationships/hyperlink" Target="https://www.linkedin.com/company/universities-uk-international/posts/?feedView=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Microscope slide">
            <a:extLst>
              <a:ext uri="{FF2B5EF4-FFF2-40B4-BE49-F238E27FC236}">
                <a16:creationId xmlns:a16="http://schemas.microsoft.com/office/drawing/2014/main" id="{1FA8B8B3-932E-CD69-8597-6253D754F177}"/>
              </a:ext>
            </a:extLst>
          </p:cNvPr>
          <p:cNvPicPr>
            <a:picLocks noGrp="1" noChangeAspect="1"/>
          </p:cNvPicPr>
          <p:nvPr>
            <p:ph type="pic" sz="quarter" idx="13"/>
          </p:nvPr>
        </p:nvPicPr>
        <p:blipFill>
          <a:blip r:embed="rId3"/>
          <a:srcRect l="31818" r="31818"/>
          <a:stretch/>
        </p:blipFill>
        <p:spPr/>
      </p:pic>
      <p:sp>
        <p:nvSpPr>
          <p:cNvPr id="6" name="Text Placeholder 5">
            <a:extLst>
              <a:ext uri="{FF2B5EF4-FFF2-40B4-BE49-F238E27FC236}">
                <a16:creationId xmlns:a16="http://schemas.microsoft.com/office/drawing/2014/main" id="{24284BD3-1AF6-6BDB-D29E-8A8998DB4072}"/>
              </a:ext>
            </a:extLst>
          </p:cNvPr>
          <p:cNvSpPr>
            <a:spLocks noGrp="1"/>
          </p:cNvSpPr>
          <p:nvPr>
            <p:ph type="body" sz="quarter" idx="12"/>
          </p:nvPr>
        </p:nvSpPr>
        <p:spPr>
          <a:xfrm>
            <a:off x="806487" y="4283984"/>
            <a:ext cx="7438506" cy="1338828"/>
          </a:xfrm>
        </p:spPr>
        <p:txBody>
          <a:bodyPr vert="horz" wrap="square" lIns="0" tIns="0" rIns="0" bIns="0" rtlCol="0" anchor="t">
            <a:spAutoFit/>
          </a:bodyPr>
          <a:lstStyle/>
          <a:p>
            <a:pPr>
              <a:spcAft>
                <a:spcPts val="600"/>
              </a:spcAft>
            </a:pPr>
            <a:r>
              <a:rPr lang="en-US" sz="2400" dirty="0">
                <a:ea typeface="Calibri Light"/>
                <a:cs typeface="Calibri Light"/>
              </a:rPr>
              <a:t>Franziska Enichlmayr</a:t>
            </a:r>
            <a:endParaRPr lang="en-US" dirty="0">
              <a:ea typeface="Calibri Light"/>
              <a:cs typeface="Calibri Light"/>
            </a:endParaRPr>
          </a:p>
          <a:p>
            <a:pPr>
              <a:spcAft>
                <a:spcPts val="600"/>
              </a:spcAft>
            </a:pPr>
            <a:r>
              <a:rPr lang="en-US" sz="2400" dirty="0">
                <a:ea typeface="Calibri Light"/>
                <a:cs typeface="Calibri Light"/>
              </a:rPr>
              <a:t>Policy Officer (Europe)</a:t>
            </a:r>
          </a:p>
          <a:p>
            <a:pPr>
              <a:spcAft>
                <a:spcPts val="600"/>
              </a:spcAft>
            </a:pPr>
            <a:endParaRPr lang="en-US" sz="800" dirty="0">
              <a:ea typeface="Calibri Light"/>
              <a:cs typeface="Calibri Light"/>
            </a:endParaRPr>
          </a:p>
          <a:p>
            <a:pPr>
              <a:spcAft>
                <a:spcPts val="600"/>
              </a:spcAft>
            </a:pPr>
            <a:r>
              <a:rPr lang="en-US" sz="2400" i="1" dirty="0">
                <a:ea typeface="Calibri Light"/>
                <a:cs typeface="Calibri Light"/>
              </a:rPr>
              <a:t>12 February 2026</a:t>
            </a:r>
          </a:p>
        </p:txBody>
      </p:sp>
      <p:sp>
        <p:nvSpPr>
          <p:cNvPr id="7" name="Title 6">
            <a:extLst>
              <a:ext uri="{FF2B5EF4-FFF2-40B4-BE49-F238E27FC236}">
                <a16:creationId xmlns:a16="http://schemas.microsoft.com/office/drawing/2014/main" id="{CC6B3E84-BA2B-B580-8D5D-78C53292B888}"/>
              </a:ext>
            </a:extLst>
          </p:cNvPr>
          <p:cNvSpPr>
            <a:spLocks noGrp="1"/>
          </p:cNvSpPr>
          <p:nvPr>
            <p:ph type="title"/>
          </p:nvPr>
        </p:nvSpPr>
        <p:spPr>
          <a:xfrm>
            <a:off x="806487" y="1938365"/>
            <a:ext cx="7432574" cy="2917047"/>
          </a:xfrm>
        </p:spPr>
        <p:txBody>
          <a:bodyPr/>
          <a:lstStyle/>
          <a:p>
            <a:r>
              <a:rPr lang="en-GB" sz="3600" dirty="0">
                <a:latin typeface="+mn-lt"/>
              </a:rPr>
              <a:t>Horizon Europe </a:t>
            </a:r>
            <a:br>
              <a:rPr lang="en-GB" sz="3600" dirty="0">
                <a:latin typeface="+mn-lt"/>
              </a:rPr>
            </a:br>
            <a:r>
              <a:rPr lang="en-GB" sz="3600" dirty="0">
                <a:latin typeface="+mn-lt"/>
              </a:rPr>
              <a:t>Research Manager Event, Leeds</a:t>
            </a:r>
            <a:br>
              <a:rPr lang="en-GB" sz="3600" dirty="0">
                <a:latin typeface="+mn-lt"/>
              </a:rPr>
            </a:br>
            <a:br>
              <a:rPr lang="en-GB" sz="3600" dirty="0">
                <a:latin typeface="+mn-lt"/>
              </a:rPr>
            </a:br>
            <a:r>
              <a:rPr lang="en-US" sz="3600" dirty="0">
                <a:latin typeface="+mn-lt"/>
              </a:rPr>
              <a:t>Two years to go  - what do we do next? </a:t>
            </a:r>
            <a:endParaRPr lang="en-US" sz="3600" dirty="0">
              <a:latin typeface="+mn-lt"/>
              <a:ea typeface="Calibri Light"/>
              <a:cs typeface="Times New Roman"/>
            </a:endParaRPr>
          </a:p>
        </p:txBody>
      </p:sp>
      <p:sp>
        <p:nvSpPr>
          <p:cNvPr id="3" name="Slide Number Placeholder 2">
            <a:extLst>
              <a:ext uri="{FF2B5EF4-FFF2-40B4-BE49-F238E27FC236}">
                <a16:creationId xmlns:a16="http://schemas.microsoft.com/office/drawing/2014/main" id="{D618235A-6D12-1A33-E3D1-BC8F680EA88B}"/>
              </a:ext>
            </a:extLst>
          </p:cNvPr>
          <p:cNvSpPr>
            <a:spLocks noGrp="1"/>
          </p:cNvSpPr>
          <p:nvPr>
            <p:ph type="sldNum" sz="quarter" idx="4294967295"/>
          </p:nvPr>
        </p:nvSpPr>
        <p:spPr>
          <a:xfrm>
            <a:off x="0" y="392113"/>
            <a:ext cx="198438" cy="203200"/>
          </a:xfrm>
        </p:spPr>
        <p:txBody>
          <a:bodyPr/>
          <a:lstStyle/>
          <a:p>
            <a:fld id="{6592F58D-D222-4B0B-9000-A2EA61AE4409}" type="slidenum">
              <a:rPr lang="en-GB" smtClean="0"/>
              <a:pPr/>
              <a:t>1</a:t>
            </a:fld>
            <a:endParaRPr lang="en-GB" dirty="0"/>
          </a:p>
        </p:txBody>
      </p:sp>
    </p:spTree>
    <p:extLst>
      <p:ext uri="{BB962C8B-B14F-4D97-AF65-F5344CB8AC3E}">
        <p14:creationId xmlns:p14="http://schemas.microsoft.com/office/powerpoint/2010/main" val="402271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D8ACE1-1A46-4B28-AE41-4799DEF03634}"/>
              </a:ext>
            </a:extLst>
          </p:cNvPr>
          <p:cNvSpPr>
            <a:spLocks noGrp="1"/>
          </p:cNvSpPr>
          <p:nvPr>
            <p:ph type="title"/>
          </p:nvPr>
        </p:nvSpPr>
        <p:spPr>
          <a:xfrm>
            <a:off x="911546" y="1024095"/>
            <a:ext cx="8913402" cy="494321"/>
          </a:xfrm>
        </p:spPr>
        <p:txBody>
          <a:bodyPr/>
          <a:lstStyle/>
          <a:p>
            <a:r>
              <a:rPr lang="en-GB" sz="4000">
                <a:latin typeface="Times New Roman"/>
                <a:cs typeface="Times New Roman"/>
              </a:rPr>
              <a:t>About UUK: our strategy &amp; priorities</a:t>
            </a:r>
          </a:p>
        </p:txBody>
      </p:sp>
      <p:sp>
        <p:nvSpPr>
          <p:cNvPr id="28" name="Text Placeholder 5">
            <a:extLst>
              <a:ext uri="{FF2B5EF4-FFF2-40B4-BE49-F238E27FC236}">
                <a16:creationId xmlns:a16="http://schemas.microsoft.com/office/drawing/2014/main" id="{80AC94EA-B1C7-40E0-B638-4F09E6625F80}"/>
              </a:ext>
            </a:extLst>
          </p:cNvPr>
          <p:cNvSpPr txBox="1">
            <a:spLocks/>
          </p:cNvSpPr>
          <p:nvPr/>
        </p:nvSpPr>
        <p:spPr>
          <a:xfrm>
            <a:off x="912077" y="1960960"/>
            <a:ext cx="10050442" cy="922945"/>
          </a:xfrm>
          <a:prstGeom prst="rect">
            <a:avLst/>
          </a:prstGeom>
        </p:spPr>
        <p:txBody>
          <a:bodyPr vert="horz" wrap="square" lIns="0" tIns="0" rIns="0" bIns="0" rtlCol="0" anchor="t">
            <a:spAutoFit/>
          </a:bodyPr>
          <a:lstStyle>
            <a:lvl1pPr marL="0" indent="0" algn="l" defTabSz="967618" rtl="0" eaLnBrk="1" latinLnBrk="0" hangingPunct="1">
              <a:lnSpc>
                <a:spcPct val="100000"/>
              </a:lnSpc>
              <a:spcBef>
                <a:spcPts val="0"/>
              </a:spcBef>
              <a:spcAft>
                <a:spcPts val="2400"/>
              </a:spcAft>
              <a:buFont typeface="Arial" panose="020B0604020202020204" pitchFamily="34" charset="0"/>
              <a:buNone/>
              <a:defRPr sz="2000" b="1" kern="1200">
                <a:solidFill>
                  <a:schemeClr val="tx1"/>
                </a:solidFill>
                <a:latin typeface="+mj-lt"/>
                <a:ea typeface="+mn-ea"/>
                <a:cs typeface="+mn-cs"/>
              </a:defRPr>
            </a:lvl1pPr>
            <a:lvl2pPr marL="0" indent="0" algn="l" defTabSz="967618" rtl="0" eaLnBrk="1" latinLnBrk="0" hangingPunct="1">
              <a:lnSpc>
                <a:spcPct val="100000"/>
              </a:lnSpc>
              <a:spcBef>
                <a:spcPts val="0"/>
              </a:spcBef>
              <a:spcAft>
                <a:spcPts val="600"/>
              </a:spcAft>
              <a:buClr>
                <a:schemeClr val="tx2"/>
              </a:buClr>
              <a:buFont typeface="Arial" panose="020B0604020202020204" pitchFamily="34" charset="0"/>
              <a:buNone/>
              <a:defRPr sz="2000" b="1" kern="1200">
                <a:solidFill>
                  <a:schemeClr val="tx1"/>
                </a:solidFill>
                <a:latin typeface="+mj-lt"/>
                <a:ea typeface="+mn-ea"/>
                <a:cs typeface="+mn-cs"/>
              </a:defRPr>
            </a:lvl2pPr>
            <a:lvl3pPr marL="0" indent="-270000" algn="l" defTabSz="967618" rtl="0" eaLnBrk="1" latinLnBrk="0" hangingPunct="1">
              <a:lnSpc>
                <a:spcPct val="100000"/>
              </a:lnSpc>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540000" indent="-270000" algn="l" defTabSz="967618" rtl="0" eaLnBrk="1" latinLnBrk="0" hangingPunct="1">
              <a:lnSpc>
                <a:spcPct val="100000"/>
              </a:lnSpc>
              <a:spcBef>
                <a:spcPts val="0"/>
              </a:spcBef>
              <a:spcAft>
                <a:spcPts val="600"/>
              </a:spcAft>
              <a:buClr>
                <a:schemeClr val="tx2"/>
              </a:buClr>
              <a:buSzPct val="100000"/>
              <a:buFont typeface="Calibri Light" panose="020F0302020204030204" pitchFamily="34" charset="0"/>
              <a:buChar char="−"/>
              <a:defRPr sz="2000" kern="1200">
                <a:solidFill>
                  <a:schemeClr val="tx1"/>
                </a:solidFill>
                <a:latin typeface="+mn-lt"/>
                <a:ea typeface="+mn-ea"/>
                <a:cs typeface="+mn-cs"/>
              </a:defRPr>
            </a:lvl4pPr>
            <a:lvl5pPr marL="270000" indent="-270000" algn="l" defTabSz="967618" rtl="0" eaLnBrk="1" latinLnBrk="0" hangingPunct="1">
              <a:lnSpc>
                <a:spcPct val="100000"/>
              </a:lnSpc>
              <a:spcBef>
                <a:spcPts val="0"/>
              </a:spcBef>
              <a:spcAft>
                <a:spcPts val="600"/>
              </a:spcAft>
              <a:buClr>
                <a:schemeClr val="tx2"/>
              </a:buClr>
              <a:buSzPct val="85000"/>
              <a:buFont typeface="+mj-lt"/>
              <a:buAutoNum type="arabicPeriod"/>
              <a:defRPr sz="2000" kern="1200">
                <a:solidFill>
                  <a:schemeClr val="tx1"/>
                </a:solidFill>
                <a:latin typeface="+mn-lt"/>
                <a:ea typeface="+mn-ea"/>
                <a:cs typeface="+mn-cs"/>
              </a:defRPr>
            </a:lvl5pPr>
            <a:lvl6pPr marL="540000" indent="-270000" algn="l" defTabSz="967618" rtl="0" eaLnBrk="1" latinLnBrk="0" hangingPunct="1">
              <a:lnSpc>
                <a:spcPct val="100000"/>
              </a:lnSpc>
              <a:spcBef>
                <a:spcPts val="0"/>
              </a:spcBef>
              <a:spcAft>
                <a:spcPts val="600"/>
              </a:spcAft>
              <a:buClr>
                <a:schemeClr val="tx2"/>
              </a:buClr>
              <a:buSzPct val="85000"/>
              <a:buFont typeface="+mj-lt"/>
              <a:buAutoNum type="alphaLcPeriod"/>
              <a:defRPr sz="2000" kern="1200">
                <a:solidFill>
                  <a:schemeClr val="tx1"/>
                </a:solidFill>
                <a:latin typeface="+mn-lt"/>
                <a:ea typeface="+mn-ea"/>
                <a:cs typeface="+mn-cs"/>
              </a:defRPr>
            </a:lvl6pPr>
            <a:lvl7pPr marL="810000" indent="-270000" algn="l" defTabSz="967618" rtl="0" eaLnBrk="1" latinLnBrk="0" hangingPunct="1">
              <a:lnSpc>
                <a:spcPct val="100000"/>
              </a:lnSpc>
              <a:spcBef>
                <a:spcPts val="0"/>
              </a:spcBef>
              <a:spcAft>
                <a:spcPts val="600"/>
              </a:spcAft>
              <a:buClr>
                <a:schemeClr val="tx2"/>
              </a:buClr>
              <a:buSzPct val="85000"/>
              <a:buFont typeface="+mj-lt"/>
              <a:buAutoNum type="alphaLcPeriod"/>
              <a:defRPr sz="2000" kern="1200">
                <a:solidFill>
                  <a:schemeClr val="tx1"/>
                </a:solidFill>
                <a:latin typeface="+mn-lt"/>
                <a:ea typeface="+mn-ea"/>
                <a:cs typeface="+mn-cs"/>
              </a:defRPr>
            </a:lvl7pPr>
            <a:lvl8pPr marL="3628568"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377"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en-GB" sz="1950" dirty="0">
                <a:solidFill>
                  <a:srgbClr val="000000"/>
                </a:solidFill>
                <a:latin typeface="+mn-lt"/>
                <a:cs typeface="Calibri"/>
              </a:rPr>
              <a:t>Universities UK is the collective voice of 142 universities across the UK. Our mission is to help UK universities be the best in the world, through their research and teaching, and the positive impact they have locally, nationally and globally.</a:t>
            </a:r>
          </a:p>
        </p:txBody>
      </p:sp>
      <p:pic>
        <p:nvPicPr>
          <p:cNvPr id="11" name="Picture 10" descr="A purple rectangular sign with white text&#10;&#10;Description automatically generated">
            <a:extLst>
              <a:ext uri="{FF2B5EF4-FFF2-40B4-BE49-F238E27FC236}">
                <a16:creationId xmlns:a16="http://schemas.microsoft.com/office/drawing/2014/main" id="{9F4B1939-2542-5397-B1D0-C2E13A8316D9}"/>
              </a:ext>
            </a:extLst>
          </p:cNvPr>
          <p:cNvPicPr>
            <a:picLocks noChangeAspect="1"/>
          </p:cNvPicPr>
          <p:nvPr/>
        </p:nvPicPr>
        <p:blipFill>
          <a:blip r:embed="rId3"/>
          <a:stretch>
            <a:fillRect/>
          </a:stretch>
        </p:blipFill>
        <p:spPr>
          <a:xfrm>
            <a:off x="8469090" y="2950705"/>
            <a:ext cx="3212476" cy="3023415"/>
          </a:xfrm>
          <a:prstGeom prst="rect">
            <a:avLst/>
          </a:prstGeom>
        </p:spPr>
      </p:pic>
      <p:sp>
        <p:nvSpPr>
          <p:cNvPr id="2" name="Text Placeholder 9">
            <a:extLst>
              <a:ext uri="{FF2B5EF4-FFF2-40B4-BE49-F238E27FC236}">
                <a16:creationId xmlns:a16="http://schemas.microsoft.com/office/drawing/2014/main" id="{B5BD9E4C-B002-9440-7544-5CE8C71293BE}"/>
              </a:ext>
            </a:extLst>
          </p:cNvPr>
          <p:cNvSpPr txBox="1">
            <a:spLocks/>
          </p:cNvSpPr>
          <p:nvPr/>
        </p:nvSpPr>
        <p:spPr>
          <a:xfrm>
            <a:off x="912077" y="3112405"/>
            <a:ext cx="6889486" cy="3153556"/>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50">
                <a:cs typeface="Calibri Light"/>
              </a:rPr>
              <a:t>Policy priorities: </a:t>
            </a:r>
            <a:endParaRPr lang="en-GB" sz="1950">
              <a:cs typeface="Arial"/>
            </a:endParaRPr>
          </a:p>
          <a:p>
            <a:pPr marL="342265" indent="-342265">
              <a:buFont typeface="Wingdings" panose="020B0604020202020204" pitchFamily="34" charset="0"/>
              <a:buChar char="§"/>
            </a:pPr>
            <a:r>
              <a:rPr lang="en-GB" sz="1950">
                <a:cs typeface="Arial"/>
              </a:rPr>
              <a:t>Securing a sustainable, competitive environment for international staff and student recruitment;</a:t>
            </a:r>
            <a:endParaRPr lang="en-US" sz="1950">
              <a:ea typeface="Calibri Light"/>
              <a:cs typeface="Arial"/>
            </a:endParaRPr>
          </a:p>
          <a:p>
            <a:pPr marL="342265" indent="-342265">
              <a:buFont typeface="Wingdings" panose="020B0604020202020204" pitchFamily="34" charset="0"/>
              <a:buChar char="§"/>
            </a:pPr>
            <a:r>
              <a:rPr lang="en-GB" sz="1950" b="1">
                <a:cs typeface="Arial"/>
              </a:rPr>
              <a:t>Enhancing the scale, scope and impact of the UK’s global R&amp;I activities;</a:t>
            </a:r>
            <a:endParaRPr lang="en-GB" sz="1999" b="1">
              <a:ea typeface="Calibri Light"/>
              <a:cs typeface="Arial"/>
            </a:endParaRPr>
          </a:p>
          <a:p>
            <a:pPr marL="342265" indent="-342265">
              <a:buFont typeface="Wingdings" panose="020B0604020202020204" pitchFamily="34" charset="0"/>
              <a:buChar char="§"/>
            </a:pPr>
            <a:r>
              <a:rPr lang="en-GB" sz="1950">
                <a:cs typeface="Arial"/>
              </a:rPr>
              <a:t>Delivering growth in and effective regulation of Transnational Education;</a:t>
            </a:r>
            <a:endParaRPr lang="en-GB" sz="1999">
              <a:ea typeface="Calibri Light"/>
              <a:cs typeface="Arial"/>
            </a:endParaRPr>
          </a:p>
          <a:p>
            <a:pPr marL="342265" indent="-342265">
              <a:buFont typeface="Wingdings" panose="020B0604020202020204" pitchFamily="34" charset="0"/>
              <a:buChar char="§"/>
            </a:pPr>
            <a:r>
              <a:rPr lang="en-GB" sz="1950">
                <a:cs typeface="Arial"/>
              </a:rPr>
              <a:t>Maximising international experiences for UK-based students;</a:t>
            </a:r>
            <a:endParaRPr lang="en-GB" sz="1999">
              <a:ea typeface="Calibri Light"/>
              <a:cs typeface="Arial"/>
            </a:endParaRPr>
          </a:p>
          <a:p>
            <a:pPr marL="342265" indent="-342265">
              <a:buFont typeface="Wingdings" panose="020B0604020202020204" pitchFamily="34" charset="0"/>
              <a:buChar char="§"/>
            </a:pPr>
            <a:r>
              <a:rPr lang="en-GB" sz="1950">
                <a:cs typeface="Arial"/>
              </a:rPr>
              <a:t>Managing and mitigating the risks of international engagement.</a:t>
            </a:r>
            <a:endParaRPr lang="en-GB" sz="1999">
              <a:ea typeface="Calibri Light"/>
              <a:cs typeface="Arial"/>
            </a:endParaRPr>
          </a:p>
        </p:txBody>
      </p:sp>
    </p:spTree>
    <p:extLst>
      <p:ext uri="{BB962C8B-B14F-4D97-AF65-F5344CB8AC3E}">
        <p14:creationId xmlns:p14="http://schemas.microsoft.com/office/powerpoint/2010/main" val="277500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184B2-F673-8F8E-CF9A-84C8FD896A4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9D14D70-96DE-B4F0-126B-E2553EAFEF64}"/>
              </a:ext>
            </a:extLst>
          </p:cNvPr>
          <p:cNvSpPr>
            <a:spLocks noGrp="1"/>
          </p:cNvSpPr>
          <p:nvPr>
            <p:ph type="title"/>
          </p:nvPr>
        </p:nvSpPr>
        <p:spPr>
          <a:xfrm>
            <a:off x="911546" y="1024095"/>
            <a:ext cx="8913402" cy="494321"/>
          </a:xfrm>
        </p:spPr>
        <p:txBody>
          <a:bodyPr/>
          <a:lstStyle/>
          <a:p>
            <a:r>
              <a:rPr lang="en-GB" sz="4000" dirty="0">
                <a:latin typeface="Times New Roman"/>
                <a:cs typeface="Times New Roman"/>
              </a:rPr>
              <a:t>Successes in 2024 and 2025</a:t>
            </a:r>
            <a:endParaRPr lang="en-US" dirty="0"/>
          </a:p>
        </p:txBody>
      </p:sp>
      <p:sp>
        <p:nvSpPr>
          <p:cNvPr id="2" name="Text Placeholder 9">
            <a:extLst>
              <a:ext uri="{FF2B5EF4-FFF2-40B4-BE49-F238E27FC236}">
                <a16:creationId xmlns:a16="http://schemas.microsoft.com/office/drawing/2014/main" id="{58F7D0DA-5EDF-9659-053E-33D3A5C3EB74}"/>
              </a:ext>
            </a:extLst>
          </p:cNvPr>
          <p:cNvSpPr txBox="1">
            <a:spLocks/>
          </p:cNvSpPr>
          <p:nvPr/>
        </p:nvSpPr>
        <p:spPr>
          <a:xfrm>
            <a:off x="912076" y="2091613"/>
            <a:ext cx="6013509" cy="2154436"/>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cs typeface="Calibri Light"/>
              </a:rPr>
              <a:t>Participation/successes 2024 and 2025:</a:t>
            </a:r>
            <a:endParaRPr lang="en-US" sz="2000" dirty="0">
              <a:ea typeface="Calibri Light"/>
              <a:cs typeface="Calibri Light"/>
            </a:endParaRPr>
          </a:p>
          <a:p>
            <a:pPr marL="967105" lvl="3" indent="-457200">
              <a:buClr>
                <a:srgbClr val="00529B"/>
              </a:buClr>
              <a:buFont typeface="Arial,Sans-Serif"/>
              <a:buChar char="•"/>
            </a:pPr>
            <a:r>
              <a:rPr lang="en-GB" sz="2000" b="1" dirty="0">
                <a:cs typeface="Calibri Light"/>
              </a:rPr>
              <a:t>Pillar I</a:t>
            </a:r>
            <a:r>
              <a:rPr lang="en-GB" sz="2000" dirty="0">
                <a:cs typeface="Calibri Light"/>
              </a:rPr>
              <a:t>: Bounced back strongly (ERC and MSCA)</a:t>
            </a:r>
            <a:endParaRPr lang="en-US" sz="2000" dirty="0">
              <a:ea typeface="Calibri Light"/>
              <a:cs typeface="Calibri Light"/>
            </a:endParaRPr>
          </a:p>
          <a:p>
            <a:pPr marL="967105" lvl="3" indent="-457200">
              <a:buClr>
                <a:srgbClr val="00529B"/>
              </a:buClr>
              <a:buFont typeface="Arial,Sans-Serif"/>
              <a:buChar char="•"/>
            </a:pPr>
            <a:r>
              <a:rPr lang="en-GB" sz="2000" b="1" dirty="0">
                <a:cs typeface="Calibri Light"/>
              </a:rPr>
              <a:t>Pillar II</a:t>
            </a:r>
            <a:r>
              <a:rPr lang="en-GB" sz="2000" dirty="0">
                <a:cs typeface="Calibri Light"/>
              </a:rPr>
              <a:t>: Bounced back less strongly</a:t>
            </a:r>
            <a:endParaRPr lang="en-US" sz="2000" dirty="0">
              <a:ea typeface="Calibri Light"/>
              <a:cs typeface="Calibri Light"/>
            </a:endParaRPr>
          </a:p>
          <a:p>
            <a:pPr marL="967105" lvl="3" indent="-457200">
              <a:buClr>
                <a:srgbClr val="00529B"/>
              </a:buClr>
              <a:buFont typeface="Arial,Sans-Serif"/>
              <a:buChar char="•"/>
            </a:pPr>
            <a:r>
              <a:rPr lang="en-GB" sz="2000" b="1" dirty="0">
                <a:cs typeface="Calibri Light"/>
              </a:rPr>
              <a:t>Pillar III</a:t>
            </a:r>
            <a:r>
              <a:rPr lang="en-GB" sz="2000" dirty="0">
                <a:cs typeface="Calibri Light"/>
              </a:rPr>
              <a:t>: Notable UK engagement in the EIC, not as much in other schemes</a:t>
            </a:r>
            <a:endParaRPr lang="en-GB" sz="2000" dirty="0">
              <a:ea typeface="Calibri Light"/>
              <a:cs typeface="Calibri Light"/>
            </a:endParaRPr>
          </a:p>
          <a:p>
            <a:pPr marL="967105" lvl="3" indent="-457200">
              <a:buClr>
                <a:srgbClr val="00529B"/>
              </a:buClr>
              <a:buFont typeface="Arial,Sans-Serif"/>
              <a:buChar char="•"/>
            </a:pPr>
            <a:r>
              <a:rPr lang="en-GB" sz="2000" dirty="0">
                <a:cs typeface="Calibri Light"/>
              </a:rPr>
              <a:t>Indication that 80% of UK participation is HEIs.</a:t>
            </a:r>
            <a:endParaRPr lang="en-GB" sz="2000" dirty="0">
              <a:ea typeface="Calibri Light"/>
              <a:cs typeface="Calibri Light"/>
            </a:endParaRPr>
          </a:p>
        </p:txBody>
      </p:sp>
      <p:pic>
        <p:nvPicPr>
          <p:cNvPr id="5" name="Picture 4" descr="A black background with white text&#10;&#10;AI-generated content may be incorrect.">
            <a:extLst>
              <a:ext uri="{FF2B5EF4-FFF2-40B4-BE49-F238E27FC236}">
                <a16:creationId xmlns:a16="http://schemas.microsoft.com/office/drawing/2014/main" id="{AF8F7638-FF6C-5ADC-9F8A-C54F578C073C}"/>
              </a:ext>
            </a:extLst>
          </p:cNvPr>
          <p:cNvPicPr>
            <a:picLocks noChangeAspect="1"/>
          </p:cNvPicPr>
          <p:nvPr/>
        </p:nvPicPr>
        <p:blipFill>
          <a:blip r:embed="rId3"/>
          <a:stretch>
            <a:fillRect/>
          </a:stretch>
        </p:blipFill>
        <p:spPr>
          <a:xfrm>
            <a:off x="8486557" y="2091613"/>
            <a:ext cx="2676782" cy="1910584"/>
          </a:xfrm>
          <a:prstGeom prst="rect">
            <a:avLst/>
          </a:prstGeom>
        </p:spPr>
      </p:pic>
      <p:pic>
        <p:nvPicPr>
          <p:cNvPr id="8" name="Picture 7" descr="A black text on a white background&#10;&#10;AI-generated content may be incorrect.">
            <a:extLst>
              <a:ext uri="{FF2B5EF4-FFF2-40B4-BE49-F238E27FC236}">
                <a16:creationId xmlns:a16="http://schemas.microsoft.com/office/drawing/2014/main" id="{9394949F-286D-0D66-408D-C247D7A060FB}"/>
              </a:ext>
            </a:extLst>
          </p:cNvPr>
          <p:cNvPicPr>
            <a:picLocks noChangeAspect="1"/>
          </p:cNvPicPr>
          <p:nvPr/>
        </p:nvPicPr>
        <p:blipFill>
          <a:blip r:embed="rId4"/>
          <a:stretch>
            <a:fillRect/>
          </a:stretch>
        </p:blipFill>
        <p:spPr>
          <a:xfrm>
            <a:off x="7836114" y="4365674"/>
            <a:ext cx="3977668" cy="1093952"/>
          </a:xfrm>
          <a:prstGeom prst="rect">
            <a:avLst/>
          </a:prstGeom>
        </p:spPr>
      </p:pic>
    </p:spTree>
    <p:extLst>
      <p:ext uri="{BB962C8B-B14F-4D97-AF65-F5344CB8AC3E}">
        <p14:creationId xmlns:p14="http://schemas.microsoft.com/office/powerpoint/2010/main" val="48327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1027B-BAF3-79F5-0B4C-8022F511771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CF0FF2E-0D74-44DC-87BA-45D005D57B49}"/>
              </a:ext>
            </a:extLst>
          </p:cNvPr>
          <p:cNvSpPr>
            <a:spLocks noGrp="1"/>
          </p:cNvSpPr>
          <p:nvPr>
            <p:ph type="title"/>
          </p:nvPr>
        </p:nvSpPr>
        <p:spPr>
          <a:xfrm>
            <a:off x="911546" y="1024095"/>
            <a:ext cx="8913402" cy="494321"/>
          </a:xfrm>
        </p:spPr>
        <p:txBody>
          <a:bodyPr/>
          <a:lstStyle/>
          <a:p>
            <a:r>
              <a:rPr lang="en-GB" sz="4000" dirty="0">
                <a:ea typeface="+mj-lt"/>
                <a:cs typeface="+mj-lt"/>
              </a:rPr>
              <a:t>2026 and 2027 </a:t>
            </a:r>
            <a:endParaRPr lang="en-US" dirty="0">
              <a:cs typeface="Times New Roman"/>
            </a:endParaRPr>
          </a:p>
        </p:txBody>
      </p:sp>
      <p:sp>
        <p:nvSpPr>
          <p:cNvPr id="2" name="Text Placeholder 9">
            <a:extLst>
              <a:ext uri="{FF2B5EF4-FFF2-40B4-BE49-F238E27FC236}">
                <a16:creationId xmlns:a16="http://schemas.microsoft.com/office/drawing/2014/main" id="{3E55BAB7-FFE1-4FCF-99D7-AF2E08761DE3}"/>
              </a:ext>
            </a:extLst>
          </p:cNvPr>
          <p:cNvSpPr txBox="1">
            <a:spLocks/>
          </p:cNvSpPr>
          <p:nvPr/>
        </p:nvSpPr>
        <p:spPr>
          <a:xfrm>
            <a:off x="912077" y="2091613"/>
            <a:ext cx="6005558" cy="2462213"/>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Sans-Serif"/>
              <a:buChar char="•"/>
            </a:pPr>
            <a:r>
              <a:rPr lang="en-GB" sz="2000" dirty="0">
                <a:cs typeface="Calibri Light"/>
              </a:rPr>
              <a:t>Boost participation  - lots of opportunities still!</a:t>
            </a:r>
            <a:endParaRPr lang="en-US" sz="2000" dirty="0">
              <a:ea typeface="Calibri Light"/>
              <a:cs typeface="Calibri Light"/>
            </a:endParaRPr>
          </a:p>
          <a:p>
            <a:pPr marL="342900" indent="-342900">
              <a:buFont typeface="Arial,Sans-Serif"/>
              <a:buChar char="•"/>
            </a:pPr>
            <a:r>
              <a:rPr lang="en-GB" sz="2000" dirty="0">
                <a:cs typeface="Calibri Light"/>
              </a:rPr>
              <a:t>Champion areas where we do particularly well (Pillar I).</a:t>
            </a:r>
            <a:endParaRPr lang="en-GB" sz="2000" dirty="0">
              <a:ea typeface="Calibri Light"/>
              <a:cs typeface="Calibri Light"/>
            </a:endParaRPr>
          </a:p>
          <a:p>
            <a:pPr marL="342900" indent="-342900">
              <a:buFont typeface="Arial,Sans-Serif"/>
              <a:buChar char="•"/>
            </a:pPr>
            <a:r>
              <a:rPr lang="en-GB" sz="2000" dirty="0">
                <a:cs typeface="Calibri Light"/>
              </a:rPr>
              <a:t>Continue driving Pillar II (and Pillar III) despite challenging context.</a:t>
            </a:r>
            <a:endParaRPr lang="en-US" sz="2000" dirty="0">
              <a:ea typeface="Calibri Light"/>
              <a:cs typeface="Calibri Light"/>
            </a:endParaRPr>
          </a:p>
          <a:p>
            <a:pPr marL="342900" indent="-342900">
              <a:buFont typeface="Arial,Sans-Serif"/>
              <a:buChar char="•"/>
            </a:pPr>
            <a:r>
              <a:rPr lang="en-GB" sz="2000" dirty="0">
                <a:cs typeface="Calibri Light"/>
              </a:rPr>
              <a:t>Share best practice/capacity build (events like today!).</a:t>
            </a:r>
            <a:endParaRPr lang="en-US" sz="2000" dirty="0">
              <a:ea typeface="Calibri Light"/>
              <a:cs typeface="Calibri Light"/>
            </a:endParaRPr>
          </a:p>
          <a:p>
            <a:pPr marL="342900" indent="-342900">
              <a:buFont typeface="Arial,Sans-Serif"/>
              <a:buChar char="•"/>
            </a:pPr>
            <a:r>
              <a:rPr lang="en-GB" sz="2000" dirty="0">
                <a:cs typeface="Calibri Light"/>
              </a:rPr>
              <a:t>Continue proactive engagement: EU MS, associated countries, LMICs, Brussels.</a:t>
            </a:r>
            <a:endParaRPr lang="en-GB" sz="2000" dirty="0">
              <a:ea typeface="Calibri Light"/>
              <a:cs typeface="Calibri Light"/>
            </a:endParaRPr>
          </a:p>
        </p:txBody>
      </p:sp>
      <p:pic>
        <p:nvPicPr>
          <p:cNvPr id="6" name="Picture 5" descr="Poster Keep Calm and Carry On 13” x 19” (Blue) | eBay UK">
            <a:extLst>
              <a:ext uri="{FF2B5EF4-FFF2-40B4-BE49-F238E27FC236}">
                <a16:creationId xmlns:a16="http://schemas.microsoft.com/office/drawing/2014/main" id="{5AE7D8C4-E87A-45E8-1EC7-8E83190F749A}"/>
              </a:ext>
            </a:extLst>
          </p:cNvPr>
          <p:cNvPicPr>
            <a:picLocks noChangeAspect="1"/>
          </p:cNvPicPr>
          <p:nvPr/>
        </p:nvPicPr>
        <p:blipFill>
          <a:blip r:embed="rId3"/>
          <a:stretch>
            <a:fillRect/>
          </a:stretch>
        </p:blipFill>
        <p:spPr>
          <a:xfrm>
            <a:off x="7923944" y="1350963"/>
            <a:ext cx="3016495" cy="4156075"/>
          </a:xfrm>
          <a:prstGeom prst="rect">
            <a:avLst/>
          </a:prstGeom>
        </p:spPr>
      </p:pic>
    </p:spTree>
    <p:extLst>
      <p:ext uri="{BB962C8B-B14F-4D97-AF65-F5344CB8AC3E}">
        <p14:creationId xmlns:p14="http://schemas.microsoft.com/office/powerpoint/2010/main" val="103580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62F80-D7F0-BC6B-7D19-D05F86DD8AB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A58AD1-565D-28D2-47DD-B167C976A4BE}"/>
              </a:ext>
            </a:extLst>
          </p:cNvPr>
          <p:cNvSpPr>
            <a:spLocks noGrp="1"/>
          </p:cNvSpPr>
          <p:nvPr>
            <p:ph type="title"/>
          </p:nvPr>
        </p:nvSpPr>
        <p:spPr>
          <a:xfrm>
            <a:off x="911545" y="1024095"/>
            <a:ext cx="9506541" cy="494321"/>
          </a:xfrm>
        </p:spPr>
        <p:txBody>
          <a:bodyPr/>
          <a:lstStyle/>
          <a:p>
            <a:r>
              <a:rPr lang="en-GB" sz="4000" dirty="0">
                <a:ea typeface="+mj-lt"/>
                <a:cs typeface="+mj-lt"/>
              </a:rPr>
              <a:t>FP10 and European Competitiveness Fund</a:t>
            </a:r>
            <a:endParaRPr lang="en-US" dirty="0"/>
          </a:p>
        </p:txBody>
      </p:sp>
      <p:sp>
        <p:nvSpPr>
          <p:cNvPr id="2" name="Text Placeholder 9">
            <a:extLst>
              <a:ext uri="{FF2B5EF4-FFF2-40B4-BE49-F238E27FC236}">
                <a16:creationId xmlns:a16="http://schemas.microsoft.com/office/drawing/2014/main" id="{DACCF7B2-AC67-4DFE-7039-EE22CE935A5F}"/>
              </a:ext>
            </a:extLst>
          </p:cNvPr>
          <p:cNvSpPr txBox="1">
            <a:spLocks/>
          </p:cNvSpPr>
          <p:nvPr/>
        </p:nvSpPr>
        <p:spPr>
          <a:xfrm>
            <a:off x="912076" y="2238151"/>
            <a:ext cx="9506541" cy="1769715"/>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GB" sz="2000" dirty="0"/>
              <a:t>Draft MFF 2028-2034</a:t>
            </a:r>
          </a:p>
          <a:p>
            <a:pPr marL="342900" lvl="0" indent="-342900">
              <a:buFont typeface="Arial" panose="020B0604020202020204" pitchFamily="34" charset="0"/>
              <a:buChar char="•"/>
            </a:pPr>
            <a:r>
              <a:rPr lang="en-GB" sz="2000" dirty="0"/>
              <a:t>EU/DSIT budgets: good news/bad news</a:t>
            </a:r>
          </a:p>
          <a:p>
            <a:pPr marL="342900" lvl="0" indent="-342900">
              <a:buFont typeface="Arial" panose="020B0604020202020204" pitchFamily="34" charset="0"/>
              <a:buChar char="•"/>
            </a:pPr>
            <a:r>
              <a:rPr lang="en-GB" sz="2000" dirty="0"/>
              <a:t>Likeminded trusted countries</a:t>
            </a:r>
          </a:p>
          <a:p>
            <a:pPr marL="342900" lvl="0" indent="-342900">
              <a:buFont typeface="Arial" panose="020B0604020202020204" pitchFamily="34" charset="0"/>
              <a:buChar char="•"/>
            </a:pPr>
            <a:r>
              <a:rPr lang="en-GB" sz="2000" dirty="0"/>
              <a:t>Proactive associated country voice: meeting with Commission representatives on 4 December, MEP session in collaboration with EUA on 14 January</a:t>
            </a:r>
          </a:p>
        </p:txBody>
      </p:sp>
      <p:graphicFrame>
        <p:nvGraphicFramePr>
          <p:cNvPr id="6" name="Table 5">
            <a:extLst>
              <a:ext uri="{FF2B5EF4-FFF2-40B4-BE49-F238E27FC236}">
                <a16:creationId xmlns:a16="http://schemas.microsoft.com/office/drawing/2014/main" id="{A4182011-F03A-5C80-5525-818F3058EA55}"/>
              </a:ext>
            </a:extLst>
          </p:cNvPr>
          <p:cNvGraphicFramePr>
            <a:graphicFrameLocks noGrp="1"/>
          </p:cNvGraphicFramePr>
          <p:nvPr>
            <p:extLst>
              <p:ext uri="{D42A27DB-BD31-4B8C-83A1-F6EECF244321}">
                <p14:modId xmlns:p14="http://schemas.microsoft.com/office/powerpoint/2010/main" val="4190657601"/>
              </p:ext>
            </p:extLst>
          </p:nvPr>
        </p:nvGraphicFramePr>
        <p:xfrm>
          <a:off x="556459" y="4797481"/>
          <a:ext cx="11079082" cy="1193800"/>
        </p:xfrm>
        <a:graphic>
          <a:graphicData uri="http://schemas.openxmlformats.org/drawingml/2006/table">
            <a:tbl>
              <a:tblPr>
                <a:tableStyleId>{5DA37D80-6434-44D0-A028-1B22A696006F}</a:tableStyleId>
              </a:tblPr>
              <a:tblGrid>
                <a:gridCol w="2415556">
                  <a:extLst>
                    <a:ext uri="{9D8B030D-6E8A-4147-A177-3AD203B41FA5}">
                      <a16:colId xmlns:a16="http://schemas.microsoft.com/office/drawing/2014/main" val="3098035566"/>
                    </a:ext>
                  </a:extLst>
                </a:gridCol>
                <a:gridCol w="1523433">
                  <a:extLst>
                    <a:ext uri="{9D8B030D-6E8A-4147-A177-3AD203B41FA5}">
                      <a16:colId xmlns:a16="http://schemas.microsoft.com/office/drawing/2014/main" val="4017345727"/>
                    </a:ext>
                  </a:extLst>
                </a:gridCol>
                <a:gridCol w="1519168">
                  <a:extLst>
                    <a:ext uri="{9D8B030D-6E8A-4147-A177-3AD203B41FA5}">
                      <a16:colId xmlns:a16="http://schemas.microsoft.com/office/drawing/2014/main" val="3295599984"/>
                    </a:ext>
                  </a:extLst>
                </a:gridCol>
                <a:gridCol w="1595127">
                  <a:extLst>
                    <a:ext uri="{9D8B030D-6E8A-4147-A177-3AD203B41FA5}">
                      <a16:colId xmlns:a16="http://schemas.microsoft.com/office/drawing/2014/main" val="1550257572"/>
                    </a:ext>
                  </a:extLst>
                </a:gridCol>
                <a:gridCol w="1497467">
                  <a:extLst>
                    <a:ext uri="{9D8B030D-6E8A-4147-A177-3AD203B41FA5}">
                      <a16:colId xmlns:a16="http://schemas.microsoft.com/office/drawing/2014/main" val="3543845951"/>
                    </a:ext>
                  </a:extLst>
                </a:gridCol>
                <a:gridCol w="1540871">
                  <a:extLst>
                    <a:ext uri="{9D8B030D-6E8A-4147-A177-3AD203B41FA5}">
                      <a16:colId xmlns:a16="http://schemas.microsoft.com/office/drawing/2014/main" val="2722425687"/>
                    </a:ext>
                  </a:extLst>
                </a:gridCol>
                <a:gridCol w="987460">
                  <a:extLst>
                    <a:ext uri="{9D8B030D-6E8A-4147-A177-3AD203B41FA5}">
                      <a16:colId xmlns:a16="http://schemas.microsoft.com/office/drawing/2014/main" val="1892792702"/>
                    </a:ext>
                  </a:extLst>
                </a:gridCol>
              </a:tblGrid>
              <a:tr h="596900">
                <a:tc>
                  <a:txBody>
                    <a:bodyPr/>
                    <a:lstStyle/>
                    <a:p>
                      <a:pPr algn="ctr" fontAlgn="base">
                        <a:lnSpc>
                          <a:spcPts val="1350"/>
                        </a:lnSpc>
                        <a:buNone/>
                      </a:pPr>
                      <a:r>
                        <a:rPr lang="en-GB" sz="2000" b="1" dirty="0">
                          <a:solidFill>
                            <a:srgbClr val="000000"/>
                          </a:solidFill>
                          <a:effectLst/>
                        </a:rPr>
                        <a:t>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2025/2026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2026/2027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2027/2028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2028/2029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dirty="0">
                          <a:solidFill>
                            <a:srgbClr val="000000"/>
                          </a:solidFill>
                          <a:effectLst/>
                        </a:rPr>
                        <a:t>2029/2030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1">
                          <a:solidFill>
                            <a:srgbClr val="000000"/>
                          </a:solidFill>
                          <a:effectLst/>
                        </a:rPr>
                        <a:t>Total </a:t>
                      </a:r>
                      <a:r>
                        <a:rPr lang="en-GB" sz="2000" b="0">
                          <a:solidFill>
                            <a:srgbClr val="000000"/>
                          </a:solidFill>
                          <a:effectLst/>
                        </a:rPr>
                        <a:t>​</a:t>
                      </a:r>
                      <a:endParaRPr lang="en-GB" b="0" i="0">
                        <a:solidFill>
                          <a:srgbClr val="000000"/>
                        </a:solidFill>
                        <a:effectLst/>
                      </a:endParaRPr>
                    </a:p>
                  </a:txBody>
                  <a:tcPr anchor="ctr"/>
                </a:tc>
                <a:extLst>
                  <a:ext uri="{0D108BD9-81ED-4DB2-BD59-A6C34878D82A}">
                    <a16:rowId xmlns:a16="http://schemas.microsoft.com/office/drawing/2014/main" val="2775503786"/>
                  </a:ext>
                </a:extLst>
              </a:tr>
              <a:tr h="596900">
                <a:tc>
                  <a:txBody>
                    <a:bodyPr/>
                    <a:lstStyle/>
                    <a:p>
                      <a:pPr algn="ctr" fontAlgn="base">
                        <a:lnSpc>
                          <a:spcPts val="1350"/>
                        </a:lnSpc>
                        <a:buNone/>
                      </a:pPr>
                      <a:r>
                        <a:rPr lang="en-GB" sz="2000" b="1" dirty="0">
                          <a:solidFill>
                            <a:srgbClr val="000000"/>
                          </a:solidFill>
                          <a:effectLst/>
                        </a:rPr>
                        <a:t>EU programmes (cash terms, £m) </a:t>
                      </a:r>
                      <a:r>
                        <a:rPr lang="en-GB" sz="2000" b="0" dirty="0">
                          <a:solidFill>
                            <a:srgbClr val="000000"/>
                          </a:solidFill>
                          <a:effectLst/>
                        </a:rPr>
                        <a:t>​</a:t>
                      </a:r>
                      <a:endParaRPr lang="en-GB" b="0" i="0" dirty="0">
                        <a:solidFill>
                          <a:srgbClr val="000000"/>
                        </a:solidFill>
                        <a:effectLst/>
                      </a:endParaRPr>
                    </a:p>
                  </a:txBody>
                  <a:tcPr anchor="ctr"/>
                </a:tc>
                <a:tc>
                  <a:txBody>
                    <a:bodyPr/>
                    <a:lstStyle/>
                    <a:p>
                      <a:pPr algn="ctr" fontAlgn="base">
                        <a:lnSpc>
                          <a:spcPts val="1350"/>
                        </a:lnSpc>
                        <a:buNone/>
                      </a:pPr>
                      <a:r>
                        <a:rPr lang="en-GB" sz="2000" b="0">
                          <a:solidFill>
                            <a:srgbClr val="000000"/>
                          </a:solidFill>
                          <a:effectLst/>
                        </a:rPr>
                        <a:t>2,736 ​</a:t>
                      </a:r>
                      <a:endParaRPr lang="en-GB" b="0" i="0">
                        <a:solidFill>
                          <a:srgbClr val="000000"/>
                        </a:solidFill>
                        <a:effectLst/>
                      </a:endParaRPr>
                    </a:p>
                  </a:txBody>
                  <a:tcPr anchor="ctr"/>
                </a:tc>
                <a:tc>
                  <a:txBody>
                    <a:bodyPr/>
                    <a:lstStyle/>
                    <a:p>
                      <a:pPr algn="ctr" fontAlgn="base">
                        <a:lnSpc>
                          <a:spcPts val="1350"/>
                        </a:lnSpc>
                        <a:buNone/>
                      </a:pPr>
                      <a:r>
                        <a:rPr lang="en-GB" sz="2000" b="0">
                          <a:solidFill>
                            <a:srgbClr val="000000"/>
                          </a:solidFill>
                          <a:effectLst/>
                        </a:rPr>
                        <a:t>2,121 ​</a:t>
                      </a:r>
                      <a:endParaRPr lang="en-GB" b="0" i="0">
                        <a:solidFill>
                          <a:srgbClr val="000000"/>
                        </a:solidFill>
                        <a:effectLst/>
                      </a:endParaRPr>
                    </a:p>
                  </a:txBody>
                  <a:tcPr anchor="ctr"/>
                </a:tc>
                <a:tc>
                  <a:txBody>
                    <a:bodyPr/>
                    <a:lstStyle/>
                    <a:p>
                      <a:pPr algn="ctr" fontAlgn="base">
                        <a:lnSpc>
                          <a:spcPts val="1350"/>
                        </a:lnSpc>
                        <a:buNone/>
                      </a:pPr>
                      <a:r>
                        <a:rPr lang="en-GB" sz="2000" b="0" dirty="0">
                          <a:solidFill>
                            <a:srgbClr val="000000"/>
                          </a:solidFill>
                          <a:effectLst/>
                        </a:rPr>
                        <a:t>2,195 ​</a:t>
                      </a:r>
                      <a:endParaRPr lang="en-GB" b="0" i="0" dirty="0">
                        <a:solidFill>
                          <a:srgbClr val="000000"/>
                        </a:solidFill>
                        <a:effectLst/>
                      </a:endParaRPr>
                    </a:p>
                  </a:txBody>
                  <a:tcPr anchor="ctr"/>
                </a:tc>
                <a:tc>
                  <a:txBody>
                    <a:bodyPr/>
                    <a:lstStyle/>
                    <a:p>
                      <a:pPr algn="ctr" fontAlgn="base">
                        <a:lnSpc>
                          <a:spcPts val="1350"/>
                        </a:lnSpc>
                        <a:buNone/>
                      </a:pPr>
                      <a:r>
                        <a:rPr lang="en-GB" sz="2000" b="0">
                          <a:solidFill>
                            <a:srgbClr val="000000"/>
                          </a:solidFill>
                          <a:effectLst/>
                        </a:rPr>
                        <a:t>2,200 ​</a:t>
                      </a:r>
                      <a:endParaRPr lang="en-GB" b="0" i="0">
                        <a:solidFill>
                          <a:srgbClr val="000000"/>
                        </a:solidFill>
                        <a:effectLst/>
                      </a:endParaRPr>
                    </a:p>
                  </a:txBody>
                  <a:tcPr anchor="ctr"/>
                </a:tc>
                <a:tc>
                  <a:txBody>
                    <a:bodyPr/>
                    <a:lstStyle/>
                    <a:p>
                      <a:pPr algn="ctr" fontAlgn="base">
                        <a:lnSpc>
                          <a:spcPts val="1350"/>
                        </a:lnSpc>
                        <a:buNone/>
                      </a:pPr>
                      <a:r>
                        <a:rPr lang="en-GB" sz="2000" b="0" dirty="0">
                          <a:solidFill>
                            <a:srgbClr val="000000"/>
                          </a:solidFill>
                          <a:effectLst/>
                        </a:rPr>
                        <a:t>2,200 ​</a:t>
                      </a:r>
                      <a:endParaRPr lang="en-GB" b="0" i="0" dirty="0">
                        <a:solidFill>
                          <a:srgbClr val="000000"/>
                        </a:solidFill>
                        <a:effectLst/>
                      </a:endParaRPr>
                    </a:p>
                  </a:txBody>
                  <a:tcPr anchor="ctr"/>
                </a:tc>
                <a:tc>
                  <a:txBody>
                    <a:bodyPr/>
                    <a:lstStyle/>
                    <a:p>
                      <a:pPr algn="ctr" fontAlgn="base">
                        <a:lnSpc>
                          <a:spcPts val="1350"/>
                        </a:lnSpc>
                        <a:buNone/>
                      </a:pPr>
                      <a:r>
                        <a:rPr lang="en-GB" sz="2000" b="0" dirty="0">
                          <a:solidFill>
                            <a:srgbClr val="000000"/>
                          </a:solidFill>
                          <a:effectLst/>
                        </a:rPr>
                        <a:t>8,716 ​</a:t>
                      </a:r>
                      <a:endParaRPr lang="en-GB" b="0" i="0" dirty="0">
                        <a:solidFill>
                          <a:srgbClr val="000000"/>
                        </a:solidFill>
                        <a:effectLst/>
                      </a:endParaRPr>
                    </a:p>
                  </a:txBody>
                  <a:tcPr anchor="ctr"/>
                </a:tc>
                <a:extLst>
                  <a:ext uri="{0D108BD9-81ED-4DB2-BD59-A6C34878D82A}">
                    <a16:rowId xmlns:a16="http://schemas.microsoft.com/office/drawing/2014/main" val="3271610950"/>
                  </a:ext>
                </a:extLst>
              </a:tr>
            </a:tbl>
          </a:graphicData>
        </a:graphic>
      </p:graphicFrame>
    </p:spTree>
    <p:extLst>
      <p:ext uri="{BB962C8B-B14F-4D97-AF65-F5344CB8AC3E}">
        <p14:creationId xmlns:p14="http://schemas.microsoft.com/office/powerpoint/2010/main" val="93360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E62D5-8AEB-161A-123E-F0FF0765C6B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1CCC652-A2F9-78FC-92DD-0DA5F642CF69}"/>
              </a:ext>
            </a:extLst>
          </p:cNvPr>
          <p:cNvSpPr>
            <a:spLocks noGrp="1"/>
          </p:cNvSpPr>
          <p:nvPr>
            <p:ph type="title"/>
          </p:nvPr>
        </p:nvSpPr>
        <p:spPr>
          <a:xfrm>
            <a:off x="911546" y="1024095"/>
            <a:ext cx="8913402" cy="494321"/>
          </a:xfrm>
        </p:spPr>
        <p:txBody>
          <a:bodyPr/>
          <a:lstStyle/>
          <a:p>
            <a:r>
              <a:rPr lang="en-GB" sz="4000">
                <a:ea typeface="+mj-lt"/>
                <a:cs typeface="+mj-lt"/>
              </a:rPr>
              <a:t>Harnessing a joint UK approach</a:t>
            </a:r>
            <a:endParaRPr lang="en-US"/>
          </a:p>
        </p:txBody>
      </p:sp>
      <p:sp>
        <p:nvSpPr>
          <p:cNvPr id="2" name="Text Placeholder 9">
            <a:extLst>
              <a:ext uri="{FF2B5EF4-FFF2-40B4-BE49-F238E27FC236}">
                <a16:creationId xmlns:a16="http://schemas.microsoft.com/office/drawing/2014/main" id="{02DFB35B-7659-3FCC-262D-1CDE60584CF0}"/>
              </a:ext>
            </a:extLst>
          </p:cNvPr>
          <p:cNvSpPr txBox="1">
            <a:spLocks/>
          </p:cNvSpPr>
          <p:nvPr/>
        </p:nvSpPr>
        <p:spPr>
          <a:xfrm>
            <a:off x="912077" y="2238151"/>
            <a:ext cx="5581148" cy="3693319"/>
          </a:xfrm>
          <a:prstGeom prst="rect">
            <a:avLst/>
          </a:prstGeom>
        </p:spPr>
        <p:txBody>
          <a:bodyPr vert="horz" wrap="square" lIns="0" tIns="0" rIns="0" bIns="0" rtlCol="0" anchor="t">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2805" lvl="3" indent="-342900">
              <a:buClr>
                <a:srgbClr val="00529B"/>
              </a:buClr>
              <a:buFont typeface="Arial,Sans-Serif"/>
              <a:buChar char="•"/>
            </a:pPr>
            <a:r>
              <a:rPr lang="en-GB" sz="2000" b="1" dirty="0" err="1">
                <a:cs typeface="Calibri Light"/>
              </a:rPr>
              <a:t>UUKi</a:t>
            </a:r>
            <a:r>
              <a:rPr lang="en-GB" sz="2000" dirty="0">
                <a:cs typeface="Calibri Light"/>
              </a:rPr>
              <a:t> - six Horizon Europe delegations to MS/ACs, UK-France pump-priming and researcher mobility scheme, Brussels engagement (incl. EUA).</a:t>
            </a:r>
            <a:endParaRPr lang="en-GB" sz="2000" b="1" dirty="0">
              <a:cs typeface="Calibri Light"/>
            </a:endParaRPr>
          </a:p>
          <a:p>
            <a:pPr marL="852805" lvl="3" indent="-342900">
              <a:buClr>
                <a:srgbClr val="00529B"/>
              </a:buClr>
              <a:buFont typeface="Arial,Sans-Serif"/>
              <a:buChar char="•"/>
            </a:pPr>
            <a:r>
              <a:rPr lang="en-GB" sz="2000" b="1">
                <a:cs typeface="Calibri Light"/>
              </a:rPr>
              <a:t>DSIT</a:t>
            </a:r>
            <a:r>
              <a:rPr lang="en-GB" sz="2000">
                <a:cs typeface="Calibri Light"/>
              </a:rPr>
              <a:t> - recently </a:t>
            </a:r>
            <a:r>
              <a:rPr lang="en-GB" sz="2000" dirty="0">
                <a:cs typeface="Calibri Light"/>
              </a:rPr>
              <a:t>specifically focussed on Germany and Spain; brokerage events; Horizon Europe as part of bilateral dialogues </a:t>
            </a:r>
          </a:p>
          <a:p>
            <a:pPr marL="852805" lvl="3" indent="-342900">
              <a:buClr>
                <a:srgbClr val="00529B"/>
              </a:buClr>
              <a:buFont typeface="Arial,Sans-Serif"/>
              <a:buChar char="•"/>
            </a:pPr>
            <a:r>
              <a:rPr lang="en-GB" sz="2000" dirty="0">
                <a:cs typeface="Calibri Light"/>
              </a:rPr>
              <a:t>Better connectivity across the system: NCPs, feedback mechanism, draft WPs.</a:t>
            </a:r>
            <a:endParaRPr lang="en-US" sz="2000" dirty="0">
              <a:ea typeface="Calibri Light"/>
              <a:cs typeface="Calibri Light"/>
            </a:endParaRPr>
          </a:p>
          <a:p>
            <a:pPr marL="852805" lvl="3" indent="-342900">
              <a:buClr>
                <a:srgbClr val="00529B"/>
              </a:buClr>
              <a:buFont typeface="Arial,Sans-Serif"/>
              <a:buChar char="•"/>
            </a:pPr>
            <a:r>
              <a:rPr lang="en-GB" sz="2000" dirty="0">
                <a:cs typeface="Calibri Light"/>
              </a:rPr>
              <a:t>Addressing gaps (incl. industry participation).</a:t>
            </a:r>
            <a:endParaRPr lang="en-US" sz="2000" dirty="0">
              <a:ea typeface="Calibri Light"/>
              <a:cs typeface="Calibri Light"/>
            </a:endParaRPr>
          </a:p>
          <a:p>
            <a:pPr marL="852805" lvl="3" indent="-342900">
              <a:buClr>
                <a:srgbClr val="00529B"/>
              </a:buClr>
              <a:buFont typeface="Arial,Sans-Serif"/>
              <a:buChar char="•"/>
            </a:pPr>
            <a:r>
              <a:rPr lang="en-GB" sz="2000" dirty="0">
                <a:cs typeface="Calibri Light"/>
              </a:rPr>
              <a:t>Thinking strategically and long-term.</a:t>
            </a:r>
            <a:endParaRPr lang="en-GB" sz="2000" dirty="0">
              <a:ea typeface="Calibri Light"/>
              <a:cs typeface="Calibri Light"/>
            </a:endParaRPr>
          </a:p>
        </p:txBody>
      </p:sp>
      <p:pic>
        <p:nvPicPr>
          <p:cNvPr id="5" name="Picture 4">
            <a:extLst>
              <a:ext uri="{FF2B5EF4-FFF2-40B4-BE49-F238E27FC236}">
                <a16:creationId xmlns:a16="http://schemas.microsoft.com/office/drawing/2014/main" id="{A3EF4850-EA6B-980B-713D-EF7B3D462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088" y="3892751"/>
            <a:ext cx="4175928" cy="1941154"/>
          </a:xfrm>
          <a:prstGeom prst="rect">
            <a:avLst/>
          </a:prstGeom>
        </p:spPr>
      </p:pic>
      <p:pic>
        <p:nvPicPr>
          <p:cNvPr id="6" name="Picture 5">
            <a:extLst>
              <a:ext uri="{FF2B5EF4-FFF2-40B4-BE49-F238E27FC236}">
                <a16:creationId xmlns:a16="http://schemas.microsoft.com/office/drawing/2014/main" id="{8D57A9C6-129B-1E5A-72F7-AC77026F8238}"/>
              </a:ext>
            </a:extLst>
          </p:cNvPr>
          <p:cNvPicPr>
            <a:picLocks noChangeAspect="1"/>
          </p:cNvPicPr>
          <p:nvPr/>
        </p:nvPicPr>
        <p:blipFill>
          <a:blip r:embed="rId4"/>
          <a:stretch>
            <a:fillRect/>
          </a:stretch>
        </p:blipFill>
        <p:spPr>
          <a:xfrm>
            <a:off x="8177423" y="1883948"/>
            <a:ext cx="2720953" cy="1813260"/>
          </a:xfrm>
          <a:prstGeom prst="rect">
            <a:avLst/>
          </a:prstGeom>
        </p:spPr>
      </p:pic>
    </p:spTree>
    <p:extLst>
      <p:ext uri="{BB962C8B-B14F-4D97-AF65-F5344CB8AC3E}">
        <p14:creationId xmlns:p14="http://schemas.microsoft.com/office/powerpoint/2010/main" val="158209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0643B0-896F-24CD-25A1-FF44F42BC74E}"/>
              </a:ext>
            </a:extLst>
          </p:cNvPr>
          <p:cNvSpPr>
            <a:spLocks noGrp="1"/>
          </p:cNvSpPr>
          <p:nvPr>
            <p:ph type="ftr" sz="quarter" idx="10"/>
          </p:nvPr>
        </p:nvSpPr>
        <p:spPr/>
        <p:txBody>
          <a:bodyPr/>
          <a:lstStyle/>
          <a:p>
            <a:r>
              <a:rPr lang="en-GB"/>
              <a:t>INSERT&gt;HEADER&amp;FOOTER&gt;APPLY TO ALL</a:t>
            </a:r>
          </a:p>
        </p:txBody>
      </p:sp>
      <p:sp>
        <p:nvSpPr>
          <p:cNvPr id="3" name="Slide Number Placeholder 2">
            <a:extLst>
              <a:ext uri="{FF2B5EF4-FFF2-40B4-BE49-F238E27FC236}">
                <a16:creationId xmlns:a16="http://schemas.microsoft.com/office/drawing/2014/main" id="{44F4E2DC-5DE2-4E2B-FABF-B424198A331C}"/>
              </a:ext>
            </a:extLst>
          </p:cNvPr>
          <p:cNvSpPr>
            <a:spLocks noGrp="1"/>
          </p:cNvSpPr>
          <p:nvPr>
            <p:ph type="sldNum" sz="quarter" idx="11"/>
          </p:nvPr>
        </p:nvSpPr>
        <p:spPr/>
        <p:txBody>
          <a:bodyPr/>
          <a:lstStyle/>
          <a:p>
            <a:fld id="{6592F58D-D222-4B0B-9000-A2EA61AE4409}" type="slidenum">
              <a:rPr lang="en-GB" smtClean="0"/>
              <a:pPr/>
              <a:t>7</a:t>
            </a:fld>
            <a:endParaRPr lang="en-GB"/>
          </a:p>
        </p:txBody>
      </p:sp>
      <p:sp>
        <p:nvSpPr>
          <p:cNvPr id="4" name="Text Placeholder 3">
            <a:extLst>
              <a:ext uri="{FF2B5EF4-FFF2-40B4-BE49-F238E27FC236}">
                <a16:creationId xmlns:a16="http://schemas.microsoft.com/office/drawing/2014/main" id="{0D4684B2-6490-5732-1A7F-D1C617D64734}"/>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FEC649BC-27CF-A981-2466-17DBC7415B05}"/>
              </a:ext>
            </a:extLst>
          </p:cNvPr>
          <p:cNvSpPr>
            <a:spLocks noGrp="1"/>
          </p:cNvSpPr>
          <p:nvPr>
            <p:ph type="body" sz="quarter" idx="14"/>
          </p:nvPr>
        </p:nvSpPr>
        <p:spPr/>
        <p:txBody>
          <a:bodyPr/>
          <a:lstStyle/>
          <a:p>
            <a:endParaRPr lang="en-GB"/>
          </a:p>
        </p:txBody>
      </p:sp>
      <p:sp>
        <p:nvSpPr>
          <p:cNvPr id="6" name="Text Placeholder 5">
            <a:extLst>
              <a:ext uri="{FF2B5EF4-FFF2-40B4-BE49-F238E27FC236}">
                <a16:creationId xmlns:a16="http://schemas.microsoft.com/office/drawing/2014/main" id="{09075140-8E3C-6E65-A1C5-7099DB768201}"/>
              </a:ext>
            </a:extLst>
          </p:cNvPr>
          <p:cNvSpPr>
            <a:spLocks noGrp="1"/>
          </p:cNvSpPr>
          <p:nvPr>
            <p:ph type="body" sz="quarter" idx="15"/>
          </p:nvPr>
        </p:nvSpPr>
        <p:spPr/>
        <p:txBody>
          <a:bodyPr/>
          <a:lstStyle/>
          <a:p>
            <a:endParaRPr lang="en-GB"/>
          </a:p>
        </p:txBody>
      </p:sp>
      <p:sp>
        <p:nvSpPr>
          <p:cNvPr id="7" name="Text Placeholder 6">
            <a:extLst>
              <a:ext uri="{FF2B5EF4-FFF2-40B4-BE49-F238E27FC236}">
                <a16:creationId xmlns:a16="http://schemas.microsoft.com/office/drawing/2014/main" id="{1E775008-C9FD-AB36-F1BF-ADCE1CB27829}"/>
              </a:ext>
            </a:extLst>
          </p:cNvPr>
          <p:cNvSpPr>
            <a:spLocks noGrp="1"/>
          </p:cNvSpPr>
          <p:nvPr>
            <p:ph type="body" sz="quarter" idx="16"/>
          </p:nvPr>
        </p:nvSpPr>
        <p:spPr/>
        <p:txBody>
          <a:bodyPr/>
          <a:lstStyle/>
          <a:p>
            <a:endParaRPr lang="en-GB"/>
          </a:p>
        </p:txBody>
      </p:sp>
      <p:sp>
        <p:nvSpPr>
          <p:cNvPr id="8" name="Text Placeholder 7">
            <a:extLst>
              <a:ext uri="{FF2B5EF4-FFF2-40B4-BE49-F238E27FC236}">
                <a16:creationId xmlns:a16="http://schemas.microsoft.com/office/drawing/2014/main" id="{259317F5-1900-6E40-1F73-AD918BB976FE}"/>
              </a:ext>
            </a:extLst>
          </p:cNvPr>
          <p:cNvSpPr>
            <a:spLocks noGrp="1"/>
          </p:cNvSpPr>
          <p:nvPr>
            <p:ph type="body" sz="quarter" idx="17"/>
          </p:nvPr>
        </p:nvSpPr>
        <p:spPr/>
        <p:txBody>
          <a:bodyPr/>
          <a:lstStyle/>
          <a:p>
            <a:endParaRPr lang="en-GB"/>
          </a:p>
        </p:txBody>
      </p:sp>
      <p:sp>
        <p:nvSpPr>
          <p:cNvPr id="9" name="Text Placeholder 8">
            <a:extLst>
              <a:ext uri="{FF2B5EF4-FFF2-40B4-BE49-F238E27FC236}">
                <a16:creationId xmlns:a16="http://schemas.microsoft.com/office/drawing/2014/main" id="{018A3402-9C09-543A-A577-A6999B7F33F0}"/>
              </a:ext>
            </a:extLst>
          </p:cNvPr>
          <p:cNvSpPr>
            <a:spLocks noGrp="1"/>
          </p:cNvSpPr>
          <p:nvPr>
            <p:ph type="body" sz="quarter" idx="18"/>
          </p:nvPr>
        </p:nvSpPr>
        <p:spPr/>
        <p:txBody>
          <a:bodyPr/>
          <a:lstStyle/>
          <a:p>
            <a:endParaRPr lang="en-GB"/>
          </a:p>
        </p:txBody>
      </p:sp>
      <p:sp>
        <p:nvSpPr>
          <p:cNvPr id="10" name="Text Placeholder 9">
            <a:extLst>
              <a:ext uri="{FF2B5EF4-FFF2-40B4-BE49-F238E27FC236}">
                <a16:creationId xmlns:a16="http://schemas.microsoft.com/office/drawing/2014/main" id="{A44300E7-2AEB-07B5-11E2-A382FD5D761C}"/>
              </a:ext>
            </a:extLst>
          </p:cNvPr>
          <p:cNvSpPr>
            <a:spLocks noGrp="1"/>
          </p:cNvSpPr>
          <p:nvPr>
            <p:ph type="body" sz="quarter" idx="19"/>
          </p:nvPr>
        </p:nvSpPr>
        <p:spPr/>
        <p:txBody>
          <a:bodyPr/>
          <a:lstStyle/>
          <a:p>
            <a:endParaRPr lang="en-GB"/>
          </a:p>
        </p:txBody>
      </p:sp>
      <p:sp>
        <p:nvSpPr>
          <p:cNvPr id="11" name="Text Placeholder 10">
            <a:extLst>
              <a:ext uri="{FF2B5EF4-FFF2-40B4-BE49-F238E27FC236}">
                <a16:creationId xmlns:a16="http://schemas.microsoft.com/office/drawing/2014/main" id="{8460B838-BD70-4FDA-BAD2-2501EC20F171}"/>
              </a:ext>
            </a:extLst>
          </p:cNvPr>
          <p:cNvSpPr>
            <a:spLocks noGrp="1"/>
          </p:cNvSpPr>
          <p:nvPr>
            <p:ph type="body" sz="quarter" idx="20"/>
          </p:nvPr>
        </p:nvSpPr>
        <p:spPr/>
        <p:txBody>
          <a:bodyPr/>
          <a:lstStyle/>
          <a:p>
            <a:endParaRPr lang="en-GB"/>
          </a:p>
        </p:txBody>
      </p:sp>
      <p:sp>
        <p:nvSpPr>
          <p:cNvPr id="12" name="Title 11">
            <a:extLst>
              <a:ext uri="{FF2B5EF4-FFF2-40B4-BE49-F238E27FC236}">
                <a16:creationId xmlns:a16="http://schemas.microsoft.com/office/drawing/2014/main" id="{D2602228-FDEC-1680-71D2-3730A7516D52}"/>
              </a:ext>
            </a:extLst>
          </p:cNvPr>
          <p:cNvSpPr>
            <a:spLocks noGrp="1"/>
          </p:cNvSpPr>
          <p:nvPr>
            <p:ph type="title"/>
          </p:nvPr>
        </p:nvSpPr>
        <p:spPr/>
        <p:txBody>
          <a:bodyPr/>
          <a:lstStyle/>
          <a:p>
            <a:endParaRPr lang="en-GB"/>
          </a:p>
        </p:txBody>
      </p:sp>
      <p:pic>
        <p:nvPicPr>
          <p:cNvPr id="13" name="Picture 12">
            <a:extLst>
              <a:ext uri="{FF2B5EF4-FFF2-40B4-BE49-F238E27FC236}">
                <a16:creationId xmlns:a16="http://schemas.microsoft.com/office/drawing/2014/main" id="{E7CB1DA0-885A-A3BB-59A2-A25F1CFBED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154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8E7826-7C74-6506-7742-6DE8049A053F}"/>
              </a:ext>
            </a:extLst>
          </p:cNvPr>
          <p:cNvSpPr>
            <a:spLocks noGrp="1"/>
          </p:cNvSpPr>
          <p:nvPr>
            <p:ph type="title"/>
          </p:nvPr>
        </p:nvSpPr>
        <p:spPr/>
        <p:txBody>
          <a:bodyPr/>
          <a:lstStyle/>
          <a:p>
            <a:r>
              <a:rPr lang="en-US" sz="3750" dirty="0">
                <a:cs typeface="Times New Roman"/>
              </a:rPr>
              <a:t>Thank you</a:t>
            </a:r>
            <a:endParaRPr lang="en-US" dirty="0"/>
          </a:p>
        </p:txBody>
      </p:sp>
      <p:sp>
        <p:nvSpPr>
          <p:cNvPr id="4" name="TextBox 3">
            <a:extLst>
              <a:ext uri="{FF2B5EF4-FFF2-40B4-BE49-F238E27FC236}">
                <a16:creationId xmlns:a16="http://schemas.microsoft.com/office/drawing/2014/main" id="{96B42863-D60D-AA10-5080-8EC72F763D67}"/>
              </a:ext>
            </a:extLst>
          </p:cNvPr>
          <p:cNvSpPr txBox="1"/>
          <p:nvPr/>
        </p:nvSpPr>
        <p:spPr>
          <a:xfrm>
            <a:off x="949569" y="1764323"/>
            <a:ext cx="9425353" cy="19466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4125"/>
              </a:lnSpc>
            </a:pPr>
            <a:r>
              <a:rPr lang="en-GB" sz="2000" b="1" baseline="0" dirty="0">
                <a:latin typeface="Calibri Light"/>
                <a:ea typeface="Segoe UI"/>
                <a:cs typeface="Segoe UI"/>
              </a:rPr>
              <a:t>Franziska </a:t>
            </a:r>
            <a:r>
              <a:rPr lang="en-GB" sz="2000" b="1" baseline="0" dirty="0" err="1">
                <a:latin typeface="Calibri Light"/>
                <a:ea typeface="Segoe UI"/>
                <a:cs typeface="Segoe UI"/>
              </a:rPr>
              <a:t>Enichlmayr</a:t>
            </a:r>
            <a:r>
              <a:rPr lang="en-GB" sz="2000" b="1" baseline="0" dirty="0">
                <a:latin typeface="Calibri Light"/>
                <a:ea typeface="Segoe UI"/>
                <a:cs typeface="Segoe UI"/>
              </a:rPr>
              <a:t>,</a:t>
            </a:r>
            <a:r>
              <a:rPr lang="en-GB" sz="2000" baseline="0" dirty="0">
                <a:latin typeface="Calibri Light"/>
                <a:ea typeface="Segoe UI"/>
                <a:cs typeface="Segoe UI"/>
              </a:rPr>
              <a:t> Policy Officer (Europe), </a:t>
            </a:r>
            <a:r>
              <a:rPr lang="en-GB" sz="2000" u="sng" strike="noStrike" baseline="0" dirty="0">
                <a:solidFill>
                  <a:srgbClr val="17A4A5"/>
                </a:solidFill>
                <a:latin typeface="Calibri Light"/>
                <a:ea typeface="Segoe UI"/>
                <a:cs typeface="Segoe UI"/>
                <a:hlinkClick r:id="rId2">
                  <a:extLst>
                    <a:ext uri="{A12FA001-AC4F-418D-AE19-62706E023703}">
                      <ahyp:hlinkClr xmlns:ahyp="http://schemas.microsoft.com/office/drawing/2018/hyperlinkcolor" val="tx"/>
                    </a:ext>
                  </a:extLst>
                </a:hlinkClick>
              </a:rPr>
              <a:t>franziska.enichlmayr@international.ac.uk</a:t>
            </a:r>
            <a:r>
              <a:rPr lang="en-GB" sz="2000" baseline="0" dirty="0">
                <a:solidFill>
                  <a:srgbClr val="17A4A5"/>
                </a:solidFill>
                <a:latin typeface="Calibri Light"/>
                <a:ea typeface="Segoe UI"/>
                <a:cs typeface="Segoe UI"/>
              </a:rPr>
              <a:t> </a:t>
            </a:r>
            <a:r>
              <a:rPr lang="en-GB" sz="2000" dirty="0">
                <a:latin typeface="Calibri Light"/>
                <a:ea typeface="Segoe UI"/>
                <a:cs typeface="Segoe UI"/>
              </a:rPr>
              <a:t>​</a:t>
            </a:r>
          </a:p>
          <a:p>
            <a:pPr rtl="0">
              <a:lnSpc>
                <a:spcPts val="4125"/>
              </a:lnSpc>
            </a:pPr>
            <a:r>
              <a:rPr lang="en-GB" sz="2000" b="1" baseline="0" dirty="0">
                <a:latin typeface="Calibri Light"/>
                <a:ea typeface="Segoe UI"/>
                <a:cs typeface="Segoe UI"/>
              </a:rPr>
              <a:t>Find us online</a:t>
            </a:r>
            <a:r>
              <a:rPr lang="en-GB" sz="2000" b="1" dirty="0">
                <a:latin typeface="Calibri Light"/>
                <a:ea typeface="Segoe UI"/>
                <a:cs typeface="Segoe UI"/>
              </a:rPr>
              <a:t>:</a:t>
            </a:r>
            <a:r>
              <a:rPr lang="en-GB" sz="2000" baseline="0" dirty="0">
                <a:latin typeface="Calibri Light"/>
                <a:ea typeface="Segoe UI"/>
                <a:cs typeface="Segoe UI"/>
              </a:rPr>
              <a:t> </a:t>
            </a:r>
            <a:r>
              <a:rPr lang="en-GB" sz="2000" u="sng" strike="noStrike" baseline="0" dirty="0">
                <a:solidFill>
                  <a:srgbClr val="17A4A5"/>
                </a:solidFill>
                <a:latin typeface="Calibri Light"/>
                <a:ea typeface="Segoe UI"/>
                <a:cs typeface="Segoe UI"/>
                <a:hlinkClick r:id="rId3">
                  <a:extLst>
                    <a:ext uri="{A12FA001-AC4F-418D-AE19-62706E023703}">
                      <ahyp:hlinkClr xmlns:ahyp="http://schemas.microsoft.com/office/drawing/2018/hyperlinkcolor" val="tx"/>
                    </a:ext>
                  </a:extLst>
                </a:hlinkClick>
              </a:rPr>
              <a:t>https://www.universitiesuk.ac.uk/universities-uk-international</a:t>
            </a:r>
            <a:r>
              <a:rPr lang="en-GB" sz="2000" dirty="0">
                <a:latin typeface="Calibri Light"/>
                <a:ea typeface="Segoe UI"/>
                <a:cs typeface="Segoe UI"/>
              </a:rPr>
              <a:t>​</a:t>
            </a:r>
          </a:p>
          <a:p>
            <a:pPr rtl="0">
              <a:lnSpc>
                <a:spcPts val="4125"/>
              </a:lnSpc>
            </a:pPr>
            <a:r>
              <a:rPr lang="en-GB" sz="2000" b="1" baseline="0" dirty="0">
                <a:latin typeface="Calibri Light"/>
                <a:ea typeface="Segoe UI"/>
                <a:cs typeface="Segoe UI"/>
              </a:rPr>
              <a:t>LinkedIn: </a:t>
            </a:r>
            <a:r>
              <a:rPr lang="en-GB" sz="2000" u="sng" strike="noStrike" baseline="0" dirty="0">
                <a:solidFill>
                  <a:srgbClr val="17A4A5"/>
                </a:solidFill>
                <a:latin typeface="Calibri Light"/>
                <a:ea typeface="Segoe UI"/>
                <a:cs typeface="Segoe UI"/>
                <a:hlinkClick r:id="rId4">
                  <a:extLst>
                    <a:ext uri="{A12FA001-AC4F-418D-AE19-62706E023703}">
                      <ahyp:hlinkClr xmlns:ahyp="http://schemas.microsoft.com/office/drawing/2018/hyperlinkcolor" val="tx"/>
                    </a:ext>
                  </a:extLst>
                </a:hlinkClick>
              </a:rPr>
              <a:t>Universities UK International</a:t>
            </a:r>
          </a:p>
          <a:p>
            <a:pPr algn="ctr"/>
            <a:endParaRPr lang="en-US"/>
          </a:p>
        </p:txBody>
      </p:sp>
    </p:spTree>
    <p:extLst>
      <p:ext uri="{BB962C8B-B14F-4D97-AF65-F5344CB8AC3E}">
        <p14:creationId xmlns:p14="http://schemas.microsoft.com/office/powerpoint/2010/main" val="2543729637"/>
      </p:ext>
    </p:extLst>
  </p:cSld>
  <p:clrMapOvr>
    <a:masterClrMapping/>
  </p:clrMapOvr>
</p:sld>
</file>

<file path=ppt/theme/theme1.xml><?xml version="1.0" encoding="utf-8"?>
<a:theme xmlns:a="http://schemas.openxmlformats.org/drawingml/2006/main" name="UUK Template">
  <a:themeElements>
    <a:clrScheme name="UUKi">
      <a:dk1>
        <a:sysClr val="windowText" lastClr="000000"/>
      </a:dk1>
      <a:lt1>
        <a:sysClr val="window" lastClr="FFFFFF"/>
      </a:lt1>
      <a:dk2>
        <a:srgbClr val="00529B"/>
      </a:dk2>
      <a:lt2>
        <a:srgbClr val="F2F2F2"/>
      </a:lt2>
      <a:accent1>
        <a:srgbClr val="B8EBF7"/>
      </a:accent1>
      <a:accent2>
        <a:srgbClr val="17A4A5"/>
      </a:accent2>
      <a:accent3>
        <a:srgbClr val="96E9EA"/>
      </a:accent3>
      <a:accent4>
        <a:srgbClr val="FFED5D"/>
      </a:accent4>
      <a:accent5>
        <a:srgbClr val="FFF6AD"/>
      </a:accent5>
      <a:accent6>
        <a:srgbClr val="C80645"/>
      </a:accent6>
      <a:hlink>
        <a:srgbClr val="000000"/>
      </a:hlink>
      <a:folHlink>
        <a:srgbClr val="000000"/>
      </a:folHlink>
    </a:clrScheme>
    <a:fontScheme name="UUK">
      <a:majorFont>
        <a:latin typeface="Times New Roman"/>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UKi_PowerPoint Template_V2" id="{3437CF0B-37BC-4CE9-BF26-BEB1DB059208}" vid="{9799FD04-B224-4B05-8B96-2527FF83D0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3530174739AF4F96212F895B41B814" ma:contentTypeVersion="22" ma:contentTypeDescription="Create a new document." ma:contentTypeScope="" ma:versionID="1534c7b8afa3438fb6265b0614498c53">
  <xsd:schema xmlns:xsd="http://www.w3.org/2001/XMLSchema" xmlns:xs="http://www.w3.org/2001/XMLSchema" xmlns:p="http://schemas.microsoft.com/office/2006/metadata/properties" xmlns:ns2="36ebd4db-6f78-4d9b-a8bd-dda683c55855" xmlns:ns3="74f390bb-360c-48b0-93f4-ee70ab145e86" xmlns:ns4="2e24dfb7-a69e-40eb-b94f-44b9ca9c25ed" targetNamespace="http://schemas.microsoft.com/office/2006/metadata/properties" ma:root="true" ma:fieldsID="23051ee2d6876c71584c14ceb5efa824" ns2:_="" ns3:_="" ns4:_="">
    <xsd:import namespace="36ebd4db-6f78-4d9b-a8bd-dda683c55855"/>
    <xsd:import namespace="74f390bb-360c-48b0-93f4-ee70ab145e86"/>
    <xsd:import namespace="2e24dfb7-a69e-40eb-b94f-44b9ca9c25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bd4db-6f78-4d9b-a8bd-dda683c55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f390bb-360c-48b0-93f4-ee70ab145e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0697fe-e63d-4b13-b1ca-036afad04734}" ma:internalName="TaxCatchAll" ma:showField="CatchAllData" ma:web="36ebd4db-6f78-4d9b-a8bd-dda683c55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f390bb-360c-48b0-93f4-ee70ab145e86">
      <Terms xmlns="http://schemas.microsoft.com/office/infopath/2007/PartnerControls"/>
    </lcf76f155ced4ddcb4097134ff3c332f>
    <TaxCatchAll xmlns="2e24dfb7-a69e-40eb-b94f-44b9ca9c25ed" xsi:nil="true"/>
    <_dlc_DocId xmlns="36ebd4db-6f78-4d9b-a8bd-dda683c55855">6HYZPCKXR67N-904599621-165477</_dlc_DocId>
    <_dlc_DocIdUrl xmlns="36ebd4db-6f78-4d9b-a8bd-dda683c55855">
      <Url>https://ukri.sharepoint.com/sites/og_UKRO/_layouts/15/DocIdRedir.aspx?ID=6HYZPCKXR67N-904599621-165477</Url>
      <Description>6HYZPCKXR67N-904599621-165477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E33FCF9-8BF2-4B7D-814B-B97D42473D56}"/>
</file>

<file path=customXml/itemProps2.xml><?xml version="1.0" encoding="utf-8"?>
<ds:datastoreItem xmlns:ds="http://schemas.openxmlformats.org/officeDocument/2006/customXml" ds:itemID="{E0AE8D9C-0EB3-4FD9-A092-068A72B48768}">
  <ds:schemaRefs>
    <ds:schemaRef ds:uri="http://purl.org/dc/elements/1.1/"/>
    <ds:schemaRef ds:uri="15d2f7a7-d541-41d6-b425-a36ba8bc338c"/>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207e8cf7-098d-4333-bf15-3f0728bb80f6"/>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5C6AFBB-73C3-4620-BE93-62B72B3D8BEA}">
  <ds:schemaRefs>
    <ds:schemaRef ds:uri="http://schemas.microsoft.com/sharepoint/v3/contenttype/forms"/>
  </ds:schemaRefs>
</ds:datastoreItem>
</file>

<file path=customXml/itemProps4.xml><?xml version="1.0" encoding="utf-8"?>
<ds:datastoreItem xmlns:ds="http://schemas.openxmlformats.org/officeDocument/2006/customXml" ds:itemID="{2D1B453E-1B08-4D3C-9B9F-12CA5248665A}"/>
</file>

<file path=docProps/app.xml><?xml version="1.0" encoding="utf-8"?>
<Properties xmlns="http://schemas.openxmlformats.org/officeDocument/2006/extended-properties" xmlns:vt="http://schemas.openxmlformats.org/officeDocument/2006/docPropsVTypes">
  <TotalTime>0</TotalTime>
  <Words>1869</Words>
  <Application>Microsoft Office PowerPoint</Application>
  <PresentationFormat>Widescreen</PresentationFormat>
  <Paragraphs>90</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Arial,Sans-Serif</vt:lpstr>
      <vt:lpstr>Calibri</vt:lpstr>
      <vt:lpstr>Calibri Light</vt:lpstr>
      <vt:lpstr>Times New Roman</vt:lpstr>
      <vt:lpstr>Wingdings</vt:lpstr>
      <vt:lpstr>UUK Template</vt:lpstr>
      <vt:lpstr>Horizon Europe  Research Manager Event, Leeds  Two years to go  - what do we do next? </vt:lpstr>
      <vt:lpstr>About UUK: our strategy &amp; priorities</vt:lpstr>
      <vt:lpstr>Successes in 2024 and 2025</vt:lpstr>
      <vt:lpstr>2026 and 2027 </vt:lpstr>
      <vt:lpstr>FP10 and European Competitiveness Fund</vt:lpstr>
      <vt:lpstr>Harnessing a joint UK approach</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Squire</dc:creator>
  <cp:lastModifiedBy>Franziska Enichlmayr</cp:lastModifiedBy>
  <cp:revision>323</cp:revision>
  <dcterms:created xsi:type="dcterms:W3CDTF">2023-10-30T12:46:29Z</dcterms:created>
  <dcterms:modified xsi:type="dcterms:W3CDTF">2026-02-04T15:45:08Z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0x0101004C3530174739AF4F96212F895B41B814</vt:lpwstr>
  </property>
  <property fmtid="{D5CDD505-2E9C-101B-9397-08002B2CF9AE}" pid="3" name="MediaServiceImageTags">
    <vt:lpwstr/>
  </property>
  <property fmtid="{D5CDD505-2E9C-101B-9397-08002B2CF9AE}" pid="4" name="_dlc_DocIdItemGuid">
    <vt:lpwstr>0e2ca286-f48a-477e-a49d-68871c21f6ae</vt:lpwstr>
  </property>
</Properties>
</file>