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28413-6962-A120-E965-3F95DC01F5D9}" v="34" dt="2025-11-10T09:02:38.799"/>
    <p1510:client id="{84018895-1104-1A12-496C-F985FDB74C53}" v="6" dt="2025-11-10T09:26:25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5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517439" y="5429392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9650690" y="6247783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71" y="5919403"/>
            <a:ext cx="1304859" cy="7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F6E02-ED82-DA3E-3A19-B2F63784C689}"/>
              </a:ext>
            </a:extLst>
          </p:cNvPr>
          <p:cNvSpPr txBox="1"/>
          <p:nvPr/>
        </p:nvSpPr>
        <p:spPr>
          <a:xfrm>
            <a:off x="3116503" y="674048"/>
            <a:ext cx="8794828" cy="4585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BROKERAGE EVENT</a:t>
            </a:r>
          </a:p>
          <a:p>
            <a:pPr algn="ctr"/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10th </a:t>
            </a:r>
            <a:r>
              <a:rPr lang="es-ES" sz="40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December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2025, 10:00-13:00 CET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>
              <a:ea typeface="Calibri"/>
              <a:cs typeface="Calibri"/>
            </a:endParaRPr>
          </a:p>
          <a:p>
            <a:pPr algn="ctr"/>
            <a:endParaRPr lang="es-ES" sz="5400"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6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Food, Bioeconomy, Natural Resources, Agriculture and Environment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 descr="A close up of a sign&#10;&#10;AI-generated content may be incorrect.">
            <a:extLst>
              <a:ext uri="{FF2B5EF4-FFF2-40B4-BE49-F238E27FC236}">
                <a16:creationId xmlns:a16="http://schemas.microsoft.com/office/drawing/2014/main" id="{A343F36B-1DEB-CE07-2CEB-A58049D96FB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05" r="-1044" b="311"/>
          <a:stretch>
            <a:fillRect/>
          </a:stretch>
        </p:blipFill>
        <p:spPr>
          <a:xfrm>
            <a:off x="9416044" y="5547580"/>
            <a:ext cx="2462537" cy="6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CLUSTER 6: FOOD, BIOECONOMY, NATURAL RESOURCES, AGRICULTURE AND ENVIRONMENT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 dirty="0"/>
            </a:br>
            <a:endParaRPr lang="fr-F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13415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 err="1">
                <a:latin typeface="Calibri"/>
                <a:ea typeface="Calibri"/>
                <a:cs typeface="Calibri"/>
              </a:rPr>
              <a:t>UnILiON</a:t>
            </a:r>
            <a:r>
              <a:rPr lang="en-GB" sz="2400" b="1" dirty="0">
                <a:latin typeface="Calibri"/>
                <a:ea typeface="Calibri"/>
                <a:cs typeface="Calibri"/>
              </a:rPr>
              <a:t> Brokerage Event under Horizon Europe Cluster 6 calls on Food, Bioeconomy, Natural Resources, Agriculture and </a:t>
            </a:r>
            <a:r>
              <a:rPr lang="en-GB" sz="2400" b="1">
                <a:latin typeface="Calibri"/>
                <a:ea typeface="Calibri"/>
                <a:cs typeface="Calibri"/>
              </a:rPr>
              <a:t>Environment </a:t>
            </a:r>
            <a:r>
              <a:rPr lang="en-BE" sz="2400" b="1" dirty="0">
                <a:latin typeface="Calibri"/>
                <a:ea typeface="Calibri"/>
                <a:cs typeface="Calibri"/>
              </a:rPr>
              <a:t>I DATE</a:t>
            </a:r>
            <a:endParaRPr lang="en-GB" sz="24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>
                <a:solidFill>
                  <a:schemeClr val="tx1"/>
                </a:solidFill>
              </a:rPr>
              <a:t>ONLY IF YOU HAVE AN IDEA TO PRESENT</a:t>
            </a:r>
            <a:endParaRPr lang="sk-SK" sz="1800" b="1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(please try to link it to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indicated in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If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you are interested in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please specify!</a:t>
            </a:r>
            <a:endParaRPr kumimoji="0" lang="en-GB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f1513749f1177a8428dce6e9c2d21dea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d36ca20e259649e0775b5cf0e5bbd811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3B2DCA-D316-4EF3-8953-0CFF8EF6F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45b6-d978-4a0b-b325-72aa2ff8b11d"/>
    <ds:schemaRef ds:uri="0d370127-dbc3-48bc-b9c8-4c1ea38ad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Trebuchet MS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lastModifiedBy>Luke Hutchins - UKRI</cp:lastModifiedBy>
  <cp:revision>39</cp:revision>
  <dcterms:created xsi:type="dcterms:W3CDTF">2024-02-21T14:45:46Z</dcterms:created>
  <dcterms:modified xsi:type="dcterms:W3CDTF">2025-11-17T08:43:23Z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