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8" r:id="rId5"/>
    <p:sldId id="258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60E22-5895-FCBB-9636-12B8AAC2EEC7}" v="40" dt="2025-11-10T09:26:05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5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1F4F-A475-4775-8F2C-8D683D420CE3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8A05-8586-47E4-842D-EBF86179A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6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0E74-E48C-A29B-C9AE-F5939AC2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72AA2-178A-5282-8E50-89D6B4ED2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9FDBC-A50F-9BF3-C52B-664587E96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4A85-E499-CE22-4140-1839F3935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18A05-8586-47E4-842D-EBF86179A0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32F2-4554-9BDD-7F25-15EC7F448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9D62E-A536-E3E3-C6F0-9C8300E21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62EC-A9EC-C749-E046-586FC962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DDBBA-8E09-F2E1-30CD-BA523CCA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64E9-A54C-05C1-FC9A-F70E8A6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3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BF8A-1922-F3AA-128D-ED9C22CD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24BCD-1463-03D6-648C-DE0A5A028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5172-6ECC-F82F-6882-EA18ABA1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9F0D-A2DB-360F-D064-64DC4CEA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381F-D607-5B59-6389-742F754B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58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05C40-9434-F7C9-77B0-B79389F57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762C4-8F79-AFA2-9EF2-825DD34F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E841-3D19-C051-E6C3-708D32AC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3DEC-D783-B269-1F77-E75F7A2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250D-D699-ACB7-049E-48BC366A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1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C7E0-F779-A096-C2F9-3D6C064A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971E-61B6-1C2C-ED62-476FD284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188D-E677-BEFA-75EF-BC4DDE55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2AE48-D0E1-ADBC-A643-32CFAD09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C7AE1-0E3A-A329-C3D8-EA2A4F24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6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217F-05C7-2F6F-F8E3-253D2F5D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21A1-51FC-6CCA-31E7-183E9FF2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90DB9-AC4B-4870-9961-C9916CB2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C7421-AD68-2DEC-6DE9-83B479F7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EBE7F-59FA-D728-32C0-9A56E90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6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04A5-71A6-2D19-08A6-782DB6C7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47C1-A082-40B4-BADF-DC82E0D0A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1EB91-0067-57C9-2228-3F1ED736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778E-E76C-8704-45DB-E859F628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7E4C4-3F87-5E63-92AE-59C1696C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2481B-CECB-BEA0-AFF7-5A63F177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9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72E2-55D4-E66D-D0ED-5CA2974C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26E9-90A3-51CE-3AB8-62C741BE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F490F-A684-C6A7-5EAA-766E68EB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C0354-C463-3D49-78AE-6EC66E4B9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91AD0-4BA4-98FB-D42B-E50C4E7D1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740D1-4678-C038-EF58-3D642FF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23CFE-3806-3994-B680-BFEF2CB9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1761B-F593-488E-7D47-08304067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61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FF29-2287-2C1F-B029-4F1496A0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19EE7-D7E4-DE4A-8682-F243DEC9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3A402-D83E-6B6F-0FA3-BD875CE3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C74E9-102B-12AC-EFDC-633B43F6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0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2EB02-351A-FF20-F95C-1A7C34B2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7412D-D492-4A5B-33D6-91D9BAC4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8B42-9028-6D67-70B2-CDA2846D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4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78A2-CC45-6267-DBF4-0EA2A121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5875-5261-B54F-64CF-A737D0BC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F1440-6003-EC5F-5BB8-B50A44FD2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4CC05-D8D9-1396-4CBD-D88EBD2D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3B029-E270-2B1D-BF70-710BA57D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C41F5-2A41-2C09-CF75-2D00BFB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1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9B94-39D3-0D20-2DC7-BA0FB2D2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206BC-BF85-1363-8517-8A3ED709B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B52D7-F949-516D-5992-3581A4B5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A0BAC-842E-C6DB-A306-4F5AEE16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21D52-2467-E9A2-B894-4D29D9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F7423-7D49-F99F-4047-27F5B1D6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9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246BC-1540-7009-2F3D-609BAA34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D3166-1C5C-BAFF-EE26-A35A7DFE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DF79-3ED4-F860-F0CB-88B51C73F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0984-4289-C910-3385-52A74525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3D175-2A6E-690C-70F9-ACD1C6B0D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2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52FD-C28F-9ACD-DC49-065917C5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786569-B1D4-5547-54F4-F511AF1C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6" r="-25" b="-94"/>
          <a:stretch/>
        </p:blipFill>
        <p:spPr>
          <a:xfrm>
            <a:off x="1812326" y="0"/>
            <a:ext cx="10382753" cy="6965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6412A2-F8EE-2137-88DC-1E4CE7EF18A4}"/>
              </a:ext>
            </a:extLst>
          </p:cNvPr>
          <p:cNvSpPr/>
          <p:nvPr/>
        </p:nvSpPr>
        <p:spPr>
          <a:xfrm>
            <a:off x="3133442" y="5422900"/>
            <a:ext cx="9058558" cy="153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6A984-079E-26C0-6562-A4437977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4" y="0"/>
            <a:ext cx="3220273" cy="6959463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F0A2BE-DF84-B4FE-6CE6-E8A6F786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9" y="353378"/>
            <a:ext cx="2564765" cy="25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8FDF48-2D7F-6B05-85C7-14D9784AF3CB}"/>
              </a:ext>
            </a:extLst>
          </p:cNvPr>
          <p:cNvSpPr txBox="1"/>
          <p:nvPr/>
        </p:nvSpPr>
        <p:spPr>
          <a:xfrm>
            <a:off x="358457" y="3429000"/>
            <a:ext cx="25647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Universities Informal Liaison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Offices Network</a:t>
            </a:r>
            <a:endParaRPr lang="es-ES" sz="360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19357-88DA-8321-23EC-72F40438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90" y="5552357"/>
            <a:ext cx="1609752" cy="11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8D77F-0614-F8E3-24C7-3143C75D1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17399" b="17621"/>
          <a:stretch/>
        </p:blipFill>
        <p:spPr bwMode="auto">
          <a:xfrm>
            <a:off x="7517439" y="5429392"/>
            <a:ext cx="1369415" cy="6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F22D2-6BA4-B8CF-99E2-A26E312C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3" y="5576323"/>
            <a:ext cx="1763629" cy="6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A65FA-D51B-E5FC-EBF8-AEB753052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14839" r="6836" b="19093"/>
          <a:stretch/>
        </p:blipFill>
        <p:spPr bwMode="auto">
          <a:xfrm>
            <a:off x="9650690" y="6247783"/>
            <a:ext cx="2004240" cy="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7F627C-BFDC-79D9-3606-8A6176F9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11" y="6223325"/>
            <a:ext cx="2294007" cy="6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78871-EDFE-B138-4A31-0A1ED3F0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71" y="5919403"/>
            <a:ext cx="1304859" cy="7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1F6E02-ED82-DA3E-3A19-B2F63784C689}"/>
              </a:ext>
            </a:extLst>
          </p:cNvPr>
          <p:cNvSpPr txBox="1"/>
          <p:nvPr/>
        </p:nvSpPr>
        <p:spPr>
          <a:xfrm>
            <a:off x="3116503" y="674048"/>
            <a:ext cx="8794828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UnILiON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BROKERAGE EVENT</a:t>
            </a:r>
          </a:p>
          <a:p>
            <a:pPr algn="ctr"/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27th </a:t>
            </a:r>
            <a:r>
              <a:rPr lang="es-ES" sz="4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November 2025</a:t>
            </a:r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10:00-12:00 CET</a:t>
            </a:r>
            <a:endParaRPr lang="en-US" sz="4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s-ES" sz="1000">
              <a:ea typeface="Calibri"/>
              <a:cs typeface="Calibri"/>
            </a:endParaRPr>
          </a:p>
          <a:p>
            <a:pPr algn="ctr"/>
            <a:endParaRPr lang="es-ES" sz="5400">
              <a:ea typeface="Calibri"/>
              <a:cs typeface="Calibri"/>
            </a:endParaRPr>
          </a:p>
          <a:p>
            <a:pPr algn="ctr"/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HORIZON EUROPE </a:t>
            </a: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Cluster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4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Digital, Industry and Space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 descr="A close up of a sign&#10;&#10;AI-generated content may be incorrect.">
            <a:extLst>
              <a:ext uri="{FF2B5EF4-FFF2-40B4-BE49-F238E27FC236}">
                <a16:creationId xmlns:a16="http://schemas.microsoft.com/office/drawing/2014/main" id="{A343F36B-1DEB-CE07-2CEB-A58049D96FB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005" r="-1044" b="311"/>
          <a:stretch>
            <a:fillRect/>
          </a:stretch>
        </p:blipFill>
        <p:spPr>
          <a:xfrm>
            <a:off x="9416044" y="5547580"/>
            <a:ext cx="2462537" cy="6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BCC1D179-262D-4820-9A35-5DCA198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74" y="2107247"/>
            <a:ext cx="6834052" cy="1966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sk-SK" altLang="pl-PL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CLUSTER 4: DIGITAL, INDUSTRY AND SPACE</a:t>
            </a:r>
            <a:br>
              <a:rPr lang="en-GB" altLang="pl-PL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Speaker name (edit)</a:t>
            </a:r>
            <a:br>
              <a:rPr lang="en-GB" altLang="pl-PL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Organisation (edit)</a:t>
            </a:r>
            <a:br>
              <a:rPr lang="sk-SK" altLang="pl-PL">
                <a:solidFill>
                  <a:schemeClr val="accent5">
                    <a:lumMod val="50000"/>
                  </a:schemeClr>
                </a:solidFill>
              </a:rPr>
            </a:br>
            <a:endParaRPr lang="fr-FR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BlokTextu 6">
            <a:extLst>
              <a:ext uri="{FF2B5EF4-FFF2-40B4-BE49-F238E27FC236}">
                <a16:creationId xmlns:a16="http://schemas.microsoft.com/office/drawing/2014/main" id="{9710ECEA-BC46-4A6E-84D8-9A147DE2992F}"/>
              </a:ext>
            </a:extLst>
          </p:cNvPr>
          <p:cNvSpPr txBox="1"/>
          <p:nvPr/>
        </p:nvSpPr>
        <p:spPr>
          <a:xfrm>
            <a:off x="1426029" y="4366144"/>
            <a:ext cx="8501742" cy="9168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400" b="1" err="1">
                <a:latin typeface="Calibri"/>
                <a:ea typeface="Calibri"/>
                <a:cs typeface="Calibri"/>
              </a:rPr>
              <a:t>UnILiON</a:t>
            </a:r>
            <a:r>
              <a:rPr lang="en-GB" sz="2400" b="1">
                <a:latin typeface="Calibri"/>
                <a:ea typeface="Calibri"/>
                <a:cs typeface="Calibri"/>
              </a:rPr>
              <a:t> Brokerage Event under Horizon Europe Cluster 4 calls  on Digital, Industry and Space </a:t>
            </a:r>
            <a:r>
              <a:rPr lang="en-BE" sz="2400" b="1">
                <a:latin typeface="Calibri"/>
                <a:ea typeface="Calibri"/>
                <a:cs typeface="Calibri"/>
              </a:rPr>
              <a:t>I DATE</a:t>
            </a:r>
            <a:endParaRPr lang="en-GB" sz="2400" b="1"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A457157-2E31-4A6C-9449-D0742B487BD1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121007" cy="1017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SHORT INTRODUCTION OF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YOUR ORGANISATION</a:t>
            </a:r>
            <a:endParaRPr kumimoji="0" lang="sk-SK" sz="36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Zástupný objekt pre obsah 4">
            <a:extLst>
              <a:ext uri="{FF2B5EF4-FFF2-40B4-BE49-F238E27FC236}">
                <a16:creationId xmlns:a16="http://schemas.microsoft.com/office/drawing/2014/main" id="{ED53AFB7-A9DA-42FD-A6B1-9E839008C8AD}"/>
              </a:ext>
            </a:extLst>
          </p:cNvPr>
          <p:cNvSpPr txBox="1">
            <a:spLocks/>
          </p:cNvSpPr>
          <p:nvPr/>
        </p:nvSpPr>
        <p:spPr>
          <a:xfrm>
            <a:off x="677334" y="148861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altLang="pl-PL" sz="1800" b="1" i="0" u="none" strike="noStrike" kern="1200" cap="none" spc="0" normalizeH="0" baseline="0" noProof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only mention the key characteristics of your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Institution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that is relevant to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event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type of Institution,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infrastructure, research team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institutional area of focus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etc.)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are a University, please indicate the World Ranking of your Institution (and Ranking System)</a:t>
            </a:r>
            <a:endParaRPr kumimoji="0" lang="sk-SK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AF16297-30AB-4BC0-A61E-64FD221E4086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Expertise </a:t>
            </a:r>
            <a:r>
              <a:rPr lang="sk-SK" altLang="pl-PL" sz="320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of your Institution/Company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niversity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/Regional Authority/ Research Centre, NGO, Other)</a:t>
            </a:r>
            <a:endParaRPr lang="sk-SK" sz="3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AB3DAB56-D283-4DA5-A856-990187E4BC6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Your potential contribution to a consortium</a:t>
            </a:r>
            <a:b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Keywords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9DB9-9481-DAD6-3C09-50BF6C58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571428-D165-00CD-9FE5-8BD47E86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2E31AE7-29D3-4782-4DD4-4F53024572A1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Your project idea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5B7CA19-9310-0092-E1E5-E5BC6B68299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  <a:defRPr/>
            </a:pPr>
            <a:r>
              <a:rPr lang="en-GB" sz="1800" b="1">
                <a:solidFill>
                  <a:schemeClr val="tx1"/>
                </a:solidFill>
              </a:rPr>
              <a:t>ONLY IF YOU HAVE AN IDEA TO PRESENT</a:t>
            </a:r>
            <a:endParaRPr lang="sk-SK" sz="1800" b="1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Targeted call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Main objectives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Idea briefly explained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3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D90B9C87-CA09-47E8-9CBB-6D853FC1A6A0}"/>
              </a:ext>
            </a:extLst>
          </p:cNvPr>
          <p:cNvSpPr txBox="1">
            <a:spLocks/>
          </p:cNvSpPr>
          <p:nvPr/>
        </p:nvSpPr>
        <p:spPr>
          <a:xfrm>
            <a:off x="884062" y="705665"/>
            <a:ext cx="7244870" cy="770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Profile you are seeking and why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4">
            <a:extLst>
              <a:ext uri="{FF2B5EF4-FFF2-40B4-BE49-F238E27FC236}">
                <a16:creationId xmlns:a16="http://schemas.microsoft.com/office/drawing/2014/main" id="{29036293-89E7-4DA8-BCA7-A36F5AA7CA2D}"/>
              </a:ext>
            </a:extLst>
          </p:cNvPr>
          <p:cNvSpPr txBox="1">
            <a:spLocks/>
          </p:cNvSpPr>
          <p:nvPr/>
        </p:nvSpPr>
        <p:spPr>
          <a:xfrm>
            <a:off x="884062" y="202646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A PROJECT IDEA: what partners with what profiles are you looking for?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YOUR ORGANISATION/RESEARCH TEAM ONLY: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Possible profile you are thinking that your Institution can be a good match with 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(please try to link it to the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information you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indicated in the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registration form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). If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have already a concrete consortium in mind or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you are interested in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joining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please specify!</a:t>
            </a:r>
            <a:endParaRPr kumimoji="0" lang="en-GB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7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C787F7D-EA66-49F5-92B2-569BC035ABE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7627767" cy="8584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sk-SK" altLang="pl-PL">
                <a:solidFill>
                  <a:schemeClr val="accent5">
                    <a:lumMod val="50000"/>
                  </a:schemeClr>
                </a:solidFill>
              </a:rPr>
              <a:t>CONTACT DETAILS 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9A35DCC-05EC-4CD1-89B6-5E787630D784}"/>
              </a:ext>
            </a:extLst>
          </p:cNvPr>
          <p:cNvSpPr txBox="1">
            <a:spLocks/>
          </p:cNvSpPr>
          <p:nvPr/>
        </p:nvSpPr>
        <p:spPr>
          <a:xfrm>
            <a:off x="805671" y="166328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insert your contact details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7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BFA3FFA-2EAF-4681-AA61-C848AAE93919}"/>
              </a:ext>
            </a:extLst>
          </p:cNvPr>
          <p:cNvSpPr txBox="1">
            <a:spLocks/>
          </p:cNvSpPr>
          <p:nvPr/>
        </p:nvSpPr>
        <p:spPr>
          <a:xfrm>
            <a:off x="887059" y="256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NOTE: 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You are certainly allowed to add more slides for sharing but your presentation should not be longer than </a:t>
            </a:r>
            <a:r>
              <a:rPr lang="en-BE">
                <a:solidFill>
                  <a:schemeClr val="accent5">
                    <a:lumMod val="50000"/>
                  </a:schemeClr>
                </a:solidFill>
                <a:latin typeface="Trebuchet MS" panose="020B0603020202020204"/>
              </a:rPr>
              <a:t>3-5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minutes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accent5">
                  <a:lumMod val="50000"/>
                </a:schemeClr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This slide to be deleted</a:t>
            </a:r>
            <a:endParaRPr kumimoji="0" lang="sk-SK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83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f945b6-d978-4a0b-b325-72aa2ff8b11d">
      <Terms xmlns="http://schemas.microsoft.com/office/infopath/2007/PartnerControls"/>
    </lcf76f155ced4ddcb4097134ff3c332f>
    <TaxCatchAll xmlns="0d370127-dbc3-48bc-b9c8-4c1ea38ade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1AB539667804B8189BF2442747947" ma:contentTypeVersion="18" ma:contentTypeDescription="Create a new document." ma:contentTypeScope="" ma:versionID="f1513749f1177a8428dce6e9c2d21dea">
  <xsd:schema xmlns:xsd="http://www.w3.org/2001/XMLSchema" xmlns:xs="http://www.w3.org/2001/XMLSchema" xmlns:p="http://schemas.microsoft.com/office/2006/metadata/properties" xmlns:ns2="05f945b6-d978-4a0b-b325-72aa2ff8b11d" xmlns:ns3="0d370127-dbc3-48bc-b9c8-4c1ea38ade43" targetNamespace="http://schemas.microsoft.com/office/2006/metadata/properties" ma:root="true" ma:fieldsID="d36ca20e259649e0775b5cf0e5bbd811" ns2:_="" ns3:_="">
    <xsd:import namespace="05f945b6-d978-4a0b-b325-72aa2ff8b11d"/>
    <xsd:import namespace="0d370127-dbc3-48bc-b9c8-4c1ea38ad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945b6-d978-4a0b-b325-72aa2ff8b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70127-dbc3-48bc-b9c8-4c1ea38ad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eb7108-51c9-40f6-8b8e-2b0b2f7d7908}" ma:internalName="TaxCatchAll" ma:showField="CatchAllData" ma:web="0d370127-dbc3-48bc-b9c8-4c1ea38ade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845D91-05CB-4B98-9DDD-6BD092CB74B2}">
  <ds:schemaRefs>
    <ds:schemaRef ds:uri="05f945b6-d978-4a0b-b325-72aa2ff8b11d"/>
    <ds:schemaRef ds:uri="0d370127-dbc3-48bc-b9c8-4c1ea38ade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E6A9D4-C9F5-4CA6-AF07-125594810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945b6-d978-4a0b-b325-72aa2ff8b11d"/>
    <ds:schemaRef ds:uri="0d370127-dbc3-48bc-b9c8-4c1ea38ad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71EB99-D608-4E5D-B7FA-4E23CD195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Trebuchet MS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Raúl Sánchez Custodio</dc:creator>
  <cp:lastModifiedBy>Luke Hutchins - UKRI</cp:lastModifiedBy>
  <cp:revision>14</cp:revision>
  <dcterms:created xsi:type="dcterms:W3CDTF">2024-02-21T14:45:46Z</dcterms:created>
  <dcterms:modified xsi:type="dcterms:W3CDTF">2025-11-17T08:42:44Z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OFFICIAL</vt:lpwstr>
  </property>
  <property fmtid="{D5CDD505-2E9C-101B-9397-08002B2CF9AE}" pid="4" name="MSIP_Label_612a067f-032d-4198-8f8b-7c2471d2a924_Enabled">
    <vt:lpwstr>true</vt:lpwstr>
  </property>
  <property fmtid="{D5CDD505-2E9C-101B-9397-08002B2CF9AE}" pid="5" name="MSIP_Label_612a067f-032d-4198-8f8b-7c2471d2a924_SetDate">
    <vt:lpwstr>2024-03-15T15:18:02Z</vt:lpwstr>
  </property>
  <property fmtid="{D5CDD505-2E9C-101B-9397-08002B2CF9AE}" pid="6" name="MSIP_Label_612a067f-032d-4198-8f8b-7c2471d2a924_Method">
    <vt:lpwstr>Privileged</vt:lpwstr>
  </property>
  <property fmtid="{D5CDD505-2E9C-101B-9397-08002B2CF9AE}" pid="7" name="MSIP_Label_612a067f-032d-4198-8f8b-7c2471d2a924_Name">
    <vt:lpwstr>BCC - NOT PROTECTIVELY MARKED</vt:lpwstr>
  </property>
  <property fmtid="{D5CDD505-2E9C-101B-9397-08002B2CF9AE}" pid="8" name="MSIP_Label_612a067f-032d-4198-8f8b-7c2471d2a924_SiteId">
    <vt:lpwstr>699ace67-d2e4-4bcd-b303-d2bbe2b9bbf1</vt:lpwstr>
  </property>
  <property fmtid="{D5CDD505-2E9C-101B-9397-08002B2CF9AE}" pid="9" name="MSIP_Label_612a067f-032d-4198-8f8b-7c2471d2a924_ActionId">
    <vt:lpwstr>1c6e8fed-e5e3-401d-8974-67008549fe46</vt:lpwstr>
  </property>
  <property fmtid="{D5CDD505-2E9C-101B-9397-08002B2CF9AE}" pid="10" name="MSIP_Label_612a067f-032d-4198-8f8b-7c2471d2a924_ContentBits">
    <vt:lpwstr>0</vt:lpwstr>
  </property>
  <property fmtid="{D5CDD505-2E9C-101B-9397-08002B2CF9AE}" pid="11" name="ContentTypeId">
    <vt:lpwstr>0x010100D4E1AB539667804B8189BF2442747947</vt:lpwstr>
  </property>
  <property fmtid="{D5CDD505-2E9C-101B-9397-08002B2CF9AE}" pid="12" name="MediaServiceImageTags">
    <vt:lpwstr/>
  </property>
</Properties>
</file>