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5"/>
    <p:sldMasterId id="2147483682" r:id="rId6"/>
  </p:sldMasterIdLst>
  <p:notesMasterIdLst>
    <p:notesMasterId r:id="rId20"/>
  </p:notesMasterIdLst>
  <p:sldIdLst>
    <p:sldId id="257" r:id="rId7"/>
    <p:sldId id="281" r:id="rId8"/>
    <p:sldId id="283" r:id="rId9"/>
    <p:sldId id="284" r:id="rId10"/>
    <p:sldId id="286" r:id="rId11"/>
    <p:sldId id="287" r:id="rId12"/>
    <p:sldId id="289" r:id="rId13"/>
    <p:sldId id="290" r:id="rId14"/>
    <p:sldId id="291" r:id="rId15"/>
    <p:sldId id="282" r:id="rId16"/>
    <p:sldId id="292" r:id="rId17"/>
    <p:sldId id="293" r:id="rId18"/>
    <p:sldId id="27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97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935" userDrawn="1">
          <p15:clr>
            <a:srgbClr val="A4A3A4"/>
          </p15:clr>
        </p15:guide>
        <p15:guide id="7" orient="horz" pos="3770" userDrawn="1">
          <p15:clr>
            <a:srgbClr val="A4A3A4"/>
          </p15:clr>
        </p15:guide>
        <p15:guide id="8" pos="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6767"/>
    <a:srgbClr val="FBBB10"/>
    <a:srgbClr val="E94D36"/>
    <a:srgbClr val="34D5AE"/>
    <a:srgbClr val="BE2BBB"/>
    <a:srgbClr val="FFFFFF"/>
    <a:srgbClr val="008AAD"/>
    <a:srgbClr val="2E2D62"/>
    <a:srgbClr val="003088"/>
    <a:srgbClr val="3E8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323"/>
        <p:guide pos="325"/>
        <p:guide orient="horz" pos="3997"/>
        <p:guide pos="7355"/>
        <p:guide pos="3840"/>
        <p:guide orient="horz" pos="935"/>
        <p:guide orient="horz" pos="3770"/>
        <p:guide pos="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EEB5A4-12B7-4C5A-801C-21BEC1DFA35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D93161A-D053-42F7-A97E-59B65AEAFF50}">
      <dgm:prSet/>
      <dgm:spPr/>
      <dgm:t>
        <a:bodyPr/>
        <a:lstStyle/>
        <a:p>
          <a:r>
            <a:rPr lang="en-GB" b="1"/>
            <a:t>No longer charging a subscription fee </a:t>
          </a:r>
          <a:r>
            <a:rPr lang="en-GB"/>
            <a:t>for services in support of boosting UK participation in Horizon Europe</a:t>
          </a:r>
          <a:endParaRPr lang="en-US"/>
        </a:p>
      </dgm:t>
    </dgm:pt>
    <dgm:pt modelId="{7A6D8BAC-39B6-4E41-8E44-2F9E1D074F7C}" type="parTrans" cxnId="{2DE34C4A-0950-4C75-9BD3-7B6D5F4087B0}">
      <dgm:prSet/>
      <dgm:spPr/>
      <dgm:t>
        <a:bodyPr/>
        <a:lstStyle/>
        <a:p>
          <a:endParaRPr lang="en-US"/>
        </a:p>
      </dgm:t>
    </dgm:pt>
    <dgm:pt modelId="{46FDE23F-DF7D-461B-989C-55C5E49B1096}" type="sibTrans" cxnId="{2DE34C4A-0950-4C75-9BD3-7B6D5F4087B0}">
      <dgm:prSet/>
      <dgm:spPr/>
      <dgm:t>
        <a:bodyPr/>
        <a:lstStyle/>
        <a:p>
          <a:endParaRPr lang="en-US"/>
        </a:p>
      </dgm:t>
    </dgm:pt>
    <dgm:pt modelId="{E45B3F65-CFA5-4D6D-8BDA-4195AA9A7FE8}">
      <dgm:prSet/>
      <dgm:spPr/>
      <dgm:t>
        <a:bodyPr/>
        <a:lstStyle/>
        <a:p>
          <a:r>
            <a:rPr lang="en-GB"/>
            <a:t>Our team will be based in the UK with regular engagement with stakeholders in Brussels</a:t>
          </a:r>
          <a:endParaRPr lang="en-US"/>
        </a:p>
      </dgm:t>
    </dgm:pt>
    <dgm:pt modelId="{FC6CF183-6D12-41F0-A97A-91E21F961A2A}" type="parTrans" cxnId="{45EE9FD2-3369-41FB-B025-DFC4F7A8171A}">
      <dgm:prSet/>
      <dgm:spPr/>
      <dgm:t>
        <a:bodyPr/>
        <a:lstStyle/>
        <a:p>
          <a:endParaRPr lang="en-US"/>
        </a:p>
      </dgm:t>
    </dgm:pt>
    <dgm:pt modelId="{798F4E1A-02DB-47C0-A46A-E309BEFDD81C}" type="sibTrans" cxnId="{45EE9FD2-3369-41FB-B025-DFC4F7A8171A}">
      <dgm:prSet/>
      <dgm:spPr/>
      <dgm:t>
        <a:bodyPr/>
        <a:lstStyle/>
        <a:p>
          <a:endParaRPr lang="en-US"/>
        </a:p>
      </dgm:t>
    </dgm:pt>
    <dgm:pt modelId="{DB8AB487-46B6-46D2-8415-653BB2DD78BD}">
      <dgm:prSet/>
      <dgm:spPr/>
      <dgm:t>
        <a:bodyPr/>
        <a:lstStyle/>
        <a:p>
          <a:r>
            <a:rPr lang="en-GB"/>
            <a:t>No longer provide meeting room space in Brussels  </a:t>
          </a:r>
          <a:endParaRPr lang="en-US"/>
        </a:p>
      </dgm:t>
    </dgm:pt>
    <dgm:pt modelId="{5D62187D-6BA7-41B3-9CDF-7757956D87B8}" type="parTrans" cxnId="{181BC2F1-1210-4ACE-B7BF-4361E6B85242}">
      <dgm:prSet/>
      <dgm:spPr/>
      <dgm:t>
        <a:bodyPr/>
        <a:lstStyle/>
        <a:p>
          <a:endParaRPr lang="en-US"/>
        </a:p>
      </dgm:t>
    </dgm:pt>
    <dgm:pt modelId="{0FFC2AD6-8BEC-49EF-9B19-7FF829591612}" type="sibTrans" cxnId="{181BC2F1-1210-4ACE-B7BF-4361E6B85242}">
      <dgm:prSet/>
      <dgm:spPr/>
      <dgm:t>
        <a:bodyPr/>
        <a:lstStyle/>
        <a:p>
          <a:endParaRPr lang="en-US"/>
        </a:p>
      </dgm:t>
    </dgm:pt>
    <dgm:pt modelId="{66EA47B6-DD93-4322-A0BD-3AC50C47C440}">
      <dgm:prSet/>
      <dgm:spPr/>
      <dgm:t>
        <a:bodyPr/>
        <a:lstStyle/>
        <a:p>
          <a:r>
            <a:rPr lang="en-GB"/>
            <a:t>Enquiry services via the UKRO mailbox </a:t>
          </a:r>
          <a:r>
            <a:rPr lang="en-GB" u="sng"/>
            <a:t>ukro@ukro.ac.uk</a:t>
          </a:r>
          <a:r>
            <a:rPr lang="en-GB"/>
            <a:t> – </a:t>
          </a:r>
        </a:p>
        <a:p>
          <a:r>
            <a:rPr lang="en-GB"/>
            <a:t>No dedicated European Advisor for each organisation</a:t>
          </a:r>
          <a:endParaRPr lang="en-US"/>
        </a:p>
      </dgm:t>
    </dgm:pt>
    <dgm:pt modelId="{030E6C72-A527-4257-82DA-C14F7058B682}" type="parTrans" cxnId="{416A96C8-5B23-4D2A-B5EC-BCA97F3B1B41}">
      <dgm:prSet/>
      <dgm:spPr/>
      <dgm:t>
        <a:bodyPr/>
        <a:lstStyle/>
        <a:p>
          <a:endParaRPr lang="en-US"/>
        </a:p>
      </dgm:t>
    </dgm:pt>
    <dgm:pt modelId="{A5C93DC2-8E38-47A5-9ABD-37CF2A1D4344}" type="sibTrans" cxnId="{416A96C8-5B23-4D2A-B5EC-BCA97F3B1B41}">
      <dgm:prSet/>
      <dgm:spPr/>
      <dgm:t>
        <a:bodyPr/>
        <a:lstStyle/>
        <a:p>
          <a:endParaRPr lang="en-US"/>
        </a:p>
      </dgm:t>
    </dgm:pt>
    <dgm:pt modelId="{1ED2F419-F7E4-4DB5-97F4-AED323D1F11E}">
      <dgm:prSet/>
      <dgm:spPr/>
      <dgm:t>
        <a:bodyPr/>
        <a:lstStyle/>
        <a:p>
          <a:r>
            <a:rPr lang="en-GB"/>
            <a:t>In-person engagement through regional visits to groups of stakeholders</a:t>
          </a:r>
        </a:p>
        <a:p>
          <a:r>
            <a:rPr lang="en-GB"/>
            <a:t>No personalised annual site visits</a:t>
          </a:r>
          <a:endParaRPr lang="en-US"/>
        </a:p>
      </dgm:t>
    </dgm:pt>
    <dgm:pt modelId="{B71553C1-218C-459E-B3C4-675F0D7649CC}" type="parTrans" cxnId="{37AB1BD0-1736-4DCF-ACC9-82A07612845F}">
      <dgm:prSet/>
      <dgm:spPr/>
      <dgm:t>
        <a:bodyPr/>
        <a:lstStyle/>
        <a:p>
          <a:endParaRPr lang="en-US"/>
        </a:p>
      </dgm:t>
    </dgm:pt>
    <dgm:pt modelId="{DD3EE2DC-A6AA-4D7A-B1B1-76560D3CDE49}" type="sibTrans" cxnId="{37AB1BD0-1736-4DCF-ACC9-82A07612845F}">
      <dgm:prSet/>
      <dgm:spPr/>
      <dgm:t>
        <a:bodyPr/>
        <a:lstStyle/>
        <a:p>
          <a:endParaRPr lang="en-US"/>
        </a:p>
      </dgm:t>
    </dgm:pt>
    <dgm:pt modelId="{0062B91C-338D-4D9E-8A58-A5B3711378C8}" type="pres">
      <dgm:prSet presAssocID="{73EEB5A4-12B7-4C5A-801C-21BEC1DFA354}" presName="linear" presStyleCnt="0">
        <dgm:presLayoutVars>
          <dgm:animLvl val="lvl"/>
          <dgm:resizeHandles val="exact"/>
        </dgm:presLayoutVars>
      </dgm:prSet>
      <dgm:spPr/>
    </dgm:pt>
    <dgm:pt modelId="{1C99226D-39A8-4C9B-B062-9F91BD51AEF8}" type="pres">
      <dgm:prSet presAssocID="{ED93161A-D053-42F7-A97E-59B65AEAFF5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95144BD-2182-4532-B02B-92C4FE8A3194}" type="pres">
      <dgm:prSet presAssocID="{46FDE23F-DF7D-461B-989C-55C5E49B1096}" presName="spacer" presStyleCnt="0"/>
      <dgm:spPr/>
    </dgm:pt>
    <dgm:pt modelId="{84D212D9-7A7C-48FA-BA84-7AF6A171101B}" type="pres">
      <dgm:prSet presAssocID="{E45B3F65-CFA5-4D6D-8BDA-4195AA9A7FE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3A6080F-2853-4BCD-957D-7729CBF54708}" type="pres">
      <dgm:prSet presAssocID="{798F4E1A-02DB-47C0-A46A-E309BEFDD81C}" presName="spacer" presStyleCnt="0"/>
      <dgm:spPr/>
    </dgm:pt>
    <dgm:pt modelId="{512C618C-AA7D-4D8E-BFE2-4426463F2BEA}" type="pres">
      <dgm:prSet presAssocID="{DB8AB487-46B6-46D2-8415-653BB2DD78B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0B08621-89B0-40DB-A663-AD9D7F74BDE7}" type="pres">
      <dgm:prSet presAssocID="{0FFC2AD6-8BEC-49EF-9B19-7FF829591612}" presName="spacer" presStyleCnt="0"/>
      <dgm:spPr/>
    </dgm:pt>
    <dgm:pt modelId="{1F725F0D-4C50-41F2-9FAC-CE7FED890A14}" type="pres">
      <dgm:prSet presAssocID="{66EA47B6-DD93-4322-A0BD-3AC50C47C44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17701C7-E3A2-4A34-A425-0C13B3EAAEF6}" type="pres">
      <dgm:prSet presAssocID="{A5C93DC2-8E38-47A5-9ABD-37CF2A1D4344}" presName="spacer" presStyleCnt="0"/>
      <dgm:spPr/>
    </dgm:pt>
    <dgm:pt modelId="{7576FBBA-9435-4C56-878A-77CCEC6D4676}" type="pres">
      <dgm:prSet presAssocID="{1ED2F419-F7E4-4DB5-97F4-AED323D1F11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2ECDA00-41C0-492D-B9F6-F003DC77F12A}" type="presOf" srcId="{1ED2F419-F7E4-4DB5-97F4-AED323D1F11E}" destId="{7576FBBA-9435-4C56-878A-77CCEC6D4676}" srcOrd="0" destOrd="0" presId="urn:microsoft.com/office/officeart/2005/8/layout/vList2"/>
    <dgm:cxn modelId="{96962A31-C3BC-4937-A722-AFCC48464850}" type="presOf" srcId="{DB8AB487-46B6-46D2-8415-653BB2DD78BD}" destId="{512C618C-AA7D-4D8E-BFE2-4426463F2BEA}" srcOrd="0" destOrd="0" presId="urn:microsoft.com/office/officeart/2005/8/layout/vList2"/>
    <dgm:cxn modelId="{2DE34C4A-0950-4C75-9BD3-7B6D5F4087B0}" srcId="{73EEB5A4-12B7-4C5A-801C-21BEC1DFA354}" destId="{ED93161A-D053-42F7-A97E-59B65AEAFF50}" srcOrd="0" destOrd="0" parTransId="{7A6D8BAC-39B6-4E41-8E44-2F9E1D074F7C}" sibTransId="{46FDE23F-DF7D-461B-989C-55C5E49B1096}"/>
    <dgm:cxn modelId="{D397DE57-0ECF-4A6F-AA5D-92781BA9DA53}" type="presOf" srcId="{66EA47B6-DD93-4322-A0BD-3AC50C47C440}" destId="{1F725F0D-4C50-41F2-9FAC-CE7FED890A14}" srcOrd="0" destOrd="0" presId="urn:microsoft.com/office/officeart/2005/8/layout/vList2"/>
    <dgm:cxn modelId="{7316C480-C87A-4693-A993-7739131C192F}" type="presOf" srcId="{73EEB5A4-12B7-4C5A-801C-21BEC1DFA354}" destId="{0062B91C-338D-4D9E-8A58-A5B3711378C8}" srcOrd="0" destOrd="0" presId="urn:microsoft.com/office/officeart/2005/8/layout/vList2"/>
    <dgm:cxn modelId="{416A96C8-5B23-4D2A-B5EC-BCA97F3B1B41}" srcId="{73EEB5A4-12B7-4C5A-801C-21BEC1DFA354}" destId="{66EA47B6-DD93-4322-A0BD-3AC50C47C440}" srcOrd="3" destOrd="0" parTransId="{030E6C72-A527-4257-82DA-C14F7058B682}" sibTransId="{A5C93DC2-8E38-47A5-9ABD-37CF2A1D4344}"/>
    <dgm:cxn modelId="{37AB1BD0-1736-4DCF-ACC9-82A07612845F}" srcId="{73EEB5A4-12B7-4C5A-801C-21BEC1DFA354}" destId="{1ED2F419-F7E4-4DB5-97F4-AED323D1F11E}" srcOrd="4" destOrd="0" parTransId="{B71553C1-218C-459E-B3C4-675F0D7649CC}" sibTransId="{DD3EE2DC-A6AA-4D7A-B1B1-76560D3CDE49}"/>
    <dgm:cxn modelId="{45EE9FD2-3369-41FB-B025-DFC4F7A8171A}" srcId="{73EEB5A4-12B7-4C5A-801C-21BEC1DFA354}" destId="{E45B3F65-CFA5-4D6D-8BDA-4195AA9A7FE8}" srcOrd="1" destOrd="0" parTransId="{FC6CF183-6D12-41F0-A97A-91E21F961A2A}" sibTransId="{798F4E1A-02DB-47C0-A46A-E309BEFDD81C}"/>
    <dgm:cxn modelId="{50405CF1-2289-46C9-B7E3-7FA5C4AE928C}" type="presOf" srcId="{ED93161A-D053-42F7-A97E-59B65AEAFF50}" destId="{1C99226D-39A8-4C9B-B062-9F91BD51AEF8}" srcOrd="0" destOrd="0" presId="urn:microsoft.com/office/officeart/2005/8/layout/vList2"/>
    <dgm:cxn modelId="{181BC2F1-1210-4ACE-B7BF-4361E6B85242}" srcId="{73EEB5A4-12B7-4C5A-801C-21BEC1DFA354}" destId="{DB8AB487-46B6-46D2-8415-653BB2DD78BD}" srcOrd="2" destOrd="0" parTransId="{5D62187D-6BA7-41B3-9CDF-7757956D87B8}" sibTransId="{0FFC2AD6-8BEC-49EF-9B19-7FF829591612}"/>
    <dgm:cxn modelId="{42BE03F5-612C-4328-B53D-46BDD33CFF32}" type="presOf" srcId="{E45B3F65-CFA5-4D6D-8BDA-4195AA9A7FE8}" destId="{84D212D9-7A7C-48FA-BA84-7AF6A171101B}" srcOrd="0" destOrd="0" presId="urn:microsoft.com/office/officeart/2005/8/layout/vList2"/>
    <dgm:cxn modelId="{64DFBF7B-CBE8-4AB0-AE74-7F85F87987B7}" type="presParOf" srcId="{0062B91C-338D-4D9E-8A58-A5B3711378C8}" destId="{1C99226D-39A8-4C9B-B062-9F91BD51AEF8}" srcOrd="0" destOrd="0" presId="urn:microsoft.com/office/officeart/2005/8/layout/vList2"/>
    <dgm:cxn modelId="{3DAA2222-E1C2-4236-BD23-1AC6C839FA7A}" type="presParOf" srcId="{0062B91C-338D-4D9E-8A58-A5B3711378C8}" destId="{D95144BD-2182-4532-B02B-92C4FE8A3194}" srcOrd="1" destOrd="0" presId="urn:microsoft.com/office/officeart/2005/8/layout/vList2"/>
    <dgm:cxn modelId="{035E0FFE-739A-42F8-8D96-2007DD3B2FE6}" type="presParOf" srcId="{0062B91C-338D-4D9E-8A58-A5B3711378C8}" destId="{84D212D9-7A7C-48FA-BA84-7AF6A171101B}" srcOrd="2" destOrd="0" presId="urn:microsoft.com/office/officeart/2005/8/layout/vList2"/>
    <dgm:cxn modelId="{19CF6110-8D28-4053-9503-EB86981F6FDE}" type="presParOf" srcId="{0062B91C-338D-4D9E-8A58-A5B3711378C8}" destId="{43A6080F-2853-4BCD-957D-7729CBF54708}" srcOrd="3" destOrd="0" presId="urn:microsoft.com/office/officeart/2005/8/layout/vList2"/>
    <dgm:cxn modelId="{B996AFFC-DBE2-4AE1-8623-597506085F8C}" type="presParOf" srcId="{0062B91C-338D-4D9E-8A58-A5B3711378C8}" destId="{512C618C-AA7D-4D8E-BFE2-4426463F2BEA}" srcOrd="4" destOrd="0" presId="urn:microsoft.com/office/officeart/2005/8/layout/vList2"/>
    <dgm:cxn modelId="{6D2E2DBA-F3AC-4A2E-A9C7-2282693F714C}" type="presParOf" srcId="{0062B91C-338D-4D9E-8A58-A5B3711378C8}" destId="{10B08621-89B0-40DB-A663-AD9D7F74BDE7}" srcOrd="5" destOrd="0" presId="urn:microsoft.com/office/officeart/2005/8/layout/vList2"/>
    <dgm:cxn modelId="{2093C61F-452C-47FA-BCEB-C985DD8AC2B4}" type="presParOf" srcId="{0062B91C-338D-4D9E-8A58-A5B3711378C8}" destId="{1F725F0D-4C50-41F2-9FAC-CE7FED890A14}" srcOrd="6" destOrd="0" presId="urn:microsoft.com/office/officeart/2005/8/layout/vList2"/>
    <dgm:cxn modelId="{04CF56E9-DF71-4012-AEC4-E586C0C27D50}" type="presParOf" srcId="{0062B91C-338D-4D9E-8A58-A5B3711378C8}" destId="{217701C7-E3A2-4A34-A425-0C13B3EAAEF6}" srcOrd="7" destOrd="0" presId="urn:microsoft.com/office/officeart/2005/8/layout/vList2"/>
    <dgm:cxn modelId="{B2121457-5219-4B46-BFF4-0510E802452C}" type="presParOf" srcId="{0062B91C-338D-4D9E-8A58-A5B3711378C8}" destId="{7576FBBA-9435-4C56-878A-77CCEC6D467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DBAE73-BAA6-4900-BDEE-09DC12686A3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B6A2EA2-E8D5-47B3-813C-23D31BA9183D}">
      <dgm:prSet/>
      <dgm:spPr/>
      <dgm:t>
        <a:bodyPr/>
        <a:lstStyle/>
        <a:p>
          <a:r>
            <a:rPr lang="en-GB" b="1"/>
            <a:t>Provide National Contact Point services – </a:t>
          </a:r>
          <a:r>
            <a:rPr lang="en-GB"/>
            <a:t>we will deliver ERC and MSCA, Widening, COST and NEB National Contact Point (NCP) services for the UK research community, on behalf of</a:t>
          </a:r>
          <a:r>
            <a:rPr lang="en-GB" b="1"/>
            <a:t> </a:t>
          </a:r>
          <a:r>
            <a:rPr lang="en-GB"/>
            <a:t>the UK Government. </a:t>
          </a:r>
          <a:endParaRPr lang="en-US"/>
        </a:p>
      </dgm:t>
    </dgm:pt>
    <dgm:pt modelId="{FBBF75E0-A778-4C0F-81FE-44762E98720E}" type="parTrans" cxnId="{D960F898-677F-4963-ACCE-D2E83236AF12}">
      <dgm:prSet/>
      <dgm:spPr/>
      <dgm:t>
        <a:bodyPr/>
        <a:lstStyle/>
        <a:p>
          <a:endParaRPr lang="en-US"/>
        </a:p>
      </dgm:t>
    </dgm:pt>
    <dgm:pt modelId="{7C094D1B-8BE6-4DAB-AC37-CAB8B7A82007}" type="sibTrans" cxnId="{D960F898-677F-4963-ACCE-D2E83236AF12}">
      <dgm:prSet/>
      <dgm:spPr/>
      <dgm:t>
        <a:bodyPr/>
        <a:lstStyle/>
        <a:p>
          <a:endParaRPr lang="en-US"/>
        </a:p>
      </dgm:t>
    </dgm:pt>
    <dgm:pt modelId="{DF9D36DA-82AE-445F-BAA0-E5948A0166A4}">
      <dgm:prSet/>
      <dgm:spPr/>
      <dgm:t>
        <a:bodyPr/>
        <a:lstStyle/>
        <a:p>
          <a:r>
            <a:rPr lang="en-GB" b="1"/>
            <a:t>Provide high quality resources and advice on European research programmes– </a:t>
          </a:r>
          <a:r>
            <a:rPr lang="en-GB"/>
            <a:t>through the UKRO online portal and via a central enquiry service, we will provide UKRO users with information and advice on EU’s research and innovation policy to inform their engagement. </a:t>
          </a:r>
          <a:endParaRPr lang="en-US"/>
        </a:p>
      </dgm:t>
    </dgm:pt>
    <dgm:pt modelId="{3FCEBB0D-7B00-4237-BEE4-533D34512406}" type="parTrans" cxnId="{75555E19-C36C-49DA-8E45-3C7DF49DD3CA}">
      <dgm:prSet/>
      <dgm:spPr/>
      <dgm:t>
        <a:bodyPr/>
        <a:lstStyle/>
        <a:p>
          <a:endParaRPr lang="en-US"/>
        </a:p>
      </dgm:t>
    </dgm:pt>
    <dgm:pt modelId="{737D8BEB-1837-4C41-8293-1339DA3D311D}" type="sibTrans" cxnId="{75555E19-C36C-49DA-8E45-3C7DF49DD3CA}">
      <dgm:prSet/>
      <dgm:spPr/>
      <dgm:t>
        <a:bodyPr/>
        <a:lstStyle/>
        <a:p>
          <a:endParaRPr lang="en-US"/>
        </a:p>
      </dgm:t>
    </dgm:pt>
    <dgm:pt modelId="{15DD574E-DA94-4E3F-9C53-4B501294869E}">
      <dgm:prSet/>
      <dgm:spPr/>
      <dgm:t>
        <a:bodyPr/>
        <a:lstStyle/>
        <a:p>
          <a:r>
            <a:rPr lang="en-GB" b="1"/>
            <a:t>Provide effective support for European Liaison Officers (ELOs) and Research Managers </a:t>
          </a:r>
          <a:r>
            <a:rPr lang="en-GB"/>
            <a:t>– to enable them to champion EU funding within their organisations, drive efficiency and achieve positive outcomes. </a:t>
          </a:r>
          <a:r>
            <a:rPr lang="en-GB" b="1"/>
            <a:t> </a:t>
          </a:r>
          <a:endParaRPr lang="en-US"/>
        </a:p>
      </dgm:t>
    </dgm:pt>
    <dgm:pt modelId="{9D179597-F9D6-4B67-BA98-A4F6216A5E09}" type="parTrans" cxnId="{3EF8453A-74C0-4BB5-A55A-3D8181A94E3A}">
      <dgm:prSet/>
      <dgm:spPr/>
      <dgm:t>
        <a:bodyPr/>
        <a:lstStyle/>
        <a:p>
          <a:endParaRPr lang="en-US"/>
        </a:p>
      </dgm:t>
    </dgm:pt>
    <dgm:pt modelId="{94B36C5B-E743-41D2-85CE-89865EE1AD57}" type="sibTrans" cxnId="{3EF8453A-74C0-4BB5-A55A-3D8181A94E3A}">
      <dgm:prSet/>
      <dgm:spPr/>
      <dgm:t>
        <a:bodyPr/>
        <a:lstStyle/>
        <a:p>
          <a:endParaRPr lang="en-US"/>
        </a:p>
      </dgm:t>
    </dgm:pt>
    <dgm:pt modelId="{FCD66776-C17B-4DAE-87BD-E1292DBADF72}">
      <dgm:prSet/>
      <dgm:spPr/>
      <dgm:t>
        <a:bodyPr/>
        <a:lstStyle/>
        <a:p>
          <a:r>
            <a:rPr lang="en-GB" b="1"/>
            <a:t>Monitor European research and innovation policy and provide policy insights </a:t>
          </a:r>
          <a:r>
            <a:rPr lang="en-GB"/>
            <a:t>-  keep up to date with relevant EU policies, translating policy changes and priorities into accessible information to support R&amp;I communities participating in Horizon Europe.   </a:t>
          </a:r>
          <a:endParaRPr lang="en-US"/>
        </a:p>
      </dgm:t>
    </dgm:pt>
    <dgm:pt modelId="{34DB060A-8254-411B-B3D3-55FCE5935AED}" type="parTrans" cxnId="{250D6579-E42C-4D33-B50D-DA40A56FE716}">
      <dgm:prSet/>
      <dgm:spPr/>
      <dgm:t>
        <a:bodyPr/>
        <a:lstStyle/>
        <a:p>
          <a:endParaRPr lang="en-US"/>
        </a:p>
      </dgm:t>
    </dgm:pt>
    <dgm:pt modelId="{E4139A4B-CBFF-4A3C-A4B2-D410D3D24FAE}" type="sibTrans" cxnId="{250D6579-E42C-4D33-B50D-DA40A56FE716}">
      <dgm:prSet/>
      <dgm:spPr/>
      <dgm:t>
        <a:bodyPr/>
        <a:lstStyle/>
        <a:p>
          <a:endParaRPr lang="en-US"/>
        </a:p>
      </dgm:t>
    </dgm:pt>
    <dgm:pt modelId="{825C3D65-A0D6-4B4B-A961-4A5EEE807F2C}">
      <dgm:prSet/>
      <dgm:spPr/>
      <dgm:t>
        <a:bodyPr/>
        <a:lstStyle/>
        <a:p>
          <a:r>
            <a:rPr lang="en-GB" b="1"/>
            <a:t>Be an advocate and informal interlocutor supporting diverse stakeholder interactions in Brussels and the UK, from a UK base –</a:t>
          </a:r>
          <a:r>
            <a:rPr lang="en-GB"/>
            <a:t> to work across related organisations, ensuring gathering and sharing of intel to support the UK’s engagement in Horizon Europe as an Associated Country.</a:t>
          </a:r>
          <a:r>
            <a:rPr lang="en-GB" b="1"/>
            <a:t> </a:t>
          </a:r>
          <a:endParaRPr lang="en-US"/>
        </a:p>
      </dgm:t>
    </dgm:pt>
    <dgm:pt modelId="{7D0F5FF9-9C12-40F9-816B-4C03D82C4BC5}" type="parTrans" cxnId="{4C5D3810-40B3-4D60-A806-E2682D1BAE2C}">
      <dgm:prSet/>
      <dgm:spPr/>
      <dgm:t>
        <a:bodyPr/>
        <a:lstStyle/>
        <a:p>
          <a:endParaRPr lang="en-US"/>
        </a:p>
      </dgm:t>
    </dgm:pt>
    <dgm:pt modelId="{A07E2A9F-9159-44AF-A722-AADAF50AB086}" type="sibTrans" cxnId="{4C5D3810-40B3-4D60-A806-E2682D1BAE2C}">
      <dgm:prSet/>
      <dgm:spPr/>
      <dgm:t>
        <a:bodyPr/>
        <a:lstStyle/>
        <a:p>
          <a:endParaRPr lang="en-US"/>
        </a:p>
      </dgm:t>
    </dgm:pt>
    <dgm:pt modelId="{C169C1F6-CDCA-449C-99B4-E8C977B90628}" type="pres">
      <dgm:prSet presAssocID="{4FDBAE73-BAA6-4900-BDEE-09DC12686A31}" presName="root" presStyleCnt="0">
        <dgm:presLayoutVars>
          <dgm:dir/>
          <dgm:resizeHandles val="exact"/>
        </dgm:presLayoutVars>
      </dgm:prSet>
      <dgm:spPr/>
    </dgm:pt>
    <dgm:pt modelId="{6B1BB93F-AF1E-4BB7-975C-1746C1439D2F}" type="pres">
      <dgm:prSet presAssocID="{0B6A2EA2-E8D5-47B3-813C-23D31BA9183D}" presName="compNode" presStyleCnt="0"/>
      <dgm:spPr/>
    </dgm:pt>
    <dgm:pt modelId="{07F56B58-D7B3-472D-A015-6A29FC51899F}" type="pres">
      <dgm:prSet presAssocID="{0B6A2EA2-E8D5-47B3-813C-23D31BA9183D}" presName="bgRect" presStyleLbl="bgShp" presStyleIdx="0" presStyleCnt="5"/>
      <dgm:spPr/>
    </dgm:pt>
    <dgm:pt modelId="{50C5B05E-AEA4-408B-8070-EC5F82B2C0E4}" type="pres">
      <dgm:prSet presAssocID="{0B6A2EA2-E8D5-47B3-813C-23D31BA9183D}" presName="iconRect" presStyleLbl="node1" presStyleIdx="0" presStyleCnt="5"/>
      <dgm:spPr>
        <a:blipFill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</dgm:spPr>
    </dgm:pt>
    <dgm:pt modelId="{3E414863-6D4B-4CFE-9025-DCC0BB541D61}" type="pres">
      <dgm:prSet presAssocID="{0B6A2EA2-E8D5-47B3-813C-23D31BA9183D}" presName="spaceRect" presStyleCnt="0"/>
      <dgm:spPr/>
    </dgm:pt>
    <dgm:pt modelId="{0D12DE5B-E8E1-4C80-A8EA-4BACDD0C6D6B}" type="pres">
      <dgm:prSet presAssocID="{0B6A2EA2-E8D5-47B3-813C-23D31BA9183D}" presName="parTx" presStyleLbl="revTx" presStyleIdx="0" presStyleCnt="5">
        <dgm:presLayoutVars>
          <dgm:chMax val="0"/>
          <dgm:chPref val="0"/>
        </dgm:presLayoutVars>
      </dgm:prSet>
      <dgm:spPr/>
    </dgm:pt>
    <dgm:pt modelId="{131B3107-1B77-4828-95C0-5D1A336FEF10}" type="pres">
      <dgm:prSet presAssocID="{7C094D1B-8BE6-4DAB-AC37-CAB8B7A82007}" presName="sibTrans" presStyleCnt="0"/>
      <dgm:spPr/>
    </dgm:pt>
    <dgm:pt modelId="{35003AAF-4AE7-495E-AD36-F4056C9F117D}" type="pres">
      <dgm:prSet presAssocID="{DF9D36DA-82AE-445F-BAA0-E5948A0166A4}" presName="compNode" presStyleCnt="0"/>
      <dgm:spPr/>
    </dgm:pt>
    <dgm:pt modelId="{A66640E3-B983-4655-B457-486A08EC329D}" type="pres">
      <dgm:prSet presAssocID="{DF9D36DA-82AE-445F-BAA0-E5948A0166A4}" presName="bgRect" presStyleLbl="bgShp" presStyleIdx="1" presStyleCnt="5"/>
      <dgm:spPr/>
    </dgm:pt>
    <dgm:pt modelId="{2152BC7D-D143-4FA3-99E0-3031E9392852}" type="pres">
      <dgm:prSet presAssocID="{DF9D36DA-82AE-445F-BAA0-E5948A0166A4}" presName="iconRect" presStyleLbl="nod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42F86BE1-FBDC-4EC4-B380-63F756733F43}" type="pres">
      <dgm:prSet presAssocID="{DF9D36DA-82AE-445F-BAA0-E5948A0166A4}" presName="spaceRect" presStyleCnt="0"/>
      <dgm:spPr/>
    </dgm:pt>
    <dgm:pt modelId="{D0A63F92-29A8-4E70-9A47-6755D9B28BC4}" type="pres">
      <dgm:prSet presAssocID="{DF9D36DA-82AE-445F-BAA0-E5948A0166A4}" presName="parTx" presStyleLbl="revTx" presStyleIdx="1" presStyleCnt="5">
        <dgm:presLayoutVars>
          <dgm:chMax val="0"/>
          <dgm:chPref val="0"/>
        </dgm:presLayoutVars>
      </dgm:prSet>
      <dgm:spPr/>
    </dgm:pt>
    <dgm:pt modelId="{AAEFDB24-E784-4DA2-BCDE-D97FE9001991}" type="pres">
      <dgm:prSet presAssocID="{737D8BEB-1837-4C41-8293-1339DA3D311D}" presName="sibTrans" presStyleCnt="0"/>
      <dgm:spPr/>
    </dgm:pt>
    <dgm:pt modelId="{AF66CC19-755D-4E2B-8CB7-378EE6E07E06}" type="pres">
      <dgm:prSet presAssocID="{15DD574E-DA94-4E3F-9C53-4B501294869E}" presName="compNode" presStyleCnt="0"/>
      <dgm:spPr/>
    </dgm:pt>
    <dgm:pt modelId="{9677840E-694E-4BEB-BC6C-2EFC92DA9F70}" type="pres">
      <dgm:prSet presAssocID="{15DD574E-DA94-4E3F-9C53-4B501294869E}" presName="bgRect" presStyleLbl="bgShp" presStyleIdx="2" presStyleCnt="5"/>
      <dgm:spPr/>
    </dgm:pt>
    <dgm:pt modelId="{6A73840D-DE44-4180-B421-743BCEC7FE93}" type="pres">
      <dgm:prSet presAssocID="{15DD574E-DA94-4E3F-9C53-4B501294869E}" presName="iconRect" presStyleLbl="node1" presStyleIdx="2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92284614-A9B1-4E09-B0A9-2D5352D3326A}" type="pres">
      <dgm:prSet presAssocID="{15DD574E-DA94-4E3F-9C53-4B501294869E}" presName="spaceRect" presStyleCnt="0"/>
      <dgm:spPr/>
    </dgm:pt>
    <dgm:pt modelId="{1352BFDD-D989-4808-8156-0A5E893B0CE9}" type="pres">
      <dgm:prSet presAssocID="{15DD574E-DA94-4E3F-9C53-4B501294869E}" presName="parTx" presStyleLbl="revTx" presStyleIdx="2" presStyleCnt="5">
        <dgm:presLayoutVars>
          <dgm:chMax val="0"/>
          <dgm:chPref val="0"/>
        </dgm:presLayoutVars>
      </dgm:prSet>
      <dgm:spPr/>
    </dgm:pt>
    <dgm:pt modelId="{7791DE3B-ED75-4D34-B3DA-07AC23DE5173}" type="pres">
      <dgm:prSet presAssocID="{94B36C5B-E743-41D2-85CE-89865EE1AD57}" presName="sibTrans" presStyleCnt="0"/>
      <dgm:spPr/>
    </dgm:pt>
    <dgm:pt modelId="{29CFCDFB-CDEE-4102-85DD-7E759AC95EC1}" type="pres">
      <dgm:prSet presAssocID="{FCD66776-C17B-4DAE-87BD-E1292DBADF72}" presName="compNode" presStyleCnt="0"/>
      <dgm:spPr/>
    </dgm:pt>
    <dgm:pt modelId="{218121D6-0F66-4EC2-AE0D-AFA3484E3A57}" type="pres">
      <dgm:prSet presAssocID="{FCD66776-C17B-4DAE-87BD-E1292DBADF72}" presName="bgRect" presStyleLbl="bgShp" presStyleIdx="3" presStyleCnt="5"/>
      <dgm:spPr/>
    </dgm:pt>
    <dgm:pt modelId="{6F624ECB-CF39-4EB0-A9B3-3CABA6275EA9}" type="pres">
      <dgm:prSet presAssocID="{FCD66776-C17B-4DAE-87BD-E1292DBADF72}" presName="iconRect" presStyleLbl="node1" presStyleIdx="3" presStyleCnt="5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91C81FBF-7C05-44A1-B035-C00483BB1DB5}" type="pres">
      <dgm:prSet presAssocID="{FCD66776-C17B-4DAE-87BD-E1292DBADF72}" presName="spaceRect" presStyleCnt="0"/>
      <dgm:spPr/>
    </dgm:pt>
    <dgm:pt modelId="{435FC7FC-1A55-41FA-9632-1DA8C6584153}" type="pres">
      <dgm:prSet presAssocID="{FCD66776-C17B-4DAE-87BD-E1292DBADF72}" presName="parTx" presStyleLbl="revTx" presStyleIdx="3" presStyleCnt="5">
        <dgm:presLayoutVars>
          <dgm:chMax val="0"/>
          <dgm:chPref val="0"/>
        </dgm:presLayoutVars>
      </dgm:prSet>
      <dgm:spPr/>
    </dgm:pt>
    <dgm:pt modelId="{3F8DED62-3B58-4367-A4CF-FE936A2BDC59}" type="pres">
      <dgm:prSet presAssocID="{E4139A4B-CBFF-4A3C-A4B2-D410D3D24FAE}" presName="sibTrans" presStyleCnt="0"/>
      <dgm:spPr/>
    </dgm:pt>
    <dgm:pt modelId="{72E0FB0A-0976-4826-9D98-4677D236BFB3}" type="pres">
      <dgm:prSet presAssocID="{825C3D65-A0D6-4B4B-A961-4A5EEE807F2C}" presName="compNode" presStyleCnt="0"/>
      <dgm:spPr/>
    </dgm:pt>
    <dgm:pt modelId="{33DBC321-F458-49AD-85F8-1CC4D9BBD5E2}" type="pres">
      <dgm:prSet presAssocID="{825C3D65-A0D6-4B4B-A961-4A5EEE807F2C}" presName="bgRect" presStyleLbl="bgShp" presStyleIdx="4" presStyleCnt="5"/>
      <dgm:spPr/>
    </dgm:pt>
    <dgm:pt modelId="{8E736722-94B9-4D5F-9583-9725B43A81DD}" type="pres">
      <dgm:prSet presAssocID="{825C3D65-A0D6-4B4B-A961-4A5EEE807F2C}" presName="iconRect" presStyleLbl="node1" presStyleIdx="4" presStyleCnt="5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9DC316D7-7A0B-4BE2-A0A7-7A97DB25C7A6}" type="pres">
      <dgm:prSet presAssocID="{825C3D65-A0D6-4B4B-A961-4A5EEE807F2C}" presName="spaceRect" presStyleCnt="0"/>
      <dgm:spPr/>
    </dgm:pt>
    <dgm:pt modelId="{9E6D9D46-C2BF-4A63-8DDD-C77802BFE578}" type="pres">
      <dgm:prSet presAssocID="{825C3D65-A0D6-4B4B-A961-4A5EEE807F2C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C5D3810-40B3-4D60-A806-E2682D1BAE2C}" srcId="{4FDBAE73-BAA6-4900-BDEE-09DC12686A31}" destId="{825C3D65-A0D6-4B4B-A961-4A5EEE807F2C}" srcOrd="4" destOrd="0" parTransId="{7D0F5FF9-9C12-40F9-816B-4C03D82C4BC5}" sibTransId="{A07E2A9F-9159-44AF-A722-AADAF50AB086}"/>
    <dgm:cxn modelId="{75555E19-C36C-49DA-8E45-3C7DF49DD3CA}" srcId="{4FDBAE73-BAA6-4900-BDEE-09DC12686A31}" destId="{DF9D36DA-82AE-445F-BAA0-E5948A0166A4}" srcOrd="1" destOrd="0" parTransId="{3FCEBB0D-7B00-4237-BEE4-533D34512406}" sibTransId="{737D8BEB-1837-4C41-8293-1339DA3D311D}"/>
    <dgm:cxn modelId="{3EF8453A-74C0-4BB5-A55A-3D8181A94E3A}" srcId="{4FDBAE73-BAA6-4900-BDEE-09DC12686A31}" destId="{15DD574E-DA94-4E3F-9C53-4B501294869E}" srcOrd="2" destOrd="0" parTransId="{9D179597-F9D6-4B67-BA98-A4F6216A5E09}" sibTransId="{94B36C5B-E743-41D2-85CE-89865EE1AD57}"/>
    <dgm:cxn modelId="{5517F33B-79A3-446C-8B47-1C47A468FA1A}" type="presOf" srcId="{FCD66776-C17B-4DAE-87BD-E1292DBADF72}" destId="{435FC7FC-1A55-41FA-9632-1DA8C6584153}" srcOrd="0" destOrd="0" presId="urn:microsoft.com/office/officeart/2018/2/layout/IconVerticalSolidList"/>
    <dgm:cxn modelId="{250D6579-E42C-4D33-B50D-DA40A56FE716}" srcId="{4FDBAE73-BAA6-4900-BDEE-09DC12686A31}" destId="{FCD66776-C17B-4DAE-87BD-E1292DBADF72}" srcOrd="3" destOrd="0" parTransId="{34DB060A-8254-411B-B3D3-55FCE5935AED}" sibTransId="{E4139A4B-CBFF-4A3C-A4B2-D410D3D24FAE}"/>
    <dgm:cxn modelId="{31AECC92-F8BA-46AD-891A-17E13C7ED9BE}" type="presOf" srcId="{DF9D36DA-82AE-445F-BAA0-E5948A0166A4}" destId="{D0A63F92-29A8-4E70-9A47-6755D9B28BC4}" srcOrd="0" destOrd="0" presId="urn:microsoft.com/office/officeart/2018/2/layout/IconVerticalSolidList"/>
    <dgm:cxn modelId="{D960F898-677F-4963-ACCE-D2E83236AF12}" srcId="{4FDBAE73-BAA6-4900-BDEE-09DC12686A31}" destId="{0B6A2EA2-E8D5-47B3-813C-23D31BA9183D}" srcOrd="0" destOrd="0" parTransId="{FBBF75E0-A778-4C0F-81FE-44762E98720E}" sibTransId="{7C094D1B-8BE6-4DAB-AC37-CAB8B7A82007}"/>
    <dgm:cxn modelId="{3C1702BA-60E3-4265-9914-702EB2CFADEF}" type="presOf" srcId="{4FDBAE73-BAA6-4900-BDEE-09DC12686A31}" destId="{C169C1F6-CDCA-449C-99B4-E8C977B90628}" srcOrd="0" destOrd="0" presId="urn:microsoft.com/office/officeart/2018/2/layout/IconVerticalSolidList"/>
    <dgm:cxn modelId="{0FCD2DC1-7DA5-4ED5-A4B4-65965A34C82D}" type="presOf" srcId="{15DD574E-DA94-4E3F-9C53-4B501294869E}" destId="{1352BFDD-D989-4808-8156-0A5E893B0CE9}" srcOrd="0" destOrd="0" presId="urn:microsoft.com/office/officeart/2018/2/layout/IconVerticalSolidList"/>
    <dgm:cxn modelId="{BBBEC8E4-4872-4D20-93B6-F990D3334A4E}" type="presOf" srcId="{0B6A2EA2-E8D5-47B3-813C-23D31BA9183D}" destId="{0D12DE5B-E8E1-4C80-A8EA-4BACDD0C6D6B}" srcOrd="0" destOrd="0" presId="urn:microsoft.com/office/officeart/2018/2/layout/IconVerticalSolidList"/>
    <dgm:cxn modelId="{1E211CF6-6E27-4C06-BF18-0F817BA4D0C3}" type="presOf" srcId="{825C3D65-A0D6-4B4B-A961-4A5EEE807F2C}" destId="{9E6D9D46-C2BF-4A63-8DDD-C77802BFE578}" srcOrd="0" destOrd="0" presId="urn:microsoft.com/office/officeart/2018/2/layout/IconVerticalSolidList"/>
    <dgm:cxn modelId="{5A041963-326A-451E-A173-A4AE0763E7BF}" type="presParOf" srcId="{C169C1F6-CDCA-449C-99B4-E8C977B90628}" destId="{6B1BB93F-AF1E-4BB7-975C-1746C1439D2F}" srcOrd="0" destOrd="0" presId="urn:microsoft.com/office/officeart/2018/2/layout/IconVerticalSolidList"/>
    <dgm:cxn modelId="{E2B3D1A9-3B2B-4B1F-889B-FFAA30B7A8FE}" type="presParOf" srcId="{6B1BB93F-AF1E-4BB7-975C-1746C1439D2F}" destId="{07F56B58-D7B3-472D-A015-6A29FC51899F}" srcOrd="0" destOrd="0" presId="urn:microsoft.com/office/officeart/2018/2/layout/IconVerticalSolidList"/>
    <dgm:cxn modelId="{0E9A4723-C328-494A-BC31-E61332A15B6C}" type="presParOf" srcId="{6B1BB93F-AF1E-4BB7-975C-1746C1439D2F}" destId="{50C5B05E-AEA4-408B-8070-EC5F82B2C0E4}" srcOrd="1" destOrd="0" presId="urn:microsoft.com/office/officeart/2018/2/layout/IconVerticalSolidList"/>
    <dgm:cxn modelId="{227B04EE-2226-4F91-B000-E5D69411DEF4}" type="presParOf" srcId="{6B1BB93F-AF1E-4BB7-975C-1746C1439D2F}" destId="{3E414863-6D4B-4CFE-9025-DCC0BB541D61}" srcOrd="2" destOrd="0" presId="urn:microsoft.com/office/officeart/2018/2/layout/IconVerticalSolidList"/>
    <dgm:cxn modelId="{EA3CAFD0-C0F0-4B11-AA03-75F44E52DE99}" type="presParOf" srcId="{6B1BB93F-AF1E-4BB7-975C-1746C1439D2F}" destId="{0D12DE5B-E8E1-4C80-A8EA-4BACDD0C6D6B}" srcOrd="3" destOrd="0" presId="urn:microsoft.com/office/officeart/2018/2/layout/IconVerticalSolidList"/>
    <dgm:cxn modelId="{EE8EFA67-C515-4FB6-8DB7-AC348093A6CC}" type="presParOf" srcId="{C169C1F6-CDCA-449C-99B4-E8C977B90628}" destId="{131B3107-1B77-4828-95C0-5D1A336FEF10}" srcOrd="1" destOrd="0" presId="urn:microsoft.com/office/officeart/2018/2/layout/IconVerticalSolidList"/>
    <dgm:cxn modelId="{D2829BF7-F2D5-4671-BFD7-44BC4CE3DA3E}" type="presParOf" srcId="{C169C1F6-CDCA-449C-99B4-E8C977B90628}" destId="{35003AAF-4AE7-495E-AD36-F4056C9F117D}" srcOrd="2" destOrd="0" presId="urn:microsoft.com/office/officeart/2018/2/layout/IconVerticalSolidList"/>
    <dgm:cxn modelId="{D0A5C839-30BD-4BAD-9BF6-DDD68CA53926}" type="presParOf" srcId="{35003AAF-4AE7-495E-AD36-F4056C9F117D}" destId="{A66640E3-B983-4655-B457-486A08EC329D}" srcOrd="0" destOrd="0" presId="urn:microsoft.com/office/officeart/2018/2/layout/IconVerticalSolidList"/>
    <dgm:cxn modelId="{CBF15999-681C-4CE7-9206-0965FAA4D462}" type="presParOf" srcId="{35003AAF-4AE7-495E-AD36-F4056C9F117D}" destId="{2152BC7D-D143-4FA3-99E0-3031E9392852}" srcOrd="1" destOrd="0" presId="urn:microsoft.com/office/officeart/2018/2/layout/IconVerticalSolidList"/>
    <dgm:cxn modelId="{197D7542-9706-4BD0-AB25-C1C098652EE8}" type="presParOf" srcId="{35003AAF-4AE7-495E-AD36-F4056C9F117D}" destId="{42F86BE1-FBDC-4EC4-B380-63F756733F43}" srcOrd="2" destOrd="0" presId="urn:microsoft.com/office/officeart/2018/2/layout/IconVerticalSolidList"/>
    <dgm:cxn modelId="{B35FC712-7652-48F2-9E05-F74A784602FD}" type="presParOf" srcId="{35003AAF-4AE7-495E-AD36-F4056C9F117D}" destId="{D0A63F92-29A8-4E70-9A47-6755D9B28BC4}" srcOrd="3" destOrd="0" presId="urn:microsoft.com/office/officeart/2018/2/layout/IconVerticalSolidList"/>
    <dgm:cxn modelId="{3588AF96-9D23-481B-8E97-259F15B8DD9A}" type="presParOf" srcId="{C169C1F6-CDCA-449C-99B4-E8C977B90628}" destId="{AAEFDB24-E784-4DA2-BCDE-D97FE9001991}" srcOrd="3" destOrd="0" presId="urn:microsoft.com/office/officeart/2018/2/layout/IconVerticalSolidList"/>
    <dgm:cxn modelId="{01D38E17-A588-4DBD-8BA2-45E26012B17C}" type="presParOf" srcId="{C169C1F6-CDCA-449C-99B4-E8C977B90628}" destId="{AF66CC19-755D-4E2B-8CB7-378EE6E07E06}" srcOrd="4" destOrd="0" presId="urn:microsoft.com/office/officeart/2018/2/layout/IconVerticalSolidList"/>
    <dgm:cxn modelId="{FCB11FC9-506C-4802-B1C3-54A78FE8B27C}" type="presParOf" srcId="{AF66CC19-755D-4E2B-8CB7-378EE6E07E06}" destId="{9677840E-694E-4BEB-BC6C-2EFC92DA9F70}" srcOrd="0" destOrd="0" presId="urn:microsoft.com/office/officeart/2018/2/layout/IconVerticalSolidList"/>
    <dgm:cxn modelId="{EAE7F1DF-4B17-4493-A7CE-A1D126BE13C6}" type="presParOf" srcId="{AF66CC19-755D-4E2B-8CB7-378EE6E07E06}" destId="{6A73840D-DE44-4180-B421-743BCEC7FE93}" srcOrd="1" destOrd="0" presId="urn:microsoft.com/office/officeart/2018/2/layout/IconVerticalSolidList"/>
    <dgm:cxn modelId="{E649585A-0CE7-421A-A5D6-3FBCD5C6D384}" type="presParOf" srcId="{AF66CC19-755D-4E2B-8CB7-378EE6E07E06}" destId="{92284614-A9B1-4E09-B0A9-2D5352D3326A}" srcOrd="2" destOrd="0" presId="urn:microsoft.com/office/officeart/2018/2/layout/IconVerticalSolidList"/>
    <dgm:cxn modelId="{8F206646-D830-4FBB-9540-2C8C6D06EC31}" type="presParOf" srcId="{AF66CC19-755D-4E2B-8CB7-378EE6E07E06}" destId="{1352BFDD-D989-4808-8156-0A5E893B0CE9}" srcOrd="3" destOrd="0" presId="urn:microsoft.com/office/officeart/2018/2/layout/IconVerticalSolidList"/>
    <dgm:cxn modelId="{18ED0E04-E885-4E91-988E-85D81F6D1C90}" type="presParOf" srcId="{C169C1F6-CDCA-449C-99B4-E8C977B90628}" destId="{7791DE3B-ED75-4D34-B3DA-07AC23DE5173}" srcOrd="5" destOrd="0" presId="urn:microsoft.com/office/officeart/2018/2/layout/IconVerticalSolidList"/>
    <dgm:cxn modelId="{6C03E7BE-9158-4D06-B2BE-6499EFE4481A}" type="presParOf" srcId="{C169C1F6-CDCA-449C-99B4-E8C977B90628}" destId="{29CFCDFB-CDEE-4102-85DD-7E759AC95EC1}" srcOrd="6" destOrd="0" presId="urn:microsoft.com/office/officeart/2018/2/layout/IconVerticalSolidList"/>
    <dgm:cxn modelId="{05A12FC2-FF62-4C8C-98FF-2DB104FEC061}" type="presParOf" srcId="{29CFCDFB-CDEE-4102-85DD-7E759AC95EC1}" destId="{218121D6-0F66-4EC2-AE0D-AFA3484E3A57}" srcOrd="0" destOrd="0" presId="urn:microsoft.com/office/officeart/2018/2/layout/IconVerticalSolidList"/>
    <dgm:cxn modelId="{3FEAECB8-3FD3-43C9-81E9-33DCB9321926}" type="presParOf" srcId="{29CFCDFB-CDEE-4102-85DD-7E759AC95EC1}" destId="{6F624ECB-CF39-4EB0-A9B3-3CABA6275EA9}" srcOrd="1" destOrd="0" presId="urn:microsoft.com/office/officeart/2018/2/layout/IconVerticalSolidList"/>
    <dgm:cxn modelId="{4CD93833-6AA1-419A-A2CB-67F3ED5557B4}" type="presParOf" srcId="{29CFCDFB-CDEE-4102-85DD-7E759AC95EC1}" destId="{91C81FBF-7C05-44A1-B035-C00483BB1DB5}" srcOrd="2" destOrd="0" presId="urn:microsoft.com/office/officeart/2018/2/layout/IconVerticalSolidList"/>
    <dgm:cxn modelId="{910CF2E3-E7F7-436D-92C6-32659DC586D5}" type="presParOf" srcId="{29CFCDFB-CDEE-4102-85DD-7E759AC95EC1}" destId="{435FC7FC-1A55-41FA-9632-1DA8C6584153}" srcOrd="3" destOrd="0" presId="urn:microsoft.com/office/officeart/2018/2/layout/IconVerticalSolidList"/>
    <dgm:cxn modelId="{93BDCF2B-B3DA-40FA-9BF3-B5B3CCB572CF}" type="presParOf" srcId="{C169C1F6-CDCA-449C-99B4-E8C977B90628}" destId="{3F8DED62-3B58-4367-A4CF-FE936A2BDC59}" srcOrd="7" destOrd="0" presId="urn:microsoft.com/office/officeart/2018/2/layout/IconVerticalSolidList"/>
    <dgm:cxn modelId="{06DC32A0-24CF-4728-878A-309A5A40BFAE}" type="presParOf" srcId="{C169C1F6-CDCA-449C-99B4-E8C977B90628}" destId="{72E0FB0A-0976-4826-9D98-4677D236BFB3}" srcOrd="8" destOrd="0" presId="urn:microsoft.com/office/officeart/2018/2/layout/IconVerticalSolidList"/>
    <dgm:cxn modelId="{859A9E89-77C2-4A10-A74C-33BF39C09996}" type="presParOf" srcId="{72E0FB0A-0976-4826-9D98-4677D236BFB3}" destId="{33DBC321-F458-49AD-85F8-1CC4D9BBD5E2}" srcOrd="0" destOrd="0" presId="urn:microsoft.com/office/officeart/2018/2/layout/IconVerticalSolidList"/>
    <dgm:cxn modelId="{AB97F1E4-F498-40E1-846A-01BF78ADFCCC}" type="presParOf" srcId="{72E0FB0A-0976-4826-9D98-4677D236BFB3}" destId="{8E736722-94B9-4D5F-9583-9725B43A81DD}" srcOrd="1" destOrd="0" presId="urn:microsoft.com/office/officeart/2018/2/layout/IconVerticalSolidList"/>
    <dgm:cxn modelId="{898BC5B3-EDAF-4493-8954-A126F49BB267}" type="presParOf" srcId="{72E0FB0A-0976-4826-9D98-4677D236BFB3}" destId="{9DC316D7-7A0B-4BE2-A0A7-7A97DB25C7A6}" srcOrd="2" destOrd="0" presId="urn:microsoft.com/office/officeart/2018/2/layout/IconVerticalSolidList"/>
    <dgm:cxn modelId="{A05A24B9-74CD-4149-AEC0-2EEE91CA8A97}" type="presParOf" srcId="{72E0FB0A-0976-4826-9D98-4677D236BFB3}" destId="{9E6D9D46-C2BF-4A63-8DDD-C77802BFE57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4BE9F0-5F3A-4C80-ACB7-2F3D366176CF}" type="doc">
      <dgm:prSet loTypeId="urn:microsoft.com/office/officeart/2005/8/layout/lProcess2" loCatId="list" qsTypeId="urn:microsoft.com/office/officeart/2005/8/quickstyle/3d1" qsCatId="3D" csTypeId="urn:microsoft.com/office/officeart/2005/8/colors/accent4_1" csCatId="accent4" phldr="1"/>
      <dgm:spPr/>
      <dgm:t>
        <a:bodyPr/>
        <a:lstStyle/>
        <a:p>
          <a:endParaRPr lang="en-GB"/>
        </a:p>
      </dgm:t>
    </dgm:pt>
    <dgm:pt modelId="{A1FE0E8D-43E1-4422-BBA3-435CA8397D46}">
      <dgm:prSet custT="1"/>
      <dgm:spPr/>
      <dgm:t>
        <a:bodyPr/>
        <a:lstStyle/>
        <a:p>
          <a:r>
            <a:rPr lang="en-GB" sz="1800" b="1"/>
            <a:t>Georgina Drury </a:t>
          </a:r>
        </a:p>
      </dgm:t>
    </dgm:pt>
    <dgm:pt modelId="{C3D2C24C-2269-4DCA-9F53-9BCC6826622D}" type="parTrans" cxnId="{6F54EAFD-AD84-4324-AEB9-FD6A77F7ED0A}">
      <dgm:prSet/>
      <dgm:spPr/>
      <dgm:t>
        <a:bodyPr/>
        <a:lstStyle/>
        <a:p>
          <a:endParaRPr lang="en-GB" sz="2400" b="1"/>
        </a:p>
      </dgm:t>
    </dgm:pt>
    <dgm:pt modelId="{16CB6404-EDB8-407D-A4B8-9B3C7338B379}" type="sibTrans" cxnId="{6F54EAFD-AD84-4324-AEB9-FD6A77F7ED0A}">
      <dgm:prSet/>
      <dgm:spPr/>
      <dgm:t>
        <a:bodyPr/>
        <a:lstStyle/>
        <a:p>
          <a:endParaRPr lang="en-GB" sz="2400" b="1"/>
        </a:p>
      </dgm:t>
    </dgm:pt>
    <dgm:pt modelId="{E32A55AC-6DD3-4C09-BA44-5397BB6731EA}">
      <dgm:prSet custT="1"/>
      <dgm:spPr/>
      <dgm:t>
        <a:bodyPr/>
        <a:lstStyle/>
        <a:p>
          <a:r>
            <a:rPr lang="en-GB" sz="1050" b="1"/>
            <a:t>Acting Director UKRO</a:t>
          </a:r>
        </a:p>
      </dgm:t>
    </dgm:pt>
    <dgm:pt modelId="{A825A0EB-E735-4829-94E2-7A9A31FC009E}" type="parTrans" cxnId="{353DBD8E-894B-4D5C-9731-C447BB6B7E2B}">
      <dgm:prSet/>
      <dgm:spPr/>
      <dgm:t>
        <a:bodyPr/>
        <a:lstStyle/>
        <a:p>
          <a:endParaRPr lang="en-GB" sz="2400" b="1"/>
        </a:p>
      </dgm:t>
    </dgm:pt>
    <dgm:pt modelId="{1992E06A-BB2C-471A-9CC0-0C5106AFAEF9}" type="sibTrans" cxnId="{353DBD8E-894B-4D5C-9731-C447BB6B7E2B}">
      <dgm:prSet/>
      <dgm:spPr/>
      <dgm:t>
        <a:bodyPr/>
        <a:lstStyle/>
        <a:p>
          <a:endParaRPr lang="en-GB" sz="2400" b="1"/>
        </a:p>
      </dgm:t>
    </dgm:pt>
    <dgm:pt modelId="{506E40B8-70E1-404F-BC87-02328F82451E}">
      <dgm:prSet custT="1"/>
      <dgm:spPr/>
      <dgm:t>
        <a:bodyPr/>
        <a:lstStyle/>
        <a:p>
          <a:r>
            <a:rPr lang="en-GB" sz="2000" b="1"/>
            <a:t>Hazel Dalgard </a:t>
          </a:r>
        </a:p>
      </dgm:t>
    </dgm:pt>
    <dgm:pt modelId="{EEB77DC4-BF1A-4442-A3D7-5345A1997CA6}" type="parTrans" cxnId="{B1D2AFC5-3691-4834-ABE3-B8543F3A4F58}">
      <dgm:prSet/>
      <dgm:spPr/>
      <dgm:t>
        <a:bodyPr/>
        <a:lstStyle/>
        <a:p>
          <a:endParaRPr lang="en-GB" sz="2400" b="1"/>
        </a:p>
      </dgm:t>
    </dgm:pt>
    <dgm:pt modelId="{6E54FFC9-1C91-433F-88A8-5C73AC4CCCC2}" type="sibTrans" cxnId="{B1D2AFC5-3691-4834-ABE3-B8543F3A4F58}">
      <dgm:prSet/>
      <dgm:spPr/>
      <dgm:t>
        <a:bodyPr/>
        <a:lstStyle/>
        <a:p>
          <a:endParaRPr lang="en-GB" sz="2400" b="1"/>
        </a:p>
      </dgm:t>
    </dgm:pt>
    <dgm:pt modelId="{2B0CFF60-B467-476B-8788-D5B67ED55B92}">
      <dgm:prSet custT="1"/>
      <dgm:spPr/>
      <dgm:t>
        <a:bodyPr/>
        <a:lstStyle/>
        <a:p>
          <a:r>
            <a:rPr lang="en-GB" sz="1050" b="1"/>
            <a:t>Senior European Advisor </a:t>
          </a:r>
        </a:p>
      </dgm:t>
    </dgm:pt>
    <dgm:pt modelId="{682264D1-3CE9-4C6A-93B7-C7B8DF9A0AE3}" type="parTrans" cxnId="{2AFBD359-13F4-4B50-8050-EBB22A151B30}">
      <dgm:prSet/>
      <dgm:spPr/>
      <dgm:t>
        <a:bodyPr/>
        <a:lstStyle/>
        <a:p>
          <a:endParaRPr lang="en-GB" sz="2400" b="1"/>
        </a:p>
      </dgm:t>
    </dgm:pt>
    <dgm:pt modelId="{FB8F8850-4E40-4CCD-A890-A449D0C8F76C}" type="sibTrans" cxnId="{2AFBD359-13F4-4B50-8050-EBB22A151B30}">
      <dgm:prSet/>
      <dgm:spPr/>
      <dgm:t>
        <a:bodyPr/>
        <a:lstStyle/>
        <a:p>
          <a:endParaRPr lang="en-GB" sz="2400" b="1"/>
        </a:p>
      </dgm:t>
    </dgm:pt>
    <dgm:pt modelId="{ADF7E9B2-B275-4414-9EE4-02361C1285F0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1050" b="1"/>
            <a:t>NCP for New European Bauhaus and COST</a:t>
          </a:r>
        </a:p>
      </dgm:t>
    </dgm:pt>
    <dgm:pt modelId="{DF6C5102-84A3-4B9D-BA67-167615A099EF}" type="parTrans" cxnId="{C80E8EE7-0269-4C68-BE1D-257C29DB3073}">
      <dgm:prSet/>
      <dgm:spPr/>
      <dgm:t>
        <a:bodyPr/>
        <a:lstStyle/>
        <a:p>
          <a:endParaRPr lang="en-GB" sz="2400" b="1"/>
        </a:p>
      </dgm:t>
    </dgm:pt>
    <dgm:pt modelId="{7D526F27-DFA7-4C75-902A-A555A55D8149}" type="sibTrans" cxnId="{C80E8EE7-0269-4C68-BE1D-257C29DB3073}">
      <dgm:prSet/>
      <dgm:spPr/>
      <dgm:t>
        <a:bodyPr/>
        <a:lstStyle/>
        <a:p>
          <a:endParaRPr lang="en-GB" sz="2400" b="1"/>
        </a:p>
      </dgm:t>
    </dgm:pt>
    <dgm:pt modelId="{5CD52BDA-A78A-4392-B4AF-49AC755E167D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GB" sz="1050" b="1"/>
            <a:t>Regional lead for Scotland and N. Ireland</a:t>
          </a:r>
        </a:p>
      </dgm:t>
    </dgm:pt>
    <dgm:pt modelId="{2A648292-2791-493F-BFF5-A7C958494101}" type="parTrans" cxnId="{9D70112A-8452-4E43-B53F-8525A580277B}">
      <dgm:prSet/>
      <dgm:spPr/>
      <dgm:t>
        <a:bodyPr/>
        <a:lstStyle/>
        <a:p>
          <a:endParaRPr lang="en-GB" sz="2400" b="1"/>
        </a:p>
      </dgm:t>
    </dgm:pt>
    <dgm:pt modelId="{F6085515-B7DD-4BCB-A7EA-215A3F35C2FD}" type="sibTrans" cxnId="{9D70112A-8452-4E43-B53F-8525A580277B}">
      <dgm:prSet/>
      <dgm:spPr/>
      <dgm:t>
        <a:bodyPr/>
        <a:lstStyle/>
        <a:p>
          <a:endParaRPr lang="en-GB" sz="2400" b="1"/>
        </a:p>
      </dgm:t>
    </dgm:pt>
    <dgm:pt modelId="{42198AB1-D87E-419D-92DE-CBD672304B46}">
      <dgm:prSet custT="1"/>
      <dgm:spPr/>
      <dgm:t>
        <a:bodyPr/>
        <a:lstStyle/>
        <a:p>
          <a:r>
            <a:rPr lang="en-US" sz="1800" b="1" i="0" baseline="0"/>
            <a:t>Raquel Meco Melguizo </a:t>
          </a:r>
          <a:endParaRPr lang="en-GB" sz="1800" b="1"/>
        </a:p>
      </dgm:t>
    </dgm:pt>
    <dgm:pt modelId="{5F842FB9-9067-4A41-8888-DB83FC92117F}" type="parTrans" cxnId="{8E1C9F68-F6BC-48F8-BE25-5AC9E1CE6E8F}">
      <dgm:prSet/>
      <dgm:spPr/>
      <dgm:t>
        <a:bodyPr/>
        <a:lstStyle/>
        <a:p>
          <a:endParaRPr lang="en-GB" sz="2400" b="1"/>
        </a:p>
      </dgm:t>
    </dgm:pt>
    <dgm:pt modelId="{29E406EC-A223-4D80-99F8-7896BCC04FF8}" type="sibTrans" cxnId="{8E1C9F68-F6BC-48F8-BE25-5AC9E1CE6E8F}">
      <dgm:prSet/>
      <dgm:spPr/>
      <dgm:t>
        <a:bodyPr/>
        <a:lstStyle/>
        <a:p>
          <a:endParaRPr lang="en-GB" sz="2400" b="1"/>
        </a:p>
      </dgm:t>
    </dgm:pt>
    <dgm:pt modelId="{E8E6F564-0C5C-493D-92B1-F52BF93D1739}">
      <dgm:prSet custT="1"/>
      <dgm:spPr/>
      <dgm:t>
        <a:bodyPr/>
        <a:lstStyle/>
        <a:p>
          <a:r>
            <a:rPr lang="en-US" sz="1050" b="1"/>
            <a:t>S</a:t>
          </a:r>
          <a:r>
            <a:rPr lang="en-GB" sz="1050" b="1"/>
            <a:t>enior European Advisor</a:t>
          </a:r>
        </a:p>
      </dgm:t>
    </dgm:pt>
    <dgm:pt modelId="{E51E38C1-4D9B-4128-B7F7-C03D3F79035C}" type="parTrans" cxnId="{6857FD86-E2FC-438E-BAF9-2CF767379646}">
      <dgm:prSet/>
      <dgm:spPr/>
      <dgm:t>
        <a:bodyPr/>
        <a:lstStyle/>
        <a:p>
          <a:endParaRPr lang="en-GB" sz="2400" b="1"/>
        </a:p>
      </dgm:t>
    </dgm:pt>
    <dgm:pt modelId="{11966D51-F33F-4219-A714-6F9F4EF284E7}" type="sibTrans" cxnId="{6857FD86-E2FC-438E-BAF9-2CF767379646}">
      <dgm:prSet/>
      <dgm:spPr/>
      <dgm:t>
        <a:bodyPr/>
        <a:lstStyle/>
        <a:p>
          <a:endParaRPr lang="en-GB" sz="2400" b="1"/>
        </a:p>
      </dgm:t>
    </dgm:pt>
    <dgm:pt modelId="{DA904F18-228C-4802-8AE4-238CF70AD1B9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1050" b="1"/>
            <a:t>NCP for Marie Skłodowska-Curie Actions</a:t>
          </a:r>
        </a:p>
      </dgm:t>
    </dgm:pt>
    <dgm:pt modelId="{408EB860-2DB7-4586-B3A7-0E178DA9B7E3}" type="parTrans" cxnId="{2A705E75-A423-4A39-B95C-5F0DF35DDA3B}">
      <dgm:prSet/>
      <dgm:spPr/>
      <dgm:t>
        <a:bodyPr/>
        <a:lstStyle/>
        <a:p>
          <a:endParaRPr lang="en-GB" sz="2400" b="1"/>
        </a:p>
      </dgm:t>
    </dgm:pt>
    <dgm:pt modelId="{DA4F2A94-FC4A-406F-9B63-AF6185E7648B}" type="sibTrans" cxnId="{2A705E75-A423-4A39-B95C-5F0DF35DDA3B}">
      <dgm:prSet/>
      <dgm:spPr/>
      <dgm:t>
        <a:bodyPr/>
        <a:lstStyle/>
        <a:p>
          <a:endParaRPr lang="en-GB" sz="2400" b="1"/>
        </a:p>
      </dgm:t>
    </dgm:pt>
    <dgm:pt modelId="{328BB147-3C02-4C7F-B4AB-F0777BB1A129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GB" sz="1050" b="1"/>
            <a:t>Regional lead for South East and West </a:t>
          </a:r>
        </a:p>
      </dgm:t>
    </dgm:pt>
    <dgm:pt modelId="{69D4A270-457B-40FA-A544-F9F29BCC89FC}" type="parTrans" cxnId="{40160A6F-1C23-426B-8641-F78DDEA3D8A3}">
      <dgm:prSet/>
      <dgm:spPr/>
      <dgm:t>
        <a:bodyPr/>
        <a:lstStyle/>
        <a:p>
          <a:endParaRPr lang="en-GB" sz="2400" b="1"/>
        </a:p>
      </dgm:t>
    </dgm:pt>
    <dgm:pt modelId="{0515366A-C851-4FB9-A664-95AC868BA846}" type="sibTrans" cxnId="{40160A6F-1C23-426B-8641-F78DDEA3D8A3}">
      <dgm:prSet/>
      <dgm:spPr/>
      <dgm:t>
        <a:bodyPr/>
        <a:lstStyle/>
        <a:p>
          <a:endParaRPr lang="en-GB" sz="2400" b="1"/>
        </a:p>
      </dgm:t>
    </dgm:pt>
    <dgm:pt modelId="{34185133-D908-4E02-9E46-08CA915696C1}">
      <dgm:prSet custT="1"/>
      <dgm:spPr/>
      <dgm:t>
        <a:bodyPr/>
        <a:lstStyle/>
        <a:p>
          <a:r>
            <a:rPr lang="en-GB" sz="2000" b="1"/>
            <a:t>Anja Berndt</a:t>
          </a:r>
        </a:p>
      </dgm:t>
    </dgm:pt>
    <dgm:pt modelId="{6FFC4930-B88E-4EEB-8C3D-7E0DA5F13C86}" type="parTrans" cxnId="{759959F4-74DD-4535-8C6B-564DE2EB1A76}">
      <dgm:prSet/>
      <dgm:spPr/>
      <dgm:t>
        <a:bodyPr/>
        <a:lstStyle/>
        <a:p>
          <a:endParaRPr lang="en-GB" sz="2400" b="1"/>
        </a:p>
      </dgm:t>
    </dgm:pt>
    <dgm:pt modelId="{9E6116B3-F66B-4695-972D-51AAB59339B6}" type="sibTrans" cxnId="{759959F4-74DD-4535-8C6B-564DE2EB1A76}">
      <dgm:prSet/>
      <dgm:spPr/>
      <dgm:t>
        <a:bodyPr/>
        <a:lstStyle/>
        <a:p>
          <a:endParaRPr lang="en-GB" sz="2400" b="1"/>
        </a:p>
      </dgm:t>
    </dgm:pt>
    <dgm:pt modelId="{724E74ED-9BCE-41C0-A130-4D0F273CE89D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1050" b="1"/>
            <a:t>Interim NCP for Marie Skłodowska-Curie Actions</a:t>
          </a:r>
        </a:p>
      </dgm:t>
    </dgm:pt>
    <dgm:pt modelId="{0273BDD0-75C6-404A-982E-ED2761020869}" type="parTrans" cxnId="{460EB7AA-4863-4DE8-A4CC-F641455AAADB}">
      <dgm:prSet/>
      <dgm:spPr/>
      <dgm:t>
        <a:bodyPr/>
        <a:lstStyle/>
        <a:p>
          <a:endParaRPr lang="en-GB" sz="2400" b="1"/>
        </a:p>
      </dgm:t>
    </dgm:pt>
    <dgm:pt modelId="{3B83A5A0-71A6-4D07-999F-CBA74B704FF5}" type="sibTrans" cxnId="{460EB7AA-4863-4DE8-A4CC-F641455AAADB}">
      <dgm:prSet/>
      <dgm:spPr/>
      <dgm:t>
        <a:bodyPr/>
        <a:lstStyle/>
        <a:p>
          <a:endParaRPr lang="en-GB" sz="2400" b="1"/>
        </a:p>
      </dgm:t>
    </dgm:pt>
    <dgm:pt modelId="{47D56C3B-2EFA-4291-AD7C-5379647D94EA}">
      <dgm:prSet custT="1"/>
      <dgm:spPr/>
      <dgm:t>
        <a:bodyPr/>
        <a:lstStyle/>
        <a:p>
          <a:r>
            <a:rPr lang="en-GB" sz="1800" b="1"/>
            <a:t>Ludovica Grossi </a:t>
          </a:r>
        </a:p>
      </dgm:t>
    </dgm:pt>
    <dgm:pt modelId="{47D4995A-96FA-4E76-8AB3-4A7CA1124A7C}" type="parTrans" cxnId="{69AC2245-F07C-47A7-8355-7C709169F400}">
      <dgm:prSet/>
      <dgm:spPr/>
      <dgm:t>
        <a:bodyPr/>
        <a:lstStyle/>
        <a:p>
          <a:endParaRPr lang="en-GB" sz="2400" b="1"/>
        </a:p>
      </dgm:t>
    </dgm:pt>
    <dgm:pt modelId="{76BCD7DF-BD2A-4293-8DDF-6C5569F0E218}" type="sibTrans" cxnId="{69AC2245-F07C-47A7-8355-7C709169F400}">
      <dgm:prSet/>
      <dgm:spPr/>
      <dgm:t>
        <a:bodyPr/>
        <a:lstStyle/>
        <a:p>
          <a:endParaRPr lang="en-GB" sz="2400" b="1"/>
        </a:p>
      </dgm:t>
    </dgm:pt>
    <dgm:pt modelId="{C7CB481A-C1DB-4BAC-B3E2-232148D9439F}">
      <dgm:prSet custT="1"/>
      <dgm:spPr/>
      <dgm:t>
        <a:bodyPr/>
        <a:lstStyle/>
        <a:p>
          <a:r>
            <a:rPr lang="en-GB" sz="1050" b="1"/>
            <a:t>European Advisor</a:t>
          </a:r>
        </a:p>
      </dgm:t>
    </dgm:pt>
    <dgm:pt modelId="{99C7D566-4196-4A8E-8653-7F4300CE4A64}" type="parTrans" cxnId="{CA75C9AD-F7EF-45A2-A0FE-4434F303D29E}">
      <dgm:prSet/>
      <dgm:spPr/>
      <dgm:t>
        <a:bodyPr/>
        <a:lstStyle/>
        <a:p>
          <a:endParaRPr lang="en-GB" sz="2400" b="1"/>
        </a:p>
      </dgm:t>
    </dgm:pt>
    <dgm:pt modelId="{3BD2F522-E3E7-4147-8DC1-BAD52C8027CE}" type="sibTrans" cxnId="{CA75C9AD-F7EF-45A2-A0FE-4434F303D29E}">
      <dgm:prSet/>
      <dgm:spPr/>
      <dgm:t>
        <a:bodyPr/>
        <a:lstStyle/>
        <a:p>
          <a:endParaRPr lang="en-GB" sz="2400" b="1"/>
        </a:p>
      </dgm:t>
    </dgm:pt>
    <dgm:pt modelId="{D580C8FB-0007-4C54-8ECD-5F47787C48DC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GB" sz="1050" b="1"/>
            <a:t>Regional lead for London</a:t>
          </a:r>
        </a:p>
      </dgm:t>
    </dgm:pt>
    <dgm:pt modelId="{08A51BA3-4FEB-4AAF-A794-C2927DB9E3F1}" type="parTrans" cxnId="{3849CAFD-896C-4B47-81F8-5C9A4779F066}">
      <dgm:prSet/>
      <dgm:spPr/>
      <dgm:t>
        <a:bodyPr/>
        <a:lstStyle/>
        <a:p>
          <a:endParaRPr lang="en-GB" sz="2400" b="1"/>
        </a:p>
      </dgm:t>
    </dgm:pt>
    <dgm:pt modelId="{BFF3AD0F-D751-4F47-9A21-F400B8B8DBC3}" type="sibTrans" cxnId="{3849CAFD-896C-4B47-81F8-5C9A4779F066}">
      <dgm:prSet/>
      <dgm:spPr/>
      <dgm:t>
        <a:bodyPr/>
        <a:lstStyle/>
        <a:p>
          <a:endParaRPr lang="en-GB" sz="2400" b="1"/>
        </a:p>
      </dgm:t>
    </dgm:pt>
    <dgm:pt modelId="{04C94D15-FED1-4505-AF8B-12FFEAFB38E3}">
      <dgm:prSet custT="1"/>
      <dgm:spPr/>
      <dgm:t>
        <a:bodyPr/>
        <a:lstStyle/>
        <a:p>
          <a:r>
            <a:rPr lang="en-GB" sz="1800" b="1"/>
            <a:t>Antonino Puglisi  </a:t>
          </a:r>
        </a:p>
      </dgm:t>
    </dgm:pt>
    <dgm:pt modelId="{6724BBF7-0A9C-42FE-A5DF-0C0E4EE572C9}" type="parTrans" cxnId="{A61D964F-BD63-48F8-80A0-F0A16540B3F4}">
      <dgm:prSet/>
      <dgm:spPr/>
      <dgm:t>
        <a:bodyPr/>
        <a:lstStyle/>
        <a:p>
          <a:endParaRPr lang="en-GB" sz="2400" b="1"/>
        </a:p>
      </dgm:t>
    </dgm:pt>
    <dgm:pt modelId="{3B9B8712-0F1E-470D-9024-4D3125276569}" type="sibTrans" cxnId="{A61D964F-BD63-48F8-80A0-F0A16540B3F4}">
      <dgm:prSet/>
      <dgm:spPr/>
      <dgm:t>
        <a:bodyPr/>
        <a:lstStyle/>
        <a:p>
          <a:endParaRPr lang="en-GB" sz="2400" b="1"/>
        </a:p>
      </dgm:t>
    </dgm:pt>
    <dgm:pt modelId="{F32E45F2-685F-43E2-BC81-7D0CE9A635D5}">
      <dgm:prSet custT="1"/>
      <dgm:spPr/>
      <dgm:t>
        <a:bodyPr/>
        <a:lstStyle/>
        <a:p>
          <a:r>
            <a:rPr lang="en-GB" sz="1050" b="1"/>
            <a:t>European Advisor</a:t>
          </a:r>
        </a:p>
      </dgm:t>
    </dgm:pt>
    <dgm:pt modelId="{70CC035F-FF7C-4F26-B76D-94CE33DE04C4}" type="parTrans" cxnId="{20E1DC52-D879-4E0A-97D0-58E3ABA9270C}">
      <dgm:prSet/>
      <dgm:spPr/>
      <dgm:t>
        <a:bodyPr/>
        <a:lstStyle/>
        <a:p>
          <a:endParaRPr lang="en-GB" sz="2400" b="1"/>
        </a:p>
      </dgm:t>
    </dgm:pt>
    <dgm:pt modelId="{0C0F2B32-123C-4FA3-A077-27D670366113}" type="sibTrans" cxnId="{20E1DC52-D879-4E0A-97D0-58E3ABA9270C}">
      <dgm:prSet/>
      <dgm:spPr/>
      <dgm:t>
        <a:bodyPr/>
        <a:lstStyle/>
        <a:p>
          <a:endParaRPr lang="en-GB" sz="2400" b="1"/>
        </a:p>
      </dgm:t>
    </dgm:pt>
    <dgm:pt modelId="{B4C5B751-273C-4BE9-B358-C7D16FF125A7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1050" b="1"/>
            <a:t>NCP for ERC</a:t>
          </a:r>
        </a:p>
      </dgm:t>
    </dgm:pt>
    <dgm:pt modelId="{B202325C-08F8-4878-90FF-EEA7DFB10677}" type="parTrans" cxnId="{6CB2A763-4F68-4247-BEDE-2FA0660A920B}">
      <dgm:prSet/>
      <dgm:spPr/>
      <dgm:t>
        <a:bodyPr/>
        <a:lstStyle/>
        <a:p>
          <a:endParaRPr lang="en-GB" sz="2400" b="1"/>
        </a:p>
      </dgm:t>
    </dgm:pt>
    <dgm:pt modelId="{A8D19A03-BA5F-4235-9637-56D9FDDA6308}" type="sibTrans" cxnId="{6CB2A763-4F68-4247-BEDE-2FA0660A920B}">
      <dgm:prSet/>
      <dgm:spPr/>
      <dgm:t>
        <a:bodyPr/>
        <a:lstStyle/>
        <a:p>
          <a:endParaRPr lang="en-GB" sz="2400" b="1"/>
        </a:p>
      </dgm:t>
    </dgm:pt>
    <dgm:pt modelId="{9053AF0C-A994-43E4-B80B-1DBEF22013A5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GB" sz="1050" b="1"/>
            <a:t>Regional lead for Wales, North East and West </a:t>
          </a:r>
        </a:p>
      </dgm:t>
    </dgm:pt>
    <dgm:pt modelId="{6001EEFD-84D4-44E4-AFFA-8C9A619E6F46}" type="parTrans" cxnId="{4948B2A6-93E3-44D0-AB58-9A689B718E9C}">
      <dgm:prSet/>
      <dgm:spPr/>
      <dgm:t>
        <a:bodyPr/>
        <a:lstStyle/>
        <a:p>
          <a:endParaRPr lang="en-GB" sz="2400" b="1"/>
        </a:p>
      </dgm:t>
    </dgm:pt>
    <dgm:pt modelId="{C20C7119-7616-4EAB-929F-B8AEDD9C3DFE}" type="sibTrans" cxnId="{4948B2A6-93E3-44D0-AB58-9A689B718E9C}">
      <dgm:prSet/>
      <dgm:spPr/>
      <dgm:t>
        <a:bodyPr/>
        <a:lstStyle/>
        <a:p>
          <a:endParaRPr lang="en-GB" sz="2400" b="1"/>
        </a:p>
      </dgm:t>
    </dgm:pt>
    <dgm:pt modelId="{A454A63E-264E-4E4D-B4A5-3BE46BB0ACA8}">
      <dgm:prSet custT="1"/>
      <dgm:spPr/>
      <dgm:t>
        <a:bodyPr/>
        <a:lstStyle/>
        <a:p>
          <a:r>
            <a:rPr lang="en-GB" sz="2000" b="1"/>
            <a:t>Laura Joiner </a:t>
          </a:r>
        </a:p>
      </dgm:t>
    </dgm:pt>
    <dgm:pt modelId="{1DB35729-F1C5-4605-962E-2EC717882901}" type="parTrans" cxnId="{99E717B3-B185-444F-828C-3D1BF41AE2DB}">
      <dgm:prSet/>
      <dgm:spPr/>
      <dgm:t>
        <a:bodyPr/>
        <a:lstStyle/>
        <a:p>
          <a:endParaRPr lang="en-GB" sz="2400" b="1"/>
        </a:p>
      </dgm:t>
    </dgm:pt>
    <dgm:pt modelId="{A5AC60B6-D657-4F3E-ABEE-8C22CC106BDD}" type="sibTrans" cxnId="{99E717B3-B185-444F-828C-3D1BF41AE2DB}">
      <dgm:prSet/>
      <dgm:spPr/>
      <dgm:t>
        <a:bodyPr/>
        <a:lstStyle/>
        <a:p>
          <a:endParaRPr lang="en-GB" sz="2400" b="1"/>
        </a:p>
      </dgm:t>
    </dgm:pt>
    <dgm:pt modelId="{68927813-AD5D-4B6D-AEF7-5D001178F5B0}">
      <dgm:prSet custT="1"/>
      <dgm:spPr/>
      <dgm:t>
        <a:bodyPr/>
        <a:lstStyle/>
        <a:p>
          <a:r>
            <a:rPr lang="en-GB" sz="1050" b="1"/>
            <a:t>European Advisor</a:t>
          </a:r>
        </a:p>
      </dgm:t>
    </dgm:pt>
    <dgm:pt modelId="{41BD7BF3-A995-4971-B9D5-8E195878B1B1}" type="parTrans" cxnId="{7ABABF61-B05F-41CE-979D-DD0652D00890}">
      <dgm:prSet/>
      <dgm:spPr/>
      <dgm:t>
        <a:bodyPr/>
        <a:lstStyle/>
        <a:p>
          <a:endParaRPr lang="en-GB" sz="2400" b="1"/>
        </a:p>
      </dgm:t>
    </dgm:pt>
    <dgm:pt modelId="{A0A5CBD5-EC1E-44E4-9428-6DF523A5DB2B}" type="sibTrans" cxnId="{7ABABF61-B05F-41CE-979D-DD0652D00890}">
      <dgm:prSet/>
      <dgm:spPr/>
      <dgm:t>
        <a:bodyPr/>
        <a:lstStyle/>
        <a:p>
          <a:endParaRPr lang="en-GB" sz="2400" b="1"/>
        </a:p>
      </dgm:t>
    </dgm:pt>
    <dgm:pt modelId="{7B3E002F-F68C-469D-BCA9-35CE7F11A33E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1050" b="1"/>
            <a:t>NCP for ERC </a:t>
          </a:r>
        </a:p>
      </dgm:t>
    </dgm:pt>
    <dgm:pt modelId="{46335940-6843-4169-B2B5-99B9BAB8FB40}" type="parTrans" cxnId="{9E161C27-F807-43DA-B7AF-E06FA0126A86}">
      <dgm:prSet/>
      <dgm:spPr/>
      <dgm:t>
        <a:bodyPr/>
        <a:lstStyle/>
        <a:p>
          <a:endParaRPr lang="en-GB" sz="2400" b="1"/>
        </a:p>
      </dgm:t>
    </dgm:pt>
    <dgm:pt modelId="{D4B333C9-6B59-43A6-95F6-F3E0807604D0}" type="sibTrans" cxnId="{9E161C27-F807-43DA-B7AF-E06FA0126A86}">
      <dgm:prSet/>
      <dgm:spPr/>
      <dgm:t>
        <a:bodyPr/>
        <a:lstStyle/>
        <a:p>
          <a:endParaRPr lang="en-GB" sz="2400" b="1"/>
        </a:p>
      </dgm:t>
    </dgm:pt>
    <dgm:pt modelId="{8AE706EE-91D7-4C83-817D-7E3D5882AE1E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GB" sz="1050" b="1"/>
            <a:t>Regional lead for East and West Midlands</a:t>
          </a:r>
        </a:p>
      </dgm:t>
    </dgm:pt>
    <dgm:pt modelId="{1D32055D-F96F-47CA-9956-4ED2110AEDBC}" type="parTrans" cxnId="{0236D40E-B417-42D4-8DEE-D1EA930066E8}">
      <dgm:prSet/>
      <dgm:spPr/>
      <dgm:t>
        <a:bodyPr/>
        <a:lstStyle/>
        <a:p>
          <a:endParaRPr lang="en-GB" sz="2400" b="1"/>
        </a:p>
      </dgm:t>
    </dgm:pt>
    <dgm:pt modelId="{A8D3CC76-B0E1-498A-9460-F79329D5130F}" type="sibTrans" cxnId="{0236D40E-B417-42D4-8DEE-D1EA930066E8}">
      <dgm:prSet/>
      <dgm:spPr/>
      <dgm:t>
        <a:bodyPr/>
        <a:lstStyle/>
        <a:p>
          <a:endParaRPr lang="en-GB" sz="2400" b="1"/>
        </a:p>
      </dgm:t>
    </dgm:pt>
    <dgm:pt modelId="{55B02C43-1D6D-4078-9519-A781BA454688}">
      <dgm:prSet custT="1"/>
      <dgm:spPr/>
      <dgm:t>
        <a:bodyPr/>
        <a:lstStyle/>
        <a:p>
          <a:r>
            <a:rPr lang="en-GB" sz="1800" b="1"/>
            <a:t>Luke Hutchins </a:t>
          </a:r>
        </a:p>
      </dgm:t>
    </dgm:pt>
    <dgm:pt modelId="{08D07D50-003C-4413-AE8E-5FC7C3E4B6E9}" type="parTrans" cxnId="{993A74A9-E179-46D3-AA49-556707FE7338}">
      <dgm:prSet/>
      <dgm:spPr/>
      <dgm:t>
        <a:bodyPr/>
        <a:lstStyle/>
        <a:p>
          <a:endParaRPr lang="en-GB" sz="2400" b="1"/>
        </a:p>
      </dgm:t>
    </dgm:pt>
    <dgm:pt modelId="{E72E19FF-5B85-4958-A92B-E2A1D12FF527}" type="sibTrans" cxnId="{993A74A9-E179-46D3-AA49-556707FE7338}">
      <dgm:prSet/>
      <dgm:spPr/>
      <dgm:t>
        <a:bodyPr/>
        <a:lstStyle/>
        <a:p>
          <a:endParaRPr lang="en-GB" sz="2400" b="1"/>
        </a:p>
      </dgm:t>
    </dgm:pt>
    <dgm:pt modelId="{3D7F71B7-D0F2-4758-B029-B11DE6A8E28A}">
      <dgm:prSet custT="1"/>
      <dgm:spPr/>
      <dgm:t>
        <a:bodyPr/>
        <a:lstStyle/>
        <a:p>
          <a:r>
            <a:rPr lang="en-GB" sz="1050" b="1"/>
            <a:t>IT and Administration officer. </a:t>
          </a:r>
        </a:p>
      </dgm:t>
    </dgm:pt>
    <dgm:pt modelId="{1616A8E0-18C3-4FEF-B5A7-A5C0FF3BC95E}" type="parTrans" cxnId="{88D7D1EB-E588-49DC-A93D-C73F5CC63DFC}">
      <dgm:prSet/>
      <dgm:spPr/>
      <dgm:t>
        <a:bodyPr/>
        <a:lstStyle/>
        <a:p>
          <a:endParaRPr lang="en-GB" sz="2400" b="1"/>
        </a:p>
      </dgm:t>
    </dgm:pt>
    <dgm:pt modelId="{451089F7-9005-4973-B9B8-5E255DAB1EC9}" type="sibTrans" cxnId="{88D7D1EB-E588-49DC-A93D-C73F5CC63DFC}">
      <dgm:prSet/>
      <dgm:spPr/>
      <dgm:t>
        <a:bodyPr/>
        <a:lstStyle/>
        <a:p>
          <a:endParaRPr lang="en-GB" sz="2400" b="1"/>
        </a:p>
      </dgm:t>
    </dgm:pt>
    <dgm:pt modelId="{D7939C99-823D-49D8-9048-E187107B6F15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1050" b="1"/>
            <a:t>NCP for Widening the European Research Area</a:t>
          </a:r>
        </a:p>
      </dgm:t>
    </dgm:pt>
    <dgm:pt modelId="{F94AE392-DA28-4AEF-90D3-4AB1AF72410E}" type="sibTrans" cxnId="{BBE4C5E2-67D2-4673-AD67-CA9A2B841027}">
      <dgm:prSet/>
      <dgm:spPr/>
      <dgm:t>
        <a:bodyPr/>
        <a:lstStyle/>
        <a:p>
          <a:endParaRPr lang="en-GB" sz="2400" b="1"/>
        </a:p>
      </dgm:t>
    </dgm:pt>
    <dgm:pt modelId="{9BC4DB76-BE27-441A-8B55-7612CA8051F1}" type="parTrans" cxnId="{BBE4C5E2-67D2-4673-AD67-CA9A2B841027}">
      <dgm:prSet/>
      <dgm:spPr/>
      <dgm:t>
        <a:bodyPr/>
        <a:lstStyle/>
        <a:p>
          <a:endParaRPr lang="en-GB" sz="2400" b="1"/>
        </a:p>
      </dgm:t>
    </dgm:pt>
    <dgm:pt modelId="{AF84656F-1296-4DE3-9B17-54DCB5D4636D}" type="pres">
      <dgm:prSet presAssocID="{604BE9F0-5F3A-4C80-ACB7-2F3D366176CF}" presName="theList" presStyleCnt="0">
        <dgm:presLayoutVars>
          <dgm:dir/>
          <dgm:animLvl val="lvl"/>
          <dgm:resizeHandles val="exact"/>
        </dgm:presLayoutVars>
      </dgm:prSet>
      <dgm:spPr/>
    </dgm:pt>
    <dgm:pt modelId="{9741360C-ADEB-4F97-8185-3D61C849EB53}" type="pres">
      <dgm:prSet presAssocID="{A1FE0E8D-43E1-4422-BBA3-435CA8397D46}" presName="compNode" presStyleCnt="0"/>
      <dgm:spPr/>
    </dgm:pt>
    <dgm:pt modelId="{AA013F47-ABB1-4CEE-A4B1-C5596EA65F88}" type="pres">
      <dgm:prSet presAssocID="{A1FE0E8D-43E1-4422-BBA3-435CA8397D46}" presName="aNode" presStyleLbl="bgShp" presStyleIdx="0" presStyleCnt="8"/>
      <dgm:spPr/>
    </dgm:pt>
    <dgm:pt modelId="{09F27C4E-3A31-40B3-B794-56E5E05122F2}" type="pres">
      <dgm:prSet presAssocID="{A1FE0E8D-43E1-4422-BBA3-435CA8397D46}" presName="textNode" presStyleLbl="bgShp" presStyleIdx="0" presStyleCnt="8"/>
      <dgm:spPr/>
    </dgm:pt>
    <dgm:pt modelId="{8CF63FE3-FFB7-458F-A1AD-B04E14729399}" type="pres">
      <dgm:prSet presAssocID="{A1FE0E8D-43E1-4422-BBA3-435CA8397D46}" presName="compChildNode" presStyleCnt="0"/>
      <dgm:spPr/>
    </dgm:pt>
    <dgm:pt modelId="{DFA3F0B5-D629-499F-A6D5-29C7CDAC28EE}" type="pres">
      <dgm:prSet presAssocID="{A1FE0E8D-43E1-4422-BBA3-435CA8397D46}" presName="theInnerList" presStyleCnt="0"/>
      <dgm:spPr/>
    </dgm:pt>
    <dgm:pt modelId="{81C622DC-DDDF-4DA8-88AD-4D948B4EB21E}" type="pres">
      <dgm:prSet presAssocID="{E32A55AC-6DD3-4C09-BA44-5397BB6731EA}" presName="childNode" presStyleLbl="node1" presStyleIdx="0" presStyleCnt="18">
        <dgm:presLayoutVars>
          <dgm:bulletEnabled val="1"/>
        </dgm:presLayoutVars>
      </dgm:prSet>
      <dgm:spPr/>
    </dgm:pt>
    <dgm:pt modelId="{8823A6BF-FC71-483C-BB3A-98BC1D874424}" type="pres">
      <dgm:prSet presAssocID="{A1FE0E8D-43E1-4422-BBA3-435CA8397D46}" presName="aSpace" presStyleCnt="0"/>
      <dgm:spPr/>
    </dgm:pt>
    <dgm:pt modelId="{C8E4F6B9-3E32-4C13-BA31-191300B287A6}" type="pres">
      <dgm:prSet presAssocID="{506E40B8-70E1-404F-BC87-02328F82451E}" presName="compNode" presStyleCnt="0"/>
      <dgm:spPr/>
    </dgm:pt>
    <dgm:pt modelId="{148A7E51-0B89-478C-9324-5C0F8661BB80}" type="pres">
      <dgm:prSet presAssocID="{506E40B8-70E1-404F-BC87-02328F82451E}" presName="aNode" presStyleLbl="bgShp" presStyleIdx="1" presStyleCnt="8"/>
      <dgm:spPr/>
    </dgm:pt>
    <dgm:pt modelId="{D85B3183-5CBD-4888-BBF4-A568FE0AC7DB}" type="pres">
      <dgm:prSet presAssocID="{506E40B8-70E1-404F-BC87-02328F82451E}" presName="textNode" presStyleLbl="bgShp" presStyleIdx="1" presStyleCnt="8"/>
      <dgm:spPr/>
    </dgm:pt>
    <dgm:pt modelId="{458022F6-BD88-4A95-9955-8EF5978B8E58}" type="pres">
      <dgm:prSet presAssocID="{506E40B8-70E1-404F-BC87-02328F82451E}" presName="compChildNode" presStyleCnt="0"/>
      <dgm:spPr/>
    </dgm:pt>
    <dgm:pt modelId="{F3D3006D-7340-4AC7-8937-61145A6995C9}" type="pres">
      <dgm:prSet presAssocID="{506E40B8-70E1-404F-BC87-02328F82451E}" presName="theInnerList" presStyleCnt="0"/>
      <dgm:spPr/>
    </dgm:pt>
    <dgm:pt modelId="{C343D915-786D-4E15-97A8-C880ECCAAA2D}" type="pres">
      <dgm:prSet presAssocID="{2B0CFF60-B467-476B-8788-D5B67ED55B92}" presName="childNode" presStyleLbl="node1" presStyleIdx="1" presStyleCnt="18">
        <dgm:presLayoutVars>
          <dgm:bulletEnabled val="1"/>
        </dgm:presLayoutVars>
      </dgm:prSet>
      <dgm:spPr/>
    </dgm:pt>
    <dgm:pt modelId="{EFE826CE-00A2-4AD0-92CE-3EB0FDE0ACA1}" type="pres">
      <dgm:prSet presAssocID="{2B0CFF60-B467-476B-8788-D5B67ED55B92}" presName="aSpace2" presStyleCnt="0"/>
      <dgm:spPr/>
    </dgm:pt>
    <dgm:pt modelId="{EF6F3C0B-B1CB-480C-9ED3-F7B0D413D8E6}" type="pres">
      <dgm:prSet presAssocID="{ADF7E9B2-B275-4414-9EE4-02361C1285F0}" presName="childNode" presStyleLbl="node1" presStyleIdx="2" presStyleCnt="18">
        <dgm:presLayoutVars>
          <dgm:bulletEnabled val="1"/>
        </dgm:presLayoutVars>
      </dgm:prSet>
      <dgm:spPr/>
    </dgm:pt>
    <dgm:pt modelId="{42FABE35-51F4-480E-9089-4FA89E56DFF3}" type="pres">
      <dgm:prSet presAssocID="{ADF7E9B2-B275-4414-9EE4-02361C1285F0}" presName="aSpace2" presStyleCnt="0"/>
      <dgm:spPr/>
    </dgm:pt>
    <dgm:pt modelId="{45D9B974-2D83-4591-AD6B-03C12CA61D80}" type="pres">
      <dgm:prSet presAssocID="{5CD52BDA-A78A-4392-B4AF-49AC755E167D}" presName="childNode" presStyleLbl="node1" presStyleIdx="3" presStyleCnt="18">
        <dgm:presLayoutVars>
          <dgm:bulletEnabled val="1"/>
        </dgm:presLayoutVars>
      </dgm:prSet>
      <dgm:spPr/>
    </dgm:pt>
    <dgm:pt modelId="{3153B0C7-406C-4229-986F-34282CE67302}" type="pres">
      <dgm:prSet presAssocID="{506E40B8-70E1-404F-BC87-02328F82451E}" presName="aSpace" presStyleCnt="0"/>
      <dgm:spPr/>
    </dgm:pt>
    <dgm:pt modelId="{70C42ACA-2969-4E4D-9561-83671E890A14}" type="pres">
      <dgm:prSet presAssocID="{42198AB1-D87E-419D-92DE-CBD672304B46}" presName="compNode" presStyleCnt="0"/>
      <dgm:spPr/>
    </dgm:pt>
    <dgm:pt modelId="{12D98F58-6855-4F5C-A96C-35253B384049}" type="pres">
      <dgm:prSet presAssocID="{42198AB1-D87E-419D-92DE-CBD672304B46}" presName="aNode" presStyleLbl="bgShp" presStyleIdx="2" presStyleCnt="8"/>
      <dgm:spPr/>
    </dgm:pt>
    <dgm:pt modelId="{C38F9EA2-6B0D-434A-8564-ED2478C5520B}" type="pres">
      <dgm:prSet presAssocID="{42198AB1-D87E-419D-92DE-CBD672304B46}" presName="textNode" presStyleLbl="bgShp" presStyleIdx="2" presStyleCnt="8"/>
      <dgm:spPr/>
    </dgm:pt>
    <dgm:pt modelId="{7E18DA29-3EA5-47C4-A7B0-5A50BAA9198A}" type="pres">
      <dgm:prSet presAssocID="{42198AB1-D87E-419D-92DE-CBD672304B46}" presName="compChildNode" presStyleCnt="0"/>
      <dgm:spPr/>
    </dgm:pt>
    <dgm:pt modelId="{2158C39C-C6B6-41E2-8AF4-B0673E5127BC}" type="pres">
      <dgm:prSet presAssocID="{42198AB1-D87E-419D-92DE-CBD672304B46}" presName="theInnerList" presStyleCnt="0"/>
      <dgm:spPr/>
    </dgm:pt>
    <dgm:pt modelId="{894C7F21-7C6B-4A3B-A064-C8A7819A03EA}" type="pres">
      <dgm:prSet presAssocID="{E8E6F564-0C5C-493D-92B1-F52BF93D1739}" presName="childNode" presStyleLbl="node1" presStyleIdx="4" presStyleCnt="18">
        <dgm:presLayoutVars>
          <dgm:bulletEnabled val="1"/>
        </dgm:presLayoutVars>
      </dgm:prSet>
      <dgm:spPr/>
    </dgm:pt>
    <dgm:pt modelId="{5F234BD6-70F7-448E-B294-C55166B3D6A6}" type="pres">
      <dgm:prSet presAssocID="{E8E6F564-0C5C-493D-92B1-F52BF93D1739}" presName="aSpace2" presStyleCnt="0"/>
      <dgm:spPr/>
    </dgm:pt>
    <dgm:pt modelId="{947F2CFA-6C24-4DE1-BC37-8F0F18C6F9BE}" type="pres">
      <dgm:prSet presAssocID="{DA904F18-228C-4802-8AE4-238CF70AD1B9}" presName="childNode" presStyleLbl="node1" presStyleIdx="5" presStyleCnt="18">
        <dgm:presLayoutVars>
          <dgm:bulletEnabled val="1"/>
        </dgm:presLayoutVars>
      </dgm:prSet>
      <dgm:spPr/>
    </dgm:pt>
    <dgm:pt modelId="{4B7BBD47-10D4-473F-8F4E-5C15D94C9BE0}" type="pres">
      <dgm:prSet presAssocID="{DA904F18-228C-4802-8AE4-238CF70AD1B9}" presName="aSpace2" presStyleCnt="0"/>
      <dgm:spPr/>
    </dgm:pt>
    <dgm:pt modelId="{A8E5CADD-C3C2-47CD-AFE1-EB711DAC7EFA}" type="pres">
      <dgm:prSet presAssocID="{328BB147-3C02-4C7F-B4AB-F0777BB1A129}" presName="childNode" presStyleLbl="node1" presStyleIdx="6" presStyleCnt="18">
        <dgm:presLayoutVars>
          <dgm:bulletEnabled val="1"/>
        </dgm:presLayoutVars>
      </dgm:prSet>
      <dgm:spPr/>
    </dgm:pt>
    <dgm:pt modelId="{270F7D26-98E5-47B8-B789-1A6EA8159D38}" type="pres">
      <dgm:prSet presAssocID="{42198AB1-D87E-419D-92DE-CBD672304B46}" presName="aSpace" presStyleCnt="0"/>
      <dgm:spPr/>
    </dgm:pt>
    <dgm:pt modelId="{57CA0F88-046B-4C36-8EF7-75FCDE63D505}" type="pres">
      <dgm:prSet presAssocID="{34185133-D908-4E02-9E46-08CA915696C1}" presName="compNode" presStyleCnt="0"/>
      <dgm:spPr/>
    </dgm:pt>
    <dgm:pt modelId="{21DE7289-BBB9-46ED-8075-96CCC382C633}" type="pres">
      <dgm:prSet presAssocID="{34185133-D908-4E02-9E46-08CA915696C1}" presName="aNode" presStyleLbl="bgShp" presStyleIdx="3" presStyleCnt="8"/>
      <dgm:spPr/>
    </dgm:pt>
    <dgm:pt modelId="{2EDBBEC6-4644-438D-8625-252B2678D233}" type="pres">
      <dgm:prSet presAssocID="{34185133-D908-4E02-9E46-08CA915696C1}" presName="textNode" presStyleLbl="bgShp" presStyleIdx="3" presStyleCnt="8"/>
      <dgm:spPr/>
    </dgm:pt>
    <dgm:pt modelId="{782F71F9-1959-4021-8251-6EB7FCCA8C95}" type="pres">
      <dgm:prSet presAssocID="{34185133-D908-4E02-9E46-08CA915696C1}" presName="compChildNode" presStyleCnt="0"/>
      <dgm:spPr/>
    </dgm:pt>
    <dgm:pt modelId="{ACCC9BE9-1E9B-4914-BF5E-F19B174E9507}" type="pres">
      <dgm:prSet presAssocID="{34185133-D908-4E02-9E46-08CA915696C1}" presName="theInnerList" presStyleCnt="0"/>
      <dgm:spPr/>
    </dgm:pt>
    <dgm:pt modelId="{B9C073B3-1480-4AB6-8699-71CAAF3FBC23}" type="pres">
      <dgm:prSet presAssocID="{724E74ED-9BCE-41C0-A130-4D0F273CE89D}" presName="childNode" presStyleLbl="node1" presStyleIdx="7" presStyleCnt="18">
        <dgm:presLayoutVars>
          <dgm:bulletEnabled val="1"/>
        </dgm:presLayoutVars>
      </dgm:prSet>
      <dgm:spPr/>
    </dgm:pt>
    <dgm:pt modelId="{B3D22D64-0212-4446-A1AD-0771E9AD482E}" type="pres">
      <dgm:prSet presAssocID="{34185133-D908-4E02-9E46-08CA915696C1}" presName="aSpace" presStyleCnt="0"/>
      <dgm:spPr/>
    </dgm:pt>
    <dgm:pt modelId="{46F3B511-5FA8-4C73-B5A9-5EA662DFC1D0}" type="pres">
      <dgm:prSet presAssocID="{47D56C3B-2EFA-4291-AD7C-5379647D94EA}" presName="compNode" presStyleCnt="0"/>
      <dgm:spPr/>
    </dgm:pt>
    <dgm:pt modelId="{48CC7CB2-4F80-459E-95FC-1FA94C6AB319}" type="pres">
      <dgm:prSet presAssocID="{47D56C3B-2EFA-4291-AD7C-5379647D94EA}" presName="aNode" presStyleLbl="bgShp" presStyleIdx="4" presStyleCnt="8"/>
      <dgm:spPr/>
    </dgm:pt>
    <dgm:pt modelId="{620CA2B7-276F-4167-A990-C083962B3A0E}" type="pres">
      <dgm:prSet presAssocID="{47D56C3B-2EFA-4291-AD7C-5379647D94EA}" presName="textNode" presStyleLbl="bgShp" presStyleIdx="4" presStyleCnt="8"/>
      <dgm:spPr/>
    </dgm:pt>
    <dgm:pt modelId="{AEBB1DE4-305F-474E-80EC-3CBCAF4A7152}" type="pres">
      <dgm:prSet presAssocID="{47D56C3B-2EFA-4291-AD7C-5379647D94EA}" presName="compChildNode" presStyleCnt="0"/>
      <dgm:spPr/>
    </dgm:pt>
    <dgm:pt modelId="{976A986B-F4DB-4452-91C0-B611A6D54741}" type="pres">
      <dgm:prSet presAssocID="{47D56C3B-2EFA-4291-AD7C-5379647D94EA}" presName="theInnerList" presStyleCnt="0"/>
      <dgm:spPr/>
    </dgm:pt>
    <dgm:pt modelId="{069B65C3-AD6C-4421-A3CE-9A78A758036E}" type="pres">
      <dgm:prSet presAssocID="{C7CB481A-C1DB-4BAC-B3E2-232148D9439F}" presName="childNode" presStyleLbl="node1" presStyleIdx="8" presStyleCnt="18">
        <dgm:presLayoutVars>
          <dgm:bulletEnabled val="1"/>
        </dgm:presLayoutVars>
      </dgm:prSet>
      <dgm:spPr/>
    </dgm:pt>
    <dgm:pt modelId="{8B30146B-FBA7-47E5-962B-7602A0B7313A}" type="pres">
      <dgm:prSet presAssocID="{C7CB481A-C1DB-4BAC-B3E2-232148D9439F}" presName="aSpace2" presStyleCnt="0"/>
      <dgm:spPr/>
    </dgm:pt>
    <dgm:pt modelId="{94681D65-EE73-41F8-979B-2DD91B2089B6}" type="pres">
      <dgm:prSet presAssocID="{D7939C99-823D-49D8-9048-E187107B6F15}" presName="childNode" presStyleLbl="node1" presStyleIdx="9" presStyleCnt="18" custLinFactNeighborY="19582">
        <dgm:presLayoutVars>
          <dgm:bulletEnabled val="1"/>
        </dgm:presLayoutVars>
      </dgm:prSet>
      <dgm:spPr/>
    </dgm:pt>
    <dgm:pt modelId="{57A5813D-C4D5-494E-BC3E-43307213522C}" type="pres">
      <dgm:prSet presAssocID="{D7939C99-823D-49D8-9048-E187107B6F15}" presName="aSpace2" presStyleCnt="0"/>
      <dgm:spPr/>
    </dgm:pt>
    <dgm:pt modelId="{80E2E652-F5F9-4357-B2BF-0CB79BE6A1BE}" type="pres">
      <dgm:prSet presAssocID="{D580C8FB-0007-4C54-8ECD-5F47787C48DC}" presName="childNode" presStyleLbl="node1" presStyleIdx="10" presStyleCnt="18">
        <dgm:presLayoutVars>
          <dgm:bulletEnabled val="1"/>
        </dgm:presLayoutVars>
      </dgm:prSet>
      <dgm:spPr/>
    </dgm:pt>
    <dgm:pt modelId="{8BA91B66-3F9E-4F8D-A21A-08C849E458F5}" type="pres">
      <dgm:prSet presAssocID="{47D56C3B-2EFA-4291-AD7C-5379647D94EA}" presName="aSpace" presStyleCnt="0"/>
      <dgm:spPr/>
    </dgm:pt>
    <dgm:pt modelId="{41FD12AA-01A0-4DC0-A7AC-5EF82BBBB633}" type="pres">
      <dgm:prSet presAssocID="{04C94D15-FED1-4505-AF8B-12FFEAFB38E3}" presName="compNode" presStyleCnt="0"/>
      <dgm:spPr/>
    </dgm:pt>
    <dgm:pt modelId="{724207AA-40C2-4556-9354-7F97966D71E7}" type="pres">
      <dgm:prSet presAssocID="{04C94D15-FED1-4505-AF8B-12FFEAFB38E3}" presName="aNode" presStyleLbl="bgShp" presStyleIdx="5" presStyleCnt="8"/>
      <dgm:spPr/>
    </dgm:pt>
    <dgm:pt modelId="{4568709F-7ACF-4688-BFBE-C181B8ED123C}" type="pres">
      <dgm:prSet presAssocID="{04C94D15-FED1-4505-AF8B-12FFEAFB38E3}" presName="textNode" presStyleLbl="bgShp" presStyleIdx="5" presStyleCnt="8"/>
      <dgm:spPr/>
    </dgm:pt>
    <dgm:pt modelId="{2BAE9843-3116-4C95-AE98-523B58BCB466}" type="pres">
      <dgm:prSet presAssocID="{04C94D15-FED1-4505-AF8B-12FFEAFB38E3}" presName="compChildNode" presStyleCnt="0"/>
      <dgm:spPr/>
    </dgm:pt>
    <dgm:pt modelId="{6EC8B7CA-57AB-40BA-8B3F-CF62460680B2}" type="pres">
      <dgm:prSet presAssocID="{04C94D15-FED1-4505-AF8B-12FFEAFB38E3}" presName="theInnerList" presStyleCnt="0"/>
      <dgm:spPr/>
    </dgm:pt>
    <dgm:pt modelId="{B04112E8-6D23-43FA-88A7-C49CFD8BE5E9}" type="pres">
      <dgm:prSet presAssocID="{F32E45F2-685F-43E2-BC81-7D0CE9A635D5}" presName="childNode" presStyleLbl="node1" presStyleIdx="11" presStyleCnt="18">
        <dgm:presLayoutVars>
          <dgm:bulletEnabled val="1"/>
        </dgm:presLayoutVars>
      </dgm:prSet>
      <dgm:spPr/>
    </dgm:pt>
    <dgm:pt modelId="{E94C91F3-1E27-48BE-A85A-73DE8890EF7D}" type="pres">
      <dgm:prSet presAssocID="{F32E45F2-685F-43E2-BC81-7D0CE9A635D5}" presName="aSpace2" presStyleCnt="0"/>
      <dgm:spPr/>
    </dgm:pt>
    <dgm:pt modelId="{FCF10001-8A4A-4820-BEAF-1026AE398F42}" type="pres">
      <dgm:prSet presAssocID="{B4C5B751-273C-4BE9-B358-C7D16FF125A7}" presName="childNode" presStyleLbl="node1" presStyleIdx="12" presStyleCnt="18">
        <dgm:presLayoutVars>
          <dgm:bulletEnabled val="1"/>
        </dgm:presLayoutVars>
      </dgm:prSet>
      <dgm:spPr/>
    </dgm:pt>
    <dgm:pt modelId="{7C9F8C50-494B-4EFE-A805-8650F6284F95}" type="pres">
      <dgm:prSet presAssocID="{B4C5B751-273C-4BE9-B358-C7D16FF125A7}" presName="aSpace2" presStyleCnt="0"/>
      <dgm:spPr/>
    </dgm:pt>
    <dgm:pt modelId="{3C219CFD-98C8-4FCD-9E11-CF620C041E69}" type="pres">
      <dgm:prSet presAssocID="{9053AF0C-A994-43E4-B80B-1DBEF22013A5}" presName="childNode" presStyleLbl="node1" presStyleIdx="13" presStyleCnt="18">
        <dgm:presLayoutVars>
          <dgm:bulletEnabled val="1"/>
        </dgm:presLayoutVars>
      </dgm:prSet>
      <dgm:spPr/>
    </dgm:pt>
    <dgm:pt modelId="{A235B691-590B-4FF9-9A70-BD5E4220106F}" type="pres">
      <dgm:prSet presAssocID="{04C94D15-FED1-4505-AF8B-12FFEAFB38E3}" presName="aSpace" presStyleCnt="0"/>
      <dgm:spPr/>
    </dgm:pt>
    <dgm:pt modelId="{D2B7EC6F-7E76-4B60-9DD0-DECB85090BBD}" type="pres">
      <dgm:prSet presAssocID="{A454A63E-264E-4E4D-B4A5-3BE46BB0ACA8}" presName="compNode" presStyleCnt="0"/>
      <dgm:spPr/>
    </dgm:pt>
    <dgm:pt modelId="{3E4B5543-9A14-4C48-8F5A-B886EDFEBBB6}" type="pres">
      <dgm:prSet presAssocID="{A454A63E-264E-4E4D-B4A5-3BE46BB0ACA8}" presName="aNode" presStyleLbl="bgShp" presStyleIdx="6" presStyleCnt="8"/>
      <dgm:spPr/>
    </dgm:pt>
    <dgm:pt modelId="{33BD6329-F8CE-4306-88C6-A788549535B2}" type="pres">
      <dgm:prSet presAssocID="{A454A63E-264E-4E4D-B4A5-3BE46BB0ACA8}" presName="textNode" presStyleLbl="bgShp" presStyleIdx="6" presStyleCnt="8"/>
      <dgm:spPr/>
    </dgm:pt>
    <dgm:pt modelId="{45E6E2C2-B119-491D-BE47-8C45B5302B81}" type="pres">
      <dgm:prSet presAssocID="{A454A63E-264E-4E4D-B4A5-3BE46BB0ACA8}" presName="compChildNode" presStyleCnt="0"/>
      <dgm:spPr/>
    </dgm:pt>
    <dgm:pt modelId="{83967944-829A-475B-88A3-0C22693FB8A3}" type="pres">
      <dgm:prSet presAssocID="{A454A63E-264E-4E4D-B4A5-3BE46BB0ACA8}" presName="theInnerList" presStyleCnt="0"/>
      <dgm:spPr/>
    </dgm:pt>
    <dgm:pt modelId="{A7118511-A3EC-4518-9228-94D44ADFFD90}" type="pres">
      <dgm:prSet presAssocID="{68927813-AD5D-4B6D-AEF7-5D001178F5B0}" presName="childNode" presStyleLbl="node1" presStyleIdx="14" presStyleCnt="18">
        <dgm:presLayoutVars>
          <dgm:bulletEnabled val="1"/>
        </dgm:presLayoutVars>
      </dgm:prSet>
      <dgm:spPr/>
    </dgm:pt>
    <dgm:pt modelId="{0D167FC6-D96C-4471-8CA9-B437A6D80792}" type="pres">
      <dgm:prSet presAssocID="{68927813-AD5D-4B6D-AEF7-5D001178F5B0}" presName="aSpace2" presStyleCnt="0"/>
      <dgm:spPr/>
    </dgm:pt>
    <dgm:pt modelId="{1C079774-4721-401A-B549-69C7EB105B1B}" type="pres">
      <dgm:prSet presAssocID="{7B3E002F-F68C-469D-BCA9-35CE7F11A33E}" presName="childNode" presStyleLbl="node1" presStyleIdx="15" presStyleCnt="18">
        <dgm:presLayoutVars>
          <dgm:bulletEnabled val="1"/>
        </dgm:presLayoutVars>
      </dgm:prSet>
      <dgm:spPr/>
    </dgm:pt>
    <dgm:pt modelId="{5F8A0BD4-BB2F-4413-B484-7BAD3016A467}" type="pres">
      <dgm:prSet presAssocID="{7B3E002F-F68C-469D-BCA9-35CE7F11A33E}" presName="aSpace2" presStyleCnt="0"/>
      <dgm:spPr/>
    </dgm:pt>
    <dgm:pt modelId="{0F2FF84D-94B0-4831-9521-EAACC427B2F4}" type="pres">
      <dgm:prSet presAssocID="{8AE706EE-91D7-4C83-817D-7E3D5882AE1E}" presName="childNode" presStyleLbl="node1" presStyleIdx="16" presStyleCnt="18">
        <dgm:presLayoutVars>
          <dgm:bulletEnabled val="1"/>
        </dgm:presLayoutVars>
      </dgm:prSet>
      <dgm:spPr/>
    </dgm:pt>
    <dgm:pt modelId="{414D450A-A71B-4906-85C8-2AA4B6EF951E}" type="pres">
      <dgm:prSet presAssocID="{A454A63E-264E-4E4D-B4A5-3BE46BB0ACA8}" presName="aSpace" presStyleCnt="0"/>
      <dgm:spPr/>
    </dgm:pt>
    <dgm:pt modelId="{708CC803-0DC8-4DB9-B7DC-C479E728DD8D}" type="pres">
      <dgm:prSet presAssocID="{55B02C43-1D6D-4078-9519-A781BA454688}" presName="compNode" presStyleCnt="0"/>
      <dgm:spPr/>
    </dgm:pt>
    <dgm:pt modelId="{89A682F1-DE26-4E47-9331-E4BF68EAA66E}" type="pres">
      <dgm:prSet presAssocID="{55B02C43-1D6D-4078-9519-A781BA454688}" presName="aNode" presStyleLbl="bgShp" presStyleIdx="7" presStyleCnt="8"/>
      <dgm:spPr/>
    </dgm:pt>
    <dgm:pt modelId="{72513722-15B9-4473-B9FA-6BA238D24260}" type="pres">
      <dgm:prSet presAssocID="{55B02C43-1D6D-4078-9519-A781BA454688}" presName="textNode" presStyleLbl="bgShp" presStyleIdx="7" presStyleCnt="8"/>
      <dgm:spPr/>
    </dgm:pt>
    <dgm:pt modelId="{D9F53306-7365-4E67-92C1-90F1383D77A6}" type="pres">
      <dgm:prSet presAssocID="{55B02C43-1D6D-4078-9519-A781BA454688}" presName="compChildNode" presStyleCnt="0"/>
      <dgm:spPr/>
    </dgm:pt>
    <dgm:pt modelId="{9B6FF7F1-4F52-4565-91FB-9806B0693734}" type="pres">
      <dgm:prSet presAssocID="{55B02C43-1D6D-4078-9519-A781BA454688}" presName="theInnerList" presStyleCnt="0"/>
      <dgm:spPr/>
    </dgm:pt>
    <dgm:pt modelId="{822B16B6-B2A7-4F03-BEAD-ACF1C45C3CF6}" type="pres">
      <dgm:prSet presAssocID="{3D7F71B7-D0F2-4758-B029-B11DE6A8E28A}" presName="childNode" presStyleLbl="node1" presStyleIdx="17" presStyleCnt="18">
        <dgm:presLayoutVars>
          <dgm:bulletEnabled val="1"/>
        </dgm:presLayoutVars>
      </dgm:prSet>
      <dgm:spPr/>
    </dgm:pt>
  </dgm:ptLst>
  <dgm:cxnLst>
    <dgm:cxn modelId="{0236D40E-B417-42D4-8DEE-D1EA930066E8}" srcId="{A454A63E-264E-4E4D-B4A5-3BE46BB0ACA8}" destId="{8AE706EE-91D7-4C83-817D-7E3D5882AE1E}" srcOrd="2" destOrd="0" parTransId="{1D32055D-F96F-47CA-9956-4ED2110AEDBC}" sibTransId="{A8D3CC76-B0E1-498A-9460-F79329D5130F}"/>
    <dgm:cxn modelId="{E8BFA714-D193-4F0A-B768-0EC436A897AB}" type="presOf" srcId="{5CD52BDA-A78A-4392-B4AF-49AC755E167D}" destId="{45D9B974-2D83-4591-AD6B-03C12CA61D80}" srcOrd="0" destOrd="0" presId="urn:microsoft.com/office/officeart/2005/8/layout/lProcess2"/>
    <dgm:cxn modelId="{9E161C27-F807-43DA-B7AF-E06FA0126A86}" srcId="{A454A63E-264E-4E4D-B4A5-3BE46BB0ACA8}" destId="{7B3E002F-F68C-469D-BCA9-35CE7F11A33E}" srcOrd="1" destOrd="0" parTransId="{46335940-6843-4169-B2B5-99B9BAB8FB40}" sibTransId="{D4B333C9-6B59-43A6-95F6-F3E0807604D0}"/>
    <dgm:cxn modelId="{9D70112A-8452-4E43-B53F-8525A580277B}" srcId="{506E40B8-70E1-404F-BC87-02328F82451E}" destId="{5CD52BDA-A78A-4392-B4AF-49AC755E167D}" srcOrd="2" destOrd="0" parTransId="{2A648292-2791-493F-BFF5-A7C958494101}" sibTransId="{F6085515-B7DD-4BCB-A7EA-215A3F35C2FD}"/>
    <dgm:cxn modelId="{49BBF62F-C672-4AE5-88BB-3EC34CE7EE7B}" type="presOf" srcId="{47D56C3B-2EFA-4291-AD7C-5379647D94EA}" destId="{620CA2B7-276F-4167-A990-C083962B3A0E}" srcOrd="1" destOrd="0" presId="urn:microsoft.com/office/officeart/2005/8/layout/lProcess2"/>
    <dgm:cxn modelId="{83C1155D-C4C9-4410-AAE5-5CF141022675}" type="presOf" srcId="{2B0CFF60-B467-476B-8788-D5B67ED55B92}" destId="{C343D915-786D-4E15-97A8-C880ECCAAA2D}" srcOrd="0" destOrd="0" presId="urn:microsoft.com/office/officeart/2005/8/layout/lProcess2"/>
    <dgm:cxn modelId="{F213815D-E17F-4C74-A644-29BCC1514C64}" type="presOf" srcId="{7B3E002F-F68C-469D-BCA9-35CE7F11A33E}" destId="{1C079774-4721-401A-B549-69C7EB105B1B}" srcOrd="0" destOrd="0" presId="urn:microsoft.com/office/officeart/2005/8/layout/lProcess2"/>
    <dgm:cxn modelId="{CC31A35E-068E-4F61-8092-A68BB515DAE0}" type="presOf" srcId="{506E40B8-70E1-404F-BC87-02328F82451E}" destId="{D85B3183-5CBD-4888-BBF4-A568FE0AC7DB}" srcOrd="1" destOrd="0" presId="urn:microsoft.com/office/officeart/2005/8/layout/lProcess2"/>
    <dgm:cxn modelId="{3B76945F-0300-49D4-BC51-E3D6A3C7FED7}" type="presOf" srcId="{8AE706EE-91D7-4C83-817D-7E3D5882AE1E}" destId="{0F2FF84D-94B0-4831-9521-EAACC427B2F4}" srcOrd="0" destOrd="0" presId="urn:microsoft.com/office/officeart/2005/8/layout/lProcess2"/>
    <dgm:cxn modelId="{BB1C1F60-E9A3-4D58-BC99-FC83235F498F}" type="presOf" srcId="{A454A63E-264E-4E4D-B4A5-3BE46BB0ACA8}" destId="{3E4B5543-9A14-4C48-8F5A-B886EDFEBBB6}" srcOrd="0" destOrd="0" presId="urn:microsoft.com/office/officeart/2005/8/layout/lProcess2"/>
    <dgm:cxn modelId="{7ABABF61-B05F-41CE-979D-DD0652D00890}" srcId="{A454A63E-264E-4E4D-B4A5-3BE46BB0ACA8}" destId="{68927813-AD5D-4B6D-AEF7-5D001178F5B0}" srcOrd="0" destOrd="0" parTransId="{41BD7BF3-A995-4971-B9D5-8E195878B1B1}" sibTransId="{A0A5CBD5-EC1E-44E4-9428-6DF523A5DB2B}"/>
    <dgm:cxn modelId="{2A233B63-2C1E-461F-82A8-518868611FBB}" type="presOf" srcId="{55B02C43-1D6D-4078-9519-A781BA454688}" destId="{89A682F1-DE26-4E47-9331-E4BF68EAA66E}" srcOrd="0" destOrd="0" presId="urn:microsoft.com/office/officeart/2005/8/layout/lProcess2"/>
    <dgm:cxn modelId="{C6916143-AF87-4860-814D-7161B8F1C0F5}" type="presOf" srcId="{506E40B8-70E1-404F-BC87-02328F82451E}" destId="{148A7E51-0B89-478C-9324-5C0F8661BB80}" srcOrd="0" destOrd="0" presId="urn:microsoft.com/office/officeart/2005/8/layout/lProcess2"/>
    <dgm:cxn modelId="{6CB2A763-4F68-4247-BEDE-2FA0660A920B}" srcId="{04C94D15-FED1-4505-AF8B-12FFEAFB38E3}" destId="{B4C5B751-273C-4BE9-B358-C7D16FF125A7}" srcOrd="1" destOrd="0" parTransId="{B202325C-08F8-4878-90FF-EEA7DFB10677}" sibTransId="{A8D19A03-BA5F-4235-9637-56D9FDDA6308}"/>
    <dgm:cxn modelId="{69AC2245-F07C-47A7-8355-7C709169F400}" srcId="{604BE9F0-5F3A-4C80-ACB7-2F3D366176CF}" destId="{47D56C3B-2EFA-4291-AD7C-5379647D94EA}" srcOrd="4" destOrd="0" parTransId="{47D4995A-96FA-4E76-8AB3-4A7CA1124A7C}" sibTransId="{76BCD7DF-BD2A-4293-8DDF-6C5569F0E218}"/>
    <dgm:cxn modelId="{05B58448-E751-46CA-9658-A33645859D1B}" type="presOf" srcId="{04C94D15-FED1-4505-AF8B-12FFEAFB38E3}" destId="{724207AA-40C2-4556-9354-7F97966D71E7}" srcOrd="0" destOrd="0" presId="urn:microsoft.com/office/officeart/2005/8/layout/lProcess2"/>
    <dgm:cxn modelId="{8E1C9F68-F6BC-48F8-BE25-5AC9E1CE6E8F}" srcId="{604BE9F0-5F3A-4C80-ACB7-2F3D366176CF}" destId="{42198AB1-D87E-419D-92DE-CBD672304B46}" srcOrd="2" destOrd="0" parTransId="{5F842FB9-9067-4A41-8888-DB83FC92117F}" sibTransId="{29E406EC-A223-4D80-99F8-7896BCC04FF8}"/>
    <dgm:cxn modelId="{A4B8F448-1240-4508-A684-E3439885141A}" type="presOf" srcId="{604BE9F0-5F3A-4C80-ACB7-2F3D366176CF}" destId="{AF84656F-1296-4DE3-9B17-54DCB5D4636D}" srcOrd="0" destOrd="0" presId="urn:microsoft.com/office/officeart/2005/8/layout/lProcess2"/>
    <dgm:cxn modelId="{1B0F4769-6640-44E0-910F-AF4CD467ED33}" type="presOf" srcId="{E32A55AC-6DD3-4C09-BA44-5397BB6731EA}" destId="{81C622DC-DDDF-4DA8-88AD-4D948B4EB21E}" srcOrd="0" destOrd="0" presId="urn:microsoft.com/office/officeart/2005/8/layout/lProcess2"/>
    <dgm:cxn modelId="{40160A6F-1C23-426B-8641-F78DDEA3D8A3}" srcId="{42198AB1-D87E-419D-92DE-CBD672304B46}" destId="{328BB147-3C02-4C7F-B4AB-F0777BB1A129}" srcOrd="2" destOrd="0" parTransId="{69D4A270-457B-40FA-A544-F9F29BCC89FC}" sibTransId="{0515366A-C851-4FB9-A664-95AC868BA846}"/>
    <dgm:cxn modelId="{A61D964F-BD63-48F8-80A0-F0A16540B3F4}" srcId="{604BE9F0-5F3A-4C80-ACB7-2F3D366176CF}" destId="{04C94D15-FED1-4505-AF8B-12FFEAFB38E3}" srcOrd="5" destOrd="0" parTransId="{6724BBF7-0A9C-42FE-A5DF-0C0E4EE572C9}" sibTransId="{3B9B8712-0F1E-470D-9024-4D3125276569}"/>
    <dgm:cxn modelId="{160C1F52-A8B5-45E6-85DF-9945501507C7}" type="presOf" srcId="{328BB147-3C02-4C7F-B4AB-F0777BB1A129}" destId="{A8E5CADD-C3C2-47CD-AFE1-EB711DAC7EFA}" srcOrd="0" destOrd="0" presId="urn:microsoft.com/office/officeart/2005/8/layout/lProcess2"/>
    <dgm:cxn modelId="{20E1DC52-D879-4E0A-97D0-58E3ABA9270C}" srcId="{04C94D15-FED1-4505-AF8B-12FFEAFB38E3}" destId="{F32E45F2-685F-43E2-BC81-7D0CE9A635D5}" srcOrd="0" destOrd="0" parTransId="{70CC035F-FF7C-4F26-B76D-94CE33DE04C4}" sibTransId="{0C0F2B32-123C-4FA3-A077-27D670366113}"/>
    <dgm:cxn modelId="{2A705E75-A423-4A39-B95C-5F0DF35DDA3B}" srcId="{42198AB1-D87E-419D-92DE-CBD672304B46}" destId="{DA904F18-228C-4802-8AE4-238CF70AD1B9}" srcOrd="1" destOrd="0" parTransId="{408EB860-2DB7-4586-B3A7-0E178DA9B7E3}" sibTransId="{DA4F2A94-FC4A-406F-9B63-AF6185E7648B}"/>
    <dgm:cxn modelId="{2AFBD359-13F4-4B50-8050-EBB22A151B30}" srcId="{506E40B8-70E1-404F-BC87-02328F82451E}" destId="{2B0CFF60-B467-476B-8788-D5B67ED55B92}" srcOrd="0" destOrd="0" parTransId="{682264D1-3CE9-4C6A-93B7-C7B8DF9A0AE3}" sibTransId="{FB8F8850-4E40-4CCD-A890-A449D0C8F76C}"/>
    <dgm:cxn modelId="{172B0C83-3473-4C0B-A7EE-F00AE99844C5}" type="presOf" srcId="{04C94D15-FED1-4505-AF8B-12FFEAFB38E3}" destId="{4568709F-7ACF-4688-BFBE-C181B8ED123C}" srcOrd="1" destOrd="0" presId="urn:microsoft.com/office/officeart/2005/8/layout/lProcess2"/>
    <dgm:cxn modelId="{EEE14D83-8D7A-40D9-A64C-0256465C0AB1}" type="presOf" srcId="{68927813-AD5D-4B6D-AEF7-5D001178F5B0}" destId="{A7118511-A3EC-4518-9228-94D44ADFFD90}" srcOrd="0" destOrd="0" presId="urn:microsoft.com/office/officeart/2005/8/layout/lProcess2"/>
    <dgm:cxn modelId="{6857FD86-E2FC-438E-BAF9-2CF767379646}" srcId="{42198AB1-D87E-419D-92DE-CBD672304B46}" destId="{E8E6F564-0C5C-493D-92B1-F52BF93D1739}" srcOrd="0" destOrd="0" parTransId="{E51E38C1-4D9B-4128-B7F7-C03D3F79035C}" sibTransId="{11966D51-F33F-4219-A714-6F9F4EF284E7}"/>
    <dgm:cxn modelId="{FC02D287-4C87-47C5-A85F-703CB079729E}" type="presOf" srcId="{DA904F18-228C-4802-8AE4-238CF70AD1B9}" destId="{947F2CFA-6C24-4DE1-BC37-8F0F18C6F9BE}" srcOrd="0" destOrd="0" presId="urn:microsoft.com/office/officeart/2005/8/layout/lProcess2"/>
    <dgm:cxn modelId="{0D7FEC87-F4E1-4270-801D-4A1219E83CE5}" type="presOf" srcId="{F32E45F2-685F-43E2-BC81-7D0CE9A635D5}" destId="{B04112E8-6D23-43FA-88A7-C49CFD8BE5E9}" srcOrd="0" destOrd="0" presId="urn:microsoft.com/office/officeart/2005/8/layout/lProcess2"/>
    <dgm:cxn modelId="{F9D87F8D-4B7D-4D52-915D-3D9758D066E8}" type="presOf" srcId="{55B02C43-1D6D-4078-9519-A781BA454688}" destId="{72513722-15B9-4473-B9FA-6BA238D24260}" srcOrd="1" destOrd="0" presId="urn:microsoft.com/office/officeart/2005/8/layout/lProcess2"/>
    <dgm:cxn modelId="{353DBD8E-894B-4D5C-9731-C447BB6B7E2B}" srcId="{A1FE0E8D-43E1-4422-BBA3-435CA8397D46}" destId="{E32A55AC-6DD3-4C09-BA44-5397BB6731EA}" srcOrd="0" destOrd="0" parTransId="{A825A0EB-E735-4829-94E2-7A9A31FC009E}" sibTransId="{1992E06A-BB2C-471A-9CC0-0C5106AFAEF9}"/>
    <dgm:cxn modelId="{A46CDB98-99F6-41A7-807B-A6C2EC2F0842}" type="presOf" srcId="{9053AF0C-A994-43E4-B80B-1DBEF22013A5}" destId="{3C219CFD-98C8-4FCD-9E11-CF620C041E69}" srcOrd="0" destOrd="0" presId="urn:microsoft.com/office/officeart/2005/8/layout/lProcess2"/>
    <dgm:cxn modelId="{17CB629E-3A45-4B19-A951-29240E13202F}" type="presOf" srcId="{724E74ED-9BCE-41C0-A130-4D0F273CE89D}" destId="{B9C073B3-1480-4AB6-8699-71CAAF3FBC23}" srcOrd="0" destOrd="0" presId="urn:microsoft.com/office/officeart/2005/8/layout/lProcess2"/>
    <dgm:cxn modelId="{D052CAA2-CA4C-4B31-94EA-4D1EBC000149}" type="presOf" srcId="{42198AB1-D87E-419D-92DE-CBD672304B46}" destId="{C38F9EA2-6B0D-434A-8564-ED2478C5520B}" srcOrd="1" destOrd="0" presId="urn:microsoft.com/office/officeart/2005/8/layout/lProcess2"/>
    <dgm:cxn modelId="{4948B2A6-93E3-44D0-AB58-9A689B718E9C}" srcId="{04C94D15-FED1-4505-AF8B-12FFEAFB38E3}" destId="{9053AF0C-A994-43E4-B80B-1DBEF22013A5}" srcOrd="2" destOrd="0" parTransId="{6001EEFD-84D4-44E4-AFFA-8C9A619E6F46}" sibTransId="{C20C7119-7616-4EAB-929F-B8AEDD9C3DFE}"/>
    <dgm:cxn modelId="{8C697BA7-BD1E-46C5-B5BD-68DE48CA32F9}" type="presOf" srcId="{D7939C99-823D-49D8-9048-E187107B6F15}" destId="{94681D65-EE73-41F8-979B-2DD91B2089B6}" srcOrd="0" destOrd="0" presId="urn:microsoft.com/office/officeart/2005/8/layout/lProcess2"/>
    <dgm:cxn modelId="{993A74A9-E179-46D3-AA49-556707FE7338}" srcId="{604BE9F0-5F3A-4C80-ACB7-2F3D366176CF}" destId="{55B02C43-1D6D-4078-9519-A781BA454688}" srcOrd="7" destOrd="0" parTransId="{08D07D50-003C-4413-AE8E-5FC7C3E4B6E9}" sibTransId="{E72E19FF-5B85-4958-A92B-E2A1D12FF527}"/>
    <dgm:cxn modelId="{460EB7AA-4863-4DE8-A4CC-F641455AAADB}" srcId="{34185133-D908-4E02-9E46-08CA915696C1}" destId="{724E74ED-9BCE-41C0-A130-4D0F273CE89D}" srcOrd="0" destOrd="0" parTransId="{0273BDD0-75C6-404A-982E-ED2761020869}" sibTransId="{3B83A5A0-71A6-4D07-999F-CBA74B704FF5}"/>
    <dgm:cxn modelId="{CA75C9AD-F7EF-45A2-A0FE-4434F303D29E}" srcId="{47D56C3B-2EFA-4291-AD7C-5379647D94EA}" destId="{C7CB481A-C1DB-4BAC-B3E2-232148D9439F}" srcOrd="0" destOrd="0" parTransId="{99C7D566-4196-4A8E-8653-7F4300CE4A64}" sibTransId="{3BD2F522-E3E7-4147-8DC1-BAD52C8027CE}"/>
    <dgm:cxn modelId="{BDE86AAE-0F35-49D9-8740-04448B9119AD}" type="presOf" srcId="{A454A63E-264E-4E4D-B4A5-3BE46BB0ACA8}" destId="{33BD6329-F8CE-4306-88C6-A788549535B2}" srcOrd="1" destOrd="0" presId="urn:microsoft.com/office/officeart/2005/8/layout/lProcess2"/>
    <dgm:cxn modelId="{CD7374B2-71DA-4F25-823A-ABF6C7054BA1}" type="presOf" srcId="{47D56C3B-2EFA-4291-AD7C-5379647D94EA}" destId="{48CC7CB2-4F80-459E-95FC-1FA94C6AB319}" srcOrd="0" destOrd="0" presId="urn:microsoft.com/office/officeart/2005/8/layout/lProcess2"/>
    <dgm:cxn modelId="{99E717B3-B185-444F-828C-3D1BF41AE2DB}" srcId="{604BE9F0-5F3A-4C80-ACB7-2F3D366176CF}" destId="{A454A63E-264E-4E4D-B4A5-3BE46BB0ACA8}" srcOrd="6" destOrd="0" parTransId="{1DB35729-F1C5-4605-962E-2EC717882901}" sibTransId="{A5AC60B6-D657-4F3E-ABEE-8C22CC106BDD}"/>
    <dgm:cxn modelId="{B1D2AFC5-3691-4834-ABE3-B8543F3A4F58}" srcId="{604BE9F0-5F3A-4C80-ACB7-2F3D366176CF}" destId="{506E40B8-70E1-404F-BC87-02328F82451E}" srcOrd="1" destOrd="0" parTransId="{EEB77DC4-BF1A-4442-A3D7-5345A1997CA6}" sibTransId="{6E54FFC9-1C91-433F-88A8-5C73AC4CCCC2}"/>
    <dgm:cxn modelId="{398A74C8-5322-4D94-86EC-844196599C1D}" type="presOf" srcId="{34185133-D908-4E02-9E46-08CA915696C1}" destId="{2EDBBEC6-4644-438D-8625-252B2678D233}" srcOrd="1" destOrd="0" presId="urn:microsoft.com/office/officeart/2005/8/layout/lProcess2"/>
    <dgm:cxn modelId="{7D5450C9-A59B-479D-8B27-21D95C0B3F2D}" type="presOf" srcId="{B4C5B751-273C-4BE9-B358-C7D16FF125A7}" destId="{FCF10001-8A4A-4820-BEAF-1026AE398F42}" srcOrd="0" destOrd="0" presId="urn:microsoft.com/office/officeart/2005/8/layout/lProcess2"/>
    <dgm:cxn modelId="{4CF42DD0-2BF6-46B9-8D00-E8AA8684EEA6}" type="presOf" srcId="{42198AB1-D87E-419D-92DE-CBD672304B46}" destId="{12D98F58-6855-4F5C-A96C-35253B384049}" srcOrd="0" destOrd="0" presId="urn:microsoft.com/office/officeart/2005/8/layout/lProcess2"/>
    <dgm:cxn modelId="{C9E268D0-BF17-44F2-9CB8-A99425789682}" type="presOf" srcId="{A1FE0E8D-43E1-4422-BBA3-435CA8397D46}" destId="{09F27C4E-3A31-40B3-B794-56E5E05122F2}" srcOrd="1" destOrd="0" presId="urn:microsoft.com/office/officeart/2005/8/layout/lProcess2"/>
    <dgm:cxn modelId="{0B0BFED7-6AEE-4969-B7A4-504A7247FE37}" type="presOf" srcId="{A1FE0E8D-43E1-4422-BBA3-435CA8397D46}" destId="{AA013F47-ABB1-4CEE-A4B1-C5596EA65F88}" srcOrd="0" destOrd="0" presId="urn:microsoft.com/office/officeart/2005/8/layout/lProcess2"/>
    <dgm:cxn modelId="{F9C568E0-4660-443F-A756-6C729899DEEB}" type="presOf" srcId="{3D7F71B7-D0F2-4758-B029-B11DE6A8E28A}" destId="{822B16B6-B2A7-4F03-BEAD-ACF1C45C3CF6}" srcOrd="0" destOrd="0" presId="urn:microsoft.com/office/officeart/2005/8/layout/lProcess2"/>
    <dgm:cxn modelId="{BBE4C5E2-67D2-4673-AD67-CA9A2B841027}" srcId="{47D56C3B-2EFA-4291-AD7C-5379647D94EA}" destId="{D7939C99-823D-49D8-9048-E187107B6F15}" srcOrd="1" destOrd="0" parTransId="{9BC4DB76-BE27-441A-8B55-7612CA8051F1}" sibTransId="{F94AE392-DA28-4AEF-90D3-4AB1AF72410E}"/>
    <dgm:cxn modelId="{465EF2E6-1043-4C46-8D9B-DFA3C07F6A0C}" type="presOf" srcId="{C7CB481A-C1DB-4BAC-B3E2-232148D9439F}" destId="{069B65C3-AD6C-4421-A3CE-9A78A758036E}" srcOrd="0" destOrd="0" presId="urn:microsoft.com/office/officeart/2005/8/layout/lProcess2"/>
    <dgm:cxn modelId="{C80E8EE7-0269-4C68-BE1D-257C29DB3073}" srcId="{506E40B8-70E1-404F-BC87-02328F82451E}" destId="{ADF7E9B2-B275-4414-9EE4-02361C1285F0}" srcOrd="1" destOrd="0" parTransId="{DF6C5102-84A3-4B9D-BA67-167615A099EF}" sibTransId="{7D526F27-DFA7-4C75-902A-A555A55D8149}"/>
    <dgm:cxn modelId="{88D7D1EB-E588-49DC-A93D-C73F5CC63DFC}" srcId="{55B02C43-1D6D-4078-9519-A781BA454688}" destId="{3D7F71B7-D0F2-4758-B029-B11DE6A8E28A}" srcOrd="0" destOrd="0" parTransId="{1616A8E0-18C3-4FEF-B5A7-A5C0FF3BC95E}" sibTransId="{451089F7-9005-4973-B9B8-5E255DAB1EC9}"/>
    <dgm:cxn modelId="{E71154EC-6BDE-45F6-B786-FFB830494666}" type="presOf" srcId="{D580C8FB-0007-4C54-8ECD-5F47787C48DC}" destId="{80E2E652-F5F9-4357-B2BF-0CB79BE6A1BE}" srcOrd="0" destOrd="0" presId="urn:microsoft.com/office/officeart/2005/8/layout/lProcess2"/>
    <dgm:cxn modelId="{66E131ED-86C7-4188-89C6-C792E6FEA9B0}" type="presOf" srcId="{34185133-D908-4E02-9E46-08CA915696C1}" destId="{21DE7289-BBB9-46ED-8075-96CCC382C633}" srcOrd="0" destOrd="0" presId="urn:microsoft.com/office/officeart/2005/8/layout/lProcess2"/>
    <dgm:cxn modelId="{01B58EEE-F914-4565-BD97-E09525EDCB32}" type="presOf" srcId="{ADF7E9B2-B275-4414-9EE4-02361C1285F0}" destId="{EF6F3C0B-B1CB-480C-9ED3-F7B0D413D8E6}" srcOrd="0" destOrd="0" presId="urn:microsoft.com/office/officeart/2005/8/layout/lProcess2"/>
    <dgm:cxn modelId="{759959F4-74DD-4535-8C6B-564DE2EB1A76}" srcId="{604BE9F0-5F3A-4C80-ACB7-2F3D366176CF}" destId="{34185133-D908-4E02-9E46-08CA915696C1}" srcOrd="3" destOrd="0" parTransId="{6FFC4930-B88E-4EEB-8C3D-7E0DA5F13C86}" sibTransId="{9E6116B3-F66B-4695-972D-51AAB59339B6}"/>
    <dgm:cxn modelId="{746A8BF8-18E0-4904-9855-70371291E0CE}" type="presOf" srcId="{E8E6F564-0C5C-493D-92B1-F52BF93D1739}" destId="{894C7F21-7C6B-4A3B-A064-C8A7819A03EA}" srcOrd="0" destOrd="0" presId="urn:microsoft.com/office/officeart/2005/8/layout/lProcess2"/>
    <dgm:cxn modelId="{3849CAFD-896C-4B47-81F8-5C9A4779F066}" srcId="{47D56C3B-2EFA-4291-AD7C-5379647D94EA}" destId="{D580C8FB-0007-4C54-8ECD-5F47787C48DC}" srcOrd="2" destOrd="0" parTransId="{08A51BA3-4FEB-4AAF-A794-C2927DB9E3F1}" sibTransId="{BFF3AD0F-D751-4F47-9A21-F400B8B8DBC3}"/>
    <dgm:cxn modelId="{6F54EAFD-AD84-4324-AEB9-FD6A77F7ED0A}" srcId="{604BE9F0-5F3A-4C80-ACB7-2F3D366176CF}" destId="{A1FE0E8D-43E1-4422-BBA3-435CA8397D46}" srcOrd="0" destOrd="0" parTransId="{C3D2C24C-2269-4DCA-9F53-9BCC6826622D}" sibTransId="{16CB6404-EDB8-407D-A4B8-9B3C7338B379}"/>
    <dgm:cxn modelId="{F42C5389-209D-4A24-BF14-ACBD8F4F0B0E}" type="presParOf" srcId="{AF84656F-1296-4DE3-9B17-54DCB5D4636D}" destId="{9741360C-ADEB-4F97-8185-3D61C849EB53}" srcOrd="0" destOrd="0" presId="urn:microsoft.com/office/officeart/2005/8/layout/lProcess2"/>
    <dgm:cxn modelId="{6EC1C978-5FF3-4666-9A63-844EA4965148}" type="presParOf" srcId="{9741360C-ADEB-4F97-8185-3D61C849EB53}" destId="{AA013F47-ABB1-4CEE-A4B1-C5596EA65F88}" srcOrd="0" destOrd="0" presId="urn:microsoft.com/office/officeart/2005/8/layout/lProcess2"/>
    <dgm:cxn modelId="{6C27A5E1-146D-4BE0-A423-800007923A3D}" type="presParOf" srcId="{9741360C-ADEB-4F97-8185-3D61C849EB53}" destId="{09F27C4E-3A31-40B3-B794-56E5E05122F2}" srcOrd="1" destOrd="0" presId="urn:microsoft.com/office/officeart/2005/8/layout/lProcess2"/>
    <dgm:cxn modelId="{370823BF-E321-4DF4-9A12-A8D9D255C423}" type="presParOf" srcId="{9741360C-ADEB-4F97-8185-3D61C849EB53}" destId="{8CF63FE3-FFB7-458F-A1AD-B04E14729399}" srcOrd="2" destOrd="0" presId="urn:microsoft.com/office/officeart/2005/8/layout/lProcess2"/>
    <dgm:cxn modelId="{4E3C3D11-855E-4EBC-8AC5-2FFE6CAA77FD}" type="presParOf" srcId="{8CF63FE3-FFB7-458F-A1AD-B04E14729399}" destId="{DFA3F0B5-D629-499F-A6D5-29C7CDAC28EE}" srcOrd="0" destOrd="0" presId="urn:microsoft.com/office/officeart/2005/8/layout/lProcess2"/>
    <dgm:cxn modelId="{ACBD4315-0956-40FC-BBE1-DA84B335AC6B}" type="presParOf" srcId="{DFA3F0B5-D629-499F-A6D5-29C7CDAC28EE}" destId="{81C622DC-DDDF-4DA8-88AD-4D948B4EB21E}" srcOrd="0" destOrd="0" presId="urn:microsoft.com/office/officeart/2005/8/layout/lProcess2"/>
    <dgm:cxn modelId="{C4E4F6AA-74B7-4418-B046-1341426F76BA}" type="presParOf" srcId="{AF84656F-1296-4DE3-9B17-54DCB5D4636D}" destId="{8823A6BF-FC71-483C-BB3A-98BC1D874424}" srcOrd="1" destOrd="0" presId="urn:microsoft.com/office/officeart/2005/8/layout/lProcess2"/>
    <dgm:cxn modelId="{27F26AF3-6587-480F-811D-25AA4CC08F0E}" type="presParOf" srcId="{AF84656F-1296-4DE3-9B17-54DCB5D4636D}" destId="{C8E4F6B9-3E32-4C13-BA31-191300B287A6}" srcOrd="2" destOrd="0" presId="urn:microsoft.com/office/officeart/2005/8/layout/lProcess2"/>
    <dgm:cxn modelId="{2B41A903-F50D-42E2-AC6B-4E94A563A99A}" type="presParOf" srcId="{C8E4F6B9-3E32-4C13-BA31-191300B287A6}" destId="{148A7E51-0B89-478C-9324-5C0F8661BB80}" srcOrd="0" destOrd="0" presId="urn:microsoft.com/office/officeart/2005/8/layout/lProcess2"/>
    <dgm:cxn modelId="{253EF9EA-1754-4EC1-A46C-28ED339D4423}" type="presParOf" srcId="{C8E4F6B9-3E32-4C13-BA31-191300B287A6}" destId="{D85B3183-5CBD-4888-BBF4-A568FE0AC7DB}" srcOrd="1" destOrd="0" presId="urn:microsoft.com/office/officeart/2005/8/layout/lProcess2"/>
    <dgm:cxn modelId="{F54DBBC5-E851-4B43-A402-3C8952422064}" type="presParOf" srcId="{C8E4F6B9-3E32-4C13-BA31-191300B287A6}" destId="{458022F6-BD88-4A95-9955-8EF5978B8E58}" srcOrd="2" destOrd="0" presId="urn:microsoft.com/office/officeart/2005/8/layout/lProcess2"/>
    <dgm:cxn modelId="{1BB040CB-61A5-43D9-A798-A5894B4030E6}" type="presParOf" srcId="{458022F6-BD88-4A95-9955-8EF5978B8E58}" destId="{F3D3006D-7340-4AC7-8937-61145A6995C9}" srcOrd="0" destOrd="0" presId="urn:microsoft.com/office/officeart/2005/8/layout/lProcess2"/>
    <dgm:cxn modelId="{18AFC291-34C9-491E-B48E-1C96D6DEFB61}" type="presParOf" srcId="{F3D3006D-7340-4AC7-8937-61145A6995C9}" destId="{C343D915-786D-4E15-97A8-C880ECCAAA2D}" srcOrd="0" destOrd="0" presId="urn:microsoft.com/office/officeart/2005/8/layout/lProcess2"/>
    <dgm:cxn modelId="{69C17AD0-5C5E-4BF6-ABDB-D126D7C0704A}" type="presParOf" srcId="{F3D3006D-7340-4AC7-8937-61145A6995C9}" destId="{EFE826CE-00A2-4AD0-92CE-3EB0FDE0ACA1}" srcOrd="1" destOrd="0" presId="urn:microsoft.com/office/officeart/2005/8/layout/lProcess2"/>
    <dgm:cxn modelId="{4FEE5C01-452B-4247-A545-CDFECD2AE7CF}" type="presParOf" srcId="{F3D3006D-7340-4AC7-8937-61145A6995C9}" destId="{EF6F3C0B-B1CB-480C-9ED3-F7B0D413D8E6}" srcOrd="2" destOrd="0" presId="urn:microsoft.com/office/officeart/2005/8/layout/lProcess2"/>
    <dgm:cxn modelId="{EAC21E15-7213-45AB-A0C7-472BB7973767}" type="presParOf" srcId="{F3D3006D-7340-4AC7-8937-61145A6995C9}" destId="{42FABE35-51F4-480E-9089-4FA89E56DFF3}" srcOrd="3" destOrd="0" presId="urn:microsoft.com/office/officeart/2005/8/layout/lProcess2"/>
    <dgm:cxn modelId="{3E0286FE-D3B0-45F3-A3A1-BC20127861FB}" type="presParOf" srcId="{F3D3006D-7340-4AC7-8937-61145A6995C9}" destId="{45D9B974-2D83-4591-AD6B-03C12CA61D80}" srcOrd="4" destOrd="0" presId="urn:microsoft.com/office/officeart/2005/8/layout/lProcess2"/>
    <dgm:cxn modelId="{60B0FC4A-38AF-407B-AB61-2CC780FA45DE}" type="presParOf" srcId="{AF84656F-1296-4DE3-9B17-54DCB5D4636D}" destId="{3153B0C7-406C-4229-986F-34282CE67302}" srcOrd="3" destOrd="0" presId="urn:microsoft.com/office/officeart/2005/8/layout/lProcess2"/>
    <dgm:cxn modelId="{F5AB2978-3457-4D92-9C62-0850A6671FE2}" type="presParOf" srcId="{AF84656F-1296-4DE3-9B17-54DCB5D4636D}" destId="{70C42ACA-2969-4E4D-9561-83671E890A14}" srcOrd="4" destOrd="0" presId="urn:microsoft.com/office/officeart/2005/8/layout/lProcess2"/>
    <dgm:cxn modelId="{82A02198-97EA-46BC-B1A7-A6961902C64A}" type="presParOf" srcId="{70C42ACA-2969-4E4D-9561-83671E890A14}" destId="{12D98F58-6855-4F5C-A96C-35253B384049}" srcOrd="0" destOrd="0" presId="urn:microsoft.com/office/officeart/2005/8/layout/lProcess2"/>
    <dgm:cxn modelId="{4FE65D20-C32E-4DFD-A10A-DC6687C132EE}" type="presParOf" srcId="{70C42ACA-2969-4E4D-9561-83671E890A14}" destId="{C38F9EA2-6B0D-434A-8564-ED2478C5520B}" srcOrd="1" destOrd="0" presId="urn:microsoft.com/office/officeart/2005/8/layout/lProcess2"/>
    <dgm:cxn modelId="{7BB827FE-3CCB-498A-AD1C-780DB8CFAF09}" type="presParOf" srcId="{70C42ACA-2969-4E4D-9561-83671E890A14}" destId="{7E18DA29-3EA5-47C4-A7B0-5A50BAA9198A}" srcOrd="2" destOrd="0" presId="urn:microsoft.com/office/officeart/2005/8/layout/lProcess2"/>
    <dgm:cxn modelId="{5B2EDC0C-A5E9-48C0-AE30-3CD9977521D9}" type="presParOf" srcId="{7E18DA29-3EA5-47C4-A7B0-5A50BAA9198A}" destId="{2158C39C-C6B6-41E2-8AF4-B0673E5127BC}" srcOrd="0" destOrd="0" presId="urn:microsoft.com/office/officeart/2005/8/layout/lProcess2"/>
    <dgm:cxn modelId="{571B8259-EFA3-4A9B-985F-A69E58348F49}" type="presParOf" srcId="{2158C39C-C6B6-41E2-8AF4-B0673E5127BC}" destId="{894C7F21-7C6B-4A3B-A064-C8A7819A03EA}" srcOrd="0" destOrd="0" presId="urn:microsoft.com/office/officeart/2005/8/layout/lProcess2"/>
    <dgm:cxn modelId="{4001D969-EE74-4B09-9647-F96DD1BB2AE8}" type="presParOf" srcId="{2158C39C-C6B6-41E2-8AF4-B0673E5127BC}" destId="{5F234BD6-70F7-448E-B294-C55166B3D6A6}" srcOrd="1" destOrd="0" presId="urn:microsoft.com/office/officeart/2005/8/layout/lProcess2"/>
    <dgm:cxn modelId="{6B976F0C-DDEC-45F6-AC36-A6F99731D878}" type="presParOf" srcId="{2158C39C-C6B6-41E2-8AF4-B0673E5127BC}" destId="{947F2CFA-6C24-4DE1-BC37-8F0F18C6F9BE}" srcOrd="2" destOrd="0" presId="urn:microsoft.com/office/officeart/2005/8/layout/lProcess2"/>
    <dgm:cxn modelId="{D4E89DD2-720D-407D-93C7-CA2B107C8881}" type="presParOf" srcId="{2158C39C-C6B6-41E2-8AF4-B0673E5127BC}" destId="{4B7BBD47-10D4-473F-8F4E-5C15D94C9BE0}" srcOrd="3" destOrd="0" presId="urn:microsoft.com/office/officeart/2005/8/layout/lProcess2"/>
    <dgm:cxn modelId="{C1B9A0F7-BB74-4AAE-B0E3-956851215C87}" type="presParOf" srcId="{2158C39C-C6B6-41E2-8AF4-B0673E5127BC}" destId="{A8E5CADD-C3C2-47CD-AFE1-EB711DAC7EFA}" srcOrd="4" destOrd="0" presId="urn:microsoft.com/office/officeart/2005/8/layout/lProcess2"/>
    <dgm:cxn modelId="{6FBBAEDA-F2D2-4A9A-99E1-7774BB368483}" type="presParOf" srcId="{AF84656F-1296-4DE3-9B17-54DCB5D4636D}" destId="{270F7D26-98E5-47B8-B789-1A6EA8159D38}" srcOrd="5" destOrd="0" presId="urn:microsoft.com/office/officeart/2005/8/layout/lProcess2"/>
    <dgm:cxn modelId="{4624CBCA-2E98-4662-9B55-413D66B435BB}" type="presParOf" srcId="{AF84656F-1296-4DE3-9B17-54DCB5D4636D}" destId="{57CA0F88-046B-4C36-8EF7-75FCDE63D505}" srcOrd="6" destOrd="0" presId="urn:microsoft.com/office/officeart/2005/8/layout/lProcess2"/>
    <dgm:cxn modelId="{0829B914-C9E0-4C87-AFD3-0BCF77AB50BE}" type="presParOf" srcId="{57CA0F88-046B-4C36-8EF7-75FCDE63D505}" destId="{21DE7289-BBB9-46ED-8075-96CCC382C633}" srcOrd="0" destOrd="0" presId="urn:microsoft.com/office/officeart/2005/8/layout/lProcess2"/>
    <dgm:cxn modelId="{F5E82DCC-20E7-4C32-B3FB-4A8D9E66A3DF}" type="presParOf" srcId="{57CA0F88-046B-4C36-8EF7-75FCDE63D505}" destId="{2EDBBEC6-4644-438D-8625-252B2678D233}" srcOrd="1" destOrd="0" presId="urn:microsoft.com/office/officeart/2005/8/layout/lProcess2"/>
    <dgm:cxn modelId="{7392EC79-1E6D-4E22-8B4C-8D8051E11E95}" type="presParOf" srcId="{57CA0F88-046B-4C36-8EF7-75FCDE63D505}" destId="{782F71F9-1959-4021-8251-6EB7FCCA8C95}" srcOrd="2" destOrd="0" presId="urn:microsoft.com/office/officeart/2005/8/layout/lProcess2"/>
    <dgm:cxn modelId="{260BB2A5-6A27-4649-8DE4-3F1D73880ECB}" type="presParOf" srcId="{782F71F9-1959-4021-8251-6EB7FCCA8C95}" destId="{ACCC9BE9-1E9B-4914-BF5E-F19B174E9507}" srcOrd="0" destOrd="0" presId="urn:microsoft.com/office/officeart/2005/8/layout/lProcess2"/>
    <dgm:cxn modelId="{78A9320F-C71E-4C43-B0B1-F4CA3A92C1FA}" type="presParOf" srcId="{ACCC9BE9-1E9B-4914-BF5E-F19B174E9507}" destId="{B9C073B3-1480-4AB6-8699-71CAAF3FBC23}" srcOrd="0" destOrd="0" presId="urn:microsoft.com/office/officeart/2005/8/layout/lProcess2"/>
    <dgm:cxn modelId="{BA830D18-BFE7-4F60-B7AA-B63BDCB98FB6}" type="presParOf" srcId="{AF84656F-1296-4DE3-9B17-54DCB5D4636D}" destId="{B3D22D64-0212-4446-A1AD-0771E9AD482E}" srcOrd="7" destOrd="0" presId="urn:microsoft.com/office/officeart/2005/8/layout/lProcess2"/>
    <dgm:cxn modelId="{CB3AF2B4-3205-482D-9767-4C45BF72929B}" type="presParOf" srcId="{AF84656F-1296-4DE3-9B17-54DCB5D4636D}" destId="{46F3B511-5FA8-4C73-B5A9-5EA662DFC1D0}" srcOrd="8" destOrd="0" presId="urn:microsoft.com/office/officeart/2005/8/layout/lProcess2"/>
    <dgm:cxn modelId="{371481AE-B918-45E2-9739-FEB51128FD64}" type="presParOf" srcId="{46F3B511-5FA8-4C73-B5A9-5EA662DFC1D0}" destId="{48CC7CB2-4F80-459E-95FC-1FA94C6AB319}" srcOrd="0" destOrd="0" presId="urn:microsoft.com/office/officeart/2005/8/layout/lProcess2"/>
    <dgm:cxn modelId="{4E3AA2AD-E072-42C0-909D-7D7AD31EEEBE}" type="presParOf" srcId="{46F3B511-5FA8-4C73-B5A9-5EA662DFC1D0}" destId="{620CA2B7-276F-4167-A990-C083962B3A0E}" srcOrd="1" destOrd="0" presId="urn:microsoft.com/office/officeart/2005/8/layout/lProcess2"/>
    <dgm:cxn modelId="{6E71723F-91D9-4214-B250-762CD74B3297}" type="presParOf" srcId="{46F3B511-5FA8-4C73-B5A9-5EA662DFC1D0}" destId="{AEBB1DE4-305F-474E-80EC-3CBCAF4A7152}" srcOrd="2" destOrd="0" presId="urn:microsoft.com/office/officeart/2005/8/layout/lProcess2"/>
    <dgm:cxn modelId="{49E3DB2E-8055-4166-8F92-4D4D0EF5D009}" type="presParOf" srcId="{AEBB1DE4-305F-474E-80EC-3CBCAF4A7152}" destId="{976A986B-F4DB-4452-91C0-B611A6D54741}" srcOrd="0" destOrd="0" presId="urn:microsoft.com/office/officeart/2005/8/layout/lProcess2"/>
    <dgm:cxn modelId="{B529C490-E6BA-48FB-B30A-CD729CA3ABED}" type="presParOf" srcId="{976A986B-F4DB-4452-91C0-B611A6D54741}" destId="{069B65C3-AD6C-4421-A3CE-9A78A758036E}" srcOrd="0" destOrd="0" presId="urn:microsoft.com/office/officeart/2005/8/layout/lProcess2"/>
    <dgm:cxn modelId="{0DCE5855-1782-41A0-9A16-3FD49974F266}" type="presParOf" srcId="{976A986B-F4DB-4452-91C0-B611A6D54741}" destId="{8B30146B-FBA7-47E5-962B-7602A0B7313A}" srcOrd="1" destOrd="0" presId="urn:microsoft.com/office/officeart/2005/8/layout/lProcess2"/>
    <dgm:cxn modelId="{E92EA2F2-AEBE-4543-96DA-4563B0746E0D}" type="presParOf" srcId="{976A986B-F4DB-4452-91C0-B611A6D54741}" destId="{94681D65-EE73-41F8-979B-2DD91B2089B6}" srcOrd="2" destOrd="0" presId="urn:microsoft.com/office/officeart/2005/8/layout/lProcess2"/>
    <dgm:cxn modelId="{8F5EAE13-E39D-460C-8A15-730DDBF6A3CD}" type="presParOf" srcId="{976A986B-F4DB-4452-91C0-B611A6D54741}" destId="{57A5813D-C4D5-494E-BC3E-43307213522C}" srcOrd="3" destOrd="0" presId="urn:microsoft.com/office/officeart/2005/8/layout/lProcess2"/>
    <dgm:cxn modelId="{C40682FE-DD6C-4A3B-AC4D-9C821B785184}" type="presParOf" srcId="{976A986B-F4DB-4452-91C0-B611A6D54741}" destId="{80E2E652-F5F9-4357-B2BF-0CB79BE6A1BE}" srcOrd="4" destOrd="0" presId="urn:microsoft.com/office/officeart/2005/8/layout/lProcess2"/>
    <dgm:cxn modelId="{E6541605-D948-43CC-93C4-DC7390429713}" type="presParOf" srcId="{AF84656F-1296-4DE3-9B17-54DCB5D4636D}" destId="{8BA91B66-3F9E-4F8D-A21A-08C849E458F5}" srcOrd="9" destOrd="0" presId="urn:microsoft.com/office/officeart/2005/8/layout/lProcess2"/>
    <dgm:cxn modelId="{7EC5B9D6-D830-4087-BF85-3A4979671E54}" type="presParOf" srcId="{AF84656F-1296-4DE3-9B17-54DCB5D4636D}" destId="{41FD12AA-01A0-4DC0-A7AC-5EF82BBBB633}" srcOrd="10" destOrd="0" presId="urn:microsoft.com/office/officeart/2005/8/layout/lProcess2"/>
    <dgm:cxn modelId="{598AA7F8-B828-4105-A5F1-AA64C6552911}" type="presParOf" srcId="{41FD12AA-01A0-4DC0-A7AC-5EF82BBBB633}" destId="{724207AA-40C2-4556-9354-7F97966D71E7}" srcOrd="0" destOrd="0" presId="urn:microsoft.com/office/officeart/2005/8/layout/lProcess2"/>
    <dgm:cxn modelId="{240CD32B-76A0-4411-9364-5ED87476A3AF}" type="presParOf" srcId="{41FD12AA-01A0-4DC0-A7AC-5EF82BBBB633}" destId="{4568709F-7ACF-4688-BFBE-C181B8ED123C}" srcOrd="1" destOrd="0" presId="urn:microsoft.com/office/officeart/2005/8/layout/lProcess2"/>
    <dgm:cxn modelId="{92250F75-D26B-4B1E-A2F9-A8286A6E0DFF}" type="presParOf" srcId="{41FD12AA-01A0-4DC0-A7AC-5EF82BBBB633}" destId="{2BAE9843-3116-4C95-AE98-523B58BCB466}" srcOrd="2" destOrd="0" presId="urn:microsoft.com/office/officeart/2005/8/layout/lProcess2"/>
    <dgm:cxn modelId="{A6BCF5AF-CADD-4C84-8A48-EB4491EB01FA}" type="presParOf" srcId="{2BAE9843-3116-4C95-AE98-523B58BCB466}" destId="{6EC8B7CA-57AB-40BA-8B3F-CF62460680B2}" srcOrd="0" destOrd="0" presId="urn:microsoft.com/office/officeart/2005/8/layout/lProcess2"/>
    <dgm:cxn modelId="{EF24124E-CF89-4BD7-9C93-38C261AF8C03}" type="presParOf" srcId="{6EC8B7CA-57AB-40BA-8B3F-CF62460680B2}" destId="{B04112E8-6D23-43FA-88A7-C49CFD8BE5E9}" srcOrd="0" destOrd="0" presId="urn:microsoft.com/office/officeart/2005/8/layout/lProcess2"/>
    <dgm:cxn modelId="{68FBDD13-2AC9-4362-A25D-C9BD8C1FAB28}" type="presParOf" srcId="{6EC8B7CA-57AB-40BA-8B3F-CF62460680B2}" destId="{E94C91F3-1E27-48BE-A85A-73DE8890EF7D}" srcOrd="1" destOrd="0" presId="urn:microsoft.com/office/officeart/2005/8/layout/lProcess2"/>
    <dgm:cxn modelId="{6D00B801-793A-4F47-B933-71CD8E3BF1B9}" type="presParOf" srcId="{6EC8B7CA-57AB-40BA-8B3F-CF62460680B2}" destId="{FCF10001-8A4A-4820-BEAF-1026AE398F42}" srcOrd="2" destOrd="0" presId="urn:microsoft.com/office/officeart/2005/8/layout/lProcess2"/>
    <dgm:cxn modelId="{AC88115C-8734-487D-A9FF-281A8CE0F541}" type="presParOf" srcId="{6EC8B7CA-57AB-40BA-8B3F-CF62460680B2}" destId="{7C9F8C50-494B-4EFE-A805-8650F6284F95}" srcOrd="3" destOrd="0" presId="urn:microsoft.com/office/officeart/2005/8/layout/lProcess2"/>
    <dgm:cxn modelId="{74F10163-6BCB-4475-A852-BC6A9FDED0DC}" type="presParOf" srcId="{6EC8B7CA-57AB-40BA-8B3F-CF62460680B2}" destId="{3C219CFD-98C8-4FCD-9E11-CF620C041E69}" srcOrd="4" destOrd="0" presId="urn:microsoft.com/office/officeart/2005/8/layout/lProcess2"/>
    <dgm:cxn modelId="{FFA946B2-08A5-4167-BEE7-84812795AB0A}" type="presParOf" srcId="{AF84656F-1296-4DE3-9B17-54DCB5D4636D}" destId="{A235B691-590B-4FF9-9A70-BD5E4220106F}" srcOrd="11" destOrd="0" presId="urn:microsoft.com/office/officeart/2005/8/layout/lProcess2"/>
    <dgm:cxn modelId="{0B3837DA-5742-4FC6-9BA1-6F096A913197}" type="presParOf" srcId="{AF84656F-1296-4DE3-9B17-54DCB5D4636D}" destId="{D2B7EC6F-7E76-4B60-9DD0-DECB85090BBD}" srcOrd="12" destOrd="0" presId="urn:microsoft.com/office/officeart/2005/8/layout/lProcess2"/>
    <dgm:cxn modelId="{50E80700-6DFE-4511-82C8-E174DD910E2D}" type="presParOf" srcId="{D2B7EC6F-7E76-4B60-9DD0-DECB85090BBD}" destId="{3E4B5543-9A14-4C48-8F5A-B886EDFEBBB6}" srcOrd="0" destOrd="0" presId="urn:microsoft.com/office/officeart/2005/8/layout/lProcess2"/>
    <dgm:cxn modelId="{48109227-874A-4059-BF26-41386D52F010}" type="presParOf" srcId="{D2B7EC6F-7E76-4B60-9DD0-DECB85090BBD}" destId="{33BD6329-F8CE-4306-88C6-A788549535B2}" srcOrd="1" destOrd="0" presId="urn:microsoft.com/office/officeart/2005/8/layout/lProcess2"/>
    <dgm:cxn modelId="{0D443ED0-6E96-4706-939E-FF44FF01FED2}" type="presParOf" srcId="{D2B7EC6F-7E76-4B60-9DD0-DECB85090BBD}" destId="{45E6E2C2-B119-491D-BE47-8C45B5302B81}" srcOrd="2" destOrd="0" presId="urn:microsoft.com/office/officeart/2005/8/layout/lProcess2"/>
    <dgm:cxn modelId="{6102F894-A2B6-4D01-A28A-3D1498B0F3B5}" type="presParOf" srcId="{45E6E2C2-B119-491D-BE47-8C45B5302B81}" destId="{83967944-829A-475B-88A3-0C22693FB8A3}" srcOrd="0" destOrd="0" presId="urn:microsoft.com/office/officeart/2005/8/layout/lProcess2"/>
    <dgm:cxn modelId="{D5D172ED-3A1A-4511-8956-083FC9B48533}" type="presParOf" srcId="{83967944-829A-475B-88A3-0C22693FB8A3}" destId="{A7118511-A3EC-4518-9228-94D44ADFFD90}" srcOrd="0" destOrd="0" presId="urn:microsoft.com/office/officeart/2005/8/layout/lProcess2"/>
    <dgm:cxn modelId="{6DBEE0E3-DF78-4394-98F5-E90238289FE5}" type="presParOf" srcId="{83967944-829A-475B-88A3-0C22693FB8A3}" destId="{0D167FC6-D96C-4471-8CA9-B437A6D80792}" srcOrd="1" destOrd="0" presId="urn:microsoft.com/office/officeart/2005/8/layout/lProcess2"/>
    <dgm:cxn modelId="{DB1C25C4-B617-4FD3-9642-74121D7258BE}" type="presParOf" srcId="{83967944-829A-475B-88A3-0C22693FB8A3}" destId="{1C079774-4721-401A-B549-69C7EB105B1B}" srcOrd="2" destOrd="0" presId="urn:microsoft.com/office/officeart/2005/8/layout/lProcess2"/>
    <dgm:cxn modelId="{CE4D05D7-476E-4C22-A5DA-3840113D193A}" type="presParOf" srcId="{83967944-829A-475B-88A3-0C22693FB8A3}" destId="{5F8A0BD4-BB2F-4413-B484-7BAD3016A467}" srcOrd="3" destOrd="0" presId="urn:microsoft.com/office/officeart/2005/8/layout/lProcess2"/>
    <dgm:cxn modelId="{DE773889-E982-4C7D-BD5F-B2004C26C6BE}" type="presParOf" srcId="{83967944-829A-475B-88A3-0C22693FB8A3}" destId="{0F2FF84D-94B0-4831-9521-EAACC427B2F4}" srcOrd="4" destOrd="0" presId="urn:microsoft.com/office/officeart/2005/8/layout/lProcess2"/>
    <dgm:cxn modelId="{967C585F-172F-4EF0-919A-F7BF1C1CF11D}" type="presParOf" srcId="{AF84656F-1296-4DE3-9B17-54DCB5D4636D}" destId="{414D450A-A71B-4906-85C8-2AA4B6EF951E}" srcOrd="13" destOrd="0" presId="urn:microsoft.com/office/officeart/2005/8/layout/lProcess2"/>
    <dgm:cxn modelId="{91DF7A69-4688-40E1-97B8-DCE18D8C91EC}" type="presParOf" srcId="{AF84656F-1296-4DE3-9B17-54DCB5D4636D}" destId="{708CC803-0DC8-4DB9-B7DC-C479E728DD8D}" srcOrd="14" destOrd="0" presId="urn:microsoft.com/office/officeart/2005/8/layout/lProcess2"/>
    <dgm:cxn modelId="{50F98933-F10C-4FEB-BAF4-92FA87A1AFB8}" type="presParOf" srcId="{708CC803-0DC8-4DB9-B7DC-C479E728DD8D}" destId="{89A682F1-DE26-4E47-9331-E4BF68EAA66E}" srcOrd="0" destOrd="0" presId="urn:microsoft.com/office/officeart/2005/8/layout/lProcess2"/>
    <dgm:cxn modelId="{FF9B0B40-2B87-488E-84C0-38148989D2C1}" type="presParOf" srcId="{708CC803-0DC8-4DB9-B7DC-C479E728DD8D}" destId="{72513722-15B9-4473-B9FA-6BA238D24260}" srcOrd="1" destOrd="0" presId="urn:microsoft.com/office/officeart/2005/8/layout/lProcess2"/>
    <dgm:cxn modelId="{3FDE6BE5-3D29-4590-A9BD-6AF570EB0903}" type="presParOf" srcId="{708CC803-0DC8-4DB9-B7DC-C479E728DD8D}" destId="{D9F53306-7365-4E67-92C1-90F1383D77A6}" srcOrd="2" destOrd="0" presId="urn:microsoft.com/office/officeart/2005/8/layout/lProcess2"/>
    <dgm:cxn modelId="{2315E51C-6420-4D8E-BE5A-EC0B53B59584}" type="presParOf" srcId="{D9F53306-7365-4E67-92C1-90F1383D77A6}" destId="{9B6FF7F1-4F52-4565-91FB-9806B0693734}" srcOrd="0" destOrd="0" presId="urn:microsoft.com/office/officeart/2005/8/layout/lProcess2"/>
    <dgm:cxn modelId="{998B472E-45EB-43AB-9CA3-684865153299}" type="presParOf" srcId="{9B6FF7F1-4F52-4565-91FB-9806B0693734}" destId="{822B16B6-B2A7-4F03-BEAD-ACF1C45C3CF6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9226D-39A8-4C9B-B062-9F91BD51AEF8}">
      <dsp:nvSpPr>
        <dsp:cNvPr id="0" name=""/>
        <dsp:cNvSpPr/>
      </dsp:nvSpPr>
      <dsp:spPr>
        <a:xfrm>
          <a:off x="0" y="54171"/>
          <a:ext cx="6172199" cy="9161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No longer charging a subscription fee </a:t>
          </a:r>
          <a:r>
            <a:rPr lang="en-GB" sz="1600" kern="1200"/>
            <a:t>for services in support of boosting UK participation in Horizon Europe</a:t>
          </a:r>
          <a:endParaRPr lang="en-US" sz="1600" kern="1200"/>
        </a:p>
      </dsp:txBody>
      <dsp:txXfrm>
        <a:off x="44725" y="98896"/>
        <a:ext cx="6082749" cy="826742"/>
      </dsp:txXfrm>
    </dsp:sp>
    <dsp:sp modelId="{84D212D9-7A7C-48FA-BA84-7AF6A171101B}">
      <dsp:nvSpPr>
        <dsp:cNvPr id="0" name=""/>
        <dsp:cNvSpPr/>
      </dsp:nvSpPr>
      <dsp:spPr>
        <a:xfrm>
          <a:off x="0" y="1016444"/>
          <a:ext cx="6172199" cy="916192"/>
        </a:xfrm>
        <a:prstGeom prst="roundRect">
          <a:avLst/>
        </a:prstGeom>
        <a:solidFill>
          <a:schemeClr val="accent2">
            <a:hueOff val="542716"/>
            <a:satOff val="-1508"/>
            <a:lumOff val="31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Our team will be based in the UK with regular engagement with stakeholders in Brussels</a:t>
          </a:r>
          <a:endParaRPr lang="en-US" sz="1600" kern="1200"/>
        </a:p>
      </dsp:txBody>
      <dsp:txXfrm>
        <a:off x="44725" y="1061169"/>
        <a:ext cx="6082749" cy="826742"/>
      </dsp:txXfrm>
    </dsp:sp>
    <dsp:sp modelId="{512C618C-AA7D-4D8E-BFE2-4426463F2BEA}">
      <dsp:nvSpPr>
        <dsp:cNvPr id="0" name=""/>
        <dsp:cNvSpPr/>
      </dsp:nvSpPr>
      <dsp:spPr>
        <a:xfrm>
          <a:off x="0" y="1978716"/>
          <a:ext cx="6172199" cy="916192"/>
        </a:xfrm>
        <a:prstGeom prst="roundRect">
          <a:avLst/>
        </a:prstGeom>
        <a:solidFill>
          <a:schemeClr val="accent2">
            <a:hueOff val="1085432"/>
            <a:satOff val="-3017"/>
            <a:lumOff val="63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No longer provide meeting room space in Brussels  </a:t>
          </a:r>
          <a:endParaRPr lang="en-US" sz="1600" kern="1200"/>
        </a:p>
      </dsp:txBody>
      <dsp:txXfrm>
        <a:off x="44725" y="2023441"/>
        <a:ext cx="6082749" cy="826742"/>
      </dsp:txXfrm>
    </dsp:sp>
    <dsp:sp modelId="{1F725F0D-4C50-41F2-9FAC-CE7FED890A14}">
      <dsp:nvSpPr>
        <dsp:cNvPr id="0" name=""/>
        <dsp:cNvSpPr/>
      </dsp:nvSpPr>
      <dsp:spPr>
        <a:xfrm>
          <a:off x="0" y="2940988"/>
          <a:ext cx="6172199" cy="916192"/>
        </a:xfrm>
        <a:prstGeom prst="roundRect">
          <a:avLst/>
        </a:prstGeom>
        <a:solidFill>
          <a:schemeClr val="accent2">
            <a:hueOff val="1628148"/>
            <a:satOff val="-4525"/>
            <a:lumOff val="95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Enquiry services via the UKRO mailbox </a:t>
          </a:r>
          <a:r>
            <a:rPr lang="en-GB" sz="1600" u="sng" kern="1200"/>
            <a:t>ukro@ukro.ac.uk</a:t>
          </a:r>
          <a:r>
            <a:rPr lang="en-GB" sz="1600" kern="1200"/>
            <a:t> –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No dedicated European Advisor for each organisation</a:t>
          </a:r>
          <a:endParaRPr lang="en-US" sz="1600" kern="1200"/>
        </a:p>
      </dsp:txBody>
      <dsp:txXfrm>
        <a:off x="44725" y="2985713"/>
        <a:ext cx="6082749" cy="826742"/>
      </dsp:txXfrm>
    </dsp:sp>
    <dsp:sp modelId="{7576FBBA-9435-4C56-878A-77CCEC6D4676}">
      <dsp:nvSpPr>
        <dsp:cNvPr id="0" name=""/>
        <dsp:cNvSpPr/>
      </dsp:nvSpPr>
      <dsp:spPr>
        <a:xfrm>
          <a:off x="0" y="3903260"/>
          <a:ext cx="6172199" cy="916192"/>
        </a:xfrm>
        <a:prstGeom prst="roundRect">
          <a:avLst/>
        </a:prstGeom>
        <a:solidFill>
          <a:schemeClr val="accent2">
            <a:hueOff val="2170865"/>
            <a:satOff val="-6034"/>
            <a:lumOff val="127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In-person engagement through regional visits to groups of stakeholders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No personalised annual site visits</a:t>
          </a:r>
          <a:endParaRPr lang="en-US" sz="1600" kern="1200"/>
        </a:p>
      </dsp:txBody>
      <dsp:txXfrm>
        <a:off x="44725" y="3947985"/>
        <a:ext cx="6082749" cy="826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56B58-D7B3-472D-A015-6A29FC51899F}">
      <dsp:nvSpPr>
        <dsp:cNvPr id="0" name=""/>
        <dsp:cNvSpPr/>
      </dsp:nvSpPr>
      <dsp:spPr>
        <a:xfrm>
          <a:off x="0" y="3356"/>
          <a:ext cx="10515600" cy="7148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C5B05E-AEA4-408B-8070-EC5F82B2C0E4}">
      <dsp:nvSpPr>
        <dsp:cNvPr id="0" name=""/>
        <dsp:cNvSpPr/>
      </dsp:nvSpPr>
      <dsp:spPr>
        <a:xfrm>
          <a:off x="216240" y="164195"/>
          <a:ext cx="393164" cy="393164"/>
        </a:xfrm>
        <a:prstGeom prst="rect">
          <a:avLst/>
        </a:prstGeom>
        <a:blipFill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2DE5B-E8E1-4C80-A8EA-4BACDD0C6D6B}">
      <dsp:nvSpPr>
        <dsp:cNvPr id="0" name=""/>
        <dsp:cNvSpPr/>
      </dsp:nvSpPr>
      <dsp:spPr>
        <a:xfrm>
          <a:off x="825644" y="3356"/>
          <a:ext cx="9689955" cy="714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54" tIns="75654" rIns="75654" bIns="7565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Provide National Contact Point services – </a:t>
          </a:r>
          <a:r>
            <a:rPr lang="en-GB" sz="1400" kern="1200"/>
            <a:t>we will deliver ERC and MSCA, Widening, COST and NEB National Contact Point (NCP) services for the UK research community, on behalf of</a:t>
          </a:r>
          <a:r>
            <a:rPr lang="en-GB" sz="1400" b="1" kern="1200"/>
            <a:t> </a:t>
          </a:r>
          <a:r>
            <a:rPr lang="en-GB" sz="1400" kern="1200"/>
            <a:t>the UK Government. </a:t>
          </a:r>
          <a:endParaRPr lang="en-US" sz="1400" kern="1200"/>
        </a:p>
      </dsp:txBody>
      <dsp:txXfrm>
        <a:off x="825644" y="3356"/>
        <a:ext cx="9689955" cy="714843"/>
      </dsp:txXfrm>
    </dsp:sp>
    <dsp:sp modelId="{A66640E3-B983-4655-B457-486A08EC329D}">
      <dsp:nvSpPr>
        <dsp:cNvPr id="0" name=""/>
        <dsp:cNvSpPr/>
      </dsp:nvSpPr>
      <dsp:spPr>
        <a:xfrm>
          <a:off x="0" y="896910"/>
          <a:ext cx="10515600" cy="7148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52BC7D-D143-4FA3-99E0-3031E9392852}">
      <dsp:nvSpPr>
        <dsp:cNvPr id="0" name=""/>
        <dsp:cNvSpPr/>
      </dsp:nvSpPr>
      <dsp:spPr>
        <a:xfrm>
          <a:off x="216240" y="1057750"/>
          <a:ext cx="393164" cy="393164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63F92-29A8-4E70-9A47-6755D9B28BC4}">
      <dsp:nvSpPr>
        <dsp:cNvPr id="0" name=""/>
        <dsp:cNvSpPr/>
      </dsp:nvSpPr>
      <dsp:spPr>
        <a:xfrm>
          <a:off x="825644" y="896910"/>
          <a:ext cx="9689955" cy="714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54" tIns="75654" rIns="75654" bIns="7565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Provide high quality resources and advice on European research programmes– </a:t>
          </a:r>
          <a:r>
            <a:rPr lang="en-GB" sz="1400" kern="1200"/>
            <a:t>through the UKRO online portal and via a central enquiry service, we will provide UKRO users with information and advice on EU’s research and innovation policy to inform their engagement. </a:t>
          </a:r>
          <a:endParaRPr lang="en-US" sz="1400" kern="1200"/>
        </a:p>
      </dsp:txBody>
      <dsp:txXfrm>
        <a:off x="825644" y="896910"/>
        <a:ext cx="9689955" cy="714843"/>
      </dsp:txXfrm>
    </dsp:sp>
    <dsp:sp modelId="{9677840E-694E-4BEB-BC6C-2EFC92DA9F70}">
      <dsp:nvSpPr>
        <dsp:cNvPr id="0" name=""/>
        <dsp:cNvSpPr/>
      </dsp:nvSpPr>
      <dsp:spPr>
        <a:xfrm>
          <a:off x="0" y="1790465"/>
          <a:ext cx="10515600" cy="7148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3840D-DE44-4180-B421-743BCEC7FE93}">
      <dsp:nvSpPr>
        <dsp:cNvPr id="0" name=""/>
        <dsp:cNvSpPr/>
      </dsp:nvSpPr>
      <dsp:spPr>
        <a:xfrm>
          <a:off x="216240" y="1951305"/>
          <a:ext cx="393164" cy="393164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52BFDD-D989-4808-8156-0A5E893B0CE9}">
      <dsp:nvSpPr>
        <dsp:cNvPr id="0" name=""/>
        <dsp:cNvSpPr/>
      </dsp:nvSpPr>
      <dsp:spPr>
        <a:xfrm>
          <a:off x="825644" y="1790465"/>
          <a:ext cx="9689955" cy="714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54" tIns="75654" rIns="75654" bIns="7565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Provide effective support for European Liaison Officers (ELOs) and Research Managers </a:t>
          </a:r>
          <a:r>
            <a:rPr lang="en-GB" sz="1400" kern="1200"/>
            <a:t>– to enable them to champion EU funding within their organisations, drive efficiency and achieve positive outcomes. </a:t>
          </a:r>
          <a:r>
            <a:rPr lang="en-GB" sz="1400" b="1" kern="1200"/>
            <a:t> </a:t>
          </a:r>
          <a:endParaRPr lang="en-US" sz="1400" kern="1200"/>
        </a:p>
      </dsp:txBody>
      <dsp:txXfrm>
        <a:off x="825644" y="1790465"/>
        <a:ext cx="9689955" cy="714843"/>
      </dsp:txXfrm>
    </dsp:sp>
    <dsp:sp modelId="{218121D6-0F66-4EC2-AE0D-AFA3484E3A57}">
      <dsp:nvSpPr>
        <dsp:cNvPr id="0" name=""/>
        <dsp:cNvSpPr/>
      </dsp:nvSpPr>
      <dsp:spPr>
        <a:xfrm>
          <a:off x="0" y="2684020"/>
          <a:ext cx="10515600" cy="7148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24ECB-CF39-4EB0-A9B3-3CABA6275EA9}">
      <dsp:nvSpPr>
        <dsp:cNvPr id="0" name=""/>
        <dsp:cNvSpPr/>
      </dsp:nvSpPr>
      <dsp:spPr>
        <a:xfrm>
          <a:off x="216240" y="2844860"/>
          <a:ext cx="393164" cy="393164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5FC7FC-1A55-41FA-9632-1DA8C6584153}">
      <dsp:nvSpPr>
        <dsp:cNvPr id="0" name=""/>
        <dsp:cNvSpPr/>
      </dsp:nvSpPr>
      <dsp:spPr>
        <a:xfrm>
          <a:off x="825644" y="2684020"/>
          <a:ext cx="9689955" cy="714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54" tIns="75654" rIns="75654" bIns="7565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Monitor European research and innovation policy and provide policy insights </a:t>
          </a:r>
          <a:r>
            <a:rPr lang="en-GB" sz="1400" kern="1200"/>
            <a:t>-  keep up to date with relevant EU policies, translating policy changes and priorities into accessible information to support R&amp;I communities participating in Horizon Europe.   </a:t>
          </a:r>
          <a:endParaRPr lang="en-US" sz="1400" kern="1200"/>
        </a:p>
      </dsp:txBody>
      <dsp:txXfrm>
        <a:off x="825644" y="2684020"/>
        <a:ext cx="9689955" cy="714843"/>
      </dsp:txXfrm>
    </dsp:sp>
    <dsp:sp modelId="{33DBC321-F458-49AD-85F8-1CC4D9BBD5E2}">
      <dsp:nvSpPr>
        <dsp:cNvPr id="0" name=""/>
        <dsp:cNvSpPr/>
      </dsp:nvSpPr>
      <dsp:spPr>
        <a:xfrm>
          <a:off x="0" y="3577575"/>
          <a:ext cx="10515600" cy="7148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736722-94B9-4D5F-9583-9725B43A81DD}">
      <dsp:nvSpPr>
        <dsp:cNvPr id="0" name=""/>
        <dsp:cNvSpPr/>
      </dsp:nvSpPr>
      <dsp:spPr>
        <a:xfrm>
          <a:off x="216240" y="3738414"/>
          <a:ext cx="393164" cy="393164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D9D46-C2BF-4A63-8DDD-C77802BFE578}">
      <dsp:nvSpPr>
        <dsp:cNvPr id="0" name=""/>
        <dsp:cNvSpPr/>
      </dsp:nvSpPr>
      <dsp:spPr>
        <a:xfrm>
          <a:off x="825644" y="3577575"/>
          <a:ext cx="9689955" cy="714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54" tIns="75654" rIns="75654" bIns="7565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Be an advocate and informal interlocutor supporting diverse stakeholder interactions in Brussels and the UK, from a UK base –</a:t>
          </a:r>
          <a:r>
            <a:rPr lang="en-GB" sz="1400" kern="1200"/>
            <a:t> to work across related organisations, ensuring gathering and sharing of intel to support the UK’s engagement in Horizon Europe as an Associated Country.</a:t>
          </a:r>
          <a:r>
            <a:rPr lang="en-GB" sz="1400" b="1" kern="1200"/>
            <a:t> </a:t>
          </a:r>
          <a:endParaRPr lang="en-US" sz="1400" kern="1200"/>
        </a:p>
      </dsp:txBody>
      <dsp:txXfrm>
        <a:off x="825644" y="3577575"/>
        <a:ext cx="9689955" cy="7148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13F47-ABB1-4CEE-A4B1-C5596EA65F88}">
      <dsp:nvSpPr>
        <dsp:cNvPr id="0" name=""/>
        <dsp:cNvSpPr/>
      </dsp:nvSpPr>
      <dsp:spPr>
        <a:xfrm>
          <a:off x="5134" y="0"/>
          <a:ext cx="1232296" cy="4499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Georgina Drury </a:t>
          </a:r>
        </a:p>
      </dsp:txBody>
      <dsp:txXfrm>
        <a:off x="5134" y="0"/>
        <a:ext cx="1232296" cy="1349960"/>
      </dsp:txXfrm>
    </dsp:sp>
    <dsp:sp modelId="{81C622DC-DDDF-4DA8-88AD-4D948B4EB21E}">
      <dsp:nvSpPr>
        <dsp:cNvPr id="0" name=""/>
        <dsp:cNvSpPr/>
      </dsp:nvSpPr>
      <dsp:spPr>
        <a:xfrm>
          <a:off x="128364" y="1349960"/>
          <a:ext cx="985837" cy="29249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Acting Director UKRO</a:t>
          </a:r>
        </a:p>
      </dsp:txBody>
      <dsp:txXfrm>
        <a:off x="157238" y="1378834"/>
        <a:ext cx="928089" cy="2867166"/>
      </dsp:txXfrm>
    </dsp:sp>
    <dsp:sp modelId="{148A7E51-0B89-478C-9324-5C0F8661BB80}">
      <dsp:nvSpPr>
        <dsp:cNvPr id="0" name=""/>
        <dsp:cNvSpPr/>
      </dsp:nvSpPr>
      <dsp:spPr>
        <a:xfrm>
          <a:off x="1329853" y="0"/>
          <a:ext cx="1232296" cy="4499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/>
            <a:t>Hazel Dalgard </a:t>
          </a:r>
        </a:p>
      </dsp:txBody>
      <dsp:txXfrm>
        <a:off x="1329853" y="0"/>
        <a:ext cx="1232296" cy="1349960"/>
      </dsp:txXfrm>
    </dsp:sp>
    <dsp:sp modelId="{C343D915-786D-4E15-97A8-C880ECCAAA2D}">
      <dsp:nvSpPr>
        <dsp:cNvPr id="0" name=""/>
        <dsp:cNvSpPr/>
      </dsp:nvSpPr>
      <dsp:spPr>
        <a:xfrm>
          <a:off x="1453083" y="1350345"/>
          <a:ext cx="985837" cy="88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Senior European Advisor </a:t>
          </a:r>
        </a:p>
      </dsp:txBody>
      <dsp:txXfrm>
        <a:off x="1478976" y="1376238"/>
        <a:ext cx="934051" cy="832258"/>
      </dsp:txXfrm>
    </dsp:sp>
    <dsp:sp modelId="{EF6F3C0B-B1CB-480C-9ED3-F7B0D413D8E6}">
      <dsp:nvSpPr>
        <dsp:cNvPr id="0" name=""/>
        <dsp:cNvSpPr/>
      </dsp:nvSpPr>
      <dsp:spPr>
        <a:xfrm>
          <a:off x="1453083" y="2370396"/>
          <a:ext cx="985837" cy="88404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NCP for New European Bauhaus and COST</a:t>
          </a:r>
        </a:p>
      </dsp:txBody>
      <dsp:txXfrm>
        <a:off x="1478976" y="2396289"/>
        <a:ext cx="934051" cy="832258"/>
      </dsp:txXfrm>
    </dsp:sp>
    <dsp:sp modelId="{45D9B974-2D83-4591-AD6B-03C12CA61D80}">
      <dsp:nvSpPr>
        <dsp:cNvPr id="0" name=""/>
        <dsp:cNvSpPr/>
      </dsp:nvSpPr>
      <dsp:spPr>
        <a:xfrm>
          <a:off x="1453083" y="3390446"/>
          <a:ext cx="985837" cy="88404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Regional lead for Scotland and N. Ireland</a:t>
          </a:r>
        </a:p>
      </dsp:txBody>
      <dsp:txXfrm>
        <a:off x="1478976" y="3416339"/>
        <a:ext cx="934051" cy="832258"/>
      </dsp:txXfrm>
    </dsp:sp>
    <dsp:sp modelId="{12D98F58-6855-4F5C-A96C-35253B384049}">
      <dsp:nvSpPr>
        <dsp:cNvPr id="0" name=""/>
        <dsp:cNvSpPr/>
      </dsp:nvSpPr>
      <dsp:spPr>
        <a:xfrm>
          <a:off x="2654572" y="0"/>
          <a:ext cx="1232296" cy="4499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baseline="0"/>
            <a:t>Raquel Meco Melguizo </a:t>
          </a:r>
          <a:endParaRPr lang="en-GB" sz="1800" b="1" kern="1200"/>
        </a:p>
      </dsp:txBody>
      <dsp:txXfrm>
        <a:off x="2654572" y="0"/>
        <a:ext cx="1232296" cy="1349960"/>
      </dsp:txXfrm>
    </dsp:sp>
    <dsp:sp modelId="{894C7F21-7C6B-4A3B-A064-C8A7819A03EA}">
      <dsp:nvSpPr>
        <dsp:cNvPr id="0" name=""/>
        <dsp:cNvSpPr/>
      </dsp:nvSpPr>
      <dsp:spPr>
        <a:xfrm>
          <a:off x="2777802" y="1350345"/>
          <a:ext cx="985837" cy="88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/>
            <a:t>S</a:t>
          </a:r>
          <a:r>
            <a:rPr lang="en-GB" sz="1050" b="1" kern="1200"/>
            <a:t>enior European Advisor</a:t>
          </a:r>
        </a:p>
      </dsp:txBody>
      <dsp:txXfrm>
        <a:off x="2803695" y="1376238"/>
        <a:ext cx="934051" cy="832258"/>
      </dsp:txXfrm>
    </dsp:sp>
    <dsp:sp modelId="{947F2CFA-6C24-4DE1-BC37-8F0F18C6F9BE}">
      <dsp:nvSpPr>
        <dsp:cNvPr id="0" name=""/>
        <dsp:cNvSpPr/>
      </dsp:nvSpPr>
      <dsp:spPr>
        <a:xfrm>
          <a:off x="2777802" y="2370396"/>
          <a:ext cx="985837" cy="88404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NCP for Marie Skłodowska-Curie Actions</a:t>
          </a:r>
        </a:p>
      </dsp:txBody>
      <dsp:txXfrm>
        <a:off x="2803695" y="2396289"/>
        <a:ext cx="934051" cy="832258"/>
      </dsp:txXfrm>
    </dsp:sp>
    <dsp:sp modelId="{A8E5CADD-C3C2-47CD-AFE1-EB711DAC7EFA}">
      <dsp:nvSpPr>
        <dsp:cNvPr id="0" name=""/>
        <dsp:cNvSpPr/>
      </dsp:nvSpPr>
      <dsp:spPr>
        <a:xfrm>
          <a:off x="2777802" y="3390446"/>
          <a:ext cx="985837" cy="88404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Regional lead for South East and West </a:t>
          </a:r>
        </a:p>
      </dsp:txBody>
      <dsp:txXfrm>
        <a:off x="2803695" y="3416339"/>
        <a:ext cx="934051" cy="832258"/>
      </dsp:txXfrm>
    </dsp:sp>
    <dsp:sp modelId="{21DE7289-BBB9-46ED-8075-96CCC382C633}">
      <dsp:nvSpPr>
        <dsp:cNvPr id="0" name=""/>
        <dsp:cNvSpPr/>
      </dsp:nvSpPr>
      <dsp:spPr>
        <a:xfrm>
          <a:off x="3979291" y="0"/>
          <a:ext cx="1232296" cy="4499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/>
            <a:t>Anja Berndt</a:t>
          </a:r>
        </a:p>
      </dsp:txBody>
      <dsp:txXfrm>
        <a:off x="3979291" y="0"/>
        <a:ext cx="1232296" cy="1349960"/>
      </dsp:txXfrm>
    </dsp:sp>
    <dsp:sp modelId="{B9C073B3-1480-4AB6-8699-71CAAF3FBC23}">
      <dsp:nvSpPr>
        <dsp:cNvPr id="0" name=""/>
        <dsp:cNvSpPr/>
      </dsp:nvSpPr>
      <dsp:spPr>
        <a:xfrm>
          <a:off x="4102521" y="1349960"/>
          <a:ext cx="985837" cy="292491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Interim NCP for Marie Skłodowska-Curie Actions</a:t>
          </a:r>
        </a:p>
      </dsp:txBody>
      <dsp:txXfrm>
        <a:off x="4131395" y="1378834"/>
        <a:ext cx="928089" cy="2867166"/>
      </dsp:txXfrm>
    </dsp:sp>
    <dsp:sp modelId="{48CC7CB2-4F80-459E-95FC-1FA94C6AB319}">
      <dsp:nvSpPr>
        <dsp:cNvPr id="0" name=""/>
        <dsp:cNvSpPr/>
      </dsp:nvSpPr>
      <dsp:spPr>
        <a:xfrm>
          <a:off x="5304011" y="0"/>
          <a:ext cx="1232296" cy="4499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Ludovica Grossi </a:t>
          </a:r>
        </a:p>
      </dsp:txBody>
      <dsp:txXfrm>
        <a:off x="5304011" y="0"/>
        <a:ext cx="1232296" cy="1349960"/>
      </dsp:txXfrm>
    </dsp:sp>
    <dsp:sp modelId="{069B65C3-AD6C-4421-A3CE-9A78A758036E}">
      <dsp:nvSpPr>
        <dsp:cNvPr id="0" name=""/>
        <dsp:cNvSpPr/>
      </dsp:nvSpPr>
      <dsp:spPr>
        <a:xfrm>
          <a:off x="5427240" y="1350345"/>
          <a:ext cx="985837" cy="88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European Advisor</a:t>
          </a:r>
        </a:p>
      </dsp:txBody>
      <dsp:txXfrm>
        <a:off x="5453133" y="1376238"/>
        <a:ext cx="934051" cy="832258"/>
      </dsp:txXfrm>
    </dsp:sp>
    <dsp:sp modelId="{94681D65-EE73-41F8-979B-2DD91B2089B6}">
      <dsp:nvSpPr>
        <dsp:cNvPr id="0" name=""/>
        <dsp:cNvSpPr/>
      </dsp:nvSpPr>
      <dsp:spPr>
        <a:xfrm>
          <a:off x="5427240" y="2397028"/>
          <a:ext cx="985837" cy="88404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NCP for Widening the European Research Area</a:t>
          </a:r>
        </a:p>
      </dsp:txBody>
      <dsp:txXfrm>
        <a:off x="5453133" y="2422921"/>
        <a:ext cx="934051" cy="832258"/>
      </dsp:txXfrm>
    </dsp:sp>
    <dsp:sp modelId="{80E2E652-F5F9-4357-B2BF-0CB79BE6A1BE}">
      <dsp:nvSpPr>
        <dsp:cNvPr id="0" name=""/>
        <dsp:cNvSpPr/>
      </dsp:nvSpPr>
      <dsp:spPr>
        <a:xfrm>
          <a:off x="5427240" y="3390446"/>
          <a:ext cx="985837" cy="88404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Regional lead for London</a:t>
          </a:r>
        </a:p>
      </dsp:txBody>
      <dsp:txXfrm>
        <a:off x="5453133" y="3416339"/>
        <a:ext cx="934051" cy="832258"/>
      </dsp:txXfrm>
    </dsp:sp>
    <dsp:sp modelId="{724207AA-40C2-4556-9354-7F97966D71E7}">
      <dsp:nvSpPr>
        <dsp:cNvPr id="0" name=""/>
        <dsp:cNvSpPr/>
      </dsp:nvSpPr>
      <dsp:spPr>
        <a:xfrm>
          <a:off x="6628730" y="0"/>
          <a:ext cx="1232296" cy="4499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Antonino Puglisi  </a:t>
          </a:r>
        </a:p>
      </dsp:txBody>
      <dsp:txXfrm>
        <a:off x="6628730" y="0"/>
        <a:ext cx="1232296" cy="1349960"/>
      </dsp:txXfrm>
    </dsp:sp>
    <dsp:sp modelId="{B04112E8-6D23-43FA-88A7-C49CFD8BE5E9}">
      <dsp:nvSpPr>
        <dsp:cNvPr id="0" name=""/>
        <dsp:cNvSpPr/>
      </dsp:nvSpPr>
      <dsp:spPr>
        <a:xfrm>
          <a:off x="6751959" y="1350345"/>
          <a:ext cx="985837" cy="88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European Advisor</a:t>
          </a:r>
        </a:p>
      </dsp:txBody>
      <dsp:txXfrm>
        <a:off x="6777852" y="1376238"/>
        <a:ext cx="934051" cy="832258"/>
      </dsp:txXfrm>
    </dsp:sp>
    <dsp:sp modelId="{FCF10001-8A4A-4820-BEAF-1026AE398F42}">
      <dsp:nvSpPr>
        <dsp:cNvPr id="0" name=""/>
        <dsp:cNvSpPr/>
      </dsp:nvSpPr>
      <dsp:spPr>
        <a:xfrm>
          <a:off x="6751959" y="2370396"/>
          <a:ext cx="985837" cy="88404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NCP for ERC</a:t>
          </a:r>
        </a:p>
      </dsp:txBody>
      <dsp:txXfrm>
        <a:off x="6777852" y="2396289"/>
        <a:ext cx="934051" cy="832258"/>
      </dsp:txXfrm>
    </dsp:sp>
    <dsp:sp modelId="{3C219CFD-98C8-4FCD-9E11-CF620C041E69}">
      <dsp:nvSpPr>
        <dsp:cNvPr id="0" name=""/>
        <dsp:cNvSpPr/>
      </dsp:nvSpPr>
      <dsp:spPr>
        <a:xfrm>
          <a:off x="6751959" y="3390446"/>
          <a:ext cx="985837" cy="88404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Regional lead for Wales, North East and West </a:t>
          </a:r>
        </a:p>
      </dsp:txBody>
      <dsp:txXfrm>
        <a:off x="6777852" y="3416339"/>
        <a:ext cx="934051" cy="832258"/>
      </dsp:txXfrm>
    </dsp:sp>
    <dsp:sp modelId="{3E4B5543-9A14-4C48-8F5A-B886EDFEBBB6}">
      <dsp:nvSpPr>
        <dsp:cNvPr id="0" name=""/>
        <dsp:cNvSpPr/>
      </dsp:nvSpPr>
      <dsp:spPr>
        <a:xfrm>
          <a:off x="7953449" y="0"/>
          <a:ext cx="1232296" cy="4499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/>
            <a:t>Laura Joiner </a:t>
          </a:r>
        </a:p>
      </dsp:txBody>
      <dsp:txXfrm>
        <a:off x="7953449" y="0"/>
        <a:ext cx="1232296" cy="1349960"/>
      </dsp:txXfrm>
    </dsp:sp>
    <dsp:sp modelId="{A7118511-A3EC-4518-9228-94D44ADFFD90}">
      <dsp:nvSpPr>
        <dsp:cNvPr id="0" name=""/>
        <dsp:cNvSpPr/>
      </dsp:nvSpPr>
      <dsp:spPr>
        <a:xfrm>
          <a:off x="8076679" y="1350345"/>
          <a:ext cx="985837" cy="88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European Advisor</a:t>
          </a:r>
        </a:p>
      </dsp:txBody>
      <dsp:txXfrm>
        <a:off x="8102572" y="1376238"/>
        <a:ext cx="934051" cy="832258"/>
      </dsp:txXfrm>
    </dsp:sp>
    <dsp:sp modelId="{1C079774-4721-401A-B549-69C7EB105B1B}">
      <dsp:nvSpPr>
        <dsp:cNvPr id="0" name=""/>
        <dsp:cNvSpPr/>
      </dsp:nvSpPr>
      <dsp:spPr>
        <a:xfrm>
          <a:off x="8076679" y="2370396"/>
          <a:ext cx="985837" cy="88404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NCP for ERC </a:t>
          </a:r>
        </a:p>
      </dsp:txBody>
      <dsp:txXfrm>
        <a:off x="8102572" y="2396289"/>
        <a:ext cx="934051" cy="832258"/>
      </dsp:txXfrm>
    </dsp:sp>
    <dsp:sp modelId="{0F2FF84D-94B0-4831-9521-EAACC427B2F4}">
      <dsp:nvSpPr>
        <dsp:cNvPr id="0" name=""/>
        <dsp:cNvSpPr/>
      </dsp:nvSpPr>
      <dsp:spPr>
        <a:xfrm>
          <a:off x="8076679" y="3390446"/>
          <a:ext cx="985837" cy="88404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Regional lead for East and West Midlands</a:t>
          </a:r>
        </a:p>
      </dsp:txBody>
      <dsp:txXfrm>
        <a:off x="8102572" y="3416339"/>
        <a:ext cx="934051" cy="832258"/>
      </dsp:txXfrm>
    </dsp:sp>
    <dsp:sp modelId="{89A682F1-DE26-4E47-9331-E4BF68EAA66E}">
      <dsp:nvSpPr>
        <dsp:cNvPr id="0" name=""/>
        <dsp:cNvSpPr/>
      </dsp:nvSpPr>
      <dsp:spPr>
        <a:xfrm>
          <a:off x="9278168" y="0"/>
          <a:ext cx="1232296" cy="4499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Luke Hutchins </a:t>
          </a:r>
        </a:p>
      </dsp:txBody>
      <dsp:txXfrm>
        <a:off x="9278168" y="0"/>
        <a:ext cx="1232296" cy="1349960"/>
      </dsp:txXfrm>
    </dsp:sp>
    <dsp:sp modelId="{822B16B6-B2A7-4F03-BEAD-ACF1C45C3CF6}">
      <dsp:nvSpPr>
        <dsp:cNvPr id="0" name=""/>
        <dsp:cNvSpPr/>
      </dsp:nvSpPr>
      <dsp:spPr>
        <a:xfrm>
          <a:off x="9401398" y="1349960"/>
          <a:ext cx="985837" cy="29249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b="1" kern="1200"/>
            <a:t>IT and Administration officer. </a:t>
          </a:r>
        </a:p>
      </dsp:txBody>
      <dsp:txXfrm>
        <a:off x="9430272" y="1378834"/>
        <a:ext cx="928089" cy="2867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E9A4A-3203-D544-A0F2-9B4A7A1B021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3BA1D-A00F-DB41-84DA-BE26C485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The abstract pattern can be removed or repositioned if required. Be careful to ‘Send to Back’ so that it does not obscure any important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4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249DC4-E3DE-A49F-D3B5-F8E6E6EFF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044669-9336-4B5D-8CE0-0192EA3288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805C09-93DA-A66E-FBBB-C22DB8390A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89012-222A-299E-1F77-9B53B83144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EC0FC-10D4-4050-B8D8-53D6A8B42E0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338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The abstract pattern can be removed or repositioned if required. Be careful to ‘Send to Back’ so that it does not obscure any important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18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20DFF-3916-0B4A-B84D-C2732ED5B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0D351-91F7-034E-968A-A3236723A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DB3A1-7179-F645-AF8C-E9B7D327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41B01-8BA8-D244-8516-6EB84BFC2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78062-78FD-9E44-A81E-5AC98CA51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2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C5EF6-5D89-7748-8596-F9E2BEE5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E38CE-7FD6-404C-8276-09E2D0F8C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28EE1-CB37-144D-BE53-35FE26E5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B85-7467-EA41-A01C-8988111E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3341E-21F0-8D49-B5F4-16F609786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D5F80C-7E89-704E-BEBB-76DF8087DE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0698D-BB01-DC4A-A5BE-861A384CF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90F05-0F2E-E840-8B45-E403A2D0F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BE417-1044-134B-ABF1-7DCB00F46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84E22-19D9-5847-BE52-92951EBF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30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6730D-8E43-4536-8704-120530214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06" y="425037"/>
            <a:ext cx="10515600" cy="1325563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01B67-998A-4A1B-921A-4C71BB59198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3693" y="1825625"/>
            <a:ext cx="10515600" cy="3775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948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E74AAC-15D6-C347-8D92-4E63B1E04FBE}"/>
              </a:ext>
            </a:extLst>
          </p:cNvPr>
          <p:cNvSpPr txBox="1"/>
          <p:nvPr userDrawn="1"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B1331F-0BD7-CA42-AD59-82D068CA2028}"/>
              </a:ext>
            </a:extLst>
          </p:cNvPr>
          <p:cNvSpPr/>
          <p:nvPr userDrawn="1"/>
        </p:nvSpPr>
        <p:spPr>
          <a:xfrm>
            <a:off x="416314" y="1387942"/>
            <a:ext cx="866045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nisi vitae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pharetra magna ac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cursus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nisi porta lorem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GB" sz="2400" b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688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0D65-9397-42E9-BC0B-D21E9485F2A6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C0CE-9C6F-49B8-8169-2E2AF30CD4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288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20DFF-3916-0B4A-B84D-C2732ED5B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0D351-91F7-034E-968A-A3236723A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DB3A1-7179-F645-AF8C-E9B7D327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41B01-8BA8-D244-8516-6EB84BFC2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78062-78FD-9E44-A81E-5AC98CA51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26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6FD0F-BC89-3341-BEF5-1C56B0E6E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30D44-0215-D248-87ED-89277D0BC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BFADF-3CB1-A44C-A2BE-79E6880DE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9675D-AB04-8348-BE44-CE18BB8F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96C95-E4FD-8142-B065-C128516EF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35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0079-1CA4-4747-95A0-88F2B3095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DFF59-B037-E445-86E1-DC2169C35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3F387-F019-4F48-9FC8-031E1F1A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CF4C4-5D7A-0C45-B394-F72F7480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34801-F295-7648-9713-ED70A1A5B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149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7DB49-3F42-BD41-B31C-4ED4614E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F9892-C65C-5E4F-A21B-1F7490174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2E25AB-2711-944A-86B2-1DEA345D7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8C173-458B-D340-B1B3-C76C2CB79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4CA2E5-F12B-BA4A-99A2-E45BC2ADA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94777-B486-9545-9F85-24D9787C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80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8095E-DBC4-CA45-BC5A-FA2506035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85C2B-C1DD-4D4E-9481-F67788B52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65ADB-0A3A-264A-B3F2-C9FE34C9E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5BF135-216A-404E-9046-77061A75D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CFF0F6-2BF2-5644-BAE0-5B1D19CADB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BF68C1-9101-FE4C-946A-BECA5AE7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BA5FA9-2C6B-C94B-AB41-BEA60996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E26E6-F856-6C4B-B612-DB42F5B9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6FD0F-BC89-3341-BEF5-1C56B0E6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693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30D44-0215-D248-87ED-89277D0BC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93" y="1825625"/>
            <a:ext cx="10515600" cy="3775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BFADF-3CB1-A44C-A2BE-79E6880DE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9675D-AB04-8348-BE44-CE18BB8F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96C95-E4FD-8142-B065-C128516EF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93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56DE6-A1A7-9D40-837D-43CAE9D4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07D814-0F37-7045-BF9E-76EF7EF4E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BE4044-FEE8-0E48-AAC0-309063E2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F2B29F-4371-D14C-8FFB-2863B3B2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23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13D379-6B66-4C43-8C11-027452FEC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BB4D2-2BBB-5E4B-8DBA-140701350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D3CEE-6069-BA46-BC1C-D1DD9264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3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DE275-3175-8940-8941-B73F9487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8D4FF-6DB8-CB47-84EE-F800EABE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A7C96-7710-754F-859E-3324D5BB2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5DE5A-17BC-A14B-BE2D-3C65DA82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98738-4EC7-1A4C-BC62-FA434DD76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C443E-082B-F54C-A3E9-C32507B69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233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17BAB-D57F-5A41-9396-E5E951E9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5103D9-54E1-8248-8ED4-933DC986C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CF96C-B930-C341-9E97-F2332D0BF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1E317-DA57-D046-BED1-C068CDB5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D388F-32AC-9544-AB6D-949EB044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30145-CB91-184B-9F8E-EE37057F4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996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C5EF6-5D89-7748-8596-F9E2BEE5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E38CE-7FD6-404C-8276-09E2D0F8C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28EE1-CB37-144D-BE53-35FE26E5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B85-7467-EA41-A01C-8988111E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3341E-21F0-8D49-B5F4-16F609786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86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D5F80C-7E89-704E-BEBB-76DF8087DE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0698D-BB01-DC4A-A5BE-861A384CF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90F05-0F2E-E840-8B45-E403A2D0F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BE417-1044-134B-ABF1-7DCB00F46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84E22-19D9-5847-BE52-92951EBF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0079-1CA4-4747-95A0-88F2B3095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DFF59-B037-E445-86E1-DC2169C35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3F387-F019-4F48-9FC8-031E1F1A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CF4C4-5D7A-0C45-B394-F72F7480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34801-F295-7648-9713-ED70A1A5B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8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7DB49-3F42-BD41-B31C-4ED4614E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F9892-C65C-5E4F-A21B-1F7490174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2E25AB-2711-944A-86B2-1DEA345D7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8C173-458B-D340-B1B3-C76C2CB79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4CA2E5-F12B-BA4A-99A2-E45BC2ADA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94777-B486-9545-9F85-24D9787C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7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8095E-DBC4-CA45-BC5A-FA2506035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85C2B-C1DD-4D4E-9481-F67788B52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65ADB-0A3A-264A-B3F2-C9FE34C9E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5BF135-216A-404E-9046-77061A75D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CFF0F6-2BF2-5644-BAE0-5B1D19CADB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BF68C1-9101-FE4C-946A-BECA5AE7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BA5FA9-2C6B-C94B-AB41-BEA60996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E26E6-F856-6C4B-B612-DB42F5B9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56DE6-A1A7-9D40-837D-43CAE9D4D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06" y="425037"/>
            <a:ext cx="105156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D7F1A5-6600-4ADB-8F08-6AC5EF576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93" y="1825625"/>
            <a:ext cx="10515600" cy="3775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220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13D379-6B66-4C43-8C11-027452FEC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BB4D2-2BBB-5E4B-8DBA-140701350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D3CEE-6069-BA46-BC1C-D1DD9264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DC9A56-4728-4E36-B3BE-F828F6137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06" y="425037"/>
            <a:ext cx="105156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1142E18-D16E-4BB7-86A4-498418F65D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3693" y="1825625"/>
            <a:ext cx="10515600" cy="3775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76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DE275-3175-8940-8941-B73F9487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8D4FF-6DB8-CB47-84EE-F800EABE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A7C96-7710-754F-859E-3324D5BB2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5DE5A-17BC-A14B-BE2D-3C65DA82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98738-4EC7-1A4C-BC62-FA434DD76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C443E-082B-F54C-A3E9-C32507B69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6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17BAB-D57F-5A41-9396-E5E951E9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5103D9-54E1-8248-8ED4-933DC986C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CF96C-B930-C341-9E97-F2332D0BF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1E317-DA57-D046-BED1-C068CDB5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D388F-32AC-9544-AB6D-949EB044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30145-CB91-184B-9F8E-EE37057F4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4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F8F165-EA3E-BE4D-A166-E1808E695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08D52-24AA-2746-B1C0-CFEBF6943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7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6DB20-01DB-D84C-A74D-2C16DBBEB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6315B-BB5B-9F4C-96E0-DAFAB644F0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D7268-6812-EE40-A071-66B15A590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AD00EF-584A-B74E-9B07-9D59591082B8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5871124"/>
            <a:ext cx="1645372" cy="48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9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95" r:id="rId12"/>
    <p:sldLayoutId id="2147483668" r:id="rId13"/>
    <p:sldLayoutId id="214748369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Wingdings" pitchFamily="2" charset="2"/>
        <a:buChar char="§"/>
        <a:defRPr sz="2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24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20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1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1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F8F165-EA3E-BE4D-A166-E1808E695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08D52-24AA-2746-B1C0-CFEBF6943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6DB20-01DB-D84C-A74D-2C16DBBEB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F251-E918-784C-8717-1F0B733AA66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6315B-BB5B-9F4C-96E0-DAFAB644F0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D7268-6812-EE40-A071-66B15A590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4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Wingdings" pitchFamily="2" charset="2"/>
        <a:buChar char="§"/>
        <a:defRPr sz="2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24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20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1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1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www.gov.uk/business-finance-support/horizon-europe-funding#find-your-uk-national-contact-point-for-advice" TargetMode="Externa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hyperlink" Target="mailto:horizoneurope@gov.wales" TargetMode="External"/><Relationship Id="rId11" Type="http://schemas.openxmlformats.org/officeDocument/2006/relationships/image" Target="../media/image17.png"/><Relationship Id="rId5" Type="http://schemas.openxmlformats.org/officeDocument/2006/relationships/hyperlink" Target="https://www.scottish-enterprise.com/support-for-businesses/funding-and-grants/european-funding/horizon-europe-funding/horizon-europe-funding-enquiry" TargetMode="External"/><Relationship Id="rId10" Type="http://schemas.openxmlformats.org/officeDocument/2006/relationships/image" Target="../media/image16.png"/><Relationship Id="rId4" Type="http://schemas.openxmlformats.org/officeDocument/2006/relationships/hyperlink" Target="https://www.horizoneuropeni.com/support-contacts" TargetMode="External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ukro@ukro.ac.uk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ED5F4A1-72C1-B64A-B6C8-5B8230A2F45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512763"/>
            <a:ext cx="3302358" cy="9715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E48954-942C-1C4C-818E-BEF11B1D1890}"/>
              </a:ext>
            </a:extLst>
          </p:cNvPr>
          <p:cNvSpPr txBox="1"/>
          <p:nvPr/>
        </p:nvSpPr>
        <p:spPr>
          <a:xfrm>
            <a:off x="584798" y="1929910"/>
            <a:ext cx="83165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on UKRO services – supporting participation in Horizon Europe 25/26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16C876-2514-2E47-9712-09D7232D75F4}"/>
              </a:ext>
            </a:extLst>
          </p:cNvPr>
          <p:cNvSpPr/>
          <p:nvPr/>
        </p:nvSpPr>
        <p:spPr>
          <a:xfrm>
            <a:off x="638962" y="4885357"/>
            <a:ext cx="69869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UKRO team and UKRI International</a:t>
            </a:r>
          </a:p>
          <a:p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Teams Webinar Monday 12 May 14:00-15:00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5E3F99-89A7-874F-8681-561B34E348D4}"/>
              </a:ext>
            </a:extLst>
          </p:cNvPr>
          <p:cNvSpPr txBox="1"/>
          <p:nvPr/>
        </p:nvSpPr>
        <p:spPr>
          <a:xfrm>
            <a:off x="2530258" y="501041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6ED70-FC16-C248-435E-4B0FF5894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A848D5A-0B86-7B4F-57E2-26CFD3A27B60}"/>
              </a:ext>
            </a:extLst>
          </p:cNvPr>
          <p:cNvSpPr txBox="1"/>
          <p:nvPr/>
        </p:nvSpPr>
        <p:spPr>
          <a:xfrm>
            <a:off x="153443" y="82560"/>
            <a:ext cx="3770584" cy="29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86" b="1"/>
              <a:t>UKRI Horizon Europe National Contact Points</a:t>
            </a:r>
          </a:p>
        </p:txBody>
      </p:sp>
      <p:sp>
        <p:nvSpPr>
          <p:cNvPr id="1249" name="Rectangle 1248">
            <a:extLst>
              <a:ext uri="{FF2B5EF4-FFF2-40B4-BE49-F238E27FC236}">
                <a16:creationId xmlns:a16="http://schemas.microsoft.com/office/drawing/2014/main" id="{3F33C1E3-2487-7F36-18E3-C168D0B42E83}"/>
              </a:ext>
            </a:extLst>
          </p:cNvPr>
          <p:cNvSpPr/>
          <p:nvPr/>
        </p:nvSpPr>
        <p:spPr>
          <a:xfrm rot="1055820">
            <a:off x="5260548" y="424963"/>
            <a:ext cx="5470073" cy="3032663"/>
          </a:xfrm>
          <a:prstGeom prst="rect">
            <a:avLst/>
          </a:prstGeom>
          <a:noFill/>
        </p:spPr>
        <p:txBody>
          <a:bodyPr spcFirstLastPara="1" wrap="none" lIns="65314" tIns="32657" rIns="65314" bIns="32657" numCol="1">
            <a:prstTxWarp prst="textArchUp">
              <a:avLst>
                <a:gd name="adj" fmla="val 10092699"/>
              </a:avLst>
            </a:prstTxWarp>
            <a:spAutoFit/>
          </a:bodyPr>
          <a:lstStyle/>
          <a:p>
            <a:pPr algn="ctr"/>
            <a:r>
              <a:rPr lang="en-GB" sz="1286" b="1">
                <a:solidFill>
                  <a:schemeClr val="bg1"/>
                </a:solidFill>
              </a:rPr>
              <a:t>Pillar III: Innovative Europe</a:t>
            </a:r>
          </a:p>
        </p:txBody>
      </p:sp>
      <p:sp>
        <p:nvSpPr>
          <p:cNvPr id="1026" name="TextBox 1025">
            <a:extLst>
              <a:ext uri="{FF2B5EF4-FFF2-40B4-BE49-F238E27FC236}">
                <a16:creationId xmlns:a16="http://schemas.microsoft.com/office/drawing/2014/main" id="{EA7BD4B8-341E-E28C-DBE5-D484DC5D34CE}"/>
              </a:ext>
            </a:extLst>
          </p:cNvPr>
          <p:cNvSpPr txBox="1"/>
          <p:nvPr/>
        </p:nvSpPr>
        <p:spPr>
          <a:xfrm>
            <a:off x="10813031" y="55113"/>
            <a:ext cx="1374094" cy="29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86"/>
              <a:t>For external use</a:t>
            </a:r>
          </a:p>
        </p:txBody>
      </p:sp>
      <p:grpSp>
        <p:nvGrpSpPr>
          <p:cNvPr id="1116" name="Group 1115">
            <a:extLst>
              <a:ext uri="{FF2B5EF4-FFF2-40B4-BE49-F238E27FC236}">
                <a16:creationId xmlns:a16="http://schemas.microsoft.com/office/drawing/2014/main" id="{8410A308-8BDE-B846-44CD-3B45C01B39EE}"/>
              </a:ext>
            </a:extLst>
          </p:cNvPr>
          <p:cNvGrpSpPr/>
          <p:nvPr/>
        </p:nvGrpSpPr>
        <p:grpSpPr>
          <a:xfrm>
            <a:off x="100506" y="-45367"/>
            <a:ext cx="12109886" cy="6926985"/>
            <a:chOff x="140708" y="-63514"/>
            <a:chExt cx="16953840" cy="9697778"/>
          </a:xfrm>
        </p:grpSpPr>
        <p:sp>
          <p:nvSpPr>
            <p:cNvPr id="1101" name="Free-form: Shape 1100">
              <a:extLst>
                <a:ext uri="{FF2B5EF4-FFF2-40B4-BE49-F238E27FC236}">
                  <a16:creationId xmlns:a16="http://schemas.microsoft.com/office/drawing/2014/main" id="{9ABAA86A-3BD8-0286-9473-7FA5955A73E9}"/>
                </a:ext>
              </a:extLst>
            </p:cNvPr>
            <p:cNvSpPr/>
            <p:nvPr/>
          </p:nvSpPr>
          <p:spPr>
            <a:xfrm>
              <a:off x="9150725" y="3380971"/>
              <a:ext cx="7112635" cy="4757625"/>
            </a:xfrm>
            <a:custGeom>
              <a:avLst/>
              <a:gdLst>
                <a:gd name="connsiteX0" fmla="*/ 6148754 w 6406662"/>
                <a:gd name="connsiteY0" fmla="*/ 0 h 3979985"/>
                <a:gd name="connsiteX1" fmla="*/ 6406662 w 6406662"/>
                <a:gd name="connsiteY1" fmla="*/ 890954 h 3979985"/>
                <a:gd name="connsiteX2" fmla="*/ 6400800 w 6406662"/>
                <a:gd name="connsiteY2" fmla="*/ 1459524 h 3979985"/>
                <a:gd name="connsiteX3" fmla="*/ 6301154 w 6406662"/>
                <a:gd name="connsiteY3" fmla="*/ 2368062 h 3979985"/>
                <a:gd name="connsiteX4" fmla="*/ 6330462 w 6406662"/>
                <a:gd name="connsiteY4" fmla="*/ 3176954 h 3979985"/>
                <a:gd name="connsiteX5" fmla="*/ 5884985 w 6406662"/>
                <a:gd name="connsiteY5" fmla="*/ 3862754 h 3979985"/>
                <a:gd name="connsiteX6" fmla="*/ 5867400 w 6406662"/>
                <a:gd name="connsiteY6" fmla="*/ 3979985 h 3979985"/>
                <a:gd name="connsiteX7" fmla="*/ 0 w 6406662"/>
                <a:gd name="connsiteY7" fmla="*/ 1828800 h 3979985"/>
                <a:gd name="connsiteX8" fmla="*/ 4906108 w 6406662"/>
                <a:gd name="connsiteY8" fmla="*/ 181708 h 3979985"/>
                <a:gd name="connsiteX9" fmla="*/ 6148754 w 6406662"/>
                <a:gd name="connsiteY9" fmla="*/ 0 h 3979985"/>
                <a:gd name="connsiteX0" fmla="*/ 6148754 w 6406662"/>
                <a:gd name="connsiteY0" fmla="*/ 0 h 3979985"/>
                <a:gd name="connsiteX1" fmla="*/ 6406662 w 6406662"/>
                <a:gd name="connsiteY1" fmla="*/ 890954 h 3979985"/>
                <a:gd name="connsiteX2" fmla="*/ 6400800 w 6406662"/>
                <a:gd name="connsiteY2" fmla="*/ 1459524 h 3979985"/>
                <a:gd name="connsiteX3" fmla="*/ 6301154 w 6406662"/>
                <a:gd name="connsiteY3" fmla="*/ 2368062 h 3979985"/>
                <a:gd name="connsiteX4" fmla="*/ 6330462 w 6406662"/>
                <a:gd name="connsiteY4" fmla="*/ 3176954 h 3979985"/>
                <a:gd name="connsiteX5" fmla="*/ 5884985 w 6406662"/>
                <a:gd name="connsiteY5" fmla="*/ 3862754 h 3979985"/>
                <a:gd name="connsiteX6" fmla="*/ 5867400 w 6406662"/>
                <a:gd name="connsiteY6" fmla="*/ 3979985 h 3979985"/>
                <a:gd name="connsiteX7" fmla="*/ 0 w 6406662"/>
                <a:gd name="connsiteY7" fmla="*/ 1828800 h 3979985"/>
                <a:gd name="connsiteX8" fmla="*/ 4577862 w 6406662"/>
                <a:gd name="connsiteY8" fmla="*/ 328247 h 3979985"/>
                <a:gd name="connsiteX9" fmla="*/ 6148754 w 6406662"/>
                <a:gd name="connsiteY9" fmla="*/ 0 h 3979985"/>
                <a:gd name="connsiteX0" fmla="*/ 6148754 w 6406662"/>
                <a:gd name="connsiteY0" fmla="*/ 0 h 3979985"/>
                <a:gd name="connsiteX1" fmla="*/ 6406662 w 6406662"/>
                <a:gd name="connsiteY1" fmla="*/ 890954 h 3979985"/>
                <a:gd name="connsiteX2" fmla="*/ 6400800 w 6406662"/>
                <a:gd name="connsiteY2" fmla="*/ 1459524 h 3979985"/>
                <a:gd name="connsiteX3" fmla="*/ 6301154 w 6406662"/>
                <a:gd name="connsiteY3" fmla="*/ 2368062 h 3979985"/>
                <a:gd name="connsiteX4" fmla="*/ 6330462 w 6406662"/>
                <a:gd name="connsiteY4" fmla="*/ 3176954 h 3979985"/>
                <a:gd name="connsiteX5" fmla="*/ 5884985 w 6406662"/>
                <a:gd name="connsiteY5" fmla="*/ 3862754 h 3979985"/>
                <a:gd name="connsiteX6" fmla="*/ 5867400 w 6406662"/>
                <a:gd name="connsiteY6" fmla="*/ 3979985 h 3979985"/>
                <a:gd name="connsiteX7" fmla="*/ 0 w 6406662"/>
                <a:gd name="connsiteY7" fmla="*/ 1828800 h 3979985"/>
                <a:gd name="connsiteX8" fmla="*/ 2795954 w 6406662"/>
                <a:gd name="connsiteY8" fmla="*/ 978877 h 3979985"/>
                <a:gd name="connsiteX9" fmla="*/ 4577862 w 6406662"/>
                <a:gd name="connsiteY9" fmla="*/ 328247 h 3979985"/>
                <a:gd name="connsiteX10" fmla="*/ 6148754 w 6406662"/>
                <a:gd name="connsiteY10" fmla="*/ 0 h 3979985"/>
                <a:gd name="connsiteX0" fmla="*/ 6148754 w 6406662"/>
                <a:gd name="connsiteY0" fmla="*/ 0 h 3979985"/>
                <a:gd name="connsiteX1" fmla="*/ 6406662 w 6406662"/>
                <a:gd name="connsiteY1" fmla="*/ 890954 h 3979985"/>
                <a:gd name="connsiteX2" fmla="*/ 6400800 w 6406662"/>
                <a:gd name="connsiteY2" fmla="*/ 1459524 h 3979985"/>
                <a:gd name="connsiteX3" fmla="*/ 6301154 w 6406662"/>
                <a:gd name="connsiteY3" fmla="*/ 2368062 h 3979985"/>
                <a:gd name="connsiteX4" fmla="*/ 6330462 w 6406662"/>
                <a:gd name="connsiteY4" fmla="*/ 3176954 h 3979985"/>
                <a:gd name="connsiteX5" fmla="*/ 5884985 w 6406662"/>
                <a:gd name="connsiteY5" fmla="*/ 3862754 h 3979985"/>
                <a:gd name="connsiteX6" fmla="*/ 5867400 w 6406662"/>
                <a:gd name="connsiteY6" fmla="*/ 3979985 h 3979985"/>
                <a:gd name="connsiteX7" fmla="*/ 0 w 6406662"/>
                <a:gd name="connsiteY7" fmla="*/ 1828800 h 3979985"/>
                <a:gd name="connsiteX8" fmla="*/ 2737338 w 6406662"/>
                <a:gd name="connsiteY8" fmla="*/ 949569 h 3979985"/>
                <a:gd name="connsiteX9" fmla="*/ 4577862 w 6406662"/>
                <a:gd name="connsiteY9" fmla="*/ 328247 h 3979985"/>
                <a:gd name="connsiteX10" fmla="*/ 6148754 w 6406662"/>
                <a:gd name="connsiteY10" fmla="*/ 0 h 3979985"/>
                <a:gd name="connsiteX0" fmla="*/ 6148754 w 6406662"/>
                <a:gd name="connsiteY0" fmla="*/ 0 h 3979985"/>
                <a:gd name="connsiteX1" fmla="*/ 6406662 w 6406662"/>
                <a:gd name="connsiteY1" fmla="*/ 890954 h 3979985"/>
                <a:gd name="connsiteX2" fmla="*/ 6400800 w 6406662"/>
                <a:gd name="connsiteY2" fmla="*/ 1459524 h 3979985"/>
                <a:gd name="connsiteX3" fmla="*/ 6301154 w 6406662"/>
                <a:gd name="connsiteY3" fmla="*/ 2368062 h 3979985"/>
                <a:gd name="connsiteX4" fmla="*/ 6330462 w 6406662"/>
                <a:gd name="connsiteY4" fmla="*/ 3176954 h 3979985"/>
                <a:gd name="connsiteX5" fmla="*/ 5884985 w 6406662"/>
                <a:gd name="connsiteY5" fmla="*/ 3862754 h 3979985"/>
                <a:gd name="connsiteX6" fmla="*/ 5867400 w 6406662"/>
                <a:gd name="connsiteY6" fmla="*/ 3979985 h 3979985"/>
                <a:gd name="connsiteX7" fmla="*/ 0 w 6406662"/>
                <a:gd name="connsiteY7" fmla="*/ 1828800 h 3979985"/>
                <a:gd name="connsiteX8" fmla="*/ 2737338 w 6406662"/>
                <a:gd name="connsiteY8" fmla="*/ 949569 h 3979985"/>
                <a:gd name="connsiteX9" fmla="*/ 4402016 w 6406662"/>
                <a:gd name="connsiteY9" fmla="*/ 339970 h 3979985"/>
                <a:gd name="connsiteX10" fmla="*/ 6148754 w 6406662"/>
                <a:gd name="connsiteY10" fmla="*/ 0 h 3979985"/>
                <a:gd name="connsiteX0" fmla="*/ 6148754 w 6406662"/>
                <a:gd name="connsiteY0" fmla="*/ 0 h 3979985"/>
                <a:gd name="connsiteX1" fmla="*/ 6406662 w 6406662"/>
                <a:gd name="connsiteY1" fmla="*/ 890954 h 3979985"/>
                <a:gd name="connsiteX2" fmla="*/ 6400800 w 6406662"/>
                <a:gd name="connsiteY2" fmla="*/ 1459524 h 3979985"/>
                <a:gd name="connsiteX3" fmla="*/ 6301154 w 6406662"/>
                <a:gd name="connsiteY3" fmla="*/ 2368062 h 3979985"/>
                <a:gd name="connsiteX4" fmla="*/ 6330462 w 6406662"/>
                <a:gd name="connsiteY4" fmla="*/ 3176954 h 3979985"/>
                <a:gd name="connsiteX5" fmla="*/ 5884985 w 6406662"/>
                <a:gd name="connsiteY5" fmla="*/ 3862754 h 3979985"/>
                <a:gd name="connsiteX6" fmla="*/ 5867400 w 6406662"/>
                <a:gd name="connsiteY6" fmla="*/ 3979985 h 3979985"/>
                <a:gd name="connsiteX7" fmla="*/ 0 w 6406662"/>
                <a:gd name="connsiteY7" fmla="*/ 1828800 h 3979985"/>
                <a:gd name="connsiteX8" fmla="*/ 2737338 w 6406662"/>
                <a:gd name="connsiteY8" fmla="*/ 949569 h 3979985"/>
                <a:gd name="connsiteX9" fmla="*/ 4402016 w 6406662"/>
                <a:gd name="connsiteY9" fmla="*/ 339970 h 3979985"/>
                <a:gd name="connsiteX10" fmla="*/ 5586047 w 6406662"/>
                <a:gd name="connsiteY10" fmla="*/ 87924 h 3979985"/>
                <a:gd name="connsiteX11" fmla="*/ 6148754 w 6406662"/>
                <a:gd name="connsiteY11" fmla="*/ 0 h 3979985"/>
                <a:gd name="connsiteX0" fmla="*/ 6148754 w 6406662"/>
                <a:gd name="connsiteY0" fmla="*/ 0 h 3979985"/>
                <a:gd name="connsiteX1" fmla="*/ 6406662 w 6406662"/>
                <a:gd name="connsiteY1" fmla="*/ 890954 h 3979985"/>
                <a:gd name="connsiteX2" fmla="*/ 6400800 w 6406662"/>
                <a:gd name="connsiteY2" fmla="*/ 1459524 h 3979985"/>
                <a:gd name="connsiteX3" fmla="*/ 6301154 w 6406662"/>
                <a:gd name="connsiteY3" fmla="*/ 2368062 h 3979985"/>
                <a:gd name="connsiteX4" fmla="*/ 6330462 w 6406662"/>
                <a:gd name="connsiteY4" fmla="*/ 3176954 h 3979985"/>
                <a:gd name="connsiteX5" fmla="*/ 6137032 w 6406662"/>
                <a:gd name="connsiteY5" fmla="*/ 3546231 h 3979985"/>
                <a:gd name="connsiteX6" fmla="*/ 5867400 w 6406662"/>
                <a:gd name="connsiteY6" fmla="*/ 3979985 h 3979985"/>
                <a:gd name="connsiteX7" fmla="*/ 0 w 6406662"/>
                <a:gd name="connsiteY7" fmla="*/ 1828800 h 3979985"/>
                <a:gd name="connsiteX8" fmla="*/ 2737338 w 6406662"/>
                <a:gd name="connsiteY8" fmla="*/ 949569 h 3979985"/>
                <a:gd name="connsiteX9" fmla="*/ 4402016 w 6406662"/>
                <a:gd name="connsiteY9" fmla="*/ 339970 h 3979985"/>
                <a:gd name="connsiteX10" fmla="*/ 5586047 w 6406662"/>
                <a:gd name="connsiteY10" fmla="*/ 87924 h 3979985"/>
                <a:gd name="connsiteX11" fmla="*/ 6148754 w 6406662"/>
                <a:gd name="connsiteY11" fmla="*/ 0 h 3979985"/>
                <a:gd name="connsiteX0" fmla="*/ 6148754 w 6406662"/>
                <a:gd name="connsiteY0" fmla="*/ 0 h 3979985"/>
                <a:gd name="connsiteX1" fmla="*/ 6406662 w 6406662"/>
                <a:gd name="connsiteY1" fmla="*/ 890954 h 3979985"/>
                <a:gd name="connsiteX2" fmla="*/ 6400800 w 6406662"/>
                <a:gd name="connsiteY2" fmla="*/ 1459524 h 3979985"/>
                <a:gd name="connsiteX3" fmla="*/ 6348047 w 6406662"/>
                <a:gd name="connsiteY3" fmla="*/ 2209800 h 3979985"/>
                <a:gd name="connsiteX4" fmla="*/ 6330462 w 6406662"/>
                <a:gd name="connsiteY4" fmla="*/ 3176954 h 3979985"/>
                <a:gd name="connsiteX5" fmla="*/ 6137032 w 6406662"/>
                <a:gd name="connsiteY5" fmla="*/ 3546231 h 3979985"/>
                <a:gd name="connsiteX6" fmla="*/ 5867400 w 6406662"/>
                <a:gd name="connsiteY6" fmla="*/ 3979985 h 3979985"/>
                <a:gd name="connsiteX7" fmla="*/ 0 w 6406662"/>
                <a:gd name="connsiteY7" fmla="*/ 1828800 h 3979985"/>
                <a:gd name="connsiteX8" fmla="*/ 2737338 w 6406662"/>
                <a:gd name="connsiteY8" fmla="*/ 949569 h 3979985"/>
                <a:gd name="connsiteX9" fmla="*/ 4402016 w 6406662"/>
                <a:gd name="connsiteY9" fmla="*/ 339970 h 3979985"/>
                <a:gd name="connsiteX10" fmla="*/ 5586047 w 6406662"/>
                <a:gd name="connsiteY10" fmla="*/ 87924 h 3979985"/>
                <a:gd name="connsiteX11" fmla="*/ 6148754 w 6406662"/>
                <a:gd name="connsiteY11" fmla="*/ 0 h 3979985"/>
                <a:gd name="connsiteX0" fmla="*/ 6148754 w 6406662"/>
                <a:gd name="connsiteY0" fmla="*/ 0 h 3979985"/>
                <a:gd name="connsiteX1" fmla="*/ 6406662 w 6406662"/>
                <a:gd name="connsiteY1" fmla="*/ 890954 h 3979985"/>
                <a:gd name="connsiteX2" fmla="*/ 6400800 w 6406662"/>
                <a:gd name="connsiteY2" fmla="*/ 1459524 h 3979985"/>
                <a:gd name="connsiteX3" fmla="*/ 6348047 w 6406662"/>
                <a:gd name="connsiteY3" fmla="*/ 2209800 h 3979985"/>
                <a:gd name="connsiteX4" fmla="*/ 6318739 w 6406662"/>
                <a:gd name="connsiteY4" fmla="*/ 2725616 h 3979985"/>
                <a:gd name="connsiteX5" fmla="*/ 6137032 w 6406662"/>
                <a:gd name="connsiteY5" fmla="*/ 3546231 h 3979985"/>
                <a:gd name="connsiteX6" fmla="*/ 5867400 w 6406662"/>
                <a:gd name="connsiteY6" fmla="*/ 3979985 h 3979985"/>
                <a:gd name="connsiteX7" fmla="*/ 0 w 6406662"/>
                <a:gd name="connsiteY7" fmla="*/ 1828800 h 3979985"/>
                <a:gd name="connsiteX8" fmla="*/ 2737338 w 6406662"/>
                <a:gd name="connsiteY8" fmla="*/ 949569 h 3979985"/>
                <a:gd name="connsiteX9" fmla="*/ 4402016 w 6406662"/>
                <a:gd name="connsiteY9" fmla="*/ 339970 h 3979985"/>
                <a:gd name="connsiteX10" fmla="*/ 5586047 w 6406662"/>
                <a:gd name="connsiteY10" fmla="*/ 87924 h 3979985"/>
                <a:gd name="connsiteX11" fmla="*/ 6148754 w 6406662"/>
                <a:gd name="connsiteY11" fmla="*/ 0 h 3979985"/>
                <a:gd name="connsiteX0" fmla="*/ 6148754 w 6400800"/>
                <a:gd name="connsiteY0" fmla="*/ 0 h 3979985"/>
                <a:gd name="connsiteX1" fmla="*/ 6359769 w 6400800"/>
                <a:gd name="connsiteY1" fmla="*/ 533400 h 3979985"/>
                <a:gd name="connsiteX2" fmla="*/ 6400800 w 6400800"/>
                <a:gd name="connsiteY2" fmla="*/ 1459524 h 3979985"/>
                <a:gd name="connsiteX3" fmla="*/ 6348047 w 6400800"/>
                <a:gd name="connsiteY3" fmla="*/ 2209800 h 3979985"/>
                <a:gd name="connsiteX4" fmla="*/ 6318739 w 6400800"/>
                <a:gd name="connsiteY4" fmla="*/ 2725616 h 3979985"/>
                <a:gd name="connsiteX5" fmla="*/ 6137032 w 6400800"/>
                <a:gd name="connsiteY5" fmla="*/ 3546231 h 3979985"/>
                <a:gd name="connsiteX6" fmla="*/ 5867400 w 6400800"/>
                <a:gd name="connsiteY6" fmla="*/ 3979985 h 3979985"/>
                <a:gd name="connsiteX7" fmla="*/ 0 w 6400800"/>
                <a:gd name="connsiteY7" fmla="*/ 1828800 h 3979985"/>
                <a:gd name="connsiteX8" fmla="*/ 2737338 w 6400800"/>
                <a:gd name="connsiteY8" fmla="*/ 949569 h 3979985"/>
                <a:gd name="connsiteX9" fmla="*/ 4402016 w 6400800"/>
                <a:gd name="connsiteY9" fmla="*/ 339970 h 3979985"/>
                <a:gd name="connsiteX10" fmla="*/ 5586047 w 6400800"/>
                <a:gd name="connsiteY10" fmla="*/ 87924 h 3979985"/>
                <a:gd name="connsiteX11" fmla="*/ 6148754 w 6400800"/>
                <a:gd name="connsiteY11" fmla="*/ 0 h 3979985"/>
                <a:gd name="connsiteX0" fmla="*/ 6148754 w 6400800"/>
                <a:gd name="connsiteY0" fmla="*/ 0 h 3979985"/>
                <a:gd name="connsiteX1" fmla="*/ 6312877 w 6400800"/>
                <a:gd name="connsiteY1" fmla="*/ 480646 h 3979985"/>
                <a:gd name="connsiteX2" fmla="*/ 6400800 w 6400800"/>
                <a:gd name="connsiteY2" fmla="*/ 1459524 h 3979985"/>
                <a:gd name="connsiteX3" fmla="*/ 6348047 w 6400800"/>
                <a:gd name="connsiteY3" fmla="*/ 2209800 h 3979985"/>
                <a:gd name="connsiteX4" fmla="*/ 6318739 w 6400800"/>
                <a:gd name="connsiteY4" fmla="*/ 2725616 h 3979985"/>
                <a:gd name="connsiteX5" fmla="*/ 6137032 w 6400800"/>
                <a:gd name="connsiteY5" fmla="*/ 3546231 h 3979985"/>
                <a:gd name="connsiteX6" fmla="*/ 5867400 w 6400800"/>
                <a:gd name="connsiteY6" fmla="*/ 3979985 h 3979985"/>
                <a:gd name="connsiteX7" fmla="*/ 0 w 6400800"/>
                <a:gd name="connsiteY7" fmla="*/ 1828800 h 3979985"/>
                <a:gd name="connsiteX8" fmla="*/ 2737338 w 6400800"/>
                <a:gd name="connsiteY8" fmla="*/ 949569 h 3979985"/>
                <a:gd name="connsiteX9" fmla="*/ 4402016 w 6400800"/>
                <a:gd name="connsiteY9" fmla="*/ 339970 h 3979985"/>
                <a:gd name="connsiteX10" fmla="*/ 5586047 w 6400800"/>
                <a:gd name="connsiteY10" fmla="*/ 87924 h 3979985"/>
                <a:gd name="connsiteX11" fmla="*/ 6148754 w 6400800"/>
                <a:gd name="connsiteY11" fmla="*/ 0 h 3979985"/>
                <a:gd name="connsiteX0" fmla="*/ 6224954 w 6400800"/>
                <a:gd name="connsiteY0" fmla="*/ 0 h 4062535"/>
                <a:gd name="connsiteX1" fmla="*/ 6312877 w 6400800"/>
                <a:gd name="connsiteY1" fmla="*/ 563196 h 4062535"/>
                <a:gd name="connsiteX2" fmla="*/ 6400800 w 6400800"/>
                <a:gd name="connsiteY2" fmla="*/ 1542074 h 4062535"/>
                <a:gd name="connsiteX3" fmla="*/ 6348047 w 6400800"/>
                <a:gd name="connsiteY3" fmla="*/ 2292350 h 4062535"/>
                <a:gd name="connsiteX4" fmla="*/ 6318739 w 6400800"/>
                <a:gd name="connsiteY4" fmla="*/ 2808166 h 4062535"/>
                <a:gd name="connsiteX5" fmla="*/ 6137032 w 6400800"/>
                <a:gd name="connsiteY5" fmla="*/ 3628781 h 4062535"/>
                <a:gd name="connsiteX6" fmla="*/ 5867400 w 6400800"/>
                <a:gd name="connsiteY6" fmla="*/ 4062535 h 4062535"/>
                <a:gd name="connsiteX7" fmla="*/ 0 w 6400800"/>
                <a:gd name="connsiteY7" fmla="*/ 1911350 h 4062535"/>
                <a:gd name="connsiteX8" fmla="*/ 2737338 w 6400800"/>
                <a:gd name="connsiteY8" fmla="*/ 1032119 h 4062535"/>
                <a:gd name="connsiteX9" fmla="*/ 4402016 w 6400800"/>
                <a:gd name="connsiteY9" fmla="*/ 422520 h 4062535"/>
                <a:gd name="connsiteX10" fmla="*/ 5586047 w 6400800"/>
                <a:gd name="connsiteY10" fmla="*/ 170474 h 4062535"/>
                <a:gd name="connsiteX11" fmla="*/ 6224954 w 6400800"/>
                <a:gd name="connsiteY11" fmla="*/ 0 h 4062535"/>
                <a:gd name="connsiteX0" fmla="*/ 6224954 w 6400800"/>
                <a:gd name="connsiteY0" fmla="*/ 0 h 4062535"/>
                <a:gd name="connsiteX1" fmla="*/ 6312877 w 6400800"/>
                <a:gd name="connsiteY1" fmla="*/ 563196 h 4062535"/>
                <a:gd name="connsiteX2" fmla="*/ 6400800 w 6400800"/>
                <a:gd name="connsiteY2" fmla="*/ 1542074 h 4062535"/>
                <a:gd name="connsiteX3" fmla="*/ 6348047 w 6400800"/>
                <a:gd name="connsiteY3" fmla="*/ 2292350 h 4062535"/>
                <a:gd name="connsiteX4" fmla="*/ 6318739 w 6400800"/>
                <a:gd name="connsiteY4" fmla="*/ 2808166 h 4062535"/>
                <a:gd name="connsiteX5" fmla="*/ 6137032 w 6400800"/>
                <a:gd name="connsiteY5" fmla="*/ 3628781 h 4062535"/>
                <a:gd name="connsiteX6" fmla="*/ 5867400 w 6400800"/>
                <a:gd name="connsiteY6" fmla="*/ 4062535 h 4062535"/>
                <a:gd name="connsiteX7" fmla="*/ 0 w 6400800"/>
                <a:gd name="connsiteY7" fmla="*/ 1911350 h 4062535"/>
                <a:gd name="connsiteX8" fmla="*/ 2737338 w 6400800"/>
                <a:gd name="connsiteY8" fmla="*/ 1032119 h 4062535"/>
                <a:gd name="connsiteX9" fmla="*/ 5586047 w 6400800"/>
                <a:gd name="connsiteY9" fmla="*/ 170474 h 4062535"/>
                <a:gd name="connsiteX10" fmla="*/ 6224954 w 6400800"/>
                <a:gd name="connsiteY10" fmla="*/ 0 h 4062535"/>
                <a:gd name="connsiteX0" fmla="*/ 6383704 w 6559550"/>
                <a:gd name="connsiteY0" fmla="*/ 0 h 4062535"/>
                <a:gd name="connsiteX1" fmla="*/ 6471627 w 6559550"/>
                <a:gd name="connsiteY1" fmla="*/ 563196 h 4062535"/>
                <a:gd name="connsiteX2" fmla="*/ 6559550 w 6559550"/>
                <a:gd name="connsiteY2" fmla="*/ 1542074 h 4062535"/>
                <a:gd name="connsiteX3" fmla="*/ 6506797 w 6559550"/>
                <a:gd name="connsiteY3" fmla="*/ 2292350 h 4062535"/>
                <a:gd name="connsiteX4" fmla="*/ 6477489 w 6559550"/>
                <a:gd name="connsiteY4" fmla="*/ 2808166 h 4062535"/>
                <a:gd name="connsiteX5" fmla="*/ 6295782 w 6559550"/>
                <a:gd name="connsiteY5" fmla="*/ 3628781 h 4062535"/>
                <a:gd name="connsiteX6" fmla="*/ 6026150 w 6559550"/>
                <a:gd name="connsiteY6" fmla="*/ 4062535 h 4062535"/>
                <a:gd name="connsiteX7" fmla="*/ 0 w 6559550"/>
                <a:gd name="connsiteY7" fmla="*/ 1917700 h 4062535"/>
                <a:gd name="connsiteX8" fmla="*/ 2896088 w 6559550"/>
                <a:gd name="connsiteY8" fmla="*/ 1032119 h 4062535"/>
                <a:gd name="connsiteX9" fmla="*/ 5744797 w 6559550"/>
                <a:gd name="connsiteY9" fmla="*/ 170474 h 4062535"/>
                <a:gd name="connsiteX10" fmla="*/ 6383704 w 6559550"/>
                <a:gd name="connsiteY10" fmla="*/ 0 h 4062535"/>
                <a:gd name="connsiteX0" fmla="*/ 6383704 w 6559550"/>
                <a:gd name="connsiteY0" fmla="*/ 0 h 4147162"/>
                <a:gd name="connsiteX1" fmla="*/ 6471627 w 6559550"/>
                <a:gd name="connsiteY1" fmla="*/ 563196 h 4147162"/>
                <a:gd name="connsiteX2" fmla="*/ 6559550 w 6559550"/>
                <a:gd name="connsiteY2" fmla="*/ 1542074 h 4147162"/>
                <a:gd name="connsiteX3" fmla="*/ 6506797 w 6559550"/>
                <a:gd name="connsiteY3" fmla="*/ 2292350 h 4147162"/>
                <a:gd name="connsiteX4" fmla="*/ 6477489 w 6559550"/>
                <a:gd name="connsiteY4" fmla="*/ 2808166 h 4147162"/>
                <a:gd name="connsiteX5" fmla="*/ 6295782 w 6559550"/>
                <a:gd name="connsiteY5" fmla="*/ 3628781 h 4147162"/>
                <a:gd name="connsiteX6" fmla="*/ 6026150 w 6559550"/>
                <a:gd name="connsiteY6" fmla="*/ 4062535 h 4147162"/>
                <a:gd name="connsiteX7" fmla="*/ 0 w 6559550"/>
                <a:gd name="connsiteY7" fmla="*/ 1917700 h 4147162"/>
                <a:gd name="connsiteX8" fmla="*/ 2896088 w 6559550"/>
                <a:gd name="connsiteY8" fmla="*/ 1032119 h 4147162"/>
                <a:gd name="connsiteX9" fmla="*/ 5744797 w 6559550"/>
                <a:gd name="connsiteY9" fmla="*/ 170474 h 4147162"/>
                <a:gd name="connsiteX10" fmla="*/ 6383704 w 6559550"/>
                <a:gd name="connsiteY10" fmla="*/ 0 h 4147162"/>
                <a:gd name="connsiteX0" fmla="*/ 6383704 w 6632262"/>
                <a:gd name="connsiteY0" fmla="*/ 0 h 4076146"/>
                <a:gd name="connsiteX1" fmla="*/ 6471627 w 6632262"/>
                <a:gd name="connsiteY1" fmla="*/ 563196 h 4076146"/>
                <a:gd name="connsiteX2" fmla="*/ 6559550 w 6632262"/>
                <a:gd name="connsiteY2" fmla="*/ 1542074 h 4076146"/>
                <a:gd name="connsiteX3" fmla="*/ 6506797 w 6632262"/>
                <a:gd name="connsiteY3" fmla="*/ 2292350 h 4076146"/>
                <a:gd name="connsiteX4" fmla="*/ 6477489 w 6632262"/>
                <a:gd name="connsiteY4" fmla="*/ 2808166 h 4076146"/>
                <a:gd name="connsiteX5" fmla="*/ 6026150 w 6632262"/>
                <a:gd name="connsiteY5" fmla="*/ 4062535 h 4076146"/>
                <a:gd name="connsiteX6" fmla="*/ 0 w 6632262"/>
                <a:gd name="connsiteY6" fmla="*/ 1917700 h 4076146"/>
                <a:gd name="connsiteX7" fmla="*/ 2896088 w 6632262"/>
                <a:gd name="connsiteY7" fmla="*/ 1032119 h 4076146"/>
                <a:gd name="connsiteX8" fmla="*/ 5744797 w 6632262"/>
                <a:gd name="connsiteY8" fmla="*/ 170474 h 4076146"/>
                <a:gd name="connsiteX9" fmla="*/ 6383704 w 6632262"/>
                <a:gd name="connsiteY9" fmla="*/ 0 h 4076146"/>
                <a:gd name="connsiteX0" fmla="*/ 6383704 w 6559550"/>
                <a:gd name="connsiteY0" fmla="*/ 0 h 2808166"/>
                <a:gd name="connsiteX1" fmla="*/ 6471627 w 6559550"/>
                <a:gd name="connsiteY1" fmla="*/ 563196 h 2808166"/>
                <a:gd name="connsiteX2" fmla="*/ 6559550 w 6559550"/>
                <a:gd name="connsiteY2" fmla="*/ 1542074 h 2808166"/>
                <a:gd name="connsiteX3" fmla="*/ 6506797 w 6559550"/>
                <a:gd name="connsiteY3" fmla="*/ 2292350 h 2808166"/>
                <a:gd name="connsiteX4" fmla="*/ 6477489 w 6559550"/>
                <a:gd name="connsiteY4" fmla="*/ 2808166 h 2808166"/>
                <a:gd name="connsiteX5" fmla="*/ 0 w 6559550"/>
                <a:gd name="connsiteY5" fmla="*/ 1917700 h 2808166"/>
                <a:gd name="connsiteX6" fmla="*/ 2896088 w 6559550"/>
                <a:gd name="connsiteY6" fmla="*/ 1032119 h 2808166"/>
                <a:gd name="connsiteX7" fmla="*/ 5744797 w 6559550"/>
                <a:gd name="connsiteY7" fmla="*/ 170474 h 2808166"/>
                <a:gd name="connsiteX8" fmla="*/ 6383704 w 6559550"/>
                <a:gd name="connsiteY8" fmla="*/ 0 h 2808166"/>
                <a:gd name="connsiteX0" fmla="*/ 6383704 w 6559550"/>
                <a:gd name="connsiteY0" fmla="*/ 0 h 4068641"/>
                <a:gd name="connsiteX1" fmla="*/ 6471627 w 6559550"/>
                <a:gd name="connsiteY1" fmla="*/ 563196 h 4068641"/>
                <a:gd name="connsiteX2" fmla="*/ 6559550 w 6559550"/>
                <a:gd name="connsiteY2" fmla="*/ 1542074 h 4068641"/>
                <a:gd name="connsiteX3" fmla="*/ 6506797 w 6559550"/>
                <a:gd name="connsiteY3" fmla="*/ 2292350 h 4068641"/>
                <a:gd name="connsiteX4" fmla="*/ 6042514 w 6559550"/>
                <a:gd name="connsiteY4" fmla="*/ 4068641 h 4068641"/>
                <a:gd name="connsiteX5" fmla="*/ 0 w 6559550"/>
                <a:gd name="connsiteY5" fmla="*/ 1917700 h 4068641"/>
                <a:gd name="connsiteX6" fmla="*/ 2896088 w 6559550"/>
                <a:gd name="connsiteY6" fmla="*/ 1032119 h 4068641"/>
                <a:gd name="connsiteX7" fmla="*/ 5744797 w 6559550"/>
                <a:gd name="connsiteY7" fmla="*/ 170474 h 4068641"/>
                <a:gd name="connsiteX8" fmla="*/ 6383704 w 6559550"/>
                <a:gd name="connsiteY8" fmla="*/ 0 h 4068641"/>
                <a:gd name="connsiteX0" fmla="*/ 6383704 w 6559550"/>
                <a:gd name="connsiteY0" fmla="*/ 0 h 4068641"/>
                <a:gd name="connsiteX1" fmla="*/ 6471627 w 6559550"/>
                <a:gd name="connsiteY1" fmla="*/ 563196 h 4068641"/>
                <a:gd name="connsiteX2" fmla="*/ 6559550 w 6559550"/>
                <a:gd name="connsiteY2" fmla="*/ 1542074 h 4068641"/>
                <a:gd name="connsiteX3" fmla="*/ 6506797 w 6559550"/>
                <a:gd name="connsiteY3" fmla="*/ 2292350 h 4068641"/>
                <a:gd name="connsiteX4" fmla="*/ 6421560 w 6559550"/>
                <a:gd name="connsiteY4" fmla="*/ 3066561 h 4068641"/>
                <a:gd name="connsiteX5" fmla="*/ 6042514 w 6559550"/>
                <a:gd name="connsiteY5" fmla="*/ 4068641 h 4068641"/>
                <a:gd name="connsiteX6" fmla="*/ 0 w 6559550"/>
                <a:gd name="connsiteY6" fmla="*/ 1917700 h 4068641"/>
                <a:gd name="connsiteX7" fmla="*/ 2896088 w 6559550"/>
                <a:gd name="connsiteY7" fmla="*/ 1032119 h 4068641"/>
                <a:gd name="connsiteX8" fmla="*/ 5744797 w 6559550"/>
                <a:gd name="connsiteY8" fmla="*/ 170474 h 4068641"/>
                <a:gd name="connsiteX9" fmla="*/ 6383704 w 6559550"/>
                <a:gd name="connsiteY9" fmla="*/ 0 h 4068641"/>
                <a:gd name="connsiteX0" fmla="*/ 6383704 w 6559550"/>
                <a:gd name="connsiteY0" fmla="*/ 0 h 4068641"/>
                <a:gd name="connsiteX1" fmla="*/ 6471627 w 6559550"/>
                <a:gd name="connsiteY1" fmla="*/ 563196 h 4068641"/>
                <a:gd name="connsiteX2" fmla="*/ 6559550 w 6559550"/>
                <a:gd name="connsiteY2" fmla="*/ 1542074 h 4068641"/>
                <a:gd name="connsiteX3" fmla="*/ 6506797 w 6559550"/>
                <a:gd name="connsiteY3" fmla="*/ 2292350 h 4068641"/>
                <a:gd name="connsiteX4" fmla="*/ 6421560 w 6559550"/>
                <a:gd name="connsiteY4" fmla="*/ 3066561 h 4068641"/>
                <a:gd name="connsiteX5" fmla="*/ 6291385 w 6559550"/>
                <a:gd name="connsiteY5" fmla="*/ 3536461 h 4068641"/>
                <a:gd name="connsiteX6" fmla="*/ 6042514 w 6559550"/>
                <a:gd name="connsiteY6" fmla="*/ 4068641 h 4068641"/>
                <a:gd name="connsiteX7" fmla="*/ 0 w 6559550"/>
                <a:gd name="connsiteY7" fmla="*/ 1917700 h 4068641"/>
                <a:gd name="connsiteX8" fmla="*/ 2896088 w 6559550"/>
                <a:gd name="connsiteY8" fmla="*/ 1032119 h 4068641"/>
                <a:gd name="connsiteX9" fmla="*/ 5744797 w 6559550"/>
                <a:gd name="connsiteY9" fmla="*/ 170474 h 4068641"/>
                <a:gd name="connsiteX10" fmla="*/ 6383704 w 6559550"/>
                <a:gd name="connsiteY10" fmla="*/ 0 h 4068641"/>
                <a:gd name="connsiteX0" fmla="*/ 6383704 w 6559550"/>
                <a:gd name="connsiteY0" fmla="*/ 0 h 4068641"/>
                <a:gd name="connsiteX1" fmla="*/ 6471627 w 6559550"/>
                <a:gd name="connsiteY1" fmla="*/ 563196 h 4068641"/>
                <a:gd name="connsiteX2" fmla="*/ 6559550 w 6559550"/>
                <a:gd name="connsiteY2" fmla="*/ 1542074 h 4068641"/>
                <a:gd name="connsiteX3" fmla="*/ 6506797 w 6559550"/>
                <a:gd name="connsiteY3" fmla="*/ 2292350 h 4068641"/>
                <a:gd name="connsiteX4" fmla="*/ 6421560 w 6559550"/>
                <a:gd name="connsiteY4" fmla="*/ 3066561 h 4068641"/>
                <a:gd name="connsiteX5" fmla="*/ 6291385 w 6559550"/>
                <a:gd name="connsiteY5" fmla="*/ 3536461 h 4068641"/>
                <a:gd name="connsiteX6" fmla="*/ 6042514 w 6559550"/>
                <a:gd name="connsiteY6" fmla="*/ 4068641 h 4068641"/>
                <a:gd name="connsiteX7" fmla="*/ 0 w 6559550"/>
                <a:gd name="connsiteY7" fmla="*/ 1917700 h 4068641"/>
                <a:gd name="connsiteX8" fmla="*/ 2896088 w 6559550"/>
                <a:gd name="connsiteY8" fmla="*/ 1032119 h 4068641"/>
                <a:gd name="connsiteX9" fmla="*/ 5744797 w 6559550"/>
                <a:gd name="connsiteY9" fmla="*/ 170474 h 4068641"/>
                <a:gd name="connsiteX10" fmla="*/ 6383704 w 6559550"/>
                <a:gd name="connsiteY10" fmla="*/ 0 h 4068641"/>
                <a:gd name="connsiteX0" fmla="*/ 6383704 w 6559550"/>
                <a:gd name="connsiteY0" fmla="*/ 0 h 4068641"/>
                <a:gd name="connsiteX1" fmla="*/ 6471627 w 6559550"/>
                <a:gd name="connsiteY1" fmla="*/ 563196 h 4068641"/>
                <a:gd name="connsiteX2" fmla="*/ 6559550 w 6559550"/>
                <a:gd name="connsiteY2" fmla="*/ 1542074 h 4068641"/>
                <a:gd name="connsiteX3" fmla="*/ 6506797 w 6559550"/>
                <a:gd name="connsiteY3" fmla="*/ 2292350 h 4068641"/>
                <a:gd name="connsiteX4" fmla="*/ 6421560 w 6559550"/>
                <a:gd name="connsiteY4" fmla="*/ 3066561 h 4068641"/>
                <a:gd name="connsiteX5" fmla="*/ 6291385 w 6559550"/>
                <a:gd name="connsiteY5" fmla="*/ 3536461 h 4068641"/>
                <a:gd name="connsiteX6" fmla="*/ 6042514 w 6559550"/>
                <a:gd name="connsiteY6" fmla="*/ 4068641 h 4068641"/>
                <a:gd name="connsiteX7" fmla="*/ 0 w 6559550"/>
                <a:gd name="connsiteY7" fmla="*/ 1917700 h 4068641"/>
                <a:gd name="connsiteX8" fmla="*/ 2896088 w 6559550"/>
                <a:gd name="connsiteY8" fmla="*/ 1032119 h 4068641"/>
                <a:gd name="connsiteX9" fmla="*/ 5744797 w 6559550"/>
                <a:gd name="connsiteY9" fmla="*/ 170474 h 4068641"/>
                <a:gd name="connsiteX10" fmla="*/ 6383704 w 6559550"/>
                <a:gd name="connsiteY10" fmla="*/ 0 h 4068641"/>
                <a:gd name="connsiteX0" fmla="*/ 6383704 w 6559550"/>
                <a:gd name="connsiteY0" fmla="*/ 0 h 4068641"/>
                <a:gd name="connsiteX1" fmla="*/ 6471627 w 6559550"/>
                <a:gd name="connsiteY1" fmla="*/ 563196 h 4068641"/>
                <a:gd name="connsiteX2" fmla="*/ 6559550 w 6559550"/>
                <a:gd name="connsiteY2" fmla="*/ 1542074 h 4068641"/>
                <a:gd name="connsiteX3" fmla="*/ 6506797 w 6559550"/>
                <a:gd name="connsiteY3" fmla="*/ 2292350 h 4068641"/>
                <a:gd name="connsiteX4" fmla="*/ 6421560 w 6559550"/>
                <a:gd name="connsiteY4" fmla="*/ 3066561 h 4068641"/>
                <a:gd name="connsiteX5" fmla="*/ 6291385 w 6559550"/>
                <a:gd name="connsiteY5" fmla="*/ 3536461 h 4068641"/>
                <a:gd name="connsiteX6" fmla="*/ 6042514 w 6559550"/>
                <a:gd name="connsiteY6" fmla="*/ 4068641 h 4068641"/>
                <a:gd name="connsiteX7" fmla="*/ 0 w 6559550"/>
                <a:gd name="connsiteY7" fmla="*/ 1917700 h 4068641"/>
                <a:gd name="connsiteX8" fmla="*/ 2896088 w 6559550"/>
                <a:gd name="connsiteY8" fmla="*/ 1032119 h 4068641"/>
                <a:gd name="connsiteX9" fmla="*/ 5744797 w 6559550"/>
                <a:gd name="connsiteY9" fmla="*/ 170474 h 4068641"/>
                <a:gd name="connsiteX10" fmla="*/ 6383704 w 6559550"/>
                <a:gd name="connsiteY10" fmla="*/ 0 h 4068641"/>
                <a:gd name="connsiteX0" fmla="*/ 6383704 w 6560191"/>
                <a:gd name="connsiteY0" fmla="*/ 0 h 4068641"/>
                <a:gd name="connsiteX1" fmla="*/ 6471627 w 6560191"/>
                <a:gd name="connsiteY1" fmla="*/ 563196 h 4068641"/>
                <a:gd name="connsiteX2" fmla="*/ 6559550 w 6560191"/>
                <a:gd name="connsiteY2" fmla="*/ 1542074 h 4068641"/>
                <a:gd name="connsiteX3" fmla="*/ 6506797 w 6560191"/>
                <a:gd name="connsiteY3" fmla="*/ 2292350 h 4068641"/>
                <a:gd name="connsiteX4" fmla="*/ 6421560 w 6560191"/>
                <a:gd name="connsiteY4" fmla="*/ 3066561 h 4068641"/>
                <a:gd name="connsiteX5" fmla="*/ 6291385 w 6560191"/>
                <a:gd name="connsiteY5" fmla="*/ 3536461 h 4068641"/>
                <a:gd name="connsiteX6" fmla="*/ 6042514 w 6560191"/>
                <a:gd name="connsiteY6" fmla="*/ 4068641 h 4068641"/>
                <a:gd name="connsiteX7" fmla="*/ 0 w 6560191"/>
                <a:gd name="connsiteY7" fmla="*/ 1917700 h 4068641"/>
                <a:gd name="connsiteX8" fmla="*/ 2896088 w 6560191"/>
                <a:gd name="connsiteY8" fmla="*/ 1032119 h 4068641"/>
                <a:gd name="connsiteX9" fmla="*/ 5744797 w 6560191"/>
                <a:gd name="connsiteY9" fmla="*/ 170474 h 4068641"/>
                <a:gd name="connsiteX10" fmla="*/ 6383704 w 6560191"/>
                <a:gd name="connsiteY10" fmla="*/ 0 h 4068641"/>
                <a:gd name="connsiteX0" fmla="*/ 6383704 w 6561985"/>
                <a:gd name="connsiteY0" fmla="*/ 0 h 4068641"/>
                <a:gd name="connsiteX1" fmla="*/ 6471627 w 6561985"/>
                <a:gd name="connsiteY1" fmla="*/ 563196 h 4068641"/>
                <a:gd name="connsiteX2" fmla="*/ 6559550 w 6561985"/>
                <a:gd name="connsiteY2" fmla="*/ 1542074 h 4068641"/>
                <a:gd name="connsiteX3" fmla="*/ 6538547 w 6561985"/>
                <a:gd name="connsiteY3" fmla="*/ 2292350 h 4068641"/>
                <a:gd name="connsiteX4" fmla="*/ 6421560 w 6561985"/>
                <a:gd name="connsiteY4" fmla="*/ 3066561 h 4068641"/>
                <a:gd name="connsiteX5" fmla="*/ 6291385 w 6561985"/>
                <a:gd name="connsiteY5" fmla="*/ 3536461 h 4068641"/>
                <a:gd name="connsiteX6" fmla="*/ 6042514 w 6561985"/>
                <a:gd name="connsiteY6" fmla="*/ 4068641 h 4068641"/>
                <a:gd name="connsiteX7" fmla="*/ 0 w 6561985"/>
                <a:gd name="connsiteY7" fmla="*/ 1917700 h 4068641"/>
                <a:gd name="connsiteX8" fmla="*/ 2896088 w 6561985"/>
                <a:gd name="connsiteY8" fmla="*/ 1032119 h 4068641"/>
                <a:gd name="connsiteX9" fmla="*/ 5744797 w 6561985"/>
                <a:gd name="connsiteY9" fmla="*/ 170474 h 4068641"/>
                <a:gd name="connsiteX10" fmla="*/ 6383704 w 6561985"/>
                <a:gd name="connsiteY10" fmla="*/ 0 h 4068641"/>
                <a:gd name="connsiteX0" fmla="*/ 6753801 w 6932082"/>
                <a:gd name="connsiteY0" fmla="*/ 0 h 4068641"/>
                <a:gd name="connsiteX1" fmla="*/ 6841724 w 6932082"/>
                <a:gd name="connsiteY1" fmla="*/ 563196 h 4068641"/>
                <a:gd name="connsiteX2" fmla="*/ 6929647 w 6932082"/>
                <a:gd name="connsiteY2" fmla="*/ 1542074 h 4068641"/>
                <a:gd name="connsiteX3" fmla="*/ 6908644 w 6932082"/>
                <a:gd name="connsiteY3" fmla="*/ 2292350 h 4068641"/>
                <a:gd name="connsiteX4" fmla="*/ 6791657 w 6932082"/>
                <a:gd name="connsiteY4" fmla="*/ 3066561 h 4068641"/>
                <a:gd name="connsiteX5" fmla="*/ 6661482 w 6932082"/>
                <a:gd name="connsiteY5" fmla="*/ 3536461 h 4068641"/>
                <a:gd name="connsiteX6" fmla="*/ 6412611 w 6932082"/>
                <a:gd name="connsiteY6" fmla="*/ 4068641 h 4068641"/>
                <a:gd name="connsiteX7" fmla="*/ 0 w 6932082"/>
                <a:gd name="connsiteY7" fmla="*/ 1645200 h 4068641"/>
                <a:gd name="connsiteX8" fmla="*/ 3266185 w 6932082"/>
                <a:gd name="connsiteY8" fmla="*/ 1032119 h 4068641"/>
                <a:gd name="connsiteX9" fmla="*/ 6114894 w 6932082"/>
                <a:gd name="connsiteY9" fmla="*/ 170474 h 4068641"/>
                <a:gd name="connsiteX10" fmla="*/ 6753801 w 6932082"/>
                <a:gd name="connsiteY10" fmla="*/ 0 h 4068641"/>
                <a:gd name="connsiteX0" fmla="*/ 6753801 w 6932082"/>
                <a:gd name="connsiteY0" fmla="*/ 0 h 4068641"/>
                <a:gd name="connsiteX1" fmla="*/ 6841724 w 6932082"/>
                <a:gd name="connsiteY1" fmla="*/ 563196 h 4068641"/>
                <a:gd name="connsiteX2" fmla="*/ 6929647 w 6932082"/>
                <a:gd name="connsiteY2" fmla="*/ 1542074 h 4068641"/>
                <a:gd name="connsiteX3" fmla="*/ 6908644 w 6932082"/>
                <a:gd name="connsiteY3" fmla="*/ 2292350 h 4068641"/>
                <a:gd name="connsiteX4" fmla="*/ 6791657 w 6932082"/>
                <a:gd name="connsiteY4" fmla="*/ 3066561 h 4068641"/>
                <a:gd name="connsiteX5" fmla="*/ 6661482 w 6932082"/>
                <a:gd name="connsiteY5" fmla="*/ 3536461 h 4068641"/>
                <a:gd name="connsiteX6" fmla="*/ 6412611 w 6932082"/>
                <a:gd name="connsiteY6" fmla="*/ 4068641 h 4068641"/>
                <a:gd name="connsiteX7" fmla="*/ 0 w 6932082"/>
                <a:gd name="connsiteY7" fmla="*/ 1645200 h 4068641"/>
                <a:gd name="connsiteX8" fmla="*/ 6114894 w 6932082"/>
                <a:gd name="connsiteY8" fmla="*/ 170474 h 4068641"/>
                <a:gd name="connsiteX9" fmla="*/ 6753801 w 6932082"/>
                <a:gd name="connsiteY9" fmla="*/ 0 h 4068641"/>
                <a:gd name="connsiteX0" fmla="*/ 6753801 w 6932082"/>
                <a:gd name="connsiteY0" fmla="*/ 0 h 4273016"/>
                <a:gd name="connsiteX1" fmla="*/ 6841724 w 6932082"/>
                <a:gd name="connsiteY1" fmla="*/ 563196 h 4273016"/>
                <a:gd name="connsiteX2" fmla="*/ 6929647 w 6932082"/>
                <a:gd name="connsiteY2" fmla="*/ 1542074 h 4273016"/>
                <a:gd name="connsiteX3" fmla="*/ 6908644 w 6932082"/>
                <a:gd name="connsiteY3" fmla="*/ 2292350 h 4273016"/>
                <a:gd name="connsiteX4" fmla="*/ 6791657 w 6932082"/>
                <a:gd name="connsiteY4" fmla="*/ 3066561 h 4273016"/>
                <a:gd name="connsiteX5" fmla="*/ 6661482 w 6932082"/>
                <a:gd name="connsiteY5" fmla="*/ 3536461 h 4273016"/>
                <a:gd name="connsiteX6" fmla="*/ 6138746 w 6932082"/>
                <a:gd name="connsiteY6" fmla="*/ 4273016 h 4273016"/>
                <a:gd name="connsiteX7" fmla="*/ 0 w 6932082"/>
                <a:gd name="connsiteY7" fmla="*/ 1645200 h 4273016"/>
                <a:gd name="connsiteX8" fmla="*/ 6114894 w 6932082"/>
                <a:gd name="connsiteY8" fmla="*/ 170474 h 4273016"/>
                <a:gd name="connsiteX9" fmla="*/ 6753801 w 6932082"/>
                <a:gd name="connsiteY9" fmla="*/ 0 h 4273016"/>
                <a:gd name="connsiteX0" fmla="*/ 6753801 w 6932082"/>
                <a:gd name="connsiteY0" fmla="*/ 0 h 4170829"/>
                <a:gd name="connsiteX1" fmla="*/ 6841724 w 6932082"/>
                <a:gd name="connsiteY1" fmla="*/ 563196 h 4170829"/>
                <a:gd name="connsiteX2" fmla="*/ 6929647 w 6932082"/>
                <a:gd name="connsiteY2" fmla="*/ 1542074 h 4170829"/>
                <a:gd name="connsiteX3" fmla="*/ 6908644 w 6932082"/>
                <a:gd name="connsiteY3" fmla="*/ 2292350 h 4170829"/>
                <a:gd name="connsiteX4" fmla="*/ 6791657 w 6932082"/>
                <a:gd name="connsiteY4" fmla="*/ 3066561 h 4170829"/>
                <a:gd name="connsiteX5" fmla="*/ 6661482 w 6932082"/>
                <a:gd name="connsiteY5" fmla="*/ 3536461 h 4170829"/>
                <a:gd name="connsiteX6" fmla="*/ 6189698 w 6932082"/>
                <a:gd name="connsiteY6" fmla="*/ 4170829 h 4170829"/>
                <a:gd name="connsiteX7" fmla="*/ 0 w 6932082"/>
                <a:gd name="connsiteY7" fmla="*/ 1645200 h 4170829"/>
                <a:gd name="connsiteX8" fmla="*/ 6114894 w 6932082"/>
                <a:gd name="connsiteY8" fmla="*/ 170474 h 4170829"/>
                <a:gd name="connsiteX9" fmla="*/ 6753801 w 6932082"/>
                <a:gd name="connsiteY9" fmla="*/ 0 h 4170829"/>
                <a:gd name="connsiteX0" fmla="*/ 6753801 w 6932082"/>
                <a:gd name="connsiteY0" fmla="*/ 0 h 4218516"/>
                <a:gd name="connsiteX1" fmla="*/ 6841724 w 6932082"/>
                <a:gd name="connsiteY1" fmla="*/ 563196 h 4218516"/>
                <a:gd name="connsiteX2" fmla="*/ 6929647 w 6932082"/>
                <a:gd name="connsiteY2" fmla="*/ 1542074 h 4218516"/>
                <a:gd name="connsiteX3" fmla="*/ 6908644 w 6932082"/>
                <a:gd name="connsiteY3" fmla="*/ 2292350 h 4218516"/>
                <a:gd name="connsiteX4" fmla="*/ 6791657 w 6932082"/>
                <a:gd name="connsiteY4" fmla="*/ 3066561 h 4218516"/>
                <a:gd name="connsiteX5" fmla="*/ 6661482 w 6932082"/>
                <a:gd name="connsiteY5" fmla="*/ 3536461 h 4218516"/>
                <a:gd name="connsiteX6" fmla="*/ 6151484 w 6932082"/>
                <a:gd name="connsiteY6" fmla="*/ 4218516 h 4218516"/>
                <a:gd name="connsiteX7" fmla="*/ 0 w 6932082"/>
                <a:gd name="connsiteY7" fmla="*/ 1645200 h 4218516"/>
                <a:gd name="connsiteX8" fmla="*/ 6114894 w 6932082"/>
                <a:gd name="connsiteY8" fmla="*/ 170474 h 4218516"/>
                <a:gd name="connsiteX9" fmla="*/ 6753801 w 6932082"/>
                <a:gd name="connsiteY9" fmla="*/ 0 h 4218516"/>
                <a:gd name="connsiteX0" fmla="*/ 6753801 w 6932082"/>
                <a:gd name="connsiteY0" fmla="*/ 0 h 4095891"/>
                <a:gd name="connsiteX1" fmla="*/ 6841724 w 6932082"/>
                <a:gd name="connsiteY1" fmla="*/ 563196 h 4095891"/>
                <a:gd name="connsiteX2" fmla="*/ 6929647 w 6932082"/>
                <a:gd name="connsiteY2" fmla="*/ 1542074 h 4095891"/>
                <a:gd name="connsiteX3" fmla="*/ 6908644 w 6932082"/>
                <a:gd name="connsiteY3" fmla="*/ 2292350 h 4095891"/>
                <a:gd name="connsiteX4" fmla="*/ 6791657 w 6932082"/>
                <a:gd name="connsiteY4" fmla="*/ 3066561 h 4095891"/>
                <a:gd name="connsiteX5" fmla="*/ 6661482 w 6932082"/>
                <a:gd name="connsiteY5" fmla="*/ 3536461 h 4095891"/>
                <a:gd name="connsiteX6" fmla="*/ 6240650 w 6932082"/>
                <a:gd name="connsiteY6" fmla="*/ 4095891 h 4095891"/>
                <a:gd name="connsiteX7" fmla="*/ 0 w 6932082"/>
                <a:gd name="connsiteY7" fmla="*/ 1645200 h 4095891"/>
                <a:gd name="connsiteX8" fmla="*/ 6114894 w 6932082"/>
                <a:gd name="connsiteY8" fmla="*/ 170474 h 4095891"/>
                <a:gd name="connsiteX9" fmla="*/ 6753801 w 6932082"/>
                <a:gd name="connsiteY9" fmla="*/ 0 h 4095891"/>
                <a:gd name="connsiteX0" fmla="*/ 6753801 w 6932082"/>
                <a:gd name="connsiteY0" fmla="*/ 0 h 4204891"/>
                <a:gd name="connsiteX1" fmla="*/ 6841724 w 6932082"/>
                <a:gd name="connsiteY1" fmla="*/ 563196 h 4204891"/>
                <a:gd name="connsiteX2" fmla="*/ 6929647 w 6932082"/>
                <a:gd name="connsiteY2" fmla="*/ 1542074 h 4204891"/>
                <a:gd name="connsiteX3" fmla="*/ 6908644 w 6932082"/>
                <a:gd name="connsiteY3" fmla="*/ 2292350 h 4204891"/>
                <a:gd name="connsiteX4" fmla="*/ 6791657 w 6932082"/>
                <a:gd name="connsiteY4" fmla="*/ 3066561 h 4204891"/>
                <a:gd name="connsiteX5" fmla="*/ 6661482 w 6932082"/>
                <a:gd name="connsiteY5" fmla="*/ 3536461 h 4204891"/>
                <a:gd name="connsiteX6" fmla="*/ 6151484 w 6932082"/>
                <a:gd name="connsiteY6" fmla="*/ 4204891 h 4204891"/>
                <a:gd name="connsiteX7" fmla="*/ 0 w 6932082"/>
                <a:gd name="connsiteY7" fmla="*/ 1645200 h 4204891"/>
                <a:gd name="connsiteX8" fmla="*/ 6114894 w 6932082"/>
                <a:gd name="connsiteY8" fmla="*/ 170474 h 4204891"/>
                <a:gd name="connsiteX9" fmla="*/ 6753801 w 6932082"/>
                <a:gd name="connsiteY9" fmla="*/ 0 h 4204891"/>
                <a:gd name="connsiteX0" fmla="*/ 6830229 w 6932082"/>
                <a:gd name="connsiteY0" fmla="*/ 27088 h 4034417"/>
                <a:gd name="connsiteX1" fmla="*/ 6841724 w 6932082"/>
                <a:gd name="connsiteY1" fmla="*/ 392722 h 4034417"/>
                <a:gd name="connsiteX2" fmla="*/ 6929647 w 6932082"/>
                <a:gd name="connsiteY2" fmla="*/ 1371600 h 4034417"/>
                <a:gd name="connsiteX3" fmla="*/ 6908644 w 6932082"/>
                <a:gd name="connsiteY3" fmla="*/ 2121876 h 4034417"/>
                <a:gd name="connsiteX4" fmla="*/ 6791657 w 6932082"/>
                <a:gd name="connsiteY4" fmla="*/ 2896087 h 4034417"/>
                <a:gd name="connsiteX5" fmla="*/ 6661482 w 6932082"/>
                <a:gd name="connsiteY5" fmla="*/ 3365987 h 4034417"/>
                <a:gd name="connsiteX6" fmla="*/ 6151484 w 6932082"/>
                <a:gd name="connsiteY6" fmla="*/ 4034417 h 4034417"/>
                <a:gd name="connsiteX7" fmla="*/ 0 w 6932082"/>
                <a:gd name="connsiteY7" fmla="*/ 1474726 h 4034417"/>
                <a:gd name="connsiteX8" fmla="*/ 6114894 w 6932082"/>
                <a:gd name="connsiteY8" fmla="*/ 0 h 4034417"/>
                <a:gd name="connsiteX9" fmla="*/ 6830229 w 6932082"/>
                <a:gd name="connsiteY9" fmla="*/ 27088 h 4034417"/>
                <a:gd name="connsiteX0" fmla="*/ 6830229 w 6932082"/>
                <a:gd name="connsiteY0" fmla="*/ 0 h 4007329"/>
                <a:gd name="connsiteX1" fmla="*/ 6841724 w 6932082"/>
                <a:gd name="connsiteY1" fmla="*/ 365634 h 4007329"/>
                <a:gd name="connsiteX2" fmla="*/ 6929647 w 6932082"/>
                <a:gd name="connsiteY2" fmla="*/ 1344512 h 4007329"/>
                <a:gd name="connsiteX3" fmla="*/ 6908644 w 6932082"/>
                <a:gd name="connsiteY3" fmla="*/ 2094788 h 4007329"/>
                <a:gd name="connsiteX4" fmla="*/ 6791657 w 6932082"/>
                <a:gd name="connsiteY4" fmla="*/ 2868999 h 4007329"/>
                <a:gd name="connsiteX5" fmla="*/ 6661482 w 6932082"/>
                <a:gd name="connsiteY5" fmla="*/ 3338899 h 4007329"/>
                <a:gd name="connsiteX6" fmla="*/ 6151484 w 6932082"/>
                <a:gd name="connsiteY6" fmla="*/ 4007329 h 4007329"/>
                <a:gd name="connsiteX7" fmla="*/ 0 w 6932082"/>
                <a:gd name="connsiteY7" fmla="*/ 1447638 h 4007329"/>
                <a:gd name="connsiteX8" fmla="*/ 6184953 w 6932082"/>
                <a:gd name="connsiteY8" fmla="*/ 238599 h 4007329"/>
                <a:gd name="connsiteX9" fmla="*/ 6830229 w 6932082"/>
                <a:gd name="connsiteY9" fmla="*/ 0 h 4007329"/>
                <a:gd name="connsiteX0" fmla="*/ 6868443 w 6932082"/>
                <a:gd name="connsiteY0" fmla="*/ 0 h 3932392"/>
                <a:gd name="connsiteX1" fmla="*/ 6841724 w 6932082"/>
                <a:gd name="connsiteY1" fmla="*/ 290697 h 3932392"/>
                <a:gd name="connsiteX2" fmla="*/ 6929647 w 6932082"/>
                <a:gd name="connsiteY2" fmla="*/ 1269575 h 3932392"/>
                <a:gd name="connsiteX3" fmla="*/ 6908644 w 6932082"/>
                <a:gd name="connsiteY3" fmla="*/ 2019851 h 3932392"/>
                <a:gd name="connsiteX4" fmla="*/ 6791657 w 6932082"/>
                <a:gd name="connsiteY4" fmla="*/ 2794062 h 3932392"/>
                <a:gd name="connsiteX5" fmla="*/ 6661482 w 6932082"/>
                <a:gd name="connsiteY5" fmla="*/ 3263962 h 3932392"/>
                <a:gd name="connsiteX6" fmla="*/ 6151484 w 6932082"/>
                <a:gd name="connsiteY6" fmla="*/ 3932392 h 3932392"/>
                <a:gd name="connsiteX7" fmla="*/ 0 w 6932082"/>
                <a:gd name="connsiteY7" fmla="*/ 1372701 h 3932392"/>
                <a:gd name="connsiteX8" fmla="*/ 6184953 w 6932082"/>
                <a:gd name="connsiteY8" fmla="*/ 163662 h 3932392"/>
                <a:gd name="connsiteX9" fmla="*/ 6868443 w 6932082"/>
                <a:gd name="connsiteY9" fmla="*/ 0 h 3932392"/>
                <a:gd name="connsiteX0" fmla="*/ 6836599 w 6932082"/>
                <a:gd name="connsiteY0" fmla="*/ 0 h 3877892"/>
                <a:gd name="connsiteX1" fmla="*/ 6841724 w 6932082"/>
                <a:gd name="connsiteY1" fmla="*/ 236197 h 3877892"/>
                <a:gd name="connsiteX2" fmla="*/ 6929647 w 6932082"/>
                <a:gd name="connsiteY2" fmla="*/ 1215075 h 3877892"/>
                <a:gd name="connsiteX3" fmla="*/ 6908644 w 6932082"/>
                <a:gd name="connsiteY3" fmla="*/ 1965351 h 3877892"/>
                <a:gd name="connsiteX4" fmla="*/ 6791657 w 6932082"/>
                <a:gd name="connsiteY4" fmla="*/ 2739562 h 3877892"/>
                <a:gd name="connsiteX5" fmla="*/ 6661482 w 6932082"/>
                <a:gd name="connsiteY5" fmla="*/ 3209462 h 3877892"/>
                <a:gd name="connsiteX6" fmla="*/ 6151484 w 6932082"/>
                <a:gd name="connsiteY6" fmla="*/ 3877892 h 3877892"/>
                <a:gd name="connsiteX7" fmla="*/ 0 w 6932082"/>
                <a:gd name="connsiteY7" fmla="*/ 1318201 h 3877892"/>
                <a:gd name="connsiteX8" fmla="*/ 6184953 w 6932082"/>
                <a:gd name="connsiteY8" fmla="*/ 109162 h 3877892"/>
                <a:gd name="connsiteX9" fmla="*/ 6836599 w 6932082"/>
                <a:gd name="connsiteY9" fmla="*/ 0 h 3877892"/>
                <a:gd name="connsiteX0" fmla="*/ 6753803 w 6932082"/>
                <a:gd name="connsiteY0" fmla="*/ 0 h 4116329"/>
                <a:gd name="connsiteX1" fmla="*/ 6841724 w 6932082"/>
                <a:gd name="connsiteY1" fmla="*/ 474634 h 4116329"/>
                <a:gd name="connsiteX2" fmla="*/ 6929647 w 6932082"/>
                <a:gd name="connsiteY2" fmla="*/ 1453512 h 4116329"/>
                <a:gd name="connsiteX3" fmla="*/ 6908644 w 6932082"/>
                <a:gd name="connsiteY3" fmla="*/ 2203788 h 4116329"/>
                <a:gd name="connsiteX4" fmla="*/ 6791657 w 6932082"/>
                <a:gd name="connsiteY4" fmla="*/ 2977999 h 4116329"/>
                <a:gd name="connsiteX5" fmla="*/ 6661482 w 6932082"/>
                <a:gd name="connsiteY5" fmla="*/ 3447899 h 4116329"/>
                <a:gd name="connsiteX6" fmla="*/ 6151484 w 6932082"/>
                <a:gd name="connsiteY6" fmla="*/ 4116329 h 4116329"/>
                <a:gd name="connsiteX7" fmla="*/ 0 w 6932082"/>
                <a:gd name="connsiteY7" fmla="*/ 1556638 h 4116329"/>
                <a:gd name="connsiteX8" fmla="*/ 6184953 w 6932082"/>
                <a:gd name="connsiteY8" fmla="*/ 347599 h 4116329"/>
                <a:gd name="connsiteX9" fmla="*/ 6753803 w 6932082"/>
                <a:gd name="connsiteY9" fmla="*/ 0 h 4116329"/>
                <a:gd name="connsiteX0" fmla="*/ 6753803 w 6932082"/>
                <a:gd name="connsiteY0" fmla="*/ 0 h 4116329"/>
                <a:gd name="connsiteX1" fmla="*/ 6841724 w 6932082"/>
                <a:gd name="connsiteY1" fmla="*/ 474634 h 4116329"/>
                <a:gd name="connsiteX2" fmla="*/ 6929647 w 6932082"/>
                <a:gd name="connsiteY2" fmla="*/ 1453512 h 4116329"/>
                <a:gd name="connsiteX3" fmla="*/ 6908644 w 6932082"/>
                <a:gd name="connsiteY3" fmla="*/ 2203788 h 4116329"/>
                <a:gd name="connsiteX4" fmla="*/ 6791657 w 6932082"/>
                <a:gd name="connsiteY4" fmla="*/ 2977999 h 4116329"/>
                <a:gd name="connsiteX5" fmla="*/ 6661482 w 6932082"/>
                <a:gd name="connsiteY5" fmla="*/ 3447899 h 4116329"/>
                <a:gd name="connsiteX6" fmla="*/ 6151484 w 6932082"/>
                <a:gd name="connsiteY6" fmla="*/ 4116329 h 4116329"/>
                <a:gd name="connsiteX7" fmla="*/ 0 w 6932082"/>
                <a:gd name="connsiteY7" fmla="*/ 1556638 h 4116329"/>
                <a:gd name="connsiteX8" fmla="*/ 6204060 w 6932082"/>
                <a:gd name="connsiteY8" fmla="*/ 177287 h 4116329"/>
                <a:gd name="connsiteX9" fmla="*/ 6753803 w 6932082"/>
                <a:gd name="connsiteY9" fmla="*/ 0 h 4116329"/>
                <a:gd name="connsiteX0" fmla="*/ 6753803 w 7007317"/>
                <a:gd name="connsiteY0" fmla="*/ 0 h 4116329"/>
                <a:gd name="connsiteX1" fmla="*/ 7007317 w 7007317"/>
                <a:gd name="connsiteY1" fmla="*/ 447385 h 4116329"/>
                <a:gd name="connsiteX2" fmla="*/ 6929647 w 7007317"/>
                <a:gd name="connsiteY2" fmla="*/ 1453512 h 4116329"/>
                <a:gd name="connsiteX3" fmla="*/ 6908644 w 7007317"/>
                <a:gd name="connsiteY3" fmla="*/ 2203788 h 4116329"/>
                <a:gd name="connsiteX4" fmla="*/ 6791657 w 7007317"/>
                <a:gd name="connsiteY4" fmla="*/ 2977999 h 4116329"/>
                <a:gd name="connsiteX5" fmla="*/ 6661482 w 7007317"/>
                <a:gd name="connsiteY5" fmla="*/ 3447899 h 4116329"/>
                <a:gd name="connsiteX6" fmla="*/ 6151484 w 7007317"/>
                <a:gd name="connsiteY6" fmla="*/ 4116329 h 4116329"/>
                <a:gd name="connsiteX7" fmla="*/ 0 w 7007317"/>
                <a:gd name="connsiteY7" fmla="*/ 1556638 h 4116329"/>
                <a:gd name="connsiteX8" fmla="*/ 6204060 w 7007317"/>
                <a:gd name="connsiteY8" fmla="*/ 177287 h 4116329"/>
                <a:gd name="connsiteX9" fmla="*/ 6753803 w 7007317"/>
                <a:gd name="connsiteY9" fmla="*/ 0 h 4116329"/>
                <a:gd name="connsiteX0" fmla="*/ 6753803 w 7133599"/>
                <a:gd name="connsiteY0" fmla="*/ 0 h 4116329"/>
                <a:gd name="connsiteX1" fmla="*/ 7007317 w 7133599"/>
                <a:gd name="connsiteY1" fmla="*/ 447385 h 4116329"/>
                <a:gd name="connsiteX2" fmla="*/ 7133455 w 7133599"/>
                <a:gd name="connsiteY2" fmla="*/ 1473949 h 4116329"/>
                <a:gd name="connsiteX3" fmla="*/ 6908644 w 7133599"/>
                <a:gd name="connsiteY3" fmla="*/ 2203788 h 4116329"/>
                <a:gd name="connsiteX4" fmla="*/ 6791657 w 7133599"/>
                <a:gd name="connsiteY4" fmla="*/ 2977999 h 4116329"/>
                <a:gd name="connsiteX5" fmla="*/ 6661482 w 7133599"/>
                <a:gd name="connsiteY5" fmla="*/ 3447899 h 4116329"/>
                <a:gd name="connsiteX6" fmla="*/ 6151484 w 7133599"/>
                <a:gd name="connsiteY6" fmla="*/ 4116329 h 4116329"/>
                <a:gd name="connsiteX7" fmla="*/ 0 w 7133599"/>
                <a:gd name="connsiteY7" fmla="*/ 1556638 h 4116329"/>
                <a:gd name="connsiteX8" fmla="*/ 6204060 w 7133599"/>
                <a:gd name="connsiteY8" fmla="*/ 177287 h 4116329"/>
                <a:gd name="connsiteX9" fmla="*/ 6753803 w 7133599"/>
                <a:gd name="connsiteY9" fmla="*/ 0 h 4116329"/>
                <a:gd name="connsiteX0" fmla="*/ 6753803 w 7133902"/>
                <a:gd name="connsiteY0" fmla="*/ 0 h 4116329"/>
                <a:gd name="connsiteX1" fmla="*/ 7007317 w 7133902"/>
                <a:gd name="connsiteY1" fmla="*/ 447385 h 4116329"/>
                <a:gd name="connsiteX2" fmla="*/ 7133455 w 7133902"/>
                <a:gd name="connsiteY2" fmla="*/ 1473949 h 4116329"/>
                <a:gd name="connsiteX3" fmla="*/ 7029654 w 7133902"/>
                <a:gd name="connsiteY3" fmla="*/ 2217413 h 4116329"/>
                <a:gd name="connsiteX4" fmla="*/ 6791657 w 7133902"/>
                <a:gd name="connsiteY4" fmla="*/ 2977999 h 4116329"/>
                <a:gd name="connsiteX5" fmla="*/ 6661482 w 7133902"/>
                <a:gd name="connsiteY5" fmla="*/ 3447899 h 4116329"/>
                <a:gd name="connsiteX6" fmla="*/ 6151484 w 7133902"/>
                <a:gd name="connsiteY6" fmla="*/ 4116329 h 4116329"/>
                <a:gd name="connsiteX7" fmla="*/ 0 w 7133902"/>
                <a:gd name="connsiteY7" fmla="*/ 1556638 h 4116329"/>
                <a:gd name="connsiteX8" fmla="*/ 6204060 w 7133902"/>
                <a:gd name="connsiteY8" fmla="*/ 177287 h 4116329"/>
                <a:gd name="connsiteX9" fmla="*/ 6753803 w 7133902"/>
                <a:gd name="connsiteY9" fmla="*/ 0 h 4116329"/>
                <a:gd name="connsiteX0" fmla="*/ 6753803 w 7133879"/>
                <a:gd name="connsiteY0" fmla="*/ 0 h 4116329"/>
                <a:gd name="connsiteX1" fmla="*/ 7007317 w 7133879"/>
                <a:gd name="connsiteY1" fmla="*/ 447385 h 4116329"/>
                <a:gd name="connsiteX2" fmla="*/ 7133455 w 7133879"/>
                <a:gd name="connsiteY2" fmla="*/ 1473949 h 4116329"/>
                <a:gd name="connsiteX3" fmla="*/ 7029654 w 7133879"/>
                <a:gd name="connsiteY3" fmla="*/ 2217413 h 4116329"/>
                <a:gd name="connsiteX4" fmla="*/ 6810764 w 7133879"/>
                <a:gd name="connsiteY4" fmla="*/ 2977999 h 4116329"/>
                <a:gd name="connsiteX5" fmla="*/ 6661482 w 7133879"/>
                <a:gd name="connsiteY5" fmla="*/ 3447899 h 4116329"/>
                <a:gd name="connsiteX6" fmla="*/ 6151484 w 7133879"/>
                <a:gd name="connsiteY6" fmla="*/ 4116329 h 4116329"/>
                <a:gd name="connsiteX7" fmla="*/ 0 w 7133879"/>
                <a:gd name="connsiteY7" fmla="*/ 1556638 h 4116329"/>
                <a:gd name="connsiteX8" fmla="*/ 6204060 w 7133879"/>
                <a:gd name="connsiteY8" fmla="*/ 177287 h 4116329"/>
                <a:gd name="connsiteX9" fmla="*/ 6753803 w 7133879"/>
                <a:gd name="connsiteY9" fmla="*/ 0 h 4116329"/>
                <a:gd name="connsiteX0" fmla="*/ 6753803 w 7133879"/>
                <a:gd name="connsiteY0" fmla="*/ 0 h 4116329"/>
                <a:gd name="connsiteX1" fmla="*/ 7007317 w 7133879"/>
                <a:gd name="connsiteY1" fmla="*/ 447385 h 4116329"/>
                <a:gd name="connsiteX2" fmla="*/ 7133455 w 7133879"/>
                <a:gd name="connsiteY2" fmla="*/ 1473949 h 4116329"/>
                <a:gd name="connsiteX3" fmla="*/ 7029654 w 7133879"/>
                <a:gd name="connsiteY3" fmla="*/ 2217413 h 4116329"/>
                <a:gd name="connsiteX4" fmla="*/ 6810764 w 7133879"/>
                <a:gd name="connsiteY4" fmla="*/ 2977999 h 4116329"/>
                <a:gd name="connsiteX5" fmla="*/ 6629637 w 7133879"/>
                <a:gd name="connsiteY5" fmla="*/ 3427461 h 4116329"/>
                <a:gd name="connsiteX6" fmla="*/ 6151484 w 7133879"/>
                <a:gd name="connsiteY6" fmla="*/ 4116329 h 4116329"/>
                <a:gd name="connsiteX7" fmla="*/ 0 w 7133879"/>
                <a:gd name="connsiteY7" fmla="*/ 1556638 h 4116329"/>
                <a:gd name="connsiteX8" fmla="*/ 6204060 w 7133879"/>
                <a:gd name="connsiteY8" fmla="*/ 177287 h 4116329"/>
                <a:gd name="connsiteX9" fmla="*/ 6753803 w 7133879"/>
                <a:gd name="connsiteY9" fmla="*/ 0 h 4116329"/>
                <a:gd name="connsiteX0" fmla="*/ 6753803 w 7133879"/>
                <a:gd name="connsiteY0" fmla="*/ 0 h 4034579"/>
                <a:gd name="connsiteX1" fmla="*/ 7007317 w 7133879"/>
                <a:gd name="connsiteY1" fmla="*/ 447385 h 4034579"/>
                <a:gd name="connsiteX2" fmla="*/ 7133455 w 7133879"/>
                <a:gd name="connsiteY2" fmla="*/ 1473949 h 4034579"/>
                <a:gd name="connsiteX3" fmla="*/ 7029654 w 7133879"/>
                <a:gd name="connsiteY3" fmla="*/ 2217413 h 4034579"/>
                <a:gd name="connsiteX4" fmla="*/ 6810764 w 7133879"/>
                <a:gd name="connsiteY4" fmla="*/ 2977999 h 4034579"/>
                <a:gd name="connsiteX5" fmla="*/ 6629637 w 7133879"/>
                <a:gd name="connsiteY5" fmla="*/ 3427461 h 4034579"/>
                <a:gd name="connsiteX6" fmla="*/ 6183329 w 7133879"/>
                <a:gd name="connsiteY6" fmla="*/ 4034579 h 4034579"/>
                <a:gd name="connsiteX7" fmla="*/ 0 w 7133879"/>
                <a:gd name="connsiteY7" fmla="*/ 1556638 h 4034579"/>
                <a:gd name="connsiteX8" fmla="*/ 6204060 w 7133879"/>
                <a:gd name="connsiteY8" fmla="*/ 177287 h 4034579"/>
                <a:gd name="connsiteX9" fmla="*/ 6753803 w 7133879"/>
                <a:gd name="connsiteY9" fmla="*/ 0 h 4034579"/>
                <a:gd name="connsiteX0" fmla="*/ 6753803 w 7133879"/>
                <a:gd name="connsiteY0" fmla="*/ 0 h 4075454"/>
                <a:gd name="connsiteX1" fmla="*/ 7007317 w 7133879"/>
                <a:gd name="connsiteY1" fmla="*/ 447385 h 4075454"/>
                <a:gd name="connsiteX2" fmla="*/ 7133455 w 7133879"/>
                <a:gd name="connsiteY2" fmla="*/ 1473949 h 4075454"/>
                <a:gd name="connsiteX3" fmla="*/ 7029654 w 7133879"/>
                <a:gd name="connsiteY3" fmla="*/ 2217413 h 4075454"/>
                <a:gd name="connsiteX4" fmla="*/ 6810764 w 7133879"/>
                <a:gd name="connsiteY4" fmla="*/ 2977999 h 4075454"/>
                <a:gd name="connsiteX5" fmla="*/ 6629637 w 7133879"/>
                <a:gd name="connsiteY5" fmla="*/ 3427461 h 4075454"/>
                <a:gd name="connsiteX6" fmla="*/ 6183329 w 7133879"/>
                <a:gd name="connsiteY6" fmla="*/ 4075454 h 4075454"/>
                <a:gd name="connsiteX7" fmla="*/ 0 w 7133879"/>
                <a:gd name="connsiteY7" fmla="*/ 1556638 h 4075454"/>
                <a:gd name="connsiteX8" fmla="*/ 6204060 w 7133879"/>
                <a:gd name="connsiteY8" fmla="*/ 177287 h 4075454"/>
                <a:gd name="connsiteX9" fmla="*/ 6753803 w 7133879"/>
                <a:gd name="connsiteY9" fmla="*/ 0 h 4075454"/>
                <a:gd name="connsiteX0" fmla="*/ 6753803 w 7133879"/>
                <a:gd name="connsiteY0" fmla="*/ 0 h 5015578"/>
                <a:gd name="connsiteX1" fmla="*/ 7007317 w 7133879"/>
                <a:gd name="connsiteY1" fmla="*/ 447385 h 5015578"/>
                <a:gd name="connsiteX2" fmla="*/ 7133455 w 7133879"/>
                <a:gd name="connsiteY2" fmla="*/ 1473949 h 5015578"/>
                <a:gd name="connsiteX3" fmla="*/ 7029654 w 7133879"/>
                <a:gd name="connsiteY3" fmla="*/ 2217413 h 5015578"/>
                <a:gd name="connsiteX4" fmla="*/ 6810764 w 7133879"/>
                <a:gd name="connsiteY4" fmla="*/ 2977999 h 5015578"/>
                <a:gd name="connsiteX5" fmla="*/ 6629637 w 7133879"/>
                <a:gd name="connsiteY5" fmla="*/ 3427461 h 5015578"/>
                <a:gd name="connsiteX6" fmla="*/ 5119712 w 7133879"/>
                <a:gd name="connsiteY6" fmla="*/ 5015578 h 5015578"/>
                <a:gd name="connsiteX7" fmla="*/ 0 w 7133879"/>
                <a:gd name="connsiteY7" fmla="*/ 1556638 h 5015578"/>
                <a:gd name="connsiteX8" fmla="*/ 6204060 w 7133879"/>
                <a:gd name="connsiteY8" fmla="*/ 177287 h 5015578"/>
                <a:gd name="connsiteX9" fmla="*/ 6753803 w 7133879"/>
                <a:gd name="connsiteY9" fmla="*/ 0 h 5015578"/>
                <a:gd name="connsiteX0" fmla="*/ 6753803 w 7133879"/>
                <a:gd name="connsiteY0" fmla="*/ 0 h 5015578"/>
                <a:gd name="connsiteX1" fmla="*/ 7007317 w 7133879"/>
                <a:gd name="connsiteY1" fmla="*/ 447385 h 5015578"/>
                <a:gd name="connsiteX2" fmla="*/ 7133455 w 7133879"/>
                <a:gd name="connsiteY2" fmla="*/ 1473949 h 5015578"/>
                <a:gd name="connsiteX3" fmla="*/ 7029654 w 7133879"/>
                <a:gd name="connsiteY3" fmla="*/ 2217413 h 5015578"/>
                <a:gd name="connsiteX4" fmla="*/ 6810764 w 7133879"/>
                <a:gd name="connsiteY4" fmla="*/ 2977999 h 5015578"/>
                <a:gd name="connsiteX5" fmla="*/ 6336665 w 7133879"/>
                <a:gd name="connsiteY5" fmla="*/ 3747648 h 5015578"/>
                <a:gd name="connsiteX6" fmla="*/ 5119712 w 7133879"/>
                <a:gd name="connsiteY6" fmla="*/ 5015578 h 5015578"/>
                <a:gd name="connsiteX7" fmla="*/ 0 w 7133879"/>
                <a:gd name="connsiteY7" fmla="*/ 1556638 h 5015578"/>
                <a:gd name="connsiteX8" fmla="*/ 6204060 w 7133879"/>
                <a:gd name="connsiteY8" fmla="*/ 177287 h 5015578"/>
                <a:gd name="connsiteX9" fmla="*/ 6753803 w 7133879"/>
                <a:gd name="connsiteY9" fmla="*/ 0 h 5015578"/>
                <a:gd name="connsiteX0" fmla="*/ 6753803 w 7133879"/>
                <a:gd name="connsiteY0" fmla="*/ 0 h 5015578"/>
                <a:gd name="connsiteX1" fmla="*/ 7007317 w 7133879"/>
                <a:gd name="connsiteY1" fmla="*/ 447385 h 5015578"/>
                <a:gd name="connsiteX2" fmla="*/ 7133455 w 7133879"/>
                <a:gd name="connsiteY2" fmla="*/ 1473949 h 5015578"/>
                <a:gd name="connsiteX3" fmla="*/ 7029654 w 7133879"/>
                <a:gd name="connsiteY3" fmla="*/ 2217413 h 5015578"/>
                <a:gd name="connsiteX4" fmla="*/ 6810764 w 7133879"/>
                <a:gd name="connsiteY4" fmla="*/ 2977999 h 5015578"/>
                <a:gd name="connsiteX5" fmla="*/ 5948158 w 7133879"/>
                <a:gd name="connsiteY5" fmla="*/ 4231335 h 5015578"/>
                <a:gd name="connsiteX6" fmla="*/ 5119712 w 7133879"/>
                <a:gd name="connsiteY6" fmla="*/ 5015578 h 5015578"/>
                <a:gd name="connsiteX7" fmla="*/ 0 w 7133879"/>
                <a:gd name="connsiteY7" fmla="*/ 1556638 h 5015578"/>
                <a:gd name="connsiteX8" fmla="*/ 6204060 w 7133879"/>
                <a:gd name="connsiteY8" fmla="*/ 177287 h 5015578"/>
                <a:gd name="connsiteX9" fmla="*/ 6753803 w 7133879"/>
                <a:gd name="connsiteY9" fmla="*/ 0 h 5015578"/>
                <a:gd name="connsiteX0" fmla="*/ 6753803 w 7133879"/>
                <a:gd name="connsiteY0" fmla="*/ 0 h 5056453"/>
                <a:gd name="connsiteX1" fmla="*/ 7007317 w 7133879"/>
                <a:gd name="connsiteY1" fmla="*/ 447385 h 5056453"/>
                <a:gd name="connsiteX2" fmla="*/ 7133455 w 7133879"/>
                <a:gd name="connsiteY2" fmla="*/ 1473949 h 5056453"/>
                <a:gd name="connsiteX3" fmla="*/ 7029654 w 7133879"/>
                <a:gd name="connsiteY3" fmla="*/ 2217413 h 5056453"/>
                <a:gd name="connsiteX4" fmla="*/ 6810764 w 7133879"/>
                <a:gd name="connsiteY4" fmla="*/ 2977999 h 5056453"/>
                <a:gd name="connsiteX5" fmla="*/ 5948158 w 7133879"/>
                <a:gd name="connsiteY5" fmla="*/ 4231335 h 5056453"/>
                <a:gd name="connsiteX6" fmla="*/ 5036915 w 7133879"/>
                <a:gd name="connsiteY6" fmla="*/ 5056453 h 5056453"/>
                <a:gd name="connsiteX7" fmla="*/ 0 w 7133879"/>
                <a:gd name="connsiteY7" fmla="*/ 1556638 h 5056453"/>
                <a:gd name="connsiteX8" fmla="*/ 6204060 w 7133879"/>
                <a:gd name="connsiteY8" fmla="*/ 177287 h 5056453"/>
                <a:gd name="connsiteX9" fmla="*/ 6753803 w 7133879"/>
                <a:gd name="connsiteY9" fmla="*/ 0 h 5056453"/>
                <a:gd name="connsiteX0" fmla="*/ 6753803 w 7133879"/>
                <a:gd name="connsiteY0" fmla="*/ 0 h 5104140"/>
                <a:gd name="connsiteX1" fmla="*/ 7007317 w 7133879"/>
                <a:gd name="connsiteY1" fmla="*/ 447385 h 5104140"/>
                <a:gd name="connsiteX2" fmla="*/ 7133455 w 7133879"/>
                <a:gd name="connsiteY2" fmla="*/ 1473949 h 5104140"/>
                <a:gd name="connsiteX3" fmla="*/ 7029654 w 7133879"/>
                <a:gd name="connsiteY3" fmla="*/ 2217413 h 5104140"/>
                <a:gd name="connsiteX4" fmla="*/ 6810764 w 7133879"/>
                <a:gd name="connsiteY4" fmla="*/ 2977999 h 5104140"/>
                <a:gd name="connsiteX5" fmla="*/ 5948158 w 7133879"/>
                <a:gd name="connsiteY5" fmla="*/ 4231335 h 5104140"/>
                <a:gd name="connsiteX6" fmla="*/ 5062391 w 7133879"/>
                <a:gd name="connsiteY6" fmla="*/ 5104140 h 5104140"/>
                <a:gd name="connsiteX7" fmla="*/ 0 w 7133879"/>
                <a:gd name="connsiteY7" fmla="*/ 1556638 h 5104140"/>
                <a:gd name="connsiteX8" fmla="*/ 6204060 w 7133879"/>
                <a:gd name="connsiteY8" fmla="*/ 177287 h 5104140"/>
                <a:gd name="connsiteX9" fmla="*/ 6753803 w 7133879"/>
                <a:gd name="connsiteY9" fmla="*/ 0 h 5104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33879" h="5104140">
                  <a:moveTo>
                    <a:pt x="6753803" y="0"/>
                  </a:moveTo>
                  <a:lnTo>
                    <a:pt x="7007317" y="447385"/>
                  </a:lnTo>
                  <a:lnTo>
                    <a:pt x="7133455" y="1473949"/>
                  </a:lnTo>
                  <a:cubicBezTo>
                    <a:pt x="7139317" y="1762141"/>
                    <a:pt x="7083436" y="1966738"/>
                    <a:pt x="7029654" y="2217413"/>
                  </a:cubicBezTo>
                  <a:cubicBezTo>
                    <a:pt x="6975872" y="2468088"/>
                    <a:pt x="6991013" y="2642346"/>
                    <a:pt x="6810764" y="2977999"/>
                  </a:cubicBezTo>
                  <a:cubicBezTo>
                    <a:pt x="6630515" y="3313652"/>
                    <a:pt x="6239553" y="3876978"/>
                    <a:pt x="5948158" y="4231335"/>
                  </a:cubicBezTo>
                  <a:cubicBezTo>
                    <a:pt x="5656763" y="4585692"/>
                    <a:pt x="5145348" y="4926747"/>
                    <a:pt x="5062391" y="5104140"/>
                  </a:cubicBezTo>
                  <a:cubicBezTo>
                    <a:pt x="3977925" y="5041698"/>
                    <a:pt x="596900" y="1852646"/>
                    <a:pt x="0" y="1556638"/>
                  </a:cubicBezTo>
                  <a:lnTo>
                    <a:pt x="6204060" y="177287"/>
                  </a:lnTo>
                  <a:lnTo>
                    <a:pt x="6753803" y="0"/>
                  </a:lnTo>
                  <a:close/>
                </a:path>
              </a:pathLst>
            </a:custGeom>
            <a:solidFill>
              <a:srgbClr val="FC96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sp>
          <p:nvSpPr>
            <p:cNvPr id="1103" name="Free-form: Shape 1102">
              <a:extLst>
                <a:ext uri="{FF2B5EF4-FFF2-40B4-BE49-F238E27FC236}">
                  <a16:creationId xmlns:a16="http://schemas.microsoft.com/office/drawing/2014/main" id="{257E8E22-3542-6FD3-019D-819C5AC33B70}"/>
                </a:ext>
              </a:extLst>
            </p:cNvPr>
            <p:cNvSpPr/>
            <p:nvPr/>
          </p:nvSpPr>
          <p:spPr>
            <a:xfrm>
              <a:off x="9320635" y="4863102"/>
              <a:ext cx="4836765" cy="4408352"/>
            </a:xfrm>
            <a:custGeom>
              <a:avLst/>
              <a:gdLst>
                <a:gd name="connsiteX0" fmla="*/ 2960077 w 5814646"/>
                <a:gd name="connsiteY0" fmla="*/ 3962400 h 3962400"/>
                <a:gd name="connsiteX1" fmla="*/ 3921369 w 5814646"/>
                <a:gd name="connsiteY1" fmla="*/ 3698630 h 3962400"/>
                <a:gd name="connsiteX2" fmla="*/ 4472354 w 5814646"/>
                <a:gd name="connsiteY2" fmla="*/ 3382107 h 3962400"/>
                <a:gd name="connsiteX3" fmla="*/ 5427784 w 5814646"/>
                <a:gd name="connsiteY3" fmla="*/ 2919046 h 3962400"/>
                <a:gd name="connsiteX4" fmla="*/ 5814646 w 5814646"/>
                <a:gd name="connsiteY4" fmla="*/ 2186354 h 3962400"/>
                <a:gd name="connsiteX5" fmla="*/ 0 w 5814646"/>
                <a:gd name="connsiteY5" fmla="*/ 0 h 3962400"/>
                <a:gd name="connsiteX6" fmla="*/ 2960077 w 5814646"/>
                <a:gd name="connsiteY6" fmla="*/ 3962400 h 3962400"/>
                <a:gd name="connsiteX0" fmla="*/ 2960077 w 5814646"/>
                <a:gd name="connsiteY0" fmla="*/ 3962400 h 3962400"/>
                <a:gd name="connsiteX1" fmla="*/ 3921369 w 5814646"/>
                <a:gd name="connsiteY1" fmla="*/ 3698630 h 3962400"/>
                <a:gd name="connsiteX2" fmla="*/ 4472354 w 5814646"/>
                <a:gd name="connsiteY2" fmla="*/ 3382107 h 3962400"/>
                <a:gd name="connsiteX3" fmla="*/ 5427784 w 5814646"/>
                <a:gd name="connsiteY3" fmla="*/ 2919046 h 3962400"/>
                <a:gd name="connsiteX4" fmla="*/ 5814646 w 5814646"/>
                <a:gd name="connsiteY4" fmla="*/ 2186354 h 3962400"/>
                <a:gd name="connsiteX5" fmla="*/ 0 w 5814646"/>
                <a:gd name="connsiteY5" fmla="*/ 0 h 3962400"/>
                <a:gd name="connsiteX6" fmla="*/ 1049215 w 5814646"/>
                <a:gd name="connsiteY6" fmla="*/ 1506415 h 3962400"/>
                <a:gd name="connsiteX7" fmla="*/ 2960077 w 5814646"/>
                <a:gd name="connsiteY7" fmla="*/ 3962400 h 3962400"/>
                <a:gd name="connsiteX0" fmla="*/ 2960077 w 5814646"/>
                <a:gd name="connsiteY0" fmla="*/ 3962400 h 3962400"/>
                <a:gd name="connsiteX1" fmla="*/ 3921369 w 5814646"/>
                <a:gd name="connsiteY1" fmla="*/ 3698630 h 3962400"/>
                <a:gd name="connsiteX2" fmla="*/ 4472354 w 5814646"/>
                <a:gd name="connsiteY2" fmla="*/ 3382107 h 3962400"/>
                <a:gd name="connsiteX3" fmla="*/ 5427784 w 5814646"/>
                <a:gd name="connsiteY3" fmla="*/ 2919046 h 3962400"/>
                <a:gd name="connsiteX4" fmla="*/ 5814646 w 5814646"/>
                <a:gd name="connsiteY4" fmla="*/ 2186354 h 3962400"/>
                <a:gd name="connsiteX5" fmla="*/ 0 w 5814646"/>
                <a:gd name="connsiteY5" fmla="*/ 0 h 3962400"/>
                <a:gd name="connsiteX6" fmla="*/ 1049215 w 5814646"/>
                <a:gd name="connsiteY6" fmla="*/ 1506415 h 3962400"/>
                <a:gd name="connsiteX7" fmla="*/ 2098430 w 5814646"/>
                <a:gd name="connsiteY7" fmla="*/ 2655277 h 3962400"/>
                <a:gd name="connsiteX8" fmla="*/ 2960077 w 5814646"/>
                <a:gd name="connsiteY8" fmla="*/ 3962400 h 3962400"/>
                <a:gd name="connsiteX0" fmla="*/ 2960077 w 5814646"/>
                <a:gd name="connsiteY0" fmla="*/ 3962400 h 3962400"/>
                <a:gd name="connsiteX1" fmla="*/ 3921369 w 5814646"/>
                <a:gd name="connsiteY1" fmla="*/ 3698630 h 3962400"/>
                <a:gd name="connsiteX2" fmla="*/ 4472354 w 5814646"/>
                <a:gd name="connsiteY2" fmla="*/ 3382107 h 3962400"/>
                <a:gd name="connsiteX3" fmla="*/ 5427784 w 5814646"/>
                <a:gd name="connsiteY3" fmla="*/ 2919046 h 3962400"/>
                <a:gd name="connsiteX4" fmla="*/ 5814646 w 5814646"/>
                <a:gd name="connsiteY4" fmla="*/ 2186354 h 3962400"/>
                <a:gd name="connsiteX5" fmla="*/ 0 w 5814646"/>
                <a:gd name="connsiteY5" fmla="*/ 0 h 3962400"/>
                <a:gd name="connsiteX6" fmla="*/ 1049215 w 5814646"/>
                <a:gd name="connsiteY6" fmla="*/ 1506415 h 3962400"/>
                <a:gd name="connsiteX7" fmla="*/ 2098430 w 5814646"/>
                <a:gd name="connsiteY7" fmla="*/ 2655277 h 3962400"/>
                <a:gd name="connsiteX8" fmla="*/ 2960077 w 5814646"/>
                <a:gd name="connsiteY8" fmla="*/ 3962400 h 3962400"/>
                <a:gd name="connsiteX0" fmla="*/ 2960077 w 5814646"/>
                <a:gd name="connsiteY0" fmla="*/ 3962400 h 3962400"/>
                <a:gd name="connsiteX1" fmla="*/ 3921369 w 5814646"/>
                <a:gd name="connsiteY1" fmla="*/ 3698630 h 3962400"/>
                <a:gd name="connsiteX2" fmla="*/ 4472354 w 5814646"/>
                <a:gd name="connsiteY2" fmla="*/ 3382107 h 3962400"/>
                <a:gd name="connsiteX3" fmla="*/ 5427784 w 5814646"/>
                <a:gd name="connsiteY3" fmla="*/ 2919046 h 3962400"/>
                <a:gd name="connsiteX4" fmla="*/ 5814646 w 5814646"/>
                <a:gd name="connsiteY4" fmla="*/ 2186354 h 3962400"/>
                <a:gd name="connsiteX5" fmla="*/ 0 w 5814646"/>
                <a:gd name="connsiteY5" fmla="*/ 0 h 3962400"/>
                <a:gd name="connsiteX6" fmla="*/ 1049215 w 5814646"/>
                <a:gd name="connsiteY6" fmla="*/ 1506415 h 3962400"/>
                <a:gd name="connsiteX7" fmla="*/ 2053980 w 5814646"/>
                <a:gd name="connsiteY7" fmla="*/ 2674327 h 3962400"/>
                <a:gd name="connsiteX8" fmla="*/ 2960077 w 5814646"/>
                <a:gd name="connsiteY8" fmla="*/ 3962400 h 3962400"/>
                <a:gd name="connsiteX0" fmla="*/ 2960077 w 5814646"/>
                <a:gd name="connsiteY0" fmla="*/ 3962400 h 3962400"/>
                <a:gd name="connsiteX1" fmla="*/ 3921369 w 5814646"/>
                <a:gd name="connsiteY1" fmla="*/ 3698630 h 3962400"/>
                <a:gd name="connsiteX2" fmla="*/ 4472354 w 5814646"/>
                <a:gd name="connsiteY2" fmla="*/ 3382107 h 3962400"/>
                <a:gd name="connsiteX3" fmla="*/ 5427784 w 5814646"/>
                <a:gd name="connsiteY3" fmla="*/ 2919046 h 3962400"/>
                <a:gd name="connsiteX4" fmla="*/ 5814646 w 5814646"/>
                <a:gd name="connsiteY4" fmla="*/ 2186354 h 3962400"/>
                <a:gd name="connsiteX5" fmla="*/ 0 w 5814646"/>
                <a:gd name="connsiteY5" fmla="*/ 0 h 3962400"/>
                <a:gd name="connsiteX6" fmla="*/ 1030165 w 5814646"/>
                <a:gd name="connsiteY6" fmla="*/ 1512765 h 3962400"/>
                <a:gd name="connsiteX7" fmla="*/ 2053980 w 5814646"/>
                <a:gd name="connsiteY7" fmla="*/ 2674327 h 3962400"/>
                <a:gd name="connsiteX8" fmla="*/ 2960077 w 5814646"/>
                <a:gd name="connsiteY8" fmla="*/ 3962400 h 3962400"/>
                <a:gd name="connsiteX0" fmla="*/ 2987065 w 5814646"/>
                <a:gd name="connsiteY0" fmla="*/ 3967163 h 3967163"/>
                <a:gd name="connsiteX1" fmla="*/ 3921369 w 5814646"/>
                <a:gd name="connsiteY1" fmla="*/ 3698630 h 3967163"/>
                <a:gd name="connsiteX2" fmla="*/ 4472354 w 5814646"/>
                <a:gd name="connsiteY2" fmla="*/ 3382107 h 3967163"/>
                <a:gd name="connsiteX3" fmla="*/ 5427784 w 5814646"/>
                <a:gd name="connsiteY3" fmla="*/ 2919046 h 3967163"/>
                <a:gd name="connsiteX4" fmla="*/ 5814646 w 5814646"/>
                <a:gd name="connsiteY4" fmla="*/ 2186354 h 3967163"/>
                <a:gd name="connsiteX5" fmla="*/ 0 w 5814646"/>
                <a:gd name="connsiteY5" fmla="*/ 0 h 3967163"/>
                <a:gd name="connsiteX6" fmla="*/ 1030165 w 5814646"/>
                <a:gd name="connsiteY6" fmla="*/ 1512765 h 3967163"/>
                <a:gd name="connsiteX7" fmla="*/ 2053980 w 5814646"/>
                <a:gd name="connsiteY7" fmla="*/ 2674327 h 3967163"/>
                <a:gd name="connsiteX8" fmla="*/ 2987065 w 5814646"/>
                <a:gd name="connsiteY8" fmla="*/ 3967163 h 3967163"/>
                <a:gd name="connsiteX0" fmla="*/ 2987065 w 5820996"/>
                <a:gd name="connsiteY0" fmla="*/ 3967163 h 3967163"/>
                <a:gd name="connsiteX1" fmla="*/ 3921369 w 5820996"/>
                <a:gd name="connsiteY1" fmla="*/ 3698630 h 3967163"/>
                <a:gd name="connsiteX2" fmla="*/ 4472354 w 5820996"/>
                <a:gd name="connsiteY2" fmla="*/ 3382107 h 3967163"/>
                <a:gd name="connsiteX3" fmla="*/ 5427784 w 5820996"/>
                <a:gd name="connsiteY3" fmla="*/ 2919046 h 3967163"/>
                <a:gd name="connsiteX4" fmla="*/ 5820996 w 5820996"/>
                <a:gd name="connsiteY4" fmla="*/ 2189529 h 3967163"/>
                <a:gd name="connsiteX5" fmla="*/ 0 w 5820996"/>
                <a:gd name="connsiteY5" fmla="*/ 0 h 3967163"/>
                <a:gd name="connsiteX6" fmla="*/ 1030165 w 5820996"/>
                <a:gd name="connsiteY6" fmla="*/ 1512765 h 3967163"/>
                <a:gd name="connsiteX7" fmla="*/ 2053980 w 5820996"/>
                <a:gd name="connsiteY7" fmla="*/ 2674327 h 3967163"/>
                <a:gd name="connsiteX8" fmla="*/ 2987065 w 5820996"/>
                <a:gd name="connsiteY8" fmla="*/ 3967163 h 3967163"/>
                <a:gd name="connsiteX0" fmla="*/ 2987065 w 5820996"/>
                <a:gd name="connsiteY0" fmla="*/ 3967163 h 3967163"/>
                <a:gd name="connsiteX1" fmla="*/ 3921369 w 5820996"/>
                <a:gd name="connsiteY1" fmla="*/ 3698630 h 3967163"/>
                <a:gd name="connsiteX2" fmla="*/ 4472354 w 5820996"/>
                <a:gd name="connsiteY2" fmla="*/ 3382107 h 3967163"/>
                <a:gd name="connsiteX3" fmla="*/ 5427784 w 5820996"/>
                <a:gd name="connsiteY3" fmla="*/ 2919046 h 3967163"/>
                <a:gd name="connsiteX4" fmla="*/ 5820996 w 5820996"/>
                <a:gd name="connsiteY4" fmla="*/ 2189529 h 3967163"/>
                <a:gd name="connsiteX5" fmla="*/ 0 w 5820996"/>
                <a:gd name="connsiteY5" fmla="*/ 0 h 3967163"/>
                <a:gd name="connsiteX6" fmla="*/ 1030165 w 5820996"/>
                <a:gd name="connsiteY6" fmla="*/ 1512765 h 3967163"/>
                <a:gd name="connsiteX7" fmla="*/ 2987065 w 5820996"/>
                <a:gd name="connsiteY7" fmla="*/ 3967163 h 3967163"/>
                <a:gd name="connsiteX0" fmla="*/ 3040342 w 5874273"/>
                <a:gd name="connsiteY0" fmla="*/ 3967163 h 3967163"/>
                <a:gd name="connsiteX1" fmla="*/ 3974646 w 5874273"/>
                <a:gd name="connsiteY1" fmla="*/ 3698630 h 3967163"/>
                <a:gd name="connsiteX2" fmla="*/ 4525631 w 5874273"/>
                <a:gd name="connsiteY2" fmla="*/ 3382107 h 3967163"/>
                <a:gd name="connsiteX3" fmla="*/ 5481061 w 5874273"/>
                <a:gd name="connsiteY3" fmla="*/ 2919046 h 3967163"/>
                <a:gd name="connsiteX4" fmla="*/ 5874273 w 5874273"/>
                <a:gd name="connsiteY4" fmla="*/ 2189529 h 3967163"/>
                <a:gd name="connsiteX5" fmla="*/ 53277 w 5874273"/>
                <a:gd name="connsiteY5" fmla="*/ 0 h 3967163"/>
                <a:gd name="connsiteX6" fmla="*/ 3040342 w 5874273"/>
                <a:gd name="connsiteY6" fmla="*/ 3967163 h 3967163"/>
                <a:gd name="connsiteX0" fmla="*/ 3227813 w 6061744"/>
                <a:gd name="connsiteY0" fmla="*/ 3967163 h 3967163"/>
                <a:gd name="connsiteX1" fmla="*/ 4162117 w 6061744"/>
                <a:gd name="connsiteY1" fmla="*/ 3698630 h 3967163"/>
                <a:gd name="connsiteX2" fmla="*/ 4713102 w 6061744"/>
                <a:gd name="connsiteY2" fmla="*/ 3382107 h 3967163"/>
                <a:gd name="connsiteX3" fmla="*/ 5668532 w 6061744"/>
                <a:gd name="connsiteY3" fmla="*/ 2919046 h 3967163"/>
                <a:gd name="connsiteX4" fmla="*/ 6061744 w 6061744"/>
                <a:gd name="connsiteY4" fmla="*/ 2189529 h 3967163"/>
                <a:gd name="connsiteX5" fmla="*/ 50248 w 6061744"/>
                <a:gd name="connsiteY5" fmla="*/ 0 h 3967163"/>
                <a:gd name="connsiteX6" fmla="*/ 3227813 w 6061744"/>
                <a:gd name="connsiteY6" fmla="*/ 3967163 h 3967163"/>
                <a:gd name="connsiteX0" fmla="*/ 3259091 w 6093022"/>
                <a:gd name="connsiteY0" fmla="*/ 3954463 h 3954463"/>
                <a:gd name="connsiteX1" fmla="*/ 4193395 w 6093022"/>
                <a:gd name="connsiteY1" fmla="*/ 3685930 h 3954463"/>
                <a:gd name="connsiteX2" fmla="*/ 4744380 w 6093022"/>
                <a:gd name="connsiteY2" fmla="*/ 3369407 h 3954463"/>
                <a:gd name="connsiteX3" fmla="*/ 5699810 w 6093022"/>
                <a:gd name="connsiteY3" fmla="*/ 2906346 h 3954463"/>
                <a:gd name="connsiteX4" fmla="*/ 6093022 w 6093022"/>
                <a:gd name="connsiteY4" fmla="*/ 2176829 h 3954463"/>
                <a:gd name="connsiteX5" fmla="*/ 49776 w 6093022"/>
                <a:gd name="connsiteY5" fmla="*/ 0 h 3954463"/>
                <a:gd name="connsiteX6" fmla="*/ 3259091 w 6093022"/>
                <a:gd name="connsiteY6" fmla="*/ 3954463 h 3954463"/>
                <a:gd name="connsiteX0" fmla="*/ 3259091 w 6093022"/>
                <a:gd name="connsiteY0" fmla="*/ 3954463 h 3954463"/>
                <a:gd name="connsiteX1" fmla="*/ 4193395 w 6093022"/>
                <a:gd name="connsiteY1" fmla="*/ 3685930 h 3954463"/>
                <a:gd name="connsiteX2" fmla="*/ 4744380 w 6093022"/>
                <a:gd name="connsiteY2" fmla="*/ 3369407 h 3954463"/>
                <a:gd name="connsiteX3" fmla="*/ 5221119 w 6093022"/>
                <a:gd name="connsiteY3" fmla="*/ 3167917 h 3954463"/>
                <a:gd name="connsiteX4" fmla="*/ 5699810 w 6093022"/>
                <a:gd name="connsiteY4" fmla="*/ 2906346 h 3954463"/>
                <a:gd name="connsiteX5" fmla="*/ 6093022 w 6093022"/>
                <a:gd name="connsiteY5" fmla="*/ 2176829 h 3954463"/>
                <a:gd name="connsiteX6" fmla="*/ 49776 w 6093022"/>
                <a:gd name="connsiteY6" fmla="*/ 0 h 3954463"/>
                <a:gd name="connsiteX7" fmla="*/ 3259091 w 6093022"/>
                <a:gd name="connsiteY7" fmla="*/ 3954463 h 3954463"/>
                <a:gd name="connsiteX0" fmla="*/ 3259091 w 6093022"/>
                <a:gd name="connsiteY0" fmla="*/ 3954463 h 3954463"/>
                <a:gd name="connsiteX1" fmla="*/ 4193395 w 6093022"/>
                <a:gd name="connsiteY1" fmla="*/ 3685930 h 3954463"/>
                <a:gd name="connsiteX2" fmla="*/ 4760255 w 6093022"/>
                <a:gd name="connsiteY2" fmla="*/ 3397982 h 3954463"/>
                <a:gd name="connsiteX3" fmla="*/ 5221119 w 6093022"/>
                <a:gd name="connsiteY3" fmla="*/ 3167917 h 3954463"/>
                <a:gd name="connsiteX4" fmla="*/ 5699810 w 6093022"/>
                <a:gd name="connsiteY4" fmla="*/ 2906346 h 3954463"/>
                <a:gd name="connsiteX5" fmla="*/ 6093022 w 6093022"/>
                <a:gd name="connsiteY5" fmla="*/ 2176829 h 3954463"/>
                <a:gd name="connsiteX6" fmla="*/ 49776 w 6093022"/>
                <a:gd name="connsiteY6" fmla="*/ 0 h 3954463"/>
                <a:gd name="connsiteX7" fmla="*/ 3259091 w 6093022"/>
                <a:gd name="connsiteY7" fmla="*/ 3954463 h 3954463"/>
                <a:gd name="connsiteX0" fmla="*/ 3259091 w 6093022"/>
                <a:gd name="connsiteY0" fmla="*/ 3954463 h 3954463"/>
                <a:gd name="connsiteX1" fmla="*/ 4193395 w 6093022"/>
                <a:gd name="connsiteY1" fmla="*/ 3663705 h 3954463"/>
                <a:gd name="connsiteX2" fmla="*/ 4760255 w 6093022"/>
                <a:gd name="connsiteY2" fmla="*/ 3397982 h 3954463"/>
                <a:gd name="connsiteX3" fmla="*/ 5221119 w 6093022"/>
                <a:gd name="connsiteY3" fmla="*/ 3167917 h 3954463"/>
                <a:gd name="connsiteX4" fmla="*/ 5699810 w 6093022"/>
                <a:gd name="connsiteY4" fmla="*/ 2906346 h 3954463"/>
                <a:gd name="connsiteX5" fmla="*/ 6093022 w 6093022"/>
                <a:gd name="connsiteY5" fmla="*/ 2176829 h 3954463"/>
                <a:gd name="connsiteX6" fmla="*/ 49776 w 6093022"/>
                <a:gd name="connsiteY6" fmla="*/ 0 h 3954463"/>
                <a:gd name="connsiteX7" fmla="*/ 3259091 w 6093022"/>
                <a:gd name="connsiteY7" fmla="*/ 3954463 h 3954463"/>
                <a:gd name="connsiteX0" fmla="*/ 3259091 w 6093022"/>
                <a:gd name="connsiteY0" fmla="*/ 3954463 h 3954463"/>
                <a:gd name="connsiteX1" fmla="*/ 3693944 w 6093022"/>
                <a:gd name="connsiteY1" fmla="*/ 3834667 h 3954463"/>
                <a:gd name="connsiteX2" fmla="*/ 4193395 w 6093022"/>
                <a:gd name="connsiteY2" fmla="*/ 3663705 h 3954463"/>
                <a:gd name="connsiteX3" fmla="*/ 4760255 w 6093022"/>
                <a:gd name="connsiteY3" fmla="*/ 3397982 h 3954463"/>
                <a:gd name="connsiteX4" fmla="*/ 5221119 w 6093022"/>
                <a:gd name="connsiteY4" fmla="*/ 3167917 h 3954463"/>
                <a:gd name="connsiteX5" fmla="*/ 5699810 w 6093022"/>
                <a:gd name="connsiteY5" fmla="*/ 2906346 h 3954463"/>
                <a:gd name="connsiteX6" fmla="*/ 6093022 w 6093022"/>
                <a:gd name="connsiteY6" fmla="*/ 2176829 h 3954463"/>
                <a:gd name="connsiteX7" fmla="*/ 49776 w 6093022"/>
                <a:gd name="connsiteY7" fmla="*/ 0 h 3954463"/>
                <a:gd name="connsiteX8" fmla="*/ 3259091 w 6093022"/>
                <a:gd name="connsiteY8" fmla="*/ 3954463 h 3954463"/>
                <a:gd name="connsiteX0" fmla="*/ 3259091 w 6093022"/>
                <a:gd name="connsiteY0" fmla="*/ 3954463 h 3954463"/>
                <a:gd name="connsiteX1" fmla="*/ 3693944 w 6093022"/>
                <a:gd name="connsiteY1" fmla="*/ 3834667 h 3954463"/>
                <a:gd name="connsiteX2" fmla="*/ 4193395 w 6093022"/>
                <a:gd name="connsiteY2" fmla="*/ 3663705 h 3954463"/>
                <a:gd name="connsiteX3" fmla="*/ 4760255 w 6093022"/>
                <a:gd name="connsiteY3" fmla="*/ 3397982 h 3954463"/>
                <a:gd name="connsiteX4" fmla="*/ 5221119 w 6093022"/>
                <a:gd name="connsiteY4" fmla="*/ 3167917 h 3954463"/>
                <a:gd name="connsiteX5" fmla="*/ 5699810 w 6093022"/>
                <a:gd name="connsiteY5" fmla="*/ 2906346 h 3954463"/>
                <a:gd name="connsiteX6" fmla="*/ 6093022 w 6093022"/>
                <a:gd name="connsiteY6" fmla="*/ 2176829 h 3954463"/>
                <a:gd name="connsiteX7" fmla="*/ 49776 w 6093022"/>
                <a:gd name="connsiteY7" fmla="*/ 0 h 3954463"/>
                <a:gd name="connsiteX8" fmla="*/ 3259091 w 6093022"/>
                <a:gd name="connsiteY8" fmla="*/ 3954463 h 3954463"/>
                <a:gd name="connsiteX0" fmla="*/ 3259091 w 6093022"/>
                <a:gd name="connsiteY0" fmla="*/ 3954463 h 3954463"/>
                <a:gd name="connsiteX1" fmla="*/ 3693944 w 6093022"/>
                <a:gd name="connsiteY1" fmla="*/ 3834667 h 3954463"/>
                <a:gd name="connsiteX2" fmla="*/ 4193395 w 6093022"/>
                <a:gd name="connsiteY2" fmla="*/ 3663705 h 3954463"/>
                <a:gd name="connsiteX3" fmla="*/ 4760255 w 6093022"/>
                <a:gd name="connsiteY3" fmla="*/ 3397982 h 3954463"/>
                <a:gd name="connsiteX4" fmla="*/ 5221119 w 6093022"/>
                <a:gd name="connsiteY4" fmla="*/ 3167917 h 3954463"/>
                <a:gd name="connsiteX5" fmla="*/ 5699810 w 6093022"/>
                <a:gd name="connsiteY5" fmla="*/ 2906346 h 3954463"/>
                <a:gd name="connsiteX6" fmla="*/ 6093022 w 6093022"/>
                <a:gd name="connsiteY6" fmla="*/ 2176829 h 3954463"/>
                <a:gd name="connsiteX7" fmla="*/ 49776 w 6093022"/>
                <a:gd name="connsiteY7" fmla="*/ 0 h 3954463"/>
                <a:gd name="connsiteX8" fmla="*/ 3259091 w 6093022"/>
                <a:gd name="connsiteY8" fmla="*/ 3954463 h 3954463"/>
                <a:gd name="connsiteX0" fmla="*/ 3259091 w 6093022"/>
                <a:gd name="connsiteY0" fmla="*/ 3954463 h 3954463"/>
                <a:gd name="connsiteX1" fmla="*/ 3693944 w 6093022"/>
                <a:gd name="connsiteY1" fmla="*/ 3834667 h 3954463"/>
                <a:gd name="connsiteX2" fmla="*/ 4193395 w 6093022"/>
                <a:gd name="connsiteY2" fmla="*/ 3663705 h 3954463"/>
                <a:gd name="connsiteX3" fmla="*/ 4760255 w 6093022"/>
                <a:gd name="connsiteY3" fmla="*/ 3397982 h 3954463"/>
                <a:gd name="connsiteX4" fmla="*/ 5221119 w 6093022"/>
                <a:gd name="connsiteY4" fmla="*/ 3167917 h 3954463"/>
                <a:gd name="connsiteX5" fmla="*/ 5699810 w 6093022"/>
                <a:gd name="connsiteY5" fmla="*/ 2906346 h 3954463"/>
                <a:gd name="connsiteX6" fmla="*/ 6093022 w 6093022"/>
                <a:gd name="connsiteY6" fmla="*/ 2176829 h 3954463"/>
                <a:gd name="connsiteX7" fmla="*/ 49776 w 6093022"/>
                <a:gd name="connsiteY7" fmla="*/ 0 h 3954463"/>
                <a:gd name="connsiteX8" fmla="*/ 3259091 w 6093022"/>
                <a:gd name="connsiteY8" fmla="*/ 3954463 h 3954463"/>
                <a:gd name="connsiteX0" fmla="*/ 3259091 w 6093022"/>
                <a:gd name="connsiteY0" fmla="*/ 3954463 h 3954463"/>
                <a:gd name="connsiteX1" fmla="*/ 3693944 w 6093022"/>
                <a:gd name="connsiteY1" fmla="*/ 3834667 h 3954463"/>
                <a:gd name="connsiteX2" fmla="*/ 4193395 w 6093022"/>
                <a:gd name="connsiteY2" fmla="*/ 3663705 h 3954463"/>
                <a:gd name="connsiteX3" fmla="*/ 4760255 w 6093022"/>
                <a:gd name="connsiteY3" fmla="*/ 3397982 h 3954463"/>
                <a:gd name="connsiteX4" fmla="*/ 5221119 w 6093022"/>
                <a:gd name="connsiteY4" fmla="*/ 3167917 h 3954463"/>
                <a:gd name="connsiteX5" fmla="*/ 5699810 w 6093022"/>
                <a:gd name="connsiteY5" fmla="*/ 2906346 h 3954463"/>
                <a:gd name="connsiteX6" fmla="*/ 6093022 w 6093022"/>
                <a:gd name="connsiteY6" fmla="*/ 2176829 h 3954463"/>
                <a:gd name="connsiteX7" fmla="*/ 49776 w 6093022"/>
                <a:gd name="connsiteY7" fmla="*/ 0 h 3954463"/>
                <a:gd name="connsiteX8" fmla="*/ 3259091 w 6093022"/>
                <a:gd name="connsiteY8" fmla="*/ 3954463 h 3954463"/>
                <a:gd name="connsiteX0" fmla="*/ 3259091 w 6454881"/>
                <a:gd name="connsiteY0" fmla="*/ 3954463 h 3954463"/>
                <a:gd name="connsiteX1" fmla="*/ 3693944 w 6454881"/>
                <a:gd name="connsiteY1" fmla="*/ 3834667 h 3954463"/>
                <a:gd name="connsiteX2" fmla="*/ 4193395 w 6454881"/>
                <a:gd name="connsiteY2" fmla="*/ 3663705 h 3954463"/>
                <a:gd name="connsiteX3" fmla="*/ 4760255 w 6454881"/>
                <a:gd name="connsiteY3" fmla="*/ 3397982 h 3954463"/>
                <a:gd name="connsiteX4" fmla="*/ 5221119 w 6454881"/>
                <a:gd name="connsiteY4" fmla="*/ 3167917 h 3954463"/>
                <a:gd name="connsiteX5" fmla="*/ 5699810 w 6454881"/>
                <a:gd name="connsiteY5" fmla="*/ 2906346 h 3954463"/>
                <a:gd name="connsiteX6" fmla="*/ 6093022 w 6454881"/>
                <a:gd name="connsiteY6" fmla="*/ 2176829 h 3954463"/>
                <a:gd name="connsiteX7" fmla="*/ 49776 w 6454881"/>
                <a:gd name="connsiteY7" fmla="*/ 0 h 3954463"/>
                <a:gd name="connsiteX8" fmla="*/ 3259091 w 6454881"/>
                <a:gd name="connsiteY8" fmla="*/ 3954463 h 3954463"/>
                <a:gd name="connsiteX0" fmla="*/ 3259091 w 6093022"/>
                <a:gd name="connsiteY0" fmla="*/ 3954463 h 3954463"/>
                <a:gd name="connsiteX1" fmla="*/ 3693944 w 6093022"/>
                <a:gd name="connsiteY1" fmla="*/ 3834667 h 3954463"/>
                <a:gd name="connsiteX2" fmla="*/ 4193395 w 6093022"/>
                <a:gd name="connsiteY2" fmla="*/ 3663705 h 3954463"/>
                <a:gd name="connsiteX3" fmla="*/ 4760255 w 6093022"/>
                <a:gd name="connsiteY3" fmla="*/ 3397982 h 3954463"/>
                <a:gd name="connsiteX4" fmla="*/ 5221119 w 6093022"/>
                <a:gd name="connsiteY4" fmla="*/ 3167917 h 3954463"/>
                <a:gd name="connsiteX5" fmla="*/ 6093022 w 6093022"/>
                <a:gd name="connsiteY5" fmla="*/ 2176829 h 3954463"/>
                <a:gd name="connsiteX6" fmla="*/ 49776 w 6093022"/>
                <a:gd name="connsiteY6" fmla="*/ 0 h 3954463"/>
                <a:gd name="connsiteX7" fmla="*/ 3259091 w 6093022"/>
                <a:gd name="connsiteY7" fmla="*/ 3954463 h 3954463"/>
                <a:gd name="connsiteX0" fmla="*/ 3259091 w 6093022"/>
                <a:gd name="connsiteY0" fmla="*/ 3954463 h 3954463"/>
                <a:gd name="connsiteX1" fmla="*/ 3693944 w 6093022"/>
                <a:gd name="connsiteY1" fmla="*/ 3834667 h 3954463"/>
                <a:gd name="connsiteX2" fmla="*/ 4193395 w 6093022"/>
                <a:gd name="connsiteY2" fmla="*/ 3663705 h 3954463"/>
                <a:gd name="connsiteX3" fmla="*/ 4760255 w 6093022"/>
                <a:gd name="connsiteY3" fmla="*/ 3397982 h 3954463"/>
                <a:gd name="connsiteX4" fmla="*/ 5221119 w 6093022"/>
                <a:gd name="connsiteY4" fmla="*/ 3167917 h 3954463"/>
                <a:gd name="connsiteX5" fmla="*/ 5786269 w 6093022"/>
                <a:gd name="connsiteY5" fmla="*/ 2707542 h 3954463"/>
                <a:gd name="connsiteX6" fmla="*/ 6093022 w 6093022"/>
                <a:gd name="connsiteY6" fmla="*/ 2176829 h 3954463"/>
                <a:gd name="connsiteX7" fmla="*/ 49776 w 6093022"/>
                <a:gd name="connsiteY7" fmla="*/ 0 h 3954463"/>
                <a:gd name="connsiteX8" fmla="*/ 3259091 w 6093022"/>
                <a:gd name="connsiteY8" fmla="*/ 3954463 h 3954463"/>
                <a:gd name="connsiteX0" fmla="*/ 3259091 w 6093022"/>
                <a:gd name="connsiteY0" fmla="*/ 3954463 h 3954463"/>
                <a:gd name="connsiteX1" fmla="*/ 3693944 w 6093022"/>
                <a:gd name="connsiteY1" fmla="*/ 3834667 h 3954463"/>
                <a:gd name="connsiteX2" fmla="*/ 4193395 w 6093022"/>
                <a:gd name="connsiteY2" fmla="*/ 3663705 h 3954463"/>
                <a:gd name="connsiteX3" fmla="*/ 4760255 w 6093022"/>
                <a:gd name="connsiteY3" fmla="*/ 3397982 h 3954463"/>
                <a:gd name="connsiteX4" fmla="*/ 5221119 w 6093022"/>
                <a:gd name="connsiteY4" fmla="*/ 3167917 h 3954463"/>
                <a:gd name="connsiteX5" fmla="*/ 5786269 w 6093022"/>
                <a:gd name="connsiteY5" fmla="*/ 2707542 h 3954463"/>
                <a:gd name="connsiteX6" fmla="*/ 6093022 w 6093022"/>
                <a:gd name="connsiteY6" fmla="*/ 2176829 h 3954463"/>
                <a:gd name="connsiteX7" fmla="*/ 49776 w 6093022"/>
                <a:gd name="connsiteY7" fmla="*/ 0 h 3954463"/>
                <a:gd name="connsiteX8" fmla="*/ 3259091 w 6093022"/>
                <a:gd name="connsiteY8" fmla="*/ 3954463 h 3954463"/>
                <a:gd name="connsiteX0" fmla="*/ 3259091 w 6093022"/>
                <a:gd name="connsiteY0" fmla="*/ 3954463 h 3954463"/>
                <a:gd name="connsiteX1" fmla="*/ 3693944 w 6093022"/>
                <a:gd name="connsiteY1" fmla="*/ 3834667 h 3954463"/>
                <a:gd name="connsiteX2" fmla="*/ 4193395 w 6093022"/>
                <a:gd name="connsiteY2" fmla="*/ 3663705 h 3954463"/>
                <a:gd name="connsiteX3" fmla="*/ 4760255 w 6093022"/>
                <a:gd name="connsiteY3" fmla="*/ 3397982 h 3954463"/>
                <a:gd name="connsiteX4" fmla="*/ 5221119 w 6093022"/>
                <a:gd name="connsiteY4" fmla="*/ 3167917 h 3954463"/>
                <a:gd name="connsiteX5" fmla="*/ 5830719 w 6093022"/>
                <a:gd name="connsiteY5" fmla="*/ 2669442 h 3954463"/>
                <a:gd name="connsiteX6" fmla="*/ 6093022 w 6093022"/>
                <a:gd name="connsiteY6" fmla="*/ 2176829 h 3954463"/>
                <a:gd name="connsiteX7" fmla="*/ 49776 w 6093022"/>
                <a:gd name="connsiteY7" fmla="*/ 0 h 3954463"/>
                <a:gd name="connsiteX8" fmla="*/ 3259091 w 6093022"/>
                <a:gd name="connsiteY8" fmla="*/ 3954463 h 3954463"/>
                <a:gd name="connsiteX0" fmla="*/ 3259091 w 6093022"/>
                <a:gd name="connsiteY0" fmla="*/ 3954463 h 3954463"/>
                <a:gd name="connsiteX1" fmla="*/ 3693944 w 6093022"/>
                <a:gd name="connsiteY1" fmla="*/ 3834667 h 3954463"/>
                <a:gd name="connsiteX2" fmla="*/ 4193395 w 6093022"/>
                <a:gd name="connsiteY2" fmla="*/ 3663705 h 3954463"/>
                <a:gd name="connsiteX3" fmla="*/ 4760255 w 6093022"/>
                <a:gd name="connsiteY3" fmla="*/ 3397982 h 3954463"/>
                <a:gd name="connsiteX4" fmla="*/ 5221119 w 6093022"/>
                <a:gd name="connsiteY4" fmla="*/ 3167917 h 3954463"/>
                <a:gd name="connsiteX5" fmla="*/ 5830719 w 6093022"/>
                <a:gd name="connsiteY5" fmla="*/ 2669442 h 3954463"/>
                <a:gd name="connsiteX6" fmla="*/ 6093022 w 6093022"/>
                <a:gd name="connsiteY6" fmla="*/ 2176829 h 3954463"/>
                <a:gd name="connsiteX7" fmla="*/ 49776 w 6093022"/>
                <a:gd name="connsiteY7" fmla="*/ 0 h 3954463"/>
                <a:gd name="connsiteX8" fmla="*/ 3259091 w 6093022"/>
                <a:gd name="connsiteY8" fmla="*/ 3954463 h 3954463"/>
                <a:gd name="connsiteX0" fmla="*/ 3259091 w 6102547"/>
                <a:gd name="connsiteY0" fmla="*/ 3954463 h 3954463"/>
                <a:gd name="connsiteX1" fmla="*/ 3693944 w 6102547"/>
                <a:gd name="connsiteY1" fmla="*/ 3834667 h 3954463"/>
                <a:gd name="connsiteX2" fmla="*/ 4193395 w 6102547"/>
                <a:gd name="connsiteY2" fmla="*/ 3663705 h 3954463"/>
                <a:gd name="connsiteX3" fmla="*/ 4760255 w 6102547"/>
                <a:gd name="connsiteY3" fmla="*/ 3397982 h 3954463"/>
                <a:gd name="connsiteX4" fmla="*/ 5221119 w 6102547"/>
                <a:gd name="connsiteY4" fmla="*/ 3167917 h 3954463"/>
                <a:gd name="connsiteX5" fmla="*/ 5830719 w 6102547"/>
                <a:gd name="connsiteY5" fmla="*/ 2669442 h 3954463"/>
                <a:gd name="connsiteX6" fmla="*/ 6102547 w 6102547"/>
                <a:gd name="connsiteY6" fmla="*/ 2176829 h 3954463"/>
                <a:gd name="connsiteX7" fmla="*/ 49776 w 6102547"/>
                <a:gd name="connsiteY7" fmla="*/ 0 h 3954463"/>
                <a:gd name="connsiteX8" fmla="*/ 3259091 w 6102547"/>
                <a:gd name="connsiteY8" fmla="*/ 3954463 h 3954463"/>
                <a:gd name="connsiteX0" fmla="*/ 3259091 w 6112072"/>
                <a:gd name="connsiteY0" fmla="*/ 3954463 h 3954463"/>
                <a:gd name="connsiteX1" fmla="*/ 3693944 w 6112072"/>
                <a:gd name="connsiteY1" fmla="*/ 3834667 h 3954463"/>
                <a:gd name="connsiteX2" fmla="*/ 4193395 w 6112072"/>
                <a:gd name="connsiteY2" fmla="*/ 3663705 h 3954463"/>
                <a:gd name="connsiteX3" fmla="*/ 4760255 w 6112072"/>
                <a:gd name="connsiteY3" fmla="*/ 3397982 h 3954463"/>
                <a:gd name="connsiteX4" fmla="*/ 5221119 w 6112072"/>
                <a:gd name="connsiteY4" fmla="*/ 3167917 h 3954463"/>
                <a:gd name="connsiteX5" fmla="*/ 5830719 w 6112072"/>
                <a:gd name="connsiteY5" fmla="*/ 2669442 h 3954463"/>
                <a:gd name="connsiteX6" fmla="*/ 6112072 w 6112072"/>
                <a:gd name="connsiteY6" fmla="*/ 2170479 h 3954463"/>
                <a:gd name="connsiteX7" fmla="*/ 49776 w 6112072"/>
                <a:gd name="connsiteY7" fmla="*/ 0 h 3954463"/>
                <a:gd name="connsiteX8" fmla="*/ 3259091 w 6112072"/>
                <a:gd name="connsiteY8" fmla="*/ 3954463 h 3954463"/>
                <a:gd name="connsiteX0" fmla="*/ 3617971 w 6470952"/>
                <a:gd name="connsiteY0" fmla="*/ 4158838 h 4158838"/>
                <a:gd name="connsiteX1" fmla="*/ 4052824 w 6470952"/>
                <a:gd name="connsiteY1" fmla="*/ 4039042 h 4158838"/>
                <a:gd name="connsiteX2" fmla="*/ 4552275 w 6470952"/>
                <a:gd name="connsiteY2" fmla="*/ 3868080 h 4158838"/>
                <a:gd name="connsiteX3" fmla="*/ 5119135 w 6470952"/>
                <a:gd name="connsiteY3" fmla="*/ 3602357 h 4158838"/>
                <a:gd name="connsiteX4" fmla="*/ 5579999 w 6470952"/>
                <a:gd name="connsiteY4" fmla="*/ 3372292 h 4158838"/>
                <a:gd name="connsiteX5" fmla="*/ 6189599 w 6470952"/>
                <a:gd name="connsiteY5" fmla="*/ 2873817 h 4158838"/>
                <a:gd name="connsiteX6" fmla="*/ 6470952 w 6470952"/>
                <a:gd name="connsiteY6" fmla="*/ 2374854 h 4158838"/>
                <a:gd name="connsiteX7" fmla="*/ 44939 w 6470952"/>
                <a:gd name="connsiteY7" fmla="*/ 0 h 4158838"/>
                <a:gd name="connsiteX8" fmla="*/ 3617971 w 6470952"/>
                <a:gd name="connsiteY8" fmla="*/ 4158838 h 4158838"/>
                <a:gd name="connsiteX0" fmla="*/ 3403783 w 6473718"/>
                <a:gd name="connsiteY0" fmla="*/ 4438150 h 4438150"/>
                <a:gd name="connsiteX1" fmla="*/ 4055590 w 6473718"/>
                <a:gd name="connsiteY1" fmla="*/ 4039042 h 4438150"/>
                <a:gd name="connsiteX2" fmla="*/ 4555041 w 6473718"/>
                <a:gd name="connsiteY2" fmla="*/ 3868080 h 4438150"/>
                <a:gd name="connsiteX3" fmla="*/ 5121901 w 6473718"/>
                <a:gd name="connsiteY3" fmla="*/ 3602357 h 4438150"/>
                <a:gd name="connsiteX4" fmla="*/ 5582765 w 6473718"/>
                <a:gd name="connsiteY4" fmla="*/ 3372292 h 4438150"/>
                <a:gd name="connsiteX5" fmla="*/ 6192365 w 6473718"/>
                <a:gd name="connsiteY5" fmla="*/ 2873817 h 4438150"/>
                <a:gd name="connsiteX6" fmla="*/ 6473718 w 6473718"/>
                <a:gd name="connsiteY6" fmla="*/ 2374854 h 4438150"/>
                <a:gd name="connsiteX7" fmla="*/ 47705 w 6473718"/>
                <a:gd name="connsiteY7" fmla="*/ 0 h 4438150"/>
                <a:gd name="connsiteX8" fmla="*/ 3403783 w 6473718"/>
                <a:gd name="connsiteY8" fmla="*/ 4438150 h 4438150"/>
                <a:gd name="connsiteX0" fmla="*/ 3403783 w 6473718"/>
                <a:gd name="connsiteY0" fmla="*/ 4438150 h 4438150"/>
                <a:gd name="connsiteX1" fmla="*/ 4119400 w 6473718"/>
                <a:gd name="connsiteY1" fmla="*/ 4093542 h 4438150"/>
                <a:gd name="connsiteX2" fmla="*/ 4555041 w 6473718"/>
                <a:gd name="connsiteY2" fmla="*/ 3868080 h 4438150"/>
                <a:gd name="connsiteX3" fmla="*/ 5121901 w 6473718"/>
                <a:gd name="connsiteY3" fmla="*/ 3602357 h 4438150"/>
                <a:gd name="connsiteX4" fmla="*/ 5582765 w 6473718"/>
                <a:gd name="connsiteY4" fmla="*/ 3372292 h 4438150"/>
                <a:gd name="connsiteX5" fmla="*/ 6192365 w 6473718"/>
                <a:gd name="connsiteY5" fmla="*/ 2873817 h 4438150"/>
                <a:gd name="connsiteX6" fmla="*/ 6473718 w 6473718"/>
                <a:gd name="connsiteY6" fmla="*/ 2374854 h 4438150"/>
                <a:gd name="connsiteX7" fmla="*/ 47705 w 6473718"/>
                <a:gd name="connsiteY7" fmla="*/ 0 h 4438150"/>
                <a:gd name="connsiteX8" fmla="*/ 3403783 w 6473718"/>
                <a:gd name="connsiteY8" fmla="*/ 4438150 h 4438150"/>
                <a:gd name="connsiteX0" fmla="*/ 3403783 w 6473718"/>
                <a:gd name="connsiteY0" fmla="*/ 4438150 h 4438150"/>
                <a:gd name="connsiteX1" fmla="*/ 4119400 w 6473718"/>
                <a:gd name="connsiteY1" fmla="*/ 4093542 h 4438150"/>
                <a:gd name="connsiteX2" fmla="*/ 5121901 w 6473718"/>
                <a:gd name="connsiteY2" fmla="*/ 3602357 h 4438150"/>
                <a:gd name="connsiteX3" fmla="*/ 5582765 w 6473718"/>
                <a:gd name="connsiteY3" fmla="*/ 3372292 h 4438150"/>
                <a:gd name="connsiteX4" fmla="*/ 6192365 w 6473718"/>
                <a:gd name="connsiteY4" fmla="*/ 2873817 h 4438150"/>
                <a:gd name="connsiteX5" fmla="*/ 6473718 w 6473718"/>
                <a:gd name="connsiteY5" fmla="*/ 2374854 h 4438150"/>
                <a:gd name="connsiteX6" fmla="*/ 47705 w 6473718"/>
                <a:gd name="connsiteY6" fmla="*/ 0 h 4438150"/>
                <a:gd name="connsiteX7" fmla="*/ 3403783 w 6473718"/>
                <a:gd name="connsiteY7" fmla="*/ 4438150 h 4438150"/>
                <a:gd name="connsiteX0" fmla="*/ 3403783 w 6473718"/>
                <a:gd name="connsiteY0" fmla="*/ 4438150 h 4438150"/>
                <a:gd name="connsiteX1" fmla="*/ 4119400 w 6473718"/>
                <a:gd name="connsiteY1" fmla="*/ 4093542 h 4438150"/>
                <a:gd name="connsiteX2" fmla="*/ 5582765 w 6473718"/>
                <a:gd name="connsiteY2" fmla="*/ 3372292 h 4438150"/>
                <a:gd name="connsiteX3" fmla="*/ 6192365 w 6473718"/>
                <a:gd name="connsiteY3" fmla="*/ 2873817 h 4438150"/>
                <a:gd name="connsiteX4" fmla="*/ 6473718 w 6473718"/>
                <a:gd name="connsiteY4" fmla="*/ 2374854 h 4438150"/>
                <a:gd name="connsiteX5" fmla="*/ 47705 w 6473718"/>
                <a:gd name="connsiteY5" fmla="*/ 0 h 4438150"/>
                <a:gd name="connsiteX6" fmla="*/ 3403783 w 6473718"/>
                <a:gd name="connsiteY6" fmla="*/ 4438150 h 4438150"/>
                <a:gd name="connsiteX0" fmla="*/ 3403783 w 6473718"/>
                <a:gd name="connsiteY0" fmla="*/ 4438150 h 4438150"/>
                <a:gd name="connsiteX1" fmla="*/ 4119400 w 6473718"/>
                <a:gd name="connsiteY1" fmla="*/ 4093542 h 4438150"/>
                <a:gd name="connsiteX2" fmla="*/ 6192365 w 6473718"/>
                <a:gd name="connsiteY2" fmla="*/ 2873817 h 4438150"/>
                <a:gd name="connsiteX3" fmla="*/ 6473718 w 6473718"/>
                <a:gd name="connsiteY3" fmla="*/ 2374854 h 4438150"/>
                <a:gd name="connsiteX4" fmla="*/ 47705 w 6473718"/>
                <a:gd name="connsiteY4" fmla="*/ 0 h 4438150"/>
                <a:gd name="connsiteX5" fmla="*/ 3403783 w 6473718"/>
                <a:gd name="connsiteY5" fmla="*/ 4438150 h 4438150"/>
                <a:gd name="connsiteX0" fmla="*/ 3403783 w 6473718"/>
                <a:gd name="connsiteY0" fmla="*/ 4438150 h 4438150"/>
                <a:gd name="connsiteX1" fmla="*/ 4119400 w 6473718"/>
                <a:gd name="connsiteY1" fmla="*/ 4093542 h 4438150"/>
                <a:gd name="connsiteX2" fmla="*/ 6083889 w 6473718"/>
                <a:gd name="connsiteY2" fmla="*/ 2826129 h 4438150"/>
                <a:gd name="connsiteX3" fmla="*/ 6473718 w 6473718"/>
                <a:gd name="connsiteY3" fmla="*/ 2374854 h 4438150"/>
                <a:gd name="connsiteX4" fmla="*/ 47705 w 6473718"/>
                <a:gd name="connsiteY4" fmla="*/ 0 h 4438150"/>
                <a:gd name="connsiteX5" fmla="*/ 3403783 w 6473718"/>
                <a:gd name="connsiteY5" fmla="*/ 4438150 h 4438150"/>
                <a:gd name="connsiteX0" fmla="*/ 3403783 w 6358860"/>
                <a:gd name="connsiteY0" fmla="*/ 4438150 h 4438150"/>
                <a:gd name="connsiteX1" fmla="*/ 4119400 w 6358860"/>
                <a:gd name="connsiteY1" fmla="*/ 4093542 h 4438150"/>
                <a:gd name="connsiteX2" fmla="*/ 6083889 w 6358860"/>
                <a:gd name="connsiteY2" fmla="*/ 2826129 h 4438150"/>
                <a:gd name="connsiteX3" fmla="*/ 6358860 w 6358860"/>
                <a:gd name="connsiteY3" fmla="*/ 2415729 h 4438150"/>
                <a:gd name="connsiteX4" fmla="*/ 47705 w 6358860"/>
                <a:gd name="connsiteY4" fmla="*/ 0 h 4438150"/>
                <a:gd name="connsiteX5" fmla="*/ 3403783 w 6358860"/>
                <a:gd name="connsiteY5" fmla="*/ 4438150 h 4438150"/>
                <a:gd name="connsiteX0" fmla="*/ 3403783 w 6358860"/>
                <a:gd name="connsiteY0" fmla="*/ 4438150 h 4438150"/>
                <a:gd name="connsiteX1" fmla="*/ 4119400 w 6358860"/>
                <a:gd name="connsiteY1" fmla="*/ 4093542 h 4438150"/>
                <a:gd name="connsiteX2" fmla="*/ 6007318 w 6358860"/>
                <a:gd name="connsiteY2" fmla="*/ 2826129 h 4438150"/>
                <a:gd name="connsiteX3" fmla="*/ 6358860 w 6358860"/>
                <a:gd name="connsiteY3" fmla="*/ 2415729 h 4438150"/>
                <a:gd name="connsiteX4" fmla="*/ 47705 w 6358860"/>
                <a:gd name="connsiteY4" fmla="*/ 0 h 4438150"/>
                <a:gd name="connsiteX5" fmla="*/ 3403783 w 6358860"/>
                <a:gd name="connsiteY5" fmla="*/ 4438150 h 4438150"/>
                <a:gd name="connsiteX0" fmla="*/ 3403783 w 6295050"/>
                <a:gd name="connsiteY0" fmla="*/ 4438150 h 4438150"/>
                <a:gd name="connsiteX1" fmla="*/ 4119400 w 6295050"/>
                <a:gd name="connsiteY1" fmla="*/ 4093542 h 4438150"/>
                <a:gd name="connsiteX2" fmla="*/ 6007318 w 6295050"/>
                <a:gd name="connsiteY2" fmla="*/ 2826129 h 4438150"/>
                <a:gd name="connsiteX3" fmla="*/ 6295050 w 6295050"/>
                <a:gd name="connsiteY3" fmla="*/ 2402104 h 4438150"/>
                <a:gd name="connsiteX4" fmla="*/ 47705 w 6295050"/>
                <a:gd name="connsiteY4" fmla="*/ 0 h 4438150"/>
                <a:gd name="connsiteX5" fmla="*/ 3403783 w 6295050"/>
                <a:gd name="connsiteY5" fmla="*/ 4438150 h 4438150"/>
                <a:gd name="connsiteX0" fmla="*/ 3403783 w 6320574"/>
                <a:gd name="connsiteY0" fmla="*/ 4438150 h 4438150"/>
                <a:gd name="connsiteX1" fmla="*/ 4119400 w 6320574"/>
                <a:gd name="connsiteY1" fmla="*/ 4093542 h 4438150"/>
                <a:gd name="connsiteX2" fmla="*/ 6007318 w 6320574"/>
                <a:gd name="connsiteY2" fmla="*/ 2826129 h 4438150"/>
                <a:gd name="connsiteX3" fmla="*/ 6320574 w 6320574"/>
                <a:gd name="connsiteY3" fmla="*/ 2340791 h 4438150"/>
                <a:gd name="connsiteX4" fmla="*/ 47705 w 6320574"/>
                <a:gd name="connsiteY4" fmla="*/ 0 h 4438150"/>
                <a:gd name="connsiteX5" fmla="*/ 3403783 w 6320574"/>
                <a:gd name="connsiteY5" fmla="*/ 4438150 h 4438150"/>
                <a:gd name="connsiteX0" fmla="*/ 3403783 w 6201357"/>
                <a:gd name="connsiteY0" fmla="*/ 4438150 h 4438150"/>
                <a:gd name="connsiteX1" fmla="*/ 4119400 w 6201357"/>
                <a:gd name="connsiteY1" fmla="*/ 4093542 h 4438150"/>
                <a:gd name="connsiteX2" fmla="*/ 6007318 w 6201357"/>
                <a:gd name="connsiteY2" fmla="*/ 2826129 h 4438150"/>
                <a:gd name="connsiteX3" fmla="*/ 6199335 w 6201357"/>
                <a:gd name="connsiteY3" fmla="*/ 2572416 h 4438150"/>
                <a:gd name="connsiteX4" fmla="*/ 47705 w 6201357"/>
                <a:gd name="connsiteY4" fmla="*/ 0 h 4438150"/>
                <a:gd name="connsiteX5" fmla="*/ 3403783 w 6201357"/>
                <a:gd name="connsiteY5" fmla="*/ 4438150 h 4438150"/>
                <a:gd name="connsiteX0" fmla="*/ 3403783 w 6205716"/>
                <a:gd name="connsiteY0" fmla="*/ 4438150 h 4438150"/>
                <a:gd name="connsiteX1" fmla="*/ 4119400 w 6205716"/>
                <a:gd name="connsiteY1" fmla="*/ 4093542 h 4438150"/>
                <a:gd name="connsiteX2" fmla="*/ 6007318 w 6205716"/>
                <a:gd name="connsiteY2" fmla="*/ 2826129 h 4438150"/>
                <a:gd name="connsiteX3" fmla="*/ 6205716 w 6205716"/>
                <a:gd name="connsiteY3" fmla="*/ 2551979 h 4438150"/>
                <a:gd name="connsiteX4" fmla="*/ 47705 w 6205716"/>
                <a:gd name="connsiteY4" fmla="*/ 0 h 4438150"/>
                <a:gd name="connsiteX5" fmla="*/ 3403783 w 6205716"/>
                <a:gd name="connsiteY5" fmla="*/ 4438150 h 4438150"/>
                <a:gd name="connsiteX0" fmla="*/ 3403783 w 6189070"/>
                <a:gd name="connsiteY0" fmla="*/ 4438150 h 4438150"/>
                <a:gd name="connsiteX1" fmla="*/ 4119400 w 6189070"/>
                <a:gd name="connsiteY1" fmla="*/ 4093542 h 4438150"/>
                <a:gd name="connsiteX2" fmla="*/ 6007318 w 6189070"/>
                <a:gd name="connsiteY2" fmla="*/ 2826129 h 4438150"/>
                <a:gd name="connsiteX3" fmla="*/ 6173811 w 6189070"/>
                <a:gd name="connsiteY3" fmla="*/ 2565605 h 4438150"/>
                <a:gd name="connsiteX4" fmla="*/ 47705 w 6189070"/>
                <a:gd name="connsiteY4" fmla="*/ 0 h 4438150"/>
                <a:gd name="connsiteX5" fmla="*/ 3403783 w 6189070"/>
                <a:gd name="connsiteY5" fmla="*/ 4438150 h 4438150"/>
                <a:gd name="connsiteX0" fmla="*/ 3403783 w 6170024"/>
                <a:gd name="connsiteY0" fmla="*/ 4438150 h 4438150"/>
                <a:gd name="connsiteX1" fmla="*/ 4119400 w 6170024"/>
                <a:gd name="connsiteY1" fmla="*/ 4093542 h 4438150"/>
                <a:gd name="connsiteX2" fmla="*/ 6007318 w 6170024"/>
                <a:gd name="connsiteY2" fmla="*/ 2826129 h 4438150"/>
                <a:gd name="connsiteX3" fmla="*/ 6129144 w 6170024"/>
                <a:gd name="connsiteY3" fmla="*/ 2483856 h 4438150"/>
                <a:gd name="connsiteX4" fmla="*/ 47705 w 6170024"/>
                <a:gd name="connsiteY4" fmla="*/ 0 h 4438150"/>
                <a:gd name="connsiteX5" fmla="*/ 3403783 w 6170024"/>
                <a:gd name="connsiteY5" fmla="*/ 4438150 h 4438150"/>
                <a:gd name="connsiteX0" fmla="*/ 3403783 w 6129144"/>
                <a:gd name="connsiteY0" fmla="*/ 4438150 h 4438150"/>
                <a:gd name="connsiteX1" fmla="*/ 4119400 w 6129144"/>
                <a:gd name="connsiteY1" fmla="*/ 4093542 h 4438150"/>
                <a:gd name="connsiteX2" fmla="*/ 5917984 w 6129144"/>
                <a:gd name="connsiteY2" fmla="*/ 2826129 h 4438150"/>
                <a:gd name="connsiteX3" fmla="*/ 6129144 w 6129144"/>
                <a:gd name="connsiteY3" fmla="*/ 2483856 h 4438150"/>
                <a:gd name="connsiteX4" fmla="*/ 47705 w 6129144"/>
                <a:gd name="connsiteY4" fmla="*/ 0 h 4438150"/>
                <a:gd name="connsiteX5" fmla="*/ 3403783 w 6129144"/>
                <a:gd name="connsiteY5" fmla="*/ 4438150 h 4438150"/>
                <a:gd name="connsiteX0" fmla="*/ 3403783 w 6242480"/>
                <a:gd name="connsiteY0" fmla="*/ 4438150 h 4438150"/>
                <a:gd name="connsiteX1" fmla="*/ 4119400 w 6242480"/>
                <a:gd name="connsiteY1" fmla="*/ 4093542 h 4438150"/>
                <a:gd name="connsiteX2" fmla="*/ 5917984 w 6242480"/>
                <a:gd name="connsiteY2" fmla="*/ 2826129 h 4438150"/>
                <a:gd name="connsiteX3" fmla="*/ 6242480 w 6242480"/>
                <a:gd name="connsiteY3" fmla="*/ 2526610 h 4438150"/>
                <a:gd name="connsiteX4" fmla="*/ 47705 w 6242480"/>
                <a:gd name="connsiteY4" fmla="*/ 0 h 4438150"/>
                <a:gd name="connsiteX5" fmla="*/ 3403783 w 6242480"/>
                <a:gd name="connsiteY5" fmla="*/ 4438150 h 4438150"/>
                <a:gd name="connsiteX0" fmla="*/ 3403783 w 6242480"/>
                <a:gd name="connsiteY0" fmla="*/ 4438150 h 4438150"/>
                <a:gd name="connsiteX1" fmla="*/ 4119400 w 6242480"/>
                <a:gd name="connsiteY1" fmla="*/ 4093542 h 4438150"/>
                <a:gd name="connsiteX2" fmla="*/ 5924651 w 6242480"/>
                <a:gd name="connsiteY2" fmla="*/ 2861758 h 4438150"/>
                <a:gd name="connsiteX3" fmla="*/ 6242480 w 6242480"/>
                <a:gd name="connsiteY3" fmla="*/ 2526610 h 4438150"/>
                <a:gd name="connsiteX4" fmla="*/ 47705 w 6242480"/>
                <a:gd name="connsiteY4" fmla="*/ 0 h 4438150"/>
                <a:gd name="connsiteX5" fmla="*/ 3403783 w 6242480"/>
                <a:gd name="connsiteY5" fmla="*/ 4438150 h 4438150"/>
                <a:gd name="connsiteX0" fmla="*/ 3403783 w 6242480"/>
                <a:gd name="connsiteY0" fmla="*/ 4438150 h 4438150"/>
                <a:gd name="connsiteX1" fmla="*/ 4119400 w 6242480"/>
                <a:gd name="connsiteY1" fmla="*/ 4093542 h 4438150"/>
                <a:gd name="connsiteX2" fmla="*/ 5148536 w 6242480"/>
                <a:gd name="connsiteY2" fmla="*/ 3599558 h 4438150"/>
                <a:gd name="connsiteX3" fmla="*/ 5924651 w 6242480"/>
                <a:gd name="connsiteY3" fmla="*/ 2861758 h 4438150"/>
                <a:gd name="connsiteX4" fmla="*/ 6242480 w 6242480"/>
                <a:gd name="connsiteY4" fmla="*/ 2526610 h 4438150"/>
                <a:gd name="connsiteX5" fmla="*/ 47705 w 6242480"/>
                <a:gd name="connsiteY5" fmla="*/ 0 h 4438150"/>
                <a:gd name="connsiteX6" fmla="*/ 3403783 w 6242480"/>
                <a:gd name="connsiteY6" fmla="*/ 4438150 h 4438150"/>
                <a:gd name="connsiteX0" fmla="*/ 3403783 w 6242480"/>
                <a:gd name="connsiteY0" fmla="*/ 4438150 h 4438150"/>
                <a:gd name="connsiteX1" fmla="*/ 4172735 w 6242480"/>
                <a:gd name="connsiteY1" fmla="*/ 4179050 h 4438150"/>
                <a:gd name="connsiteX2" fmla="*/ 5148536 w 6242480"/>
                <a:gd name="connsiteY2" fmla="*/ 3599558 h 4438150"/>
                <a:gd name="connsiteX3" fmla="*/ 5924651 w 6242480"/>
                <a:gd name="connsiteY3" fmla="*/ 2861758 h 4438150"/>
                <a:gd name="connsiteX4" fmla="*/ 6242480 w 6242480"/>
                <a:gd name="connsiteY4" fmla="*/ 2526610 h 4438150"/>
                <a:gd name="connsiteX5" fmla="*/ 47705 w 6242480"/>
                <a:gd name="connsiteY5" fmla="*/ 0 h 4438150"/>
                <a:gd name="connsiteX6" fmla="*/ 3403783 w 6242480"/>
                <a:gd name="connsiteY6" fmla="*/ 4438150 h 4438150"/>
                <a:gd name="connsiteX0" fmla="*/ 3476148 w 6241509"/>
                <a:gd name="connsiteY0" fmla="*/ 4488029 h 4488029"/>
                <a:gd name="connsiteX1" fmla="*/ 4171764 w 6241509"/>
                <a:gd name="connsiteY1" fmla="*/ 4179050 h 4488029"/>
                <a:gd name="connsiteX2" fmla="*/ 5147565 w 6241509"/>
                <a:gd name="connsiteY2" fmla="*/ 3599558 h 4488029"/>
                <a:gd name="connsiteX3" fmla="*/ 5923680 w 6241509"/>
                <a:gd name="connsiteY3" fmla="*/ 2861758 h 4488029"/>
                <a:gd name="connsiteX4" fmla="*/ 6241509 w 6241509"/>
                <a:gd name="connsiteY4" fmla="*/ 2526610 h 4488029"/>
                <a:gd name="connsiteX5" fmla="*/ 46734 w 6241509"/>
                <a:gd name="connsiteY5" fmla="*/ 0 h 4488029"/>
                <a:gd name="connsiteX6" fmla="*/ 3476148 w 6241509"/>
                <a:gd name="connsiteY6" fmla="*/ 4488029 h 4488029"/>
                <a:gd name="connsiteX0" fmla="*/ 3482728 w 6241422"/>
                <a:gd name="connsiteY0" fmla="*/ 4552160 h 4552160"/>
                <a:gd name="connsiteX1" fmla="*/ 4171677 w 6241422"/>
                <a:gd name="connsiteY1" fmla="*/ 4179050 h 4552160"/>
                <a:gd name="connsiteX2" fmla="*/ 5147478 w 6241422"/>
                <a:gd name="connsiteY2" fmla="*/ 3599558 h 4552160"/>
                <a:gd name="connsiteX3" fmla="*/ 5923593 w 6241422"/>
                <a:gd name="connsiteY3" fmla="*/ 2861758 h 4552160"/>
                <a:gd name="connsiteX4" fmla="*/ 6241422 w 6241422"/>
                <a:gd name="connsiteY4" fmla="*/ 2526610 h 4552160"/>
                <a:gd name="connsiteX5" fmla="*/ 46647 w 6241422"/>
                <a:gd name="connsiteY5" fmla="*/ 0 h 4552160"/>
                <a:gd name="connsiteX6" fmla="*/ 3482728 w 6241422"/>
                <a:gd name="connsiteY6" fmla="*/ 4552160 h 4552160"/>
                <a:gd name="connsiteX0" fmla="*/ 2864842 w 6251242"/>
                <a:gd name="connsiteY0" fmla="*/ 4690287 h 4690287"/>
                <a:gd name="connsiteX1" fmla="*/ 4181497 w 6251242"/>
                <a:gd name="connsiteY1" fmla="*/ 4179050 h 4690287"/>
                <a:gd name="connsiteX2" fmla="*/ 5157298 w 6251242"/>
                <a:gd name="connsiteY2" fmla="*/ 3599558 h 4690287"/>
                <a:gd name="connsiteX3" fmla="*/ 5933413 w 6251242"/>
                <a:gd name="connsiteY3" fmla="*/ 2861758 h 4690287"/>
                <a:gd name="connsiteX4" fmla="*/ 6251242 w 6251242"/>
                <a:gd name="connsiteY4" fmla="*/ 2526610 h 4690287"/>
                <a:gd name="connsiteX5" fmla="*/ 56467 w 6251242"/>
                <a:gd name="connsiteY5" fmla="*/ 0 h 4690287"/>
                <a:gd name="connsiteX6" fmla="*/ 2864842 w 6251242"/>
                <a:gd name="connsiteY6" fmla="*/ 4690287 h 4690287"/>
                <a:gd name="connsiteX0" fmla="*/ 2008301 w 6274721"/>
                <a:gd name="connsiteY0" fmla="*/ 4939684 h 4939684"/>
                <a:gd name="connsiteX1" fmla="*/ 4204976 w 6274721"/>
                <a:gd name="connsiteY1" fmla="*/ 4179050 h 4939684"/>
                <a:gd name="connsiteX2" fmla="*/ 5180777 w 6274721"/>
                <a:gd name="connsiteY2" fmla="*/ 3599558 h 4939684"/>
                <a:gd name="connsiteX3" fmla="*/ 5956892 w 6274721"/>
                <a:gd name="connsiteY3" fmla="*/ 2861758 h 4939684"/>
                <a:gd name="connsiteX4" fmla="*/ 6274721 w 6274721"/>
                <a:gd name="connsiteY4" fmla="*/ 2526610 h 4939684"/>
                <a:gd name="connsiteX5" fmla="*/ 79946 w 6274721"/>
                <a:gd name="connsiteY5" fmla="*/ 0 h 4939684"/>
                <a:gd name="connsiteX6" fmla="*/ 2008301 w 6274721"/>
                <a:gd name="connsiteY6" fmla="*/ 4939684 h 4939684"/>
                <a:gd name="connsiteX0" fmla="*/ 1925025 w 6278114"/>
                <a:gd name="connsiteY0" fmla="*/ 4946810 h 4946810"/>
                <a:gd name="connsiteX1" fmla="*/ 4208369 w 6278114"/>
                <a:gd name="connsiteY1" fmla="*/ 4179050 h 4946810"/>
                <a:gd name="connsiteX2" fmla="*/ 5184170 w 6278114"/>
                <a:gd name="connsiteY2" fmla="*/ 3599558 h 4946810"/>
                <a:gd name="connsiteX3" fmla="*/ 5960285 w 6278114"/>
                <a:gd name="connsiteY3" fmla="*/ 2861758 h 4946810"/>
                <a:gd name="connsiteX4" fmla="*/ 6278114 w 6278114"/>
                <a:gd name="connsiteY4" fmla="*/ 2526610 h 4946810"/>
                <a:gd name="connsiteX5" fmla="*/ 83339 w 6278114"/>
                <a:gd name="connsiteY5" fmla="*/ 0 h 4946810"/>
                <a:gd name="connsiteX6" fmla="*/ 1925025 w 6278114"/>
                <a:gd name="connsiteY6" fmla="*/ 4946810 h 4946810"/>
                <a:gd name="connsiteX0" fmla="*/ 1925025 w 6278114"/>
                <a:gd name="connsiteY0" fmla="*/ 4946810 h 4946810"/>
                <a:gd name="connsiteX1" fmla="*/ 3808360 w 6278114"/>
                <a:gd name="connsiteY1" fmla="*/ 4435572 h 4946810"/>
                <a:gd name="connsiteX2" fmla="*/ 5184170 w 6278114"/>
                <a:gd name="connsiteY2" fmla="*/ 3599558 h 4946810"/>
                <a:gd name="connsiteX3" fmla="*/ 5960285 w 6278114"/>
                <a:gd name="connsiteY3" fmla="*/ 2861758 h 4946810"/>
                <a:gd name="connsiteX4" fmla="*/ 6278114 w 6278114"/>
                <a:gd name="connsiteY4" fmla="*/ 2526610 h 4946810"/>
                <a:gd name="connsiteX5" fmla="*/ 83339 w 6278114"/>
                <a:gd name="connsiteY5" fmla="*/ 0 h 4946810"/>
                <a:gd name="connsiteX6" fmla="*/ 1925025 w 6278114"/>
                <a:gd name="connsiteY6" fmla="*/ 4946810 h 4946810"/>
                <a:gd name="connsiteX0" fmla="*/ 1925025 w 6278114"/>
                <a:gd name="connsiteY0" fmla="*/ 4946810 h 4946810"/>
                <a:gd name="connsiteX1" fmla="*/ 3808360 w 6278114"/>
                <a:gd name="connsiteY1" fmla="*/ 4435572 h 4946810"/>
                <a:gd name="connsiteX2" fmla="*/ 4587996 w 6278114"/>
                <a:gd name="connsiteY2" fmla="*/ 4048472 h 4946810"/>
                <a:gd name="connsiteX3" fmla="*/ 5184170 w 6278114"/>
                <a:gd name="connsiteY3" fmla="*/ 3599558 h 4946810"/>
                <a:gd name="connsiteX4" fmla="*/ 5960285 w 6278114"/>
                <a:gd name="connsiteY4" fmla="*/ 2861758 h 4946810"/>
                <a:gd name="connsiteX5" fmla="*/ 6278114 w 6278114"/>
                <a:gd name="connsiteY5" fmla="*/ 2526610 h 4946810"/>
                <a:gd name="connsiteX6" fmla="*/ 83339 w 6278114"/>
                <a:gd name="connsiteY6" fmla="*/ 0 h 4946810"/>
                <a:gd name="connsiteX7" fmla="*/ 1925025 w 6278114"/>
                <a:gd name="connsiteY7" fmla="*/ 4946810 h 4946810"/>
                <a:gd name="connsiteX0" fmla="*/ 1925025 w 6278114"/>
                <a:gd name="connsiteY0" fmla="*/ 4946810 h 4946810"/>
                <a:gd name="connsiteX1" fmla="*/ 2875005 w 6278114"/>
                <a:gd name="connsiteY1" fmla="*/ 4777602 h 4946810"/>
                <a:gd name="connsiteX2" fmla="*/ 4587996 w 6278114"/>
                <a:gd name="connsiteY2" fmla="*/ 4048472 h 4946810"/>
                <a:gd name="connsiteX3" fmla="*/ 5184170 w 6278114"/>
                <a:gd name="connsiteY3" fmla="*/ 3599558 h 4946810"/>
                <a:gd name="connsiteX4" fmla="*/ 5960285 w 6278114"/>
                <a:gd name="connsiteY4" fmla="*/ 2861758 h 4946810"/>
                <a:gd name="connsiteX5" fmla="*/ 6278114 w 6278114"/>
                <a:gd name="connsiteY5" fmla="*/ 2526610 h 4946810"/>
                <a:gd name="connsiteX6" fmla="*/ 83339 w 6278114"/>
                <a:gd name="connsiteY6" fmla="*/ 0 h 4946810"/>
                <a:gd name="connsiteX7" fmla="*/ 1925025 w 6278114"/>
                <a:gd name="connsiteY7" fmla="*/ 4946810 h 4946810"/>
                <a:gd name="connsiteX0" fmla="*/ 1925025 w 6278114"/>
                <a:gd name="connsiteY0" fmla="*/ 4946810 h 4946810"/>
                <a:gd name="connsiteX1" fmla="*/ 2875005 w 6278114"/>
                <a:gd name="connsiteY1" fmla="*/ 4777602 h 4946810"/>
                <a:gd name="connsiteX2" fmla="*/ 4587996 w 6278114"/>
                <a:gd name="connsiteY2" fmla="*/ 4048472 h 4946810"/>
                <a:gd name="connsiteX3" fmla="*/ 5184170 w 6278114"/>
                <a:gd name="connsiteY3" fmla="*/ 3599558 h 4946810"/>
                <a:gd name="connsiteX4" fmla="*/ 5440273 w 6278114"/>
                <a:gd name="connsiteY4" fmla="*/ 3431808 h 4946810"/>
                <a:gd name="connsiteX5" fmla="*/ 6278114 w 6278114"/>
                <a:gd name="connsiteY5" fmla="*/ 2526610 h 4946810"/>
                <a:gd name="connsiteX6" fmla="*/ 83339 w 6278114"/>
                <a:gd name="connsiteY6" fmla="*/ 0 h 4946810"/>
                <a:gd name="connsiteX7" fmla="*/ 1925025 w 6278114"/>
                <a:gd name="connsiteY7" fmla="*/ 4946810 h 4946810"/>
                <a:gd name="connsiteX0" fmla="*/ 1925025 w 6278114"/>
                <a:gd name="connsiteY0" fmla="*/ 4946810 h 4946810"/>
                <a:gd name="connsiteX1" fmla="*/ 2875005 w 6278114"/>
                <a:gd name="connsiteY1" fmla="*/ 4777602 h 4946810"/>
                <a:gd name="connsiteX2" fmla="*/ 4587996 w 6278114"/>
                <a:gd name="connsiteY2" fmla="*/ 4048472 h 4946810"/>
                <a:gd name="connsiteX3" fmla="*/ 5440273 w 6278114"/>
                <a:gd name="connsiteY3" fmla="*/ 3431808 h 4946810"/>
                <a:gd name="connsiteX4" fmla="*/ 6278114 w 6278114"/>
                <a:gd name="connsiteY4" fmla="*/ 2526610 h 4946810"/>
                <a:gd name="connsiteX5" fmla="*/ 83339 w 6278114"/>
                <a:gd name="connsiteY5" fmla="*/ 0 h 4946810"/>
                <a:gd name="connsiteX6" fmla="*/ 1925025 w 6278114"/>
                <a:gd name="connsiteY6" fmla="*/ 4946810 h 4946810"/>
                <a:gd name="connsiteX0" fmla="*/ 1925025 w 6278114"/>
                <a:gd name="connsiteY0" fmla="*/ 4946810 h 4946810"/>
                <a:gd name="connsiteX1" fmla="*/ 2875005 w 6278114"/>
                <a:gd name="connsiteY1" fmla="*/ 4777602 h 4946810"/>
                <a:gd name="connsiteX2" fmla="*/ 4054650 w 6278114"/>
                <a:gd name="connsiteY2" fmla="*/ 4276492 h 4946810"/>
                <a:gd name="connsiteX3" fmla="*/ 5440273 w 6278114"/>
                <a:gd name="connsiteY3" fmla="*/ 3431808 h 4946810"/>
                <a:gd name="connsiteX4" fmla="*/ 6278114 w 6278114"/>
                <a:gd name="connsiteY4" fmla="*/ 2526610 h 4946810"/>
                <a:gd name="connsiteX5" fmla="*/ 83339 w 6278114"/>
                <a:gd name="connsiteY5" fmla="*/ 0 h 4946810"/>
                <a:gd name="connsiteX6" fmla="*/ 1925025 w 6278114"/>
                <a:gd name="connsiteY6" fmla="*/ 4946810 h 4946810"/>
                <a:gd name="connsiteX0" fmla="*/ 1925025 w 6278114"/>
                <a:gd name="connsiteY0" fmla="*/ 4946810 h 4946810"/>
                <a:gd name="connsiteX1" fmla="*/ 2875005 w 6278114"/>
                <a:gd name="connsiteY1" fmla="*/ 4777602 h 4946810"/>
                <a:gd name="connsiteX2" fmla="*/ 4054650 w 6278114"/>
                <a:gd name="connsiteY2" fmla="*/ 4276492 h 4946810"/>
                <a:gd name="connsiteX3" fmla="*/ 4653588 w 6278114"/>
                <a:gd name="connsiteY3" fmla="*/ 3923476 h 4946810"/>
                <a:gd name="connsiteX4" fmla="*/ 6278114 w 6278114"/>
                <a:gd name="connsiteY4" fmla="*/ 2526610 h 4946810"/>
                <a:gd name="connsiteX5" fmla="*/ 83339 w 6278114"/>
                <a:gd name="connsiteY5" fmla="*/ 0 h 4946810"/>
                <a:gd name="connsiteX6" fmla="*/ 1925025 w 6278114"/>
                <a:gd name="connsiteY6" fmla="*/ 4946810 h 4946810"/>
                <a:gd name="connsiteX0" fmla="*/ 1925025 w 5384760"/>
                <a:gd name="connsiteY0" fmla="*/ 4946810 h 4946810"/>
                <a:gd name="connsiteX1" fmla="*/ 2875005 w 5384760"/>
                <a:gd name="connsiteY1" fmla="*/ 4777602 h 4946810"/>
                <a:gd name="connsiteX2" fmla="*/ 4054650 w 5384760"/>
                <a:gd name="connsiteY2" fmla="*/ 4276492 h 4946810"/>
                <a:gd name="connsiteX3" fmla="*/ 4653588 w 5384760"/>
                <a:gd name="connsiteY3" fmla="*/ 3923476 h 4946810"/>
                <a:gd name="connsiteX4" fmla="*/ 5384760 w 5384760"/>
                <a:gd name="connsiteY4" fmla="*/ 3296177 h 4946810"/>
                <a:gd name="connsiteX5" fmla="*/ 83339 w 5384760"/>
                <a:gd name="connsiteY5" fmla="*/ 0 h 4946810"/>
                <a:gd name="connsiteX6" fmla="*/ 1925025 w 5384760"/>
                <a:gd name="connsiteY6" fmla="*/ 4946810 h 4946810"/>
                <a:gd name="connsiteX0" fmla="*/ 1925025 w 5384760"/>
                <a:gd name="connsiteY0" fmla="*/ 4946810 h 4946810"/>
                <a:gd name="connsiteX1" fmla="*/ 2875005 w 5384760"/>
                <a:gd name="connsiteY1" fmla="*/ 4777602 h 4946810"/>
                <a:gd name="connsiteX2" fmla="*/ 4054650 w 5384760"/>
                <a:gd name="connsiteY2" fmla="*/ 4276492 h 4946810"/>
                <a:gd name="connsiteX3" fmla="*/ 4653588 w 5384760"/>
                <a:gd name="connsiteY3" fmla="*/ 3923476 h 4946810"/>
                <a:gd name="connsiteX4" fmla="*/ 5384760 w 5384760"/>
                <a:gd name="connsiteY4" fmla="*/ 3296177 h 4946810"/>
                <a:gd name="connsiteX5" fmla="*/ 83339 w 5384760"/>
                <a:gd name="connsiteY5" fmla="*/ 0 h 4946810"/>
                <a:gd name="connsiteX6" fmla="*/ 1925025 w 5384760"/>
                <a:gd name="connsiteY6" fmla="*/ 4946810 h 4946810"/>
                <a:gd name="connsiteX0" fmla="*/ 1925025 w 5158088"/>
                <a:gd name="connsiteY0" fmla="*/ 4946810 h 4946810"/>
                <a:gd name="connsiteX1" fmla="*/ 2875005 w 5158088"/>
                <a:gd name="connsiteY1" fmla="*/ 4777602 h 4946810"/>
                <a:gd name="connsiteX2" fmla="*/ 4054650 w 5158088"/>
                <a:gd name="connsiteY2" fmla="*/ 4276492 h 4946810"/>
                <a:gd name="connsiteX3" fmla="*/ 4653588 w 5158088"/>
                <a:gd name="connsiteY3" fmla="*/ 3923476 h 4946810"/>
                <a:gd name="connsiteX4" fmla="*/ 5158088 w 5158088"/>
                <a:gd name="connsiteY4" fmla="*/ 3538448 h 4946810"/>
                <a:gd name="connsiteX5" fmla="*/ 83339 w 5158088"/>
                <a:gd name="connsiteY5" fmla="*/ 0 h 4946810"/>
                <a:gd name="connsiteX6" fmla="*/ 1925025 w 5158088"/>
                <a:gd name="connsiteY6" fmla="*/ 4946810 h 4946810"/>
                <a:gd name="connsiteX0" fmla="*/ 1925025 w 5158088"/>
                <a:gd name="connsiteY0" fmla="*/ 4946810 h 4946810"/>
                <a:gd name="connsiteX1" fmla="*/ 2875005 w 5158088"/>
                <a:gd name="connsiteY1" fmla="*/ 4777602 h 4946810"/>
                <a:gd name="connsiteX2" fmla="*/ 4054650 w 5158088"/>
                <a:gd name="connsiteY2" fmla="*/ 4276492 h 4946810"/>
                <a:gd name="connsiteX3" fmla="*/ 4653588 w 5158088"/>
                <a:gd name="connsiteY3" fmla="*/ 3923476 h 4946810"/>
                <a:gd name="connsiteX4" fmla="*/ 5158088 w 5158088"/>
                <a:gd name="connsiteY4" fmla="*/ 3538448 h 4946810"/>
                <a:gd name="connsiteX5" fmla="*/ 83339 w 5158088"/>
                <a:gd name="connsiteY5" fmla="*/ 0 h 4946810"/>
                <a:gd name="connsiteX6" fmla="*/ 1925025 w 5158088"/>
                <a:gd name="connsiteY6" fmla="*/ 4946810 h 4946810"/>
                <a:gd name="connsiteX0" fmla="*/ 1925025 w 5064753"/>
                <a:gd name="connsiteY0" fmla="*/ 4946810 h 4946810"/>
                <a:gd name="connsiteX1" fmla="*/ 2875005 w 5064753"/>
                <a:gd name="connsiteY1" fmla="*/ 4777602 h 4946810"/>
                <a:gd name="connsiteX2" fmla="*/ 4054650 w 5064753"/>
                <a:gd name="connsiteY2" fmla="*/ 4276492 h 4946810"/>
                <a:gd name="connsiteX3" fmla="*/ 4653588 w 5064753"/>
                <a:gd name="connsiteY3" fmla="*/ 3923476 h 4946810"/>
                <a:gd name="connsiteX4" fmla="*/ 5064753 w 5064753"/>
                <a:gd name="connsiteY4" fmla="*/ 3623956 h 4946810"/>
                <a:gd name="connsiteX5" fmla="*/ 83339 w 5064753"/>
                <a:gd name="connsiteY5" fmla="*/ 0 h 4946810"/>
                <a:gd name="connsiteX6" fmla="*/ 1925025 w 5064753"/>
                <a:gd name="connsiteY6" fmla="*/ 4946810 h 4946810"/>
                <a:gd name="connsiteX0" fmla="*/ 1925025 w 5078087"/>
                <a:gd name="connsiteY0" fmla="*/ 4946810 h 4946810"/>
                <a:gd name="connsiteX1" fmla="*/ 2875005 w 5078087"/>
                <a:gd name="connsiteY1" fmla="*/ 4777602 h 4946810"/>
                <a:gd name="connsiteX2" fmla="*/ 4054650 w 5078087"/>
                <a:gd name="connsiteY2" fmla="*/ 4276492 h 4946810"/>
                <a:gd name="connsiteX3" fmla="*/ 4653588 w 5078087"/>
                <a:gd name="connsiteY3" fmla="*/ 3923476 h 4946810"/>
                <a:gd name="connsiteX4" fmla="*/ 5078087 w 5078087"/>
                <a:gd name="connsiteY4" fmla="*/ 3595453 h 4946810"/>
                <a:gd name="connsiteX5" fmla="*/ 83339 w 5078087"/>
                <a:gd name="connsiteY5" fmla="*/ 0 h 4946810"/>
                <a:gd name="connsiteX6" fmla="*/ 1925025 w 5078087"/>
                <a:gd name="connsiteY6" fmla="*/ 4946810 h 4946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78087" h="4946810">
                  <a:moveTo>
                    <a:pt x="1925025" y="4946810"/>
                  </a:moveTo>
                  <a:cubicBezTo>
                    <a:pt x="2074209" y="4901586"/>
                    <a:pt x="2708521" y="4834589"/>
                    <a:pt x="2875005" y="4777602"/>
                  </a:cubicBezTo>
                  <a:cubicBezTo>
                    <a:pt x="3289944" y="4631442"/>
                    <a:pt x="3627105" y="4500791"/>
                    <a:pt x="4054650" y="4276492"/>
                  </a:cubicBezTo>
                  <a:cubicBezTo>
                    <a:pt x="4482195" y="4052193"/>
                    <a:pt x="4483015" y="4036983"/>
                    <a:pt x="4653588" y="3923476"/>
                  </a:cubicBezTo>
                  <a:cubicBezTo>
                    <a:pt x="4824161" y="3809970"/>
                    <a:pt x="4990653" y="3759657"/>
                    <a:pt x="5078087" y="3595453"/>
                  </a:cubicBezTo>
                  <a:cubicBezTo>
                    <a:pt x="3517333" y="2294785"/>
                    <a:pt x="2104104" y="723493"/>
                    <a:pt x="83339" y="0"/>
                  </a:cubicBezTo>
                  <a:cubicBezTo>
                    <a:pt x="-388983" y="296272"/>
                    <a:pt x="1271464" y="4330372"/>
                    <a:pt x="1925025" y="494681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sp>
          <p:nvSpPr>
            <p:cNvPr id="4" name="Free-form: Shape 3">
              <a:extLst>
                <a:ext uri="{FF2B5EF4-FFF2-40B4-BE49-F238E27FC236}">
                  <a16:creationId xmlns:a16="http://schemas.microsoft.com/office/drawing/2014/main" id="{25844760-394F-3A0D-8362-0D189A7B0C6E}"/>
                </a:ext>
              </a:extLst>
            </p:cNvPr>
            <p:cNvSpPr/>
            <p:nvPr/>
          </p:nvSpPr>
          <p:spPr>
            <a:xfrm>
              <a:off x="2040468" y="-5895"/>
              <a:ext cx="9111063" cy="9513929"/>
            </a:xfrm>
            <a:custGeom>
              <a:avLst/>
              <a:gdLst>
                <a:gd name="connsiteX0" fmla="*/ 6858000 w 7010400"/>
                <a:gd name="connsiteY0" fmla="*/ 0 h 9466385"/>
                <a:gd name="connsiteX1" fmla="*/ 4302369 w 7010400"/>
                <a:gd name="connsiteY1" fmla="*/ 0 h 9466385"/>
                <a:gd name="connsiteX2" fmla="*/ 2889738 w 7010400"/>
                <a:gd name="connsiteY2" fmla="*/ 211016 h 9466385"/>
                <a:gd name="connsiteX3" fmla="*/ 1518138 w 7010400"/>
                <a:gd name="connsiteY3" fmla="*/ 674077 h 9466385"/>
                <a:gd name="connsiteX4" fmla="*/ 668215 w 7010400"/>
                <a:gd name="connsiteY4" fmla="*/ 1453662 h 9466385"/>
                <a:gd name="connsiteX5" fmla="*/ 193431 w 7010400"/>
                <a:gd name="connsiteY5" fmla="*/ 2338754 h 9466385"/>
                <a:gd name="connsiteX6" fmla="*/ 58615 w 7010400"/>
                <a:gd name="connsiteY6" fmla="*/ 3194539 h 9466385"/>
                <a:gd name="connsiteX7" fmla="*/ 0 w 7010400"/>
                <a:gd name="connsiteY7" fmla="*/ 3763108 h 9466385"/>
                <a:gd name="connsiteX8" fmla="*/ 17585 w 7010400"/>
                <a:gd name="connsiteY8" fmla="*/ 4947139 h 9466385"/>
                <a:gd name="connsiteX9" fmla="*/ 76200 w 7010400"/>
                <a:gd name="connsiteY9" fmla="*/ 5961185 h 9466385"/>
                <a:gd name="connsiteX10" fmla="*/ 398585 w 7010400"/>
                <a:gd name="connsiteY10" fmla="*/ 6793523 h 9466385"/>
                <a:gd name="connsiteX11" fmla="*/ 1148862 w 7010400"/>
                <a:gd name="connsiteY11" fmla="*/ 7766539 h 9466385"/>
                <a:gd name="connsiteX12" fmla="*/ 2244969 w 7010400"/>
                <a:gd name="connsiteY12" fmla="*/ 8569569 h 9466385"/>
                <a:gd name="connsiteX13" fmla="*/ 3335215 w 7010400"/>
                <a:gd name="connsiteY13" fmla="*/ 8856785 h 9466385"/>
                <a:gd name="connsiteX14" fmla="*/ 4630615 w 7010400"/>
                <a:gd name="connsiteY14" fmla="*/ 9466385 h 9466385"/>
                <a:gd name="connsiteX15" fmla="*/ 6096000 w 7010400"/>
                <a:gd name="connsiteY15" fmla="*/ 9466385 h 9466385"/>
                <a:gd name="connsiteX16" fmla="*/ 6893169 w 7010400"/>
                <a:gd name="connsiteY16" fmla="*/ 9196754 h 9466385"/>
                <a:gd name="connsiteX17" fmla="*/ 7010400 w 7010400"/>
                <a:gd name="connsiteY17" fmla="*/ 8352692 h 9466385"/>
                <a:gd name="connsiteX18" fmla="*/ 6858000 w 7010400"/>
                <a:gd name="connsiteY18" fmla="*/ 0 h 9466385"/>
                <a:gd name="connsiteX0" fmla="*/ 6858000 w 7010400"/>
                <a:gd name="connsiteY0" fmla="*/ 0 h 9466385"/>
                <a:gd name="connsiteX1" fmla="*/ 4302369 w 7010400"/>
                <a:gd name="connsiteY1" fmla="*/ 0 h 9466385"/>
                <a:gd name="connsiteX2" fmla="*/ 2889738 w 7010400"/>
                <a:gd name="connsiteY2" fmla="*/ 211016 h 9466385"/>
                <a:gd name="connsiteX3" fmla="*/ 1518138 w 7010400"/>
                <a:gd name="connsiteY3" fmla="*/ 674077 h 9466385"/>
                <a:gd name="connsiteX4" fmla="*/ 668215 w 7010400"/>
                <a:gd name="connsiteY4" fmla="*/ 1453662 h 9466385"/>
                <a:gd name="connsiteX5" fmla="*/ 193431 w 7010400"/>
                <a:gd name="connsiteY5" fmla="*/ 2338754 h 9466385"/>
                <a:gd name="connsiteX6" fmla="*/ 58615 w 7010400"/>
                <a:gd name="connsiteY6" fmla="*/ 3194539 h 9466385"/>
                <a:gd name="connsiteX7" fmla="*/ 0 w 7010400"/>
                <a:gd name="connsiteY7" fmla="*/ 3763108 h 9466385"/>
                <a:gd name="connsiteX8" fmla="*/ 17585 w 7010400"/>
                <a:gd name="connsiteY8" fmla="*/ 4947139 h 9466385"/>
                <a:gd name="connsiteX9" fmla="*/ 76200 w 7010400"/>
                <a:gd name="connsiteY9" fmla="*/ 5961185 h 9466385"/>
                <a:gd name="connsiteX10" fmla="*/ 398585 w 7010400"/>
                <a:gd name="connsiteY10" fmla="*/ 6793523 h 9466385"/>
                <a:gd name="connsiteX11" fmla="*/ 1148862 w 7010400"/>
                <a:gd name="connsiteY11" fmla="*/ 7766539 h 9466385"/>
                <a:gd name="connsiteX12" fmla="*/ 2244969 w 7010400"/>
                <a:gd name="connsiteY12" fmla="*/ 8569569 h 9466385"/>
                <a:gd name="connsiteX13" fmla="*/ 3305907 w 7010400"/>
                <a:gd name="connsiteY13" fmla="*/ 9061939 h 9466385"/>
                <a:gd name="connsiteX14" fmla="*/ 4630615 w 7010400"/>
                <a:gd name="connsiteY14" fmla="*/ 9466385 h 9466385"/>
                <a:gd name="connsiteX15" fmla="*/ 6096000 w 7010400"/>
                <a:gd name="connsiteY15" fmla="*/ 9466385 h 9466385"/>
                <a:gd name="connsiteX16" fmla="*/ 6893169 w 7010400"/>
                <a:gd name="connsiteY16" fmla="*/ 9196754 h 9466385"/>
                <a:gd name="connsiteX17" fmla="*/ 7010400 w 7010400"/>
                <a:gd name="connsiteY17" fmla="*/ 8352692 h 9466385"/>
                <a:gd name="connsiteX18" fmla="*/ 6858000 w 7010400"/>
                <a:gd name="connsiteY18" fmla="*/ 0 h 9466385"/>
                <a:gd name="connsiteX0" fmla="*/ 6858000 w 7010400"/>
                <a:gd name="connsiteY0" fmla="*/ 0 h 9466385"/>
                <a:gd name="connsiteX1" fmla="*/ 4302369 w 7010400"/>
                <a:gd name="connsiteY1" fmla="*/ 0 h 9466385"/>
                <a:gd name="connsiteX2" fmla="*/ 2889738 w 7010400"/>
                <a:gd name="connsiteY2" fmla="*/ 211016 h 9466385"/>
                <a:gd name="connsiteX3" fmla="*/ 1518138 w 7010400"/>
                <a:gd name="connsiteY3" fmla="*/ 674077 h 9466385"/>
                <a:gd name="connsiteX4" fmla="*/ 668215 w 7010400"/>
                <a:gd name="connsiteY4" fmla="*/ 1453662 h 9466385"/>
                <a:gd name="connsiteX5" fmla="*/ 193431 w 7010400"/>
                <a:gd name="connsiteY5" fmla="*/ 2338754 h 9466385"/>
                <a:gd name="connsiteX6" fmla="*/ 58615 w 7010400"/>
                <a:gd name="connsiteY6" fmla="*/ 3194539 h 9466385"/>
                <a:gd name="connsiteX7" fmla="*/ 0 w 7010400"/>
                <a:gd name="connsiteY7" fmla="*/ 3763108 h 9466385"/>
                <a:gd name="connsiteX8" fmla="*/ 17585 w 7010400"/>
                <a:gd name="connsiteY8" fmla="*/ 4947139 h 9466385"/>
                <a:gd name="connsiteX9" fmla="*/ 76200 w 7010400"/>
                <a:gd name="connsiteY9" fmla="*/ 5961185 h 9466385"/>
                <a:gd name="connsiteX10" fmla="*/ 398585 w 7010400"/>
                <a:gd name="connsiteY10" fmla="*/ 6793523 h 9466385"/>
                <a:gd name="connsiteX11" fmla="*/ 1148862 w 7010400"/>
                <a:gd name="connsiteY11" fmla="*/ 7766539 h 9466385"/>
                <a:gd name="connsiteX12" fmla="*/ 2244969 w 7010400"/>
                <a:gd name="connsiteY12" fmla="*/ 8569569 h 9466385"/>
                <a:gd name="connsiteX13" fmla="*/ 3300046 w 7010400"/>
                <a:gd name="connsiteY13" fmla="*/ 9044354 h 9466385"/>
                <a:gd name="connsiteX14" fmla="*/ 4630615 w 7010400"/>
                <a:gd name="connsiteY14" fmla="*/ 9466385 h 9466385"/>
                <a:gd name="connsiteX15" fmla="*/ 6096000 w 7010400"/>
                <a:gd name="connsiteY15" fmla="*/ 9466385 h 9466385"/>
                <a:gd name="connsiteX16" fmla="*/ 6893169 w 7010400"/>
                <a:gd name="connsiteY16" fmla="*/ 9196754 h 9466385"/>
                <a:gd name="connsiteX17" fmla="*/ 7010400 w 7010400"/>
                <a:gd name="connsiteY17" fmla="*/ 8352692 h 9466385"/>
                <a:gd name="connsiteX18" fmla="*/ 6858000 w 7010400"/>
                <a:gd name="connsiteY18" fmla="*/ 0 h 9466385"/>
                <a:gd name="connsiteX0" fmla="*/ 6881446 w 7033846"/>
                <a:gd name="connsiteY0" fmla="*/ 0 h 9466385"/>
                <a:gd name="connsiteX1" fmla="*/ 4325815 w 7033846"/>
                <a:gd name="connsiteY1" fmla="*/ 0 h 9466385"/>
                <a:gd name="connsiteX2" fmla="*/ 2913184 w 7033846"/>
                <a:gd name="connsiteY2" fmla="*/ 211016 h 9466385"/>
                <a:gd name="connsiteX3" fmla="*/ 1541584 w 7033846"/>
                <a:gd name="connsiteY3" fmla="*/ 674077 h 9466385"/>
                <a:gd name="connsiteX4" fmla="*/ 691661 w 7033846"/>
                <a:gd name="connsiteY4" fmla="*/ 1453662 h 9466385"/>
                <a:gd name="connsiteX5" fmla="*/ 216877 w 7033846"/>
                <a:gd name="connsiteY5" fmla="*/ 2338754 h 9466385"/>
                <a:gd name="connsiteX6" fmla="*/ 82061 w 7033846"/>
                <a:gd name="connsiteY6" fmla="*/ 3194539 h 9466385"/>
                <a:gd name="connsiteX7" fmla="*/ 23446 w 7033846"/>
                <a:gd name="connsiteY7" fmla="*/ 3763108 h 9466385"/>
                <a:gd name="connsiteX8" fmla="*/ 0 w 7033846"/>
                <a:gd name="connsiteY8" fmla="*/ 4407877 h 9466385"/>
                <a:gd name="connsiteX9" fmla="*/ 41031 w 7033846"/>
                <a:gd name="connsiteY9" fmla="*/ 4947139 h 9466385"/>
                <a:gd name="connsiteX10" fmla="*/ 99646 w 7033846"/>
                <a:gd name="connsiteY10" fmla="*/ 5961185 h 9466385"/>
                <a:gd name="connsiteX11" fmla="*/ 422031 w 7033846"/>
                <a:gd name="connsiteY11" fmla="*/ 6793523 h 9466385"/>
                <a:gd name="connsiteX12" fmla="*/ 1172308 w 7033846"/>
                <a:gd name="connsiteY12" fmla="*/ 7766539 h 9466385"/>
                <a:gd name="connsiteX13" fmla="*/ 2268415 w 7033846"/>
                <a:gd name="connsiteY13" fmla="*/ 8569569 h 9466385"/>
                <a:gd name="connsiteX14" fmla="*/ 3323492 w 7033846"/>
                <a:gd name="connsiteY14" fmla="*/ 9044354 h 9466385"/>
                <a:gd name="connsiteX15" fmla="*/ 4654061 w 7033846"/>
                <a:gd name="connsiteY15" fmla="*/ 9466385 h 9466385"/>
                <a:gd name="connsiteX16" fmla="*/ 6119446 w 7033846"/>
                <a:gd name="connsiteY16" fmla="*/ 9466385 h 9466385"/>
                <a:gd name="connsiteX17" fmla="*/ 6916615 w 7033846"/>
                <a:gd name="connsiteY17" fmla="*/ 9196754 h 9466385"/>
                <a:gd name="connsiteX18" fmla="*/ 7033846 w 7033846"/>
                <a:gd name="connsiteY18" fmla="*/ 8352692 h 9466385"/>
                <a:gd name="connsiteX19" fmla="*/ 6881446 w 7033846"/>
                <a:gd name="connsiteY19" fmla="*/ 0 h 9466385"/>
                <a:gd name="connsiteX0" fmla="*/ 6881446 w 7033846"/>
                <a:gd name="connsiteY0" fmla="*/ 0 h 9466385"/>
                <a:gd name="connsiteX1" fmla="*/ 4325815 w 7033846"/>
                <a:gd name="connsiteY1" fmla="*/ 0 h 9466385"/>
                <a:gd name="connsiteX2" fmla="*/ 2913184 w 7033846"/>
                <a:gd name="connsiteY2" fmla="*/ 211016 h 9466385"/>
                <a:gd name="connsiteX3" fmla="*/ 1541584 w 7033846"/>
                <a:gd name="connsiteY3" fmla="*/ 674077 h 9466385"/>
                <a:gd name="connsiteX4" fmla="*/ 691661 w 7033846"/>
                <a:gd name="connsiteY4" fmla="*/ 1453662 h 9466385"/>
                <a:gd name="connsiteX5" fmla="*/ 404446 w 7033846"/>
                <a:gd name="connsiteY5" fmla="*/ 1834662 h 9466385"/>
                <a:gd name="connsiteX6" fmla="*/ 216877 w 7033846"/>
                <a:gd name="connsiteY6" fmla="*/ 2338754 h 9466385"/>
                <a:gd name="connsiteX7" fmla="*/ 82061 w 7033846"/>
                <a:gd name="connsiteY7" fmla="*/ 3194539 h 9466385"/>
                <a:gd name="connsiteX8" fmla="*/ 23446 w 7033846"/>
                <a:gd name="connsiteY8" fmla="*/ 3763108 h 9466385"/>
                <a:gd name="connsiteX9" fmla="*/ 0 w 7033846"/>
                <a:gd name="connsiteY9" fmla="*/ 4407877 h 9466385"/>
                <a:gd name="connsiteX10" fmla="*/ 41031 w 7033846"/>
                <a:gd name="connsiteY10" fmla="*/ 4947139 h 9466385"/>
                <a:gd name="connsiteX11" fmla="*/ 99646 w 7033846"/>
                <a:gd name="connsiteY11" fmla="*/ 5961185 h 9466385"/>
                <a:gd name="connsiteX12" fmla="*/ 422031 w 7033846"/>
                <a:gd name="connsiteY12" fmla="*/ 6793523 h 9466385"/>
                <a:gd name="connsiteX13" fmla="*/ 1172308 w 7033846"/>
                <a:gd name="connsiteY13" fmla="*/ 7766539 h 9466385"/>
                <a:gd name="connsiteX14" fmla="*/ 2268415 w 7033846"/>
                <a:gd name="connsiteY14" fmla="*/ 8569569 h 9466385"/>
                <a:gd name="connsiteX15" fmla="*/ 3323492 w 7033846"/>
                <a:gd name="connsiteY15" fmla="*/ 9044354 h 9466385"/>
                <a:gd name="connsiteX16" fmla="*/ 4654061 w 7033846"/>
                <a:gd name="connsiteY16" fmla="*/ 9466385 h 9466385"/>
                <a:gd name="connsiteX17" fmla="*/ 6119446 w 7033846"/>
                <a:gd name="connsiteY17" fmla="*/ 9466385 h 9466385"/>
                <a:gd name="connsiteX18" fmla="*/ 6916615 w 7033846"/>
                <a:gd name="connsiteY18" fmla="*/ 9196754 h 9466385"/>
                <a:gd name="connsiteX19" fmla="*/ 7033846 w 7033846"/>
                <a:gd name="connsiteY19" fmla="*/ 8352692 h 9466385"/>
                <a:gd name="connsiteX20" fmla="*/ 6881446 w 7033846"/>
                <a:gd name="connsiteY20" fmla="*/ 0 h 9466385"/>
                <a:gd name="connsiteX0" fmla="*/ 6881446 w 7033846"/>
                <a:gd name="connsiteY0" fmla="*/ 0 h 9466385"/>
                <a:gd name="connsiteX1" fmla="*/ 4325815 w 7033846"/>
                <a:gd name="connsiteY1" fmla="*/ 0 h 9466385"/>
                <a:gd name="connsiteX2" fmla="*/ 2913184 w 7033846"/>
                <a:gd name="connsiteY2" fmla="*/ 211016 h 9466385"/>
                <a:gd name="connsiteX3" fmla="*/ 1541584 w 7033846"/>
                <a:gd name="connsiteY3" fmla="*/ 674077 h 9466385"/>
                <a:gd name="connsiteX4" fmla="*/ 1066800 w 7033846"/>
                <a:gd name="connsiteY4" fmla="*/ 1014046 h 9466385"/>
                <a:gd name="connsiteX5" fmla="*/ 691661 w 7033846"/>
                <a:gd name="connsiteY5" fmla="*/ 1453662 h 9466385"/>
                <a:gd name="connsiteX6" fmla="*/ 404446 w 7033846"/>
                <a:gd name="connsiteY6" fmla="*/ 1834662 h 9466385"/>
                <a:gd name="connsiteX7" fmla="*/ 216877 w 7033846"/>
                <a:gd name="connsiteY7" fmla="*/ 2338754 h 9466385"/>
                <a:gd name="connsiteX8" fmla="*/ 82061 w 7033846"/>
                <a:gd name="connsiteY8" fmla="*/ 3194539 h 9466385"/>
                <a:gd name="connsiteX9" fmla="*/ 23446 w 7033846"/>
                <a:gd name="connsiteY9" fmla="*/ 3763108 h 9466385"/>
                <a:gd name="connsiteX10" fmla="*/ 0 w 7033846"/>
                <a:gd name="connsiteY10" fmla="*/ 4407877 h 9466385"/>
                <a:gd name="connsiteX11" fmla="*/ 41031 w 7033846"/>
                <a:gd name="connsiteY11" fmla="*/ 4947139 h 9466385"/>
                <a:gd name="connsiteX12" fmla="*/ 99646 w 7033846"/>
                <a:gd name="connsiteY12" fmla="*/ 5961185 h 9466385"/>
                <a:gd name="connsiteX13" fmla="*/ 422031 w 7033846"/>
                <a:gd name="connsiteY13" fmla="*/ 6793523 h 9466385"/>
                <a:gd name="connsiteX14" fmla="*/ 1172308 w 7033846"/>
                <a:gd name="connsiteY14" fmla="*/ 7766539 h 9466385"/>
                <a:gd name="connsiteX15" fmla="*/ 2268415 w 7033846"/>
                <a:gd name="connsiteY15" fmla="*/ 8569569 h 9466385"/>
                <a:gd name="connsiteX16" fmla="*/ 3323492 w 7033846"/>
                <a:gd name="connsiteY16" fmla="*/ 9044354 h 9466385"/>
                <a:gd name="connsiteX17" fmla="*/ 4654061 w 7033846"/>
                <a:gd name="connsiteY17" fmla="*/ 9466385 h 9466385"/>
                <a:gd name="connsiteX18" fmla="*/ 6119446 w 7033846"/>
                <a:gd name="connsiteY18" fmla="*/ 9466385 h 9466385"/>
                <a:gd name="connsiteX19" fmla="*/ 6916615 w 7033846"/>
                <a:gd name="connsiteY19" fmla="*/ 9196754 h 9466385"/>
                <a:gd name="connsiteX20" fmla="*/ 7033846 w 7033846"/>
                <a:gd name="connsiteY20" fmla="*/ 8352692 h 9466385"/>
                <a:gd name="connsiteX21" fmla="*/ 6881446 w 7033846"/>
                <a:gd name="connsiteY21" fmla="*/ 0 h 9466385"/>
                <a:gd name="connsiteX0" fmla="*/ 6881446 w 7033846"/>
                <a:gd name="connsiteY0" fmla="*/ 0 h 9466385"/>
                <a:gd name="connsiteX1" fmla="*/ 4325815 w 7033846"/>
                <a:gd name="connsiteY1" fmla="*/ 0 h 9466385"/>
                <a:gd name="connsiteX2" fmla="*/ 2913184 w 7033846"/>
                <a:gd name="connsiteY2" fmla="*/ 211016 h 9466385"/>
                <a:gd name="connsiteX3" fmla="*/ 2180492 w 7033846"/>
                <a:gd name="connsiteY3" fmla="*/ 398585 h 9466385"/>
                <a:gd name="connsiteX4" fmla="*/ 1541584 w 7033846"/>
                <a:gd name="connsiteY4" fmla="*/ 674077 h 9466385"/>
                <a:gd name="connsiteX5" fmla="*/ 1066800 w 7033846"/>
                <a:gd name="connsiteY5" fmla="*/ 1014046 h 9466385"/>
                <a:gd name="connsiteX6" fmla="*/ 691661 w 7033846"/>
                <a:gd name="connsiteY6" fmla="*/ 1453662 h 9466385"/>
                <a:gd name="connsiteX7" fmla="*/ 404446 w 7033846"/>
                <a:gd name="connsiteY7" fmla="*/ 1834662 h 9466385"/>
                <a:gd name="connsiteX8" fmla="*/ 216877 w 7033846"/>
                <a:gd name="connsiteY8" fmla="*/ 2338754 h 9466385"/>
                <a:gd name="connsiteX9" fmla="*/ 82061 w 7033846"/>
                <a:gd name="connsiteY9" fmla="*/ 3194539 h 9466385"/>
                <a:gd name="connsiteX10" fmla="*/ 23446 w 7033846"/>
                <a:gd name="connsiteY10" fmla="*/ 3763108 h 9466385"/>
                <a:gd name="connsiteX11" fmla="*/ 0 w 7033846"/>
                <a:gd name="connsiteY11" fmla="*/ 4407877 h 9466385"/>
                <a:gd name="connsiteX12" fmla="*/ 41031 w 7033846"/>
                <a:gd name="connsiteY12" fmla="*/ 4947139 h 9466385"/>
                <a:gd name="connsiteX13" fmla="*/ 99646 w 7033846"/>
                <a:gd name="connsiteY13" fmla="*/ 5961185 h 9466385"/>
                <a:gd name="connsiteX14" fmla="*/ 422031 w 7033846"/>
                <a:gd name="connsiteY14" fmla="*/ 6793523 h 9466385"/>
                <a:gd name="connsiteX15" fmla="*/ 1172308 w 7033846"/>
                <a:gd name="connsiteY15" fmla="*/ 7766539 h 9466385"/>
                <a:gd name="connsiteX16" fmla="*/ 2268415 w 7033846"/>
                <a:gd name="connsiteY16" fmla="*/ 8569569 h 9466385"/>
                <a:gd name="connsiteX17" fmla="*/ 3323492 w 7033846"/>
                <a:gd name="connsiteY17" fmla="*/ 9044354 h 9466385"/>
                <a:gd name="connsiteX18" fmla="*/ 4654061 w 7033846"/>
                <a:gd name="connsiteY18" fmla="*/ 9466385 h 9466385"/>
                <a:gd name="connsiteX19" fmla="*/ 6119446 w 7033846"/>
                <a:gd name="connsiteY19" fmla="*/ 9466385 h 9466385"/>
                <a:gd name="connsiteX20" fmla="*/ 6916615 w 7033846"/>
                <a:gd name="connsiteY20" fmla="*/ 9196754 h 9466385"/>
                <a:gd name="connsiteX21" fmla="*/ 7033846 w 7033846"/>
                <a:gd name="connsiteY21" fmla="*/ 8352692 h 9466385"/>
                <a:gd name="connsiteX22" fmla="*/ 6881446 w 7033846"/>
                <a:gd name="connsiteY22" fmla="*/ 0 h 9466385"/>
                <a:gd name="connsiteX0" fmla="*/ 6881446 w 7033846"/>
                <a:gd name="connsiteY0" fmla="*/ 0 h 9466385"/>
                <a:gd name="connsiteX1" fmla="*/ 4325815 w 7033846"/>
                <a:gd name="connsiteY1" fmla="*/ 0 h 9466385"/>
                <a:gd name="connsiteX2" fmla="*/ 3452446 w 7033846"/>
                <a:gd name="connsiteY2" fmla="*/ 64477 h 9466385"/>
                <a:gd name="connsiteX3" fmla="*/ 2913184 w 7033846"/>
                <a:gd name="connsiteY3" fmla="*/ 211016 h 9466385"/>
                <a:gd name="connsiteX4" fmla="*/ 2180492 w 7033846"/>
                <a:gd name="connsiteY4" fmla="*/ 398585 h 9466385"/>
                <a:gd name="connsiteX5" fmla="*/ 1541584 w 7033846"/>
                <a:gd name="connsiteY5" fmla="*/ 674077 h 9466385"/>
                <a:gd name="connsiteX6" fmla="*/ 1066800 w 7033846"/>
                <a:gd name="connsiteY6" fmla="*/ 1014046 h 9466385"/>
                <a:gd name="connsiteX7" fmla="*/ 691661 w 7033846"/>
                <a:gd name="connsiteY7" fmla="*/ 1453662 h 9466385"/>
                <a:gd name="connsiteX8" fmla="*/ 404446 w 7033846"/>
                <a:gd name="connsiteY8" fmla="*/ 1834662 h 9466385"/>
                <a:gd name="connsiteX9" fmla="*/ 216877 w 7033846"/>
                <a:gd name="connsiteY9" fmla="*/ 2338754 h 9466385"/>
                <a:gd name="connsiteX10" fmla="*/ 82061 w 7033846"/>
                <a:gd name="connsiteY10" fmla="*/ 3194539 h 9466385"/>
                <a:gd name="connsiteX11" fmla="*/ 23446 w 7033846"/>
                <a:gd name="connsiteY11" fmla="*/ 3763108 h 9466385"/>
                <a:gd name="connsiteX12" fmla="*/ 0 w 7033846"/>
                <a:gd name="connsiteY12" fmla="*/ 4407877 h 9466385"/>
                <a:gd name="connsiteX13" fmla="*/ 41031 w 7033846"/>
                <a:gd name="connsiteY13" fmla="*/ 4947139 h 9466385"/>
                <a:gd name="connsiteX14" fmla="*/ 99646 w 7033846"/>
                <a:gd name="connsiteY14" fmla="*/ 5961185 h 9466385"/>
                <a:gd name="connsiteX15" fmla="*/ 422031 w 7033846"/>
                <a:gd name="connsiteY15" fmla="*/ 6793523 h 9466385"/>
                <a:gd name="connsiteX16" fmla="*/ 1172308 w 7033846"/>
                <a:gd name="connsiteY16" fmla="*/ 7766539 h 9466385"/>
                <a:gd name="connsiteX17" fmla="*/ 2268415 w 7033846"/>
                <a:gd name="connsiteY17" fmla="*/ 8569569 h 9466385"/>
                <a:gd name="connsiteX18" fmla="*/ 3323492 w 7033846"/>
                <a:gd name="connsiteY18" fmla="*/ 9044354 h 9466385"/>
                <a:gd name="connsiteX19" fmla="*/ 4654061 w 7033846"/>
                <a:gd name="connsiteY19" fmla="*/ 9466385 h 9466385"/>
                <a:gd name="connsiteX20" fmla="*/ 6119446 w 7033846"/>
                <a:gd name="connsiteY20" fmla="*/ 9466385 h 9466385"/>
                <a:gd name="connsiteX21" fmla="*/ 6916615 w 7033846"/>
                <a:gd name="connsiteY21" fmla="*/ 9196754 h 9466385"/>
                <a:gd name="connsiteX22" fmla="*/ 7033846 w 7033846"/>
                <a:gd name="connsiteY22" fmla="*/ 8352692 h 9466385"/>
                <a:gd name="connsiteX23" fmla="*/ 6881446 w 7033846"/>
                <a:gd name="connsiteY23" fmla="*/ 0 h 9466385"/>
                <a:gd name="connsiteX0" fmla="*/ 6881446 w 7033846"/>
                <a:gd name="connsiteY0" fmla="*/ 0 h 9466385"/>
                <a:gd name="connsiteX1" fmla="*/ 4325815 w 7033846"/>
                <a:gd name="connsiteY1" fmla="*/ 0 h 9466385"/>
                <a:gd name="connsiteX2" fmla="*/ 3452446 w 7033846"/>
                <a:gd name="connsiteY2" fmla="*/ 64477 h 9466385"/>
                <a:gd name="connsiteX3" fmla="*/ 2813538 w 7033846"/>
                <a:gd name="connsiteY3" fmla="*/ 205155 h 9466385"/>
                <a:gd name="connsiteX4" fmla="*/ 2180492 w 7033846"/>
                <a:gd name="connsiteY4" fmla="*/ 398585 h 9466385"/>
                <a:gd name="connsiteX5" fmla="*/ 1541584 w 7033846"/>
                <a:gd name="connsiteY5" fmla="*/ 674077 h 9466385"/>
                <a:gd name="connsiteX6" fmla="*/ 1066800 w 7033846"/>
                <a:gd name="connsiteY6" fmla="*/ 1014046 h 9466385"/>
                <a:gd name="connsiteX7" fmla="*/ 691661 w 7033846"/>
                <a:gd name="connsiteY7" fmla="*/ 1453662 h 9466385"/>
                <a:gd name="connsiteX8" fmla="*/ 404446 w 7033846"/>
                <a:gd name="connsiteY8" fmla="*/ 1834662 h 9466385"/>
                <a:gd name="connsiteX9" fmla="*/ 216877 w 7033846"/>
                <a:gd name="connsiteY9" fmla="*/ 2338754 h 9466385"/>
                <a:gd name="connsiteX10" fmla="*/ 82061 w 7033846"/>
                <a:gd name="connsiteY10" fmla="*/ 3194539 h 9466385"/>
                <a:gd name="connsiteX11" fmla="*/ 23446 w 7033846"/>
                <a:gd name="connsiteY11" fmla="*/ 3763108 h 9466385"/>
                <a:gd name="connsiteX12" fmla="*/ 0 w 7033846"/>
                <a:gd name="connsiteY12" fmla="*/ 4407877 h 9466385"/>
                <a:gd name="connsiteX13" fmla="*/ 41031 w 7033846"/>
                <a:gd name="connsiteY13" fmla="*/ 4947139 h 9466385"/>
                <a:gd name="connsiteX14" fmla="*/ 99646 w 7033846"/>
                <a:gd name="connsiteY14" fmla="*/ 5961185 h 9466385"/>
                <a:gd name="connsiteX15" fmla="*/ 422031 w 7033846"/>
                <a:gd name="connsiteY15" fmla="*/ 6793523 h 9466385"/>
                <a:gd name="connsiteX16" fmla="*/ 1172308 w 7033846"/>
                <a:gd name="connsiteY16" fmla="*/ 7766539 h 9466385"/>
                <a:gd name="connsiteX17" fmla="*/ 2268415 w 7033846"/>
                <a:gd name="connsiteY17" fmla="*/ 8569569 h 9466385"/>
                <a:gd name="connsiteX18" fmla="*/ 3323492 w 7033846"/>
                <a:gd name="connsiteY18" fmla="*/ 9044354 h 9466385"/>
                <a:gd name="connsiteX19" fmla="*/ 4654061 w 7033846"/>
                <a:gd name="connsiteY19" fmla="*/ 9466385 h 9466385"/>
                <a:gd name="connsiteX20" fmla="*/ 6119446 w 7033846"/>
                <a:gd name="connsiteY20" fmla="*/ 9466385 h 9466385"/>
                <a:gd name="connsiteX21" fmla="*/ 6916615 w 7033846"/>
                <a:gd name="connsiteY21" fmla="*/ 9196754 h 9466385"/>
                <a:gd name="connsiteX22" fmla="*/ 7033846 w 7033846"/>
                <a:gd name="connsiteY22" fmla="*/ 8352692 h 9466385"/>
                <a:gd name="connsiteX23" fmla="*/ 6881446 w 7033846"/>
                <a:gd name="connsiteY23" fmla="*/ 0 h 9466385"/>
                <a:gd name="connsiteX0" fmla="*/ 6881446 w 7033846"/>
                <a:gd name="connsiteY0" fmla="*/ 0 h 9466385"/>
                <a:gd name="connsiteX1" fmla="*/ 4325815 w 7033846"/>
                <a:gd name="connsiteY1" fmla="*/ 0 h 9466385"/>
                <a:gd name="connsiteX2" fmla="*/ 3452446 w 7033846"/>
                <a:gd name="connsiteY2" fmla="*/ 64477 h 9466385"/>
                <a:gd name="connsiteX3" fmla="*/ 2813538 w 7033846"/>
                <a:gd name="connsiteY3" fmla="*/ 205155 h 9466385"/>
                <a:gd name="connsiteX4" fmla="*/ 2180492 w 7033846"/>
                <a:gd name="connsiteY4" fmla="*/ 398585 h 9466385"/>
                <a:gd name="connsiteX5" fmla="*/ 1541584 w 7033846"/>
                <a:gd name="connsiteY5" fmla="*/ 674077 h 9466385"/>
                <a:gd name="connsiteX6" fmla="*/ 1066800 w 7033846"/>
                <a:gd name="connsiteY6" fmla="*/ 1014046 h 9466385"/>
                <a:gd name="connsiteX7" fmla="*/ 691661 w 7033846"/>
                <a:gd name="connsiteY7" fmla="*/ 1453662 h 9466385"/>
                <a:gd name="connsiteX8" fmla="*/ 404446 w 7033846"/>
                <a:gd name="connsiteY8" fmla="*/ 1834662 h 9466385"/>
                <a:gd name="connsiteX9" fmla="*/ 216877 w 7033846"/>
                <a:gd name="connsiteY9" fmla="*/ 2338754 h 9466385"/>
                <a:gd name="connsiteX10" fmla="*/ 82061 w 7033846"/>
                <a:gd name="connsiteY10" fmla="*/ 3194539 h 9466385"/>
                <a:gd name="connsiteX11" fmla="*/ 23446 w 7033846"/>
                <a:gd name="connsiteY11" fmla="*/ 3763108 h 9466385"/>
                <a:gd name="connsiteX12" fmla="*/ 0 w 7033846"/>
                <a:gd name="connsiteY12" fmla="*/ 4407877 h 9466385"/>
                <a:gd name="connsiteX13" fmla="*/ 41031 w 7033846"/>
                <a:gd name="connsiteY13" fmla="*/ 4947139 h 9466385"/>
                <a:gd name="connsiteX14" fmla="*/ 99646 w 7033846"/>
                <a:gd name="connsiteY14" fmla="*/ 5961185 h 9466385"/>
                <a:gd name="connsiteX15" fmla="*/ 422031 w 7033846"/>
                <a:gd name="connsiteY15" fmla="*/ 6793523 h 9466385"/>
                <a:gd name="connsiteX16" fmla="*/ 1172308 w 7033846"/>
                <a:gd name="connsiteY16" fmla="*/ 7766539 h 9466385"/>
                <a:gd name="connsiteX17" fmla="*/ 2268415 w 7033846"/>
                <a:gd name="connsiteY17" fmla="*/ 8569569 h 9466385"/>
                <a:gd name="connsiteX18" fmla="*/ 3042138 w 7033846"/>
                <a:gd name="connsiteY18" fmla="*/ 8938846 h 9466385"/>
                <a:gd name="connsiteX19" fmla="*/ 4654061 w 7033846"/>
                <a:gd name="connsiteY19" fmla="*/ 9466385 h 9466385"/>
                <a:gd name="connsiteX20" fmla="*/ 6119446 w 7033846"/>
                <a:gd name="connsiteY20" fmla="*/ 9466385 h 9466385"/>
                <a:gd name="connsiteX21" fmla="*/ 6916615 w 7033846"/>
                <a:gd name="connsiteY21" fmla="*/ 9196754 h 9466385"/>
                <a:gd name="connsiteX22" fmla="*/ 7033846 w 7033846"/>
                <a:gd name="connsiteY22" fmla="*/ 8352692 h 9466385"/>
                <a:gd name="connsiteX23" fmla="*/ 6881446 w 7033846"/>
                <a:gd name="connsiteY23" fmla="*/ 0 h 9466385"/>
                <a:gd name="connsiteX0" fmla="*/ 6881446 w 7033846"/>
                <a:gd name="connsiteY0" fmla="*/ 0 h 9466385"/>
                <a:gd name="connsiteX1" fmla="*/ 4325815 w 7033846"/>
                <a:gd name="connsiteY1" fmla="*/ 0 h 9466385"/>
                <a:gd name="connsiteX2" fmla="*/ 3452446 w 7033846"/>
                <a:gd name="connsiteY2" fmla="*/ 64477 h 9466385"/>
                <a:gd name="connsiteX3" fmla="*/ 2813538 w 7033846"/>
                <a:gd name="connsiteY3" fmla="*/ 205155 h 9466385"/>
                <a:gd name="connsiteX4" fmla="*/ 2180492 w 7033846"/>
                <a:gd name="connsiteY4" fmla="*/ 398585 h 9466385"/>
                <a:gd name="connsiteX5" fmla="*/ 1541584 w 7033846"/>
                <a:gd name="connsiteY5" fmla="*/ 674077 h 9466385"/>
                <a:gd name="connsiteX6" fmla="*/ 1066800 w 7033846"/>
                <a:gd name="connsiteY6" fmla="*/ 1014046 h 9466385"/>
                <a:gd name="connsiteX7" fmla="*/ 691661 w 7033846"/>
                <a:gd name="connsiteY7" fmla="*/ 1453662 h 9466385"/>
                <a:gd name="connsiteX8" fmla="*/ 404446 w 7033846"/>
                <a:gd name="connsiteY8" fmla="*/ 1834662 h 9466385"/>
                <a:gd name="connsiteX9" fmla="*/ 216877 w 7033846"/>
                <a:gd name="connsiteY9" fmla="*/ 2338754 h 9466385"/>
                <a:gd name="connsiteX10" fmla="*/ 82061 w 7033846"/>
                <a:gd name="connsiteY10" fmla="*/ 3194539 h 9466385"/>
                <a:gd name="connsiteX11" fmla="*/ 23446 w 7033846"/>
                <a:gd name="connsiteY11" fmla="*/ 3763108 h 9466385"/>
                <a:gd name="connsiteX12" fmla="*/ 0 w 7033846"/>
                <a:gd name="connsiteY12" fmla="*/ 4407877 h 9466385"/>
                <a:gd name="connsiteX13" fmla="*/ 41031 w 7033846"/>
                <a:gd name="connsiteY13" fmla="*/ 4947139 h 9466385"/>
                <a:gd name="connsiteX14" fmla="*/ 99646 w 7033846"/>
                <a:gd name="connsiteY14" fmla="*/ 5961185 h 9466385"/>
                <a:gd name="connsiteX15" fmla="*/ 422031 w 7033846"/>
                <a:gd name="connsiteY15" fmla="*/ 6793523 h 9466385"/>
                <a:gd name="connsiteX16" fmla="*/ 1172308 w 7033846"/>
                <a:gd name="connsiteY16" fmla="*/ 7766539 h 9466385"/>
                <a:gd name="connsiteX17" fmla="*/ 2268415 w 7033846"/>
                <a:gd name="connsiteY17" fmla="*/ 8569569 h 9466385"/>
                <a:gd name="connsiteX18" fmla="*/ 3042138 w 7033846"/>
                <a:gd name="connsiteY18" fmla="*/ 8938846 h 9466385"/>
                <a:gd name="connsiteX19" fmla="*/ 3727938 w 7033846"/>
                <a:gd name="connsiteY19" fmla="*/ 9243646 h 9466385"/>
                <a:gd name="connsiteX20" fmla="*/ 4654061 w 7033846"/>
                <a:gd name="connsiteY20" fmla="*/ 9466385 h 9466385"/>
                <a:gd name="connsiteX21" fmla="*/ 6119446 w 7033846"/>
                <a:gd name="connsiteY21" fmla="*/ 9466385 h 9466385"/>
                <a:gd name="connsiteX22" fmla="*/ 6916615 w 7033846"/>
                <a:gd name="connsiteY22" fmla="*/ 9196754 h 9466385"/>
                <a:gd name="connsiteX23" fmla="*/ 7033846 w 7033846"/>
                <a:gd name="connsiteY23" fmla="*/ 8352692 h 9466385"/>
                <a:gd name="connsiteX24" fmla="*/ 6881446 w 7033846"/>
                <a:gd name="connsiteY24" fmla="*/ 0 h 9466385"/>
                <a:gd name="connsiteX0" fmla="*/ 6881446 w 7033846"/>
                <a:gd name="connsiteY0" fmla="*/ 0 h 9466385"/>
                <a:gd name="connsiteX1" fmla="*/ 4325815 w 7033846"/>
                <a:gd name="connsiteY1" fmla="*/ 0 h 9466385"/>
                <a:gd name="connsiteX2" fmla="*/ 3452446 w 7033846"/>
                <a:gd name="connsiteY2" fmla="*/ 64477 h 9466385"/>
                <a:gd name="connsiteX3" fmla="*/ 2813538 w 7033846"/>
                <a:gd name="connsiteY3" fmla="*/ 205155 h 9466385"/>
                <a:gd name="connsiteX4" fmla="*/ 2180492 w 7033846"/>
                <a:gd name="connsiteY4" fmla="*/ 398585 h 9466385"/>
                <a:gd name="connsiteX5" fmla="*/ 1541584 w 7033846"/>
                <a:gd name="connsiteY5" fmla="*/ 674077 h 9466385"/>
                <a:gd name="connsiteX6" fmla="*/ 1066800 w 7033846"/>
                <a:gd name="connsiteY6" fmla="*/ 1014046 h 9466385"/>
                <a:gd name="connsiteX7" fmla="*/ 691661 w 7033846"/>
                <a:gd name="connsiteY7" fmla="*/ 1453662 h 9466385"/>
                <a:gd name="connsiteX8" fmla="*/ 404446 w 7033846"/>
                <a:gd name="connsiteY8" fmla="*/ 1834662 h 9466385"/>
                <a:gd name="connsiteX9" fmla="*/ 216877 w 7033846"/>
                <a:gd name="connsiteY9" fmla="*/ 2338754 h 9466385"/>
                <a:gd name="connsiteX10" fmla="*/ 82061 w 7033846"/>
                <a:gd name="connsiteY10" fmla="*/ 3194539 h 9466385"/>
                <a:gd name="connsiteX11" fmla="*/ 23446 w 7033846"/>
                <a:gd name="connsiteY11" fmla="*/ 3763108 h 9466385"/>
                <a:gd name="connsiteX12" fmla="*/ 0 w 7033846"/>
                <a:gd name="connsiteY12" fmla="*/ 4407877 h 9466385"/>
                <a:gd name="connsiteX13" fmla="*/ 41031 w 7033846"/>
                <a:gd name="connsiteY13" fmla="*/ 4947139 h 9466385"/>
                <a:gd name="connsiteX14" fmla="*/ 99646 w 7033846"/>
                <a:gd name="connsiteY14" fmla="*/ 5961185 h 9466385"/>
                <a:gd name="connsiteX15" fmla="*/ 422031 w 7033846"/>
                <a:gd name="connsiteY15" fmla="*/ 6793523 h 9466385"/>
                <a:gd name="connsiteX16" fmla="*/ 1172308 w 7033846"/>
                <a:gd name="connsiteY16" fmla="*/ 7766539 h 9466385"/>
                <a:gd name="connsiteX17" fmla="*/ 1664677 w 7033846"/>
                <a:gd name="connsiteY17" fmla="*/ 8188569 h 9466385"/>
                <a:gd name="connsiteX18" fmla="*/ 2268415 w 7033846"/>
                <a:gd name="connsiteY18" fmla="*/ 8569569 h 9466385"/>
                <a:gd name="connsiteX19" fmla="*/ 3042138 w 7033846"/>
                <a:gd name="connsiteY19" fmla="*/ 8938846 h 9466385"/>
                <a:gd name="connsiteX20" fmla="*/ 3727938 w 7033846"/>
                <a:gd name="connsiteY20" fmla="*/ 9243646 h 9466385"/>
                <a:gd name="connsiteX21" fmla="*/ 4654061 w 7033846"/>
                <a:gd name="connsiteY21" fmla="*/ 9466385 h 9466385"/>
                <a:gd name="connsiteX22" fmla="*/ 6119446 w 7033846"/>
                <a:gd name="connsiteY22" fmla="*/ 9466385 h 9466385"/>
                <a:gd name="connsiteX23" fmla="*/ 6916615 w 7033846"/>
                <a:gd name="connsiteY23" fmla="*/ 9196754 h 9466385"/>
                <a:gd name="connsiteX24" fmla="*/ 7033846 w 7033846"/>
                <a:gd name="connsiteY24" fmla="*/ 8352692 h 9466385"/>
                <a:gd name="connsiteX25" fmla="*/ 6881446 w 7033846"/>
                <a:gd name="connsiteY25" fmla="*/ 0 h 9466385"/>
                <a:gd name="connsiteX0" fmla="*/ 6881446 w 7033846"/>
                <a:gd name="connsiteY0" fmla="*/ 0 h 9466385"/>
                <a:gd name="connsiteX1" fmla="*/ 4325815 w 7033846"/>
                <a:gd name="connsiteY1" fmla="*/ 0 h 9466385"/>
                <a:gd name="connsiteX2" fmla="*/ 3452446 w 7033846"/>
                <a:gd name="connsiteY2" fmla="*/ 64477 h 9466385"/>
                <a:gd name="connsiteX3" fmla="*/ 2813538 w 7033846"/>
                <a:gd name="connsiteY3" fmla="*/ 205155 h 9466385"/>
                <a:gd name="connsiteX4" fmla="*/ 2180492 w 7033846"/>
                <a:gd name="connsiteY4" fmla="*/ 398585 h 9466385"/>
                <a:gd name="connsiteX5" fmla="*/ 1541584 w 7033846"/>
                <a:gd name="connsiteY5" fmla="*/ 674077 h 9466385"/>
                <a:gd name="connsiteX6" fmla="*/ 1066800 w 7033846"/>
                <a:gd name="connsiteY6" fmla="*/ 1014046 h 9466385"/>
                <a:gd name="connsiteX7" fmla="*/ 691661 w 7033846"/>
                <a:gd name="connsiteY7" fmla="*/ 1453662 h 9466385"/>
                <a:gd name="connsiteX8" fmla="*/ 404446 w 7033846"/>
                <a:gd name="connsiteY8" fmla="*/ 1834662 h 9466385"/>
                <a:gd name="connsiteX9" fmla="*/ 216877 w 7033846"/>
                <a:gd name="connsiteY9" fmla="*/ 2338754 h 9466385"/>
                <a:gd name="connsiteX10" fmla="*/ 82061 w 7033846"/>
                <a:gd name="connsiteY10" fmla="*/ 3194539 h 9466385"/>
                <a:gd name="connsiteX11" fmla="*/ 23446 w 7033846"/>
                <a:gd name="connsiteY11" fmla="*/ 3763108 h 9466385"/>
                <a:gd name="connsiteX12" fmla="*/ 0 w 7033846"/>
                <a:gd name="connsiteY12" fmla="*/ 4407877 h 9466385"/>
                <a:gd name="connsiteX13" fmla="*/ 41031 w 7033846"/>
                <a:gd name="connsiteY13" fmla="*/ 4947139 h 9466385"/>
                <a:gd name="connsiteX14" fmla="*/ 99646 w 7033846"/>
                <a:gd name="connsiteY14" fmla="*/ 5961185 h 9466385"/>
                <a:gd name="connsiteX15" fmla="*/ 422031 w 7033846"/>
                <a:gd name="connsiteY15" fmla="*/ 6793523 h 9466385"/>
                <a:gd name="connsiteX16" fmla="*/ 767861 w 7033846"/>
                <a:gd name="connsiteY16" fmla="*/ 7297616 h 9466385"/>
                <a:gd name="connsiteX17" fmla="*/ 1172308 w 7033846"/>
                <a:gd name="connsiteY17" fmla="*/ 7766539 h 9466385"/>
                <a:gd name="connsiteX18" fmla="*/ 1664677 w 7033846"/>
                <a:gd name="connsiteY18" fmla="*/ 8188569 h 9466385"/>
                <a:gd name="connsiteX19" fmla="*/ 2268415 w 7033846"/>
                <a:gd name="connsiteY19" fmla="*/ 8569569 h 9466385"/>
                <a:gd name="connsiteX20" fmla="*/ 3042138 w 7033846"/>
                <a:gd name="connsiteY20" fmla="*/ 8938846 h 9466385"/>
                <a:gd name="connsiteX21" fmla="*/ 3727938 w 7033846"/>
                <a:gd name="connsiteY21" fmla="*/ 9243646 h 9466385"/>
                <a:gd name="connsiteX22" fmla="*/ 4654061 w 7033846"/>
                <a:gd name="connsiteY22" fmla="*/ 9466385 h 9466385"/>
                <a:gd name="connsiteX23" fmla="*/ 6119446 w 7033846"/>
                <a:gd name="connsiteY23" fmla="*/ 9466385 h 9466385"/>
                <a:gd name="connsiteX24" fmla="*/ 6916615 w 7033846"/>
                <a:gd name="connsiteY24" fmla="*/ 9196754 h 9466385"/>
                <a:gd name="connsiteX25" fmla="*/ 7033846 w 7033846"/>
                <a:gd name="connsiteY25" fmla="*/ 8352692 h 9466385"/>
                <a:gd name="connsiteX26" fmla="*/ 6881446 w 7033846"/>
                <a:gd name="connsiteY26" fmla="*/ 0 h 9466385"/>
                <a:gd name="connsiteX0" fmla="*/ 6881446 w 7033846"/>
                <a:gd name="connsiteY0" fmla="*/ 0 h 9483969"/>
                <a:gd name="connsiteX1" fmla="*/ 4325815 w 7033846"/>
                <a:gd name="connsiteY1" fmla="*/ 0 h 9483969"/>
                <a:gd name="connsiteX2" fmla="*/ 3452446 w 7033846"/>
                <a:gd name="connsiteY2" fmla="*/ 64477 h 9483969"/>
                <a:gd name="connsiteX3" fmla="*/ 2813538 w 7033846"/>
                <a:gd name="connsiteY3" fmla="*/ 205155 h 9483969"/>
                <a:gd name="connsiteX4" fmla="*/ 2180492 w 7033846"/>
                <a:gd name="connsiteY4" fmla="*/ 398585 h 9483969"/>
                <a:gd name="connsiteX5" fmla="*/ 1541584 w 7033846"/>
                <a:gd name="connsiteY5" fmla="*/ 674077 h 9483969"/>
                <a:gd name="connsiteX6" fmla="*/ 1066800 w 7033846"/>
                <a:gd name="connsiteY6" fmla="*/ 1014046 h 9483969"/>
                <a:gd name="connsiteX7" fmla="*/ 691661 w 7033846"/>
                <a:gd name="connsiteY7" fmla="*/ 1453662 h 9483969"/>
                <a:gd name="connsiteX8" fmla="*/ 404446 w 7033846"/>
                <a:gd name="connsiteY8" fmla="*/ 1834662 h 9483969"/>
                <a:gd name="connsiteX9" fmla="*/ 216877 w 7033846"/>
                <a:gd name="connsiteY9" fmla="*/ 2338754 h 9483969"/>
                <a:gd name="connsiteX10" fmla="*/ 82061 w 7033846"/>
                <a:gd name="connsiteY10" fmla="*/ 3194539 h 9483969"/>
                <a:gd name="connsiteX11" fmla="*/ 23446 w 7033846"/>
                <a:gd name="connsiteY11" fmla="*/ 3763108 h 9483969"/>
                <a:gd name="connsiteX12" fmla="*/ 0 w 7033846"/>
                <a:gd name="connsiteY12" fmla="*/ 4407877 h 9483969"/>
                <a:gd name="connsiteX13" fmla="*/ 41031 w 7033846"/>
                <a:gd name="connsiteY13" fmla="*/ 4947139 h 9483969"/>
                <a:gd name="connsiteX14" fmla="*/ 99646 w 7033846"/>
                <a:gd name="connsiteY14" fmla="*/ 5961185 h 9483969"/>
                <a:gd name="connsiteX15" fmla="*/ 422031 w 7033846"/>
                <a:gd name="connsiteY15" fmla="*/ 6793523 h 9483969"/>
                <a:gd name="connsiteX16" fmla="*/ 767861 w 7033846"/>
                <a:gd name="connsiteY16" fmla="*/ 7297616 h 9483969"/>
                <a:gd name="connsiteX17" fmla="*/ 1172308 w 7033846"/>
                <a:gd name="connsiteY17" fmla="*/ 7766539 h 9483969"/>
                <a:gd name="connsiteX18" fmla="*/ 1664677 w 7033846"/>
                <a:gd name="connsiteY18" fmla="*/ 8188569 h 9483969"/>
                <a:gd name="connsiteX19" fmla="*/ 2268415 w 7033846"/>
                <a:gd name="connsiteY19" fmla="*/ 8569569 h 9483969"/>
                <a:gd name="connsiteX20" fmla="*/ 3042138 w 7033846"/>
                <a:gd name="connsiteY20" fmla="*/ 8938846 h 9483969"/>
                <a:gd name="connsiteX21" fmla="*/ 3727938 w 7033846"/>
                <a:gd name="connsiteY21" fmla="*/ 9243646 h 9483969"/>
                <a:gd name="connsiteX22" fmla="*/ 4654061 w 7033846"/>
                <a:gd name="connsiteY22" fmla="*/ 9466385 h 9483969"/>
                <a:gd name="connsiteX23" fmla="*/ 5375031 w 7033846"/>
                <a:gd name="connsiteY23" fmla="*/ 9483969 h 9483969"/>
                <a:gd name="connsiteX24" fmla="*/ 6119446 w 7033846"/>
                <a:gd name="connsiteY24" fmla="*/ 9466385 h 9483969"/>
                <a:gd name="connsiteX25" fmla="*/ 6916615 w 7033846"/>
                <a:gd name="connsiteY25" fmla="*/ 9196754 h 9483969"/>
                <a:gd name="connsiteX26" fmla="*/ 7033846 w 7033846"/>
                <a:gd name="connsiteY26" fmla="*/ 8352692 h 9483969"/>
                <a:gd name="connsiteX27" fmla="*/ 6881446 w 7033846"/>
                <a:gd name="connsiteY27" fmla="*/ 0 h 9483969"/>
                <a:gd name="connsiteX0" fmla="*/ 6881446 w 7033846"/>
                <a:gd name="connsiteY0" fmla="*/ 0 h 9483969"/>
                <a:gd name="connsiteX1" fmla="*/ 4325815 w 7033846"/>
                <a:gd name="connsiteY1" fmla="*/ 0 h 9483969"/>
                <a:gd name="connsiteX2" fmla="*/ 3452446 w 7033846"/>
                <a:gd name="connsiteY2" fmla="*/ 64477 h 9483969"/>
                <a:gd name="connsiteX3" fmla="*/ 2813538 w 7033846"/>
                <a:gd name="connsiteY3" fmla="*/ 205155 h 9483969"/>
                <a:gd name="connsiteX4" fmla="*/ 2180492 w 7033846"/>
                <a:gd name="connsiteY4" fmla="*/ 398585 h 9483969"/>
                <a:gd name="connsiteX5" fmla="*/ 1541584 w 7033846"/>
                <a:gd name="connsiteY5" fmla="*/ 674077 h 9483969"/>
                <a:gd name="connsiteX6" fmla="*/ 1066800 w 7033846"/>
                <a:gd name="connsiteY6" fmla="*/ 1014046 h 9483969"/>
                <a:gd name="connsiteX7" fmla="*/ 691661 w 7033846"/>
                <a:gd name="connsiteY7" fmla="*/ 1453662 h 9483969"/>
                <a:gd name="connsiteX8" fmla="*/ 404446 w 7033846"/>
                <a:gd name="connsiteY8" fmla="*/ 1834662 h 9483969"/>
                <a:gd name="connsiteX9" fmla="*/ 216877 w 7033846"/>
                <a:gd name="connsiteY9" fmla="*/ 2338754 h 9483969"/>
                <a:gd name="connsiteX10" fmla="*/ 82061 w 7033846"/>
                <a:gd name="connsiteY10" fmla="*/ 3194539 h 9483969"/>
                <a:gd name="connsiteX11" fmla="*/ 23446 w 7033846"/>
                <a:gd name="connsiteY11" fmla="*/ 3763108 h 9483969"/>
                <a:gd name="connsiteX12" fmla="*/ 0 w 7033846"/>
                <a:gd name="connsiteY12" fmla="*/ 4407877 h 9483969"/>
                <a:gd name="connsiteX13" fmla="*/ 41031 w 7033846"/>
                <a:gd name="connsiteY13" fmla="*/ 4947139 h 9483969"/>
                <a:gd name="connsiteX14" fmla="*/ 99646 w 7033846"/>
                <a:gd name="connsiteY14" fmla="*/ 5961185 h 9483969"/>
                <a:gd name="connsiteX15" fmla="*/ 422031 w 7033846"/>
                <a:gd name="connsiteY15" fmla="*/ 6793523 h 9483969"/>
                <a:gd name="connsiteX16" fmla="*/ 767861 w 7033846"/>
                <a:gd name="connsiteY16" fmla="*/ 7297616 h 9483969"/>
                <a:gd name="connsiteX17" fmla="*/ 1172308 w 7033846"/>
                <a:gd name="connsiteY17" fmla="*/ 7766539 h 9483969"/>
                <a:gd name="connsiteX18" fmla="*/ 1664677 w 7033846"/>
                <a:gd name="connsiteY18" fmla="*/ 8188569 h 9483969"/>
                <a:gd name="connsiteX19" fmla="*/ 2268415 w 7033846"/>
                <a:gd name="connsiteY19" fmla="*/ 8569569 h 9483969"/>
                <a:gd name="connsiteX20" fmla="*/ 3042138 w 7033846"/>
                <a:gd name="connsiteY20" fmla="*/ 8938846 h 9483969"/>
                <a:gd name="connsiteX21" fmla="*/ 3727938 w 7033846"/>
                <a:gd name="connsiteY21" fmla="*/ 9243646 h 9483969"/>
                <a:gd name="connsiteX22" fmla="*/ 4654061 w 7033846"/>
                <a:gd name="connsiteY22" fmla="*/ 9466385 h 9483969"/>
                <a:gd name="connsiteX23" fmla="*/ 5375031 w 7033846"/>
                <a:gd name="connsiteY23" fmla="*/ 9483969 h 9483969"/>
                <a:gd name="connsiteX24" fmla="*/ 6119446 w 7033846"/>
                <a:gd name="connsiteY24" fmla="*/ 9466385 h 9483969"/>
                <a:gd name="connsiteX25" fmla="*/ 6852138 w 7033846"/>
                <a:gd name="connsiteY25" fmla="*/ 9401907 h 9483969"/>
                <a:gd name="connsiteX26" fmla="*/ 7033846 w 7033846"/>
                <a:gd name="connsiteY26" fmla="*/ 8352692 h 9483969"/>
                <a:gd name="connsiteX27" fmla="*/ 6881446 w 7033846"/>
                <a:gd name="connsiteY27" fmla="*/ 0 h 9483969"/>
                <a:gd name="connsiteX0" fmla="*/ 6881446 w 6951784"/>
                <a:gd name="connsiteY0" fmla="*/ 0 h 9483969"/>
                <a:gd name="connsiteX1" fmla="*/ 4325815 w 6951784"/>
                <a:gd name="connsiteY1" fmla="*/ 0 h 9483969"/>
                <a:gd name="connsiteX2" fmla="*/ 3452446 w 6951784"/>
                <a:gd name="connsiteY2" fmla="*/ 64477 h 9483969"/>
                <a:gd name="connsiteX3" fmla="*/ 2813538 w 6951784"/>
                <a:gd name="connsiteY3" fmla="*/ 205155 h 9483969"/>
                <a:gd name="connsiteX4" fmla="*/ 2180492 w 6951784"/>
                <a:gd name="connsiteY4" fmla="*/ 398585 h 9483969"/>
                <a:gd name="connsiteX5" fmla="*/ 1541584 w 6951784"/>
                <a:gd name="connsiteY5" fmla="*/ 674077 h 9483969"/>
                <a:gd name="connsiteX6" fmla="*/ 1066800 w 6951784"/>
                <a:gd name="connsiteY6" fmla="*/ 1014046 h 9483969"/>
                <a:gd name="connsiteX7" fmla="*/ 691661 w 6951784"/>
                <a:gd name="connsiteY7" fmla="*/ 1453662 h 9483969"/>
                <a:gd name="connsiteX8" fmla="*/ 404446 w 6951784"/>
                <a:gd name="connsiteY8" fmla="*/ 1834662 h 9483969"/>
                <a:gd name="connsiteX9" fmla="*/ 216877 w 6951784"/>
                <a:gd name="connsiteY9" fmla="*/ 2338754 h 9483969"/>
                <a:gd name="connsiteX10" fmla="*/ 82061 w 6951784"/>
                <a:gd name="connsiteY10" fmla="*/ 3194539 h 9483969"/>
                <a:gd name="connsiteX11" fmla="*/ 23446 w 6951784"/>
                <a:gd name="connsiteY11" fmla="*/ 3763108 h 9483969"/>
                <a:gd name="connsiteX12" fmla="*/ 0 w 6951784"/>
                <a:gd name="connsiteY12" fmla="*/ 4407877 h 9483969"/>
                <a:gd name="connsiteX13" fmla="*/ 41031 w 6951784"/>
                <a:gd name="connsiteY13" fmla="*/ 4947139 h 9483969"/>
                <a:gd name="connsiteX14" fmla="*/ 99646 w 6951784"/>
                <a:gd name="connsiteY14" fmla="*/ 5961185 h 9483969"/>
                <a:gd name="connsiteX15" fmla="*/ 422031 w 6951784"/>
                <a:gd name="connsiteY15" fmla="*/ 6793523 h 9483969"/>
                <a:gd name="connsiteX16" fmla="*/ 767861 w 6951784"/>
                <a:gd name="connsiteY16" fmla="*/ 7297616 h 9483969"/>
                <a:gd name="connsiteX17" fmla="*/ 1172308 w 6951784"/>
                <a:gd name="connsiteY17" fmla="*/ 7766539 h 9483969"/>
                <a:gd name="connsiteX18" fmla="*/ 1664677 w 6951784"/>
                <a:gd name="connsiteY18" fmla="*/ 8188569 h 9483969"/>
                <a:gd name="connsiteX19" fmla="*/ 2268415 w 6951784"/>
                <a:gd name="connsiteY19" fmla="*/ 8569569 h 9483969"/>
                <a:gd name="connsiteX20" fmla="*/ 3042138 w 6951784"/>
                <a:gd name="connsiteY20" fmla="*/ 8938846 h 9483969"/>
                <a:gd name="connsiteX21" fmla="*/ 3727938 w 6951784"/>
                <a:gd name="connsiteY21" fmla="*/ 9243646 h 9483969"/>
                <a:gd name="connsiteX22" fmla="*/ 4654061 w 6951784"/>
                <a:gd name="connsiteY22" fmla="*/ 9466385 h 9483969"/>
                <a:gd name="connsiteX23" fmla="*/ 5375031 w 6951784"/>
                <a:gd name="connsiteY23" fmla="*/ 9483969 h 9483969"/>
                <a:gd name="connsiteX24" fmla="*/ 6119446 w 6951784"/>
                <a:gd name="connsiteY24" fmla="*/ 9466385 h 9483969"/>
                <a:gd name="connsiteX25" fmla="*/ 6852138 w 6951784"/>
                <a:gd name="connsiteY25" fmla="*/ 9401907 h 9483969"/>
                <a:gd name="connsiteX26" fmla="*/ 6951784 w 6951784"/>
                <a:gd name="connsiteY26" fmla="*/ 8206154 h 9483969"/>
                <a:gd name="connsiteX27" fmla="*/ 6881446 w 6951784"/>
                <a:gd name="connsiteY27" fmla="*/ 0 h 9483969"/>
                <a:gd name="connsiteX0" fmla="*/ 6881446 w 7004538"/>
                <a:gd name="connsiteY0" fmla="*/ 0 h 9483969"/>
                <a:gd name="connsiteX1" fmla="*/ 4325815 w 7004538"/>
                <a:gd name="connsiteY1" fmla="*/ 0 h 9483969"/>
                <a:gd name="connsiteX2" fmla="*/ 3452446 w 7004538"/>
                <a:gd name="connsiteY2" fmla="*/ 64477 h 9483969"/>
                <a:gd name="connsiteX3" fmla="*/ 2813538 w 7004538"/>
                <a:gd name="connsiteY3" fmla="*/ 205155 h 9483969"/>
                <a:gd name="connsiteX4" fmla="*/ 2180492 w 7004538"/>
                <a:gd name="connsiteY4" fmla="*/ 398585 h 9483969"/>
                <a:gd name="connsiteX5" fmla="*/ 1541584 w 7004538"/>
                <a:gd name="connsiteY5" fmla="*/ 674077 h 9483969"/>
                <a:gd name="connsiteX6" fmla="*/ 1066800 w 7004538"/>
                <a:gd name="connsiteY6" fmla="*/ 1014046 h 9483969"/>
                <a:gd name="connsiteX7" fmla="*/ 691661 w 7004538"/>
                <a:gd name="connsiteY7" fmla="*/ 1453662 h 9483969"/>
                <a:gd name="connsiteX8" fmla="*/ 404446 w 7004538"/>
                <a:gd name="connsiteY8" fmla="*/ 1834662 h 9483969"/>
                <a:gd name="connsiteX9" fmla="*/ 216877 w 7004538"/>
                <a:gd name="connsiteY9" fmla="*/ 2338754 h 9483969"/>
                <a:gd name="connsiteX10" fmla="*/ 82061 w 7004538"/>
                <a:gd name="connsiteY10" fmla="*/ 3194539 h 9483969"/>
                <a:gd name="connsiteX11" fmla="*/ 23446 w 7004538"/>
                <a:gd name="connsiteY11" fmla="*/ 3763108 h 9483969"/>
                <a:gd name="connsiteX12" fmla="*/ 0 w 7004538"/>
                <a:gd name="connsiteY12" fmla="*/ 4407877 h 9483969"/>
                <a:gd name="connsiteX13" fmla="*/ 41031 w 7004538"/>
                <a:gd name="connsiteY13" fmla="*/ 4947139 h 9483969"/>
                <a:gd name="connsiteX14" fmla="*/ 99646 w 7004538"/>
                <a:gd name="connsiteY14" fmla="*/ 5961185 h 9483969"/>
                <a:gd name="connsiteX15" fmla="*/ 422031 w 7004538"/>
                <a:gd name="connsiteY15" fmla="*/ 6793523 h 9483969"/>
                <a:gd name="connsiteX16" fmla="*/ 767861 w 7004538"/>
                <a:gd name="connsiteY16" fmla="*/ 7297616 h 9483969"/>
                <a:gd name="connsiteX17" fmla="*/ 1172308 w 7004538"/>
                <a:gd name="connsiteY17" fmla="*/ 7766539 h 9483969"/>
                <a:gd name="connsiteX18" fmla="*/ 1664677 w 7004538"/>
                <a:gd name="connsiteY18" fmla="*/ 8188569 h 9483969"/>
                <a:gd name="connsiteX19" fmla="*/ 2268415 w 7004538"/>
                <a:gd name="connsiteY19" fmla="*/ 8569569 h 9483969"/>
                <a:gd name="connsiteX20" fmla="*/ 3042138 w 7004538"/>
                <a:gd name="connsiteY20" fmla="*/ 8938846 h 9483969"/>
                <a:gd name="connsiteX21" fmla="*/ 3727938 w 7004538"/>
                <a:gd name="connsiteY21" fmla="*/ 9243646 h 9483969"/>
                <a:gd name="connsiteX22" fmla="*/ 4654061 w 7004538"/>
                <a:gd name="connsiteY22" fmla="*/ 9466385 h 9483969"/>
                <a:gd name="connsiteX23" fmla="*/ 5375031 w 7004538"/>
                <a:gd name="connsiteY23" fmla="*/ 9483969 h 9483969"/>
                <a:gd name="connsiteX24" fmla="*/ 6119446 w 7004538"/>
                <a:gd name="connsiteY24" fmla="*/ 9466385 h 9483969"/>
                <a:gd name="connsiteX25" fmla="*/ 6852138 w 7004538"/>
                <a:gd name="connsiteY25" fmla="*/ 9401907 h 9483969"/>
                <a:gd name="connsiteX26" fmla="*/ 7004538 w 7004538"/>
                <a:gd name="connsiteY26" fmla="*/ 8112369 h 9483969"/>
                <a:gd name="connsiteX27" fmla="*/ 6881446 w 7004538"/>
                <a:gd name="connsiteY27" fmla="*/ 0 h 9483969"/>
                <a:gd name="connsiteX0" fmla="*/ 6881446 w 6998677"/>
                <a:gd name="connsiteY0" fmla="*/ 0 h 9483969"/>
                <a:gd name="connsiteX1" fmla="*/ 4325815 w 6998677"/>
                <a:gd name="connsiteY1" fmla="*/ 0 h 9483969"/>
                <a:gd name="connsiteX2" fmla="*/ 3452446 w 6998677"/>
                <a:gd name="connsiteY2" fmla="*/ 64477 h 9483969"/>
                <a:gd name="connsiteX3" fmla="*/ 2813538 w 6998677"/>
                <a:gd name="connsiteY3" fmla="*/ 205155 h 9483969"/>
                <a:gd name="connsiteX4" fmla="*/ 2180492 w 6998677"/>
                <a:gd name="connsiteY4" fmla="*/ 398585 h 9483969"/>
                <a:gd name="connsiteX5" fmla="*/ 1541584 w 6998677"/>
                <a:gd name="connsiteY5" fmla="*/ 674077 h 9483969"/>
                <a:gd name="connsiteX6" fmla="*/ 1066800 w 6998677"/>
                <a:gd name="connsiteY6" fmla="*/ 1014046 h 9483969"/>
                <a:gd name="connsiteX7" fmla="*/ 691661 w 6998677"/>
                <a:gd name="connsiteY7" fmla="*/ 1453662 h 9483969"/>
                <a:gd name="connsiteX8" fmla="*/ 404446 w 6998677"/>
                <a:gd name="connsiteY8" fmla="*/ 1834662 h 9483969"/>
                <a:gd name="connsiteX9" fmla="*/ 216877 w 6998677"/>
                <a:gd name="connsiteY9" fmla="*/ 2338754 h 9483969"/>
                <a:gd name="connsiteX10" fmla="*/ 82061 w 6998677"/>
                <a:gd name="connsiteY10" fmla="*/ 3194539 h 9483969"/>
                <a:gd name="connsiteX11" fmla="*/ 23446 w 6998677"/>
                <a:gd name="connsiteY11" fmla="*/ 3763108 h 9483969"/>
                <a:gd name="connsiteX12" fmla="*/ 0 w 6998677"/>
                <a:gd name="connsiteY12" fmla="*/ 4407877 h 9483969"/>
                <a:gd name="connsiteX13" fmla="*/ 41031 w 6998677"/>
                <a:gd name="connsiteY13" fmla="*/ 4947139 h 9483969"/>
                <a:gd name="connsiteX14" fmla="*/ 99646 w 6998677"/>
                <a:gd name="connsiteY14" fmla="*/ 5961185 h 9483969"/>
                <a:gd name="connsiteX15" fmla="*/ 422031 w 6998677"/>
                <a:gd name="connsiteY15" fmla="*/ 6793523 h 9483969"/>
                <a:gd name="connsiteX16" fmla="*/ 767861 w 6998677"/>
                <a:gd name="connsiteY16" fmla="*/ 7297616 h 9483969"/>
                <a:gd name="connsiteX17" fmla="*/ 1172308 w 6998677"/>
                <a:gd name="connsiteY17" fmla="*/ 7766539 h 9483969"/>
                <a:gd name="connsiteX18" fmla="*/ 1664677 w 6998677"/>
                <a:gd name="connsiteY18" fmla="*/ 8188569 h 9483969"/>
                <a:gd name="connsiteX19" fmla="*/ 2268415 w 6998677"/>
                <a:gd name="connsiteY19" fmla="*/ 8569569 h 9483969"/>
                <a:gd name="connsiteX20" fmla="*/ 3042138 w 6998677"/>
                <a:gd name="connsiteY20" fmla="*/ 8938846 h 9483969"/>
                <a:gd name="connsiteX21" fmla="*/ 3727938 w 6998677"/>
                <a:gd name="connsiteY21" fmla="*/ 9243646 h 9483969"/>
                <a:gd name="connsiteX22" fmla="*/ 4654061 w 6998677"/>
                <a:gd name="connsiteY22" fmla="*/ 9466385 h 9483969"/>
                <a:gd name="connsiteX23" fmla="*/ 5375031 w 6998677"/>
                <a:gd name="connsiteY23" fmla="*/ 9483969 h 9483969"/>
                <a:gd name="connsiteX24" fmla="*/ 6119446 w 6998677"/>
                <a:gd name="connsiteY24" fmla="*/ 9466385 h 9483969"/>
                <a:gd name="connsiteX25" fmla="*/ 6852138 w 6998677"/>
                <a:gd name="connsiteY25" fmla="*/ 9401907 h 9483969"/>
                <a:gd name="connsiteX26" fmla="*/ 6998677 w 6998677"/>
                <a:gd name="connsiteY26" fmla="*/ 7913077 h 9483969"/>
                <a:gd name="connsiteX27" fmla="*/ 6881446 w 6998677"/>
                <a:gd name="connsiteY27" fmla="*/ 0 h 9483969"/>
                <a:gd name="connsiteX0" fmla="*/ 6881446 w 7772400"/>
                <a:gd name="connsiteY0" fmla="*/ 0 h 9483969"/>
                <a:gd name="connsiteX1" fmla="*/ 4325815 w 7772400"/>
                <a:gd name="connsiteY1" fmla="*/ 0 h 9483969"/>
                <a:gd name="connsiteX2" fmla="*/ 3452446 w 7772400"/>
                <a:gd name="connsiteY2" fmla="*/ 64477 h 9483969"/>
                <a:gd name="connsiteX3" fmla="*/ 2813538 w 7772400"/>
                <a:gd name="connsiteY3" fmla="*/ 205155 h 9483969"/>
                <a:gd name="connsiteX4" fmla="*/ 2180492 w 7772400"/>
                <a:gd name="connsiteY4" fmla="*/ 398585 h 9483969"/>
                <a:gd name="connsiteX5" fmla="*/ 1541584 w 7772400"/>
                <a:gd name="connsiteY5" fmla="*/ 674077 h 9483969"/>
                <a:gd name="connsiteX6" fmla="*/ 1066800 w 7772400"/>
                <a:gd name="connsiteY6" fmla="*/ 1014046 h 9483969"/>
                <a:gd name="connsiteX7" fmla="*/ 691661 w 7772400"/>
                <a:gd name="connsiteY7" fmla="*/ 1453662 h 9483969"/>
                <a:gd name="connsiteX8" fmla="*/ 404446 w 7772400"/>
                <a:gd name="connsiteY8" fmla="*/ 1834662 h 9483969"/>
                <a:gd name="connsiteX9" fmla="*/ 216877 w 7772400"/>
                <a:gd name="connsiteY9" fmla="*/ 2338754 h 9483969"/>
                <a:gd name="connsiteX10" fmla="*/ 82061 w 7772400"/>
                <a:gd name="connsiteY10" fmla="*/ 3194539 h 9483969"/>
                <a:gd name="connsiteX11" fmla="*/ 23446 w 7772400"/>
                <a:gd name="connsiteY11" fmla="*/ 3763108 h 9483969"/>
                <a:gd name="connsiteX12" fmla="*/ 0 w 7772400"/>
                <a:gd name="connsiteY12" fmla="*/ 4407877 h 9483969"/>
                <a:gd name="connsiteX13" fmla="*/ 41031 w 7772400"/>
                <a:gd name="connsiteY13" fmla="*/ 4947139 h 9483969"/>
                <a:gd name="connsiteX14" fmla="*/ 99646 w 7772400"/>
                <a:gd name="connsiteY14" fmla="*/ 5961185 h 9483969"/>
                <a:gd name="connsiteX15" fmla="*/ 422031 w 7772400"/>
                <a:gd name="connsiteY15" fmla="*/ 6793523 h 9483969"/>
                <a:gd name="connsiteX16" fmla="*/ 767861 w 7772400"/>
                <a:gd name="connsiteY16" fmla="*/ 7297616 h 9483969"/>
                <a:gd name="connsiteX17" fmla="*/ 1172308 w 7772400"/>
                <a:gd name="connsiteY17" fmla="*/ 7766539 h 9483969"/>
                <a:gd name="connsiteX18" fmla="*/ 1664677 w 7772400"/>
                <a:gd name="connsiteY18" fmla="*/ 8188569 h 9483969"/>
                <a:gd name="connsiteX19" fmla="*/ 2268415 w 7772400"/>
                <a:gd name="connsiteY19" fmla="*/ 8569569 h 9483969"/>
                <a:gd name="connsiteX20" fmla="*/ 3042138 w 7772400"/>
                <a:gd name="connsiteY20" fmla="*/ 8938846 h 9483969"/>
                <a:gd name="connsiteX21" fmla="*/ 3727938 w 7772400"/>
                <a:gd name="connsiteY21" fmla="*/ 9243646 h 9483969"/>
                <a:gd name="connsiteX22" fmla="*/ 4654061 w 7772400"/>
                <a:gd name="connsiteY22" fmla="*/ 9466385 h 9483969"/>
                <a:gd name="connsiteX23" fmla="*/ 5375031 w 7772400"/>
                <a:gd name="connsiteY23" fmla="*/ 9483969 h 9483969"/>
                <a:gd name="connsiteX24" fmla="*/ 6119446 w 7772400"/>
                <a:gd name="connsiteY24" fmla="*/ 9466385 h 9483969"/>
                <a:gd name="connsiteX25" fmla="*/ 6852138 w 7772400"/>
                <a:gd name="connsiteY25" fmla="*/ 9401907 h 9483969"/>
                <a:gd name="connsiteX26" fmla="*/ 7772400 w 7772400"/>
                <a:gd name="connsiteY26" fmla="*/ 9372600 h 9483969"/>
                <a:gd name="connsiteX27" fmla="*/ 6881446 w 7772400"/>
                <a:gd name="connsiteY27" fmla="*/ 0 h 9483969"/>
                <a:gd name="connsiteX0" fmla="*/ 6881446 w 7772400"/>
                <a:gd name="connsiteY0" fmla="*/ 0 h 9483969"/>
                <a:gd name="connsiteX1" fmla="*/ 4325815 w 7772400"/>
                <a:gd name="connsiteY1" fmla="*/ 0 h 9483969"/>
                <a:gd name="connsiteX2" fmla="*/ 3452446 w 7772400"/>
                <a:gd name="connsiteY2" fmla="*/ 64477 h 9483969"/>
                <a:gd name="connsiteX3" fmla="*/ 2813538 w 7772400"/>
                <a:gd name="connsiteY3" fmla="*/ 205155 h 9483969"/>
                <a:gd name="connsiteX4" fmla="*/ 2180492 w 7772400"/>
                <a:gd name="connsiteY4" fmla="*/ 398585 h 9483969"/>
                <a:gd name="connsiteX5" fmla="*/ 1541584 w 7772400"/>
                <a:gd name="connsiteY5" fmla="*/ 674077 h 9483969"/>
                <a:gd name="connsiteX6" fmla="*/ 1066800 w 7772400"/>
                <a:gd name="connsiteY6" fmla="*/ 1014046 h 9483969"/>
                <a:gd name="connsiteX7" fmla="*/ 691661 w 7772400"/>
                <a:gd name="connsiteY7" fmla="*/ 1453662 h 9483969"/>
                <a:gd name="connsiteX8" fmla="*/ 404446 w 7772400"/>
                <a:gd name="connsiteY8" fmla="*/ 1834662 h 9483969"/>
                <a:gd name="connsiteX9" fmla="*/ 216877 w 7772400"/>
                <a:gd name="connsiteY9" fmla="*/ 2338754 h 9483969"/>
                <a:gd name="connsiteX10" fmla="*/ 82061 w 7772400"/>
                <a:gd name="connsiteY10" fmla="*/ 3194539 h 9483969"/>
                <a:gd name="connsiteX11" fmla="*/ 23446 w 7772400"/>
                <a:gd name="connsiteY11" fmla="*/ 3763108 h 9483969"/>
                <a:gd name="connsiteX12" fmla="*/ 0 w 7772400"/>
                <a:gd name="connsiteY12" fmla="*/ 4407877 h 9483969"/>
                <a:gd name="connsiteX13" fmla="*/ 41031 w 7772400"/>
                <a:gd name="connsiteY13" fmla="*/ 4947139 h 9483969"/>
                <a:gd name="connsiteX14" fmla="*/ 99646 w 7772400"/>
                <a:gd name="connsiteY14" fmla="*/ 5961185 h 9483969"/>
                <a:gd name="connsiteX15" fmla="*/ 422031 w 7772400"/>
                <a:gd name="connsiteY15" fmla="*/ 6793523 h 9483969"/>
                <a:gd name="connsiteX16" fmla="*/ 767861 w 7772400"/>
                <a:gd name="connsiteY16" fmla="*/ 7297616 h 9483969"/>
                <a:gd name="connsiteX17" fmla="*/ 1172308 w 7772400"/>
                <a:gd name="connsiteY17" fmla="*/ 7766539 h 9483969"/>
                <a:gd name="connsiteX18" fmla="*/ 1664677 w 7772400"/>
                <a:gd name="connsiteY18" fmla="*/ 8188569 h 9483969"/>
                <a:gd name="connsiteX19" fmla="*/ 2268415 w 7772400"/>
                <a:gd name="connsiteY19" fmla="*/ 8569569 h 9483969"/>
                <a:gd name="connsiteX20" fmla="*/ 3042138 w 7772400"/>
                <a:gd name="connsiteY20" fmla="*/ 8938846 h 9483969"/>
                <a:gd name="connsiteX21" fmla="*/ 3727938 w 7772400"/>
                <a:gd name="connsiteY21" fmla="*/ 9243646 h 9483969"/>
                <a:gd name="connsiteX22" fmla="*/ 4654061 w 7772400"/>
                <a:gd name="connsiteY22" fmla="*/ 9466385 h 9483969"/>
                <a:gd name="connsiteX23" fmla="*/ 5375031 w 7772400"/>
                <a:gd name="connsiteY23" fmla="*/ 9483969 h 9483969"/>
                <a:gd name="connsiteX24" fmla="*/ 6119446 w 7772400"/>
                <a:gd name="connsiteY24" fmla="*/ 9466385 h 9483969"/>
                <a:gd name="connsiteX25" fmla="*/ 6881446 w 7772400"/>
                <a:gd name="connsiteY25" fmla="*/ 9460523 h 9483969"/>
                <a:gd name="connsiteX26" fmla="*/ 7772400 w 7772400"/>
                <a:gd name="connsiteY26" fmla="*/ 9372600 h 9483969"/>
                <a:gd name="connsiteX27" fmla="*/ 6881446 w 7772400"/>
                <a:gd name="connsiteY27" fmla="*/ 0 h 9483969"/>
                <a:gd name="connsiteX0" fmla="*/ 6881446 w 7795846"/>
                <a:gd name="connsiteY0" fmla="*/ 0 h 9483969"/>
                <a:gd name="connsiteX1" fmla="*/ 4325815 w 7795846"/>
                <a:gd name="connsiteY1" fmla="*/ 0 h 9483969"/>
                <a:gd name="connsiteX2" fmla="*/ 3452446 w 7795846"/>
                <a:gd name="connsiteY2" fmla="*/ 64477 h 9483969"/>
                <a:gd name="connsiteX3" fmla="*/ 2813538 w 7795846"/>
                <a:gd name="connsiteY3" fmla="*/ 205155 h 9483969"/>
                <a:gd name="connsiteX4" fmla="*/ 2180492 w 7795846"/>
                <a:gd name="connsiteY4" fmla="*/ 398585 h 9483969"/>
                <a:gd name="connsiteX5" fmla="*/ 1541584 w 7795846"/>
                <a:gd name="connsiteY5" fmla="*/ 674077 h 9483969"/>
                <a:gd name="connsiteX6" fmla="*/ 1066800 w 7795846"/>
                <a:gd name="connsiteY6" fmla="*/ 1014046 h 9483969"/>
                <a:gd name="connsiteX7" fmla="*/ 691661 w 7795846"/>
                <a:gd name="connsiteY7" fmla="*/ 1453662 h 9483969"/>
                <a:gd name="connsiteX8" fmla="*/ 404446 w 7795846"/>
                <a:gd name="connsiteY8" fmla="*/ 1834662 h 9483969"/>
                <a:gd name="connsiteX9" fmla="*/ 216877 w 7795846"/>
                <a:gd name="connsiteY9" fmla="*/ 2338754 h 9483969"/>
                <a:gd name="connsiteX10" fmla="*/ 82061 w 7795846"/>
                <a:gd name="connsiteY10" fmla="*/ 3194539 h 9483969"/>
                <a:gd name="connsiteX11" fmla="*/ 23446 w 7795846"/>
                <a:gd name="connsiteY11" fmla="*/ 3763108 h 9483969"/>
                <a:gd name="connsiteX12" fmla="*/ 0 w 7795846"/>
                <a:gd name="connsiteY12" fmla="*/ 4407877 h 9483969"/>
                <a:gd name="connsiteX13" fmla="*/ 41031 w 7795846"/>
                <a:gd name="connsiteY13" fmla="*/ 4947139 h 9483969"/>
                <a:gd name="connsiteX14" fmla="*/ 99646 w 7795846"/>
                <a:gd name="connsiteY14" fmla="*/ 5961185 h 9483969"/>
                <a:gd name="connsiteX15" fmla="*/ 422031 w 7795846"/>
                <a:gd name="connsiteY15" fmla="*/ 6793523 h 9483969"/>
                <a:gd name="connsiteX16" fmla="*/ 767861 w 7795846"/>
                <a:gd name="connsiteY16" fmla="*/ 7297616 h 9483969"/>
                <a:gd name="connsiteX17" fmla="*/ 1172308 w 7795846"/>
                <a:gd name="connsiteY17" fmla="*/ 7766539 h 9483969"/>
                <a:gd name="connsiteX18" fmla="*/ 1664677 w 7795846"/>
                <a:gd name="connsiteY18" fmla="*/ 8188569 h 9483969"/>
                <a:gd name="connsiteX19" fmla="*/ 2268415 w 7795846"/>
                <a:gd name="connsiteY19" fmla="*/ 8569569 h 9483969"/>
                <a:gd name="connsiteX20" fmla="*/ 3042138 w 7795846"/>
                <a:gd name="connsiteY20" fmla="*/ 8938846 h 9483969"/>
                <a:gd name="connsiteX21" fmla="*/ 3727938 w 7795846"/>
                <a:gd name="connsiteY21" fmla="*/ 9243646 h 9483969"/>
                <a:gd name="connsiteX22" fmla="*/ 4654061 w 7795846"/>
                <a:gd name="connsiteY22" fmla="*/ 9466385 h 9483969"/>
                <a:gd name="connsiteX23" fmla="*/ 5375031 w 7795846"/>
                <a:gd name="connsiteY23" fmla="*/ 9483969 h 9483969"/>
                <a:gd name="connsiteX24" fmla="*/ 6119446 w 7795846"/>
                <a:gd name="connsiteY24" fmla="*/ 9466385 h 9483969"/>
                <a:gd name="connsiteX25" fmla="*/ 6881446 w 7795846"/>
                <a:gd name="connsiteY25" fmla="*/ 9460523 h 9483969"/>
                <a:gd name="connsiteX26" fmla="*/ 7795846 w 7795846"/>
                <a:gd name="connsiteY26" fmla="*/ 9401908 h 9483969"/>
                <a:gd name="connsiteX27" fmla="*/ 6881446 w 7795846"/>
                <a:gd name="connsiteY27" fmla="*/ 0 h 9483969"/>
                <a:gd name="connsiteX0" fmla="*/ 6881446 w 7795846"/>
                <a:gd name="connsiteY0" fmla="*/ 0 h 9483969"/>
                <a:gd name="connsiteX1" fmla="*/ 4325815 w 7795846"/>
                <a:gd name="connsiteY1" fmla="*/ 0 h 9483969"/>
                <a:gd name="connsiteX2" fmla="*/ 3452446 w 7795846"/>
                <a:gd name="connsiteY2" fmla="*/ 64477 h 9483969"/>
                <a:gd name="connsiteX3" fmla="*/ 2813538 w 7795846"/>
                <a:gd name="connsiteY3" fmla="*/ 205155 h 9483969"/>
                <a:gd name="connsiteX4" fmla="*/ 2180492 w 7795846"/>
                <a:gd name="connsiteY4" fmla="*/ 398585 h 9483969"/>
                <a:gd name="connsiteX5" fmla="*/ 1541584 w 7795846"/>
                <a:gd name="connsiteY5" fmla="*/ 674077 h 9483969"/>
                <a:gd name="connsiteX6" fmla="*/ 1066800 w 7795846"/>
                <a:gd name="connsiteY6" fmla="*/ 1014046 h 9483969"/>
                <a:gd name="connsiteX7" fmla="*/ 691661 w 7795846"/>
                <a:gd name="connsiteY7" fmla="*/ 1453662 h 9483969"/>
                <a:gd name="connsiteX8" fmla="*/ 404446 w 7795846"/>
                <a:gd name="connsiteY8" fmla="*/ 1834662 h 9483969"/>
                <a:gd name="connsiteX9" fmla="*/ 216877 w 7795846"/>
                <a:gd name="connsiteY9" fmla="*/ 2338754 h 9483969"/>
                <a:gd name="connsiteX10" fmla="*/ 82061 w 7795846"/>
                <a:gd name="connsiteY10" fmla="*/ 3194539 h 9483969"/>
                <a:gd name="connsiteX11" fmla="*/ 23446 w 7795846"/>
                <a:gd name="connsiteY11" fmla="*/ 3763108 h 9483969"/>
                <a:gd name="connsiteX12" fmla="*/ 0 w 7795846"/>
                <a:gd name="connsiteY12" fmla="*/ 4407877 h 9483969"/>
                <a:gd name="connsiteX13" fmla="*/ 41031 w 7795846"/>
                <a:gd name="connsiteY13" fmla="*/ 4947139 h 9483969"/>
                <a:gd name="connsiteX14" fmla="*/ 99646 w 7795846"/>
                <a:gd name="connsiteY14" fmla="*/ 5961185 h 9483969"/>
                <a:gd name="connsiteX15" fmla="*/ 422031 w 7795846"/>
                <a:gd name="connsiteY15" fmla="*/ 6793523 h 9483969"/>
                <a:gd name="connsiteX16" fmla="*/ 767861 w 7795846"/>
                <a:gd name="connsiteY16" fmla="*/ 7297616 h 9483969"/>
                <a:gd name="connsiteX17" fmla="*/ 1172308 w 7795846"/>
                <a:gd name="connsiteY17" fmla="*/ 7766539 h 9483969"/>
                <a:gd name="connsiteX18" fmla="*/ 1664677 w 7795846"/>
                <a:gd name="connsiteY18" fmla="*/ 8188569 h 9483969"/>
                <a:gd name="connsiteX19" fmla="*/ 2268415 w 7795846"/>
                <a:gd name="connsiteY19" fmla="*/ 8569569 h 9483969"/>
                <a:gd name="connsiteX20" fmla="*/ 3042138 w 7795846"/>
                <a:gd name="connsiteY20" fmla="*/ 8938846 h 9483969"/>
                <a:gd name="connsiteX21" fmla="*/ 3727938 w 7795846"/>
                <a:gd name="connsiteY21" fmla="*/ 9243646 h 9483969"/>
                <a:gd name="connsiteX22" fmla="*/ 4654061 w 7795846"/>
                <a:gd name="connsiteY22" fmla="*/ 9466385 h 9483969"/>
                <a:gd name="connsiteX23" fmla="*/ 5375031 w 7795846"/>
                <a:gd name="connsiteY23" fmla="*/ 9483969 h 9483969"/>
                <a:gd name="connsiteX24" fmla="*/ 6119446 w 7795846"/>
                <a:gd name="connsiteY24" fmla="*/ 9466385 h 9483969"/>
                <a:gd name="connsiteX25" fmla="*/ 6881446 w 7795846"/>
                <a:gd name="connsiteY25" fmla="*/ 9460523 h 9483969"/>
                <a:gd name="connsiteX26" fmla="*/ 7455877 w 7795846"/>
                <a:gd name="connsiteY26" fmla="*/ 9442939 h 9483969"/>
                <a:gd name="connsiteX27" fmla="*/ 7795846 w 7795846"/>
                <a:gd name="connsiteY27" fmla="*/ 9401908 h 9483969"/>
                <a:gd name="connsiteX28" fmla="*/ 6881446 w 7795846"/>
                <a:gd name="connsiteY28" fmla="*/ 0 h 9483969"/>
                <a:gd name="connsiteX0" fmla="*/ 6881446 w 10445261"/>
                <a:gd name="connsiteY0" fmla="*/ 0 h 9483969"/>
                <a:gd name="connsiteX1" fmla="*/ 4325815 w 10445261"/>
                <a:gd name="connsiteY1" fmla="*/ 0 h 9483969"/>
                <a:gd name="connsiteX2" fmla="*/ 3452446 w 10445261"/>
                <a:gd name="connsiteY2" fmla="*/ 64477 h 9483969"/>
                <a:gd name="connsiteX3" fmla="*/ 2813538 w 10445261"/>
                <a:gd name="connsiteY3" fmla="*/ 205155 h 9483969"/>
                <a:gd name="connsiteX4" fmla="*/ 2180492 w 10445261"/>
                <a:gd name="connsiteY4" fmla="*/ 398585 h 9483969"/>
                <a:gd name="connsiteX5" fmla="*/ 1541584 w 10445261"/>
                <a:gd name="connsiteY5" fmla="*/ 674077 h 9483969"/>
                <a:gd name="connsiteX6" fmla="*/ 1066800 w 10445261"/>
                <a:gd name="connsiteY6" fmla="*/ 1014046 h 9483969"/>
                <a:gd name="connsiteX7" fmla="*/ 691661 w 10445261"/>
                <a:gd name="connsiteY7" fmla="*/ 1453662 h 9483969"/>
                <a:gd name="connsiteX8" fmla="*/ 404446 w 10445261"/>
                <a:gd name="connsiteY8" fmla="*/ 1834662 h 9483969"/>
                <a:gd name="connsiteX9" fmla="*/ 216877 w 10445261"/>
                <a:gd name="connsiteY9" fmla="*/ 2338754 h 9483969"/>
                <a:gd name="connsiteX10" fmla="*/ 82061 w 10445261"/>
                <a:gd name="connsiteY10" fmla="*/ 3194539 h 9483969"/>
                <a:gd name="connsiteX11" fmla="*/ 23446 w 10445261"/>
                <a:gd name="connsiteY11" fmla="*/ 3763108 h 9483969"/>
                <a:gd name="connsiteX12" fmla="*/ 0 w 10445261"/>
                <a:gd name="connsiteY12" fmla="*/ 4407877 h 9483969"/>
                <a:gd name="connsiteX13" fmla="*/ 41031 w 10445261"/>
                <a:gd name="connsiteY13" fmla="*/ 4947139 h 9483969"/>
                <a:gd name="connsiteX14" fmla="*/ 99646 w 10445261"/>
                <a:gd name="connsiteY14" fmla="*/ 5961185 h 9483969"/>
                <a:gd name="connsiteX15" fmla="*/ 422031 w 10445261"/>
                <a:gd name="connsiteY15" fmla="*/ 6793523 h 9483969"/>
                <a:gd name="connsiteX16" fmla="*/ 767861 w 10445261"/>
                <a:gd name="connsiteY16" fmla="*/ 7297616 h 9483969"/>
                <a:gd name="connsiteX17" fmla="*/ 1172308 w 10445261"/>
                <a:gd name="connsiteY17" fmla="*/ 7766539 h 9483969"/>
                <a:gd name="connsiteX18" fmla="*/ 1664677 w 10445261"/>
                <a:gd name="connsiteY18" fmla="*/ 8188569 h 9483969"/>
                <a:gd name="connsiteX19" fmla="*/ 2268415 w 10445261"/>
                <a:gd name="connsiteY19" fmla="*/ 8569569 h 9483969"/>
                <a:gd name="connsiteX20" fmla="*/ 3042138 w 10445261"/>
                <a:gd name="connsiteY20" fmla="*/ 8938846 h 9483969"/>
                <a:gd name="connsiteX21" fmla="*/ 3727938 w 10445261"/>
                <a:gd name="connsiteY21" fmla="*/ 9243646 h 9483969"/>
                <a:gd name="connsiteX22" fmla="*/ 4654061 w 10445261"/>
                <a:gd name="connsiteY22" fmla="*/ 9466385 h 9483969"/>
                <a:gd name="connsiteX23" fmla="*/ 5375031 w 10445261"/>
                <a:gd name="connsiteY23" fmla="*/ 9483969 h 9483969"/>
                <a:gd name="connsiteX24" fmla="*/ 6119446 w 10445261"/>
                <a:gd name="connsiteY24" fmla="*/ 9466385 h 9483969"/>
                <a:gd name="connsiteX25" fmla="*/ 6881446 w 10445261"/>
                <a:gd name="connsiteY25" fmla="*/ 9460523 h 9483969"/>
                <a:gd name="connsiteX26" fmla="*/ 7455877 w 10445261"/>
                <a:gd name="connsiteY26" fmla="*/ 9442939 h 9483969"/>
                <a:gd name="connsiteX27" fmla="*/ 10445261 w 10445261"/>
                <a:gd name="connsiteY27" fmla="*/ 9050215 h 9483969"/>
                <a:gd name="connsiteX28" fmla="*/ 6881446 w 10445261"/>
                <a:gd name="connsiteY28" fmla="*/ 0 h 9483969"/>
                <a:gd name="connsiteX0" fmla="*/ 6881446 w 10445261"/>
                <a:gd name="connsiteY0" fmla="*/ 0 h 9483969"/>
                <a:gd name="connsiteX1" fmla="*/ 4325815 w 10445261"/>
                <a:gd name="connsiteY1" fmla="*/ 0 h 9483969"/>
                <a:gd name="connsiteX2" fmla="*/ 3452446 w 10445261"/>
                <a:gd name="connsiteY2" fmla="*/ 64477 h 9483969"/>
                <a:gd name="connsiteX3" fmla="*/ 2813538 w 10445261"/>
                <a:gd name="connsiteY3" fmla="*/ 205155 h 9483969"/>
                <a:gd name="connsiteX4" fmla="*/ 2180492 w 10445261"/>
                <a:gd name="connsiteY4" fmla="*/ 398585 h 9483969"/>
                <a:gd name="connsiteX5" fmla="*/ 1541584 w 10445261"/>
                <a:gd name="connsiteY5" fmla="*/ 674077 h 9483969"/>
                <a:gd name="connsiteX6" fmla="*/ 1066800 w 10445261"/>
                <a:gd name="connsiteY6" fmla="*/ 1014046 h 9483969"/>
                <a:gd name="connsiteX7" fmla="*/ 691661 w 10445261"/>
                <a:gd name="connsiteY7" fmla="*/ 1453662 h 9483969"/>
                <a:gd name="connsiteX8" fmla="*/ 404446 w 10445261"/>
                <a:gd name="connsiteY8" fmla="*/ 1834662 h 9483969"/>
                <a:gd name="connsiteX9" fmla="*/ 216877 w 10445261"/>
                <a:gd name="connsiteY9" fmla="*/ 2338754 h 9483969"/>
                <a:gd name="connsiteX10" fmla="*/ 82061 w 10445261"/>
                <a:gd name="connsiteY10" fmla="*/ 3194539 h 9483969"/>
                <a:gd name="connsiteX11" fmla="*/ 23446 w 10445261"/>
                <a:gd name="connsiteY11" fmla="*/ 3763108 h 9483969"/>
                <a:gd name="connsiteX12" fmla="*/ 0 w 10445261"/>
                <a:gd name="connsiteY12" fmla="*/ 4407877 h 9483969"/>
                <a:gd name="connsiteX13" fmla="*/ 41031 w 10445261"/>
                <a:gd name="connsiteY13" fmla="*/ 4947139 h 9483969"/>
                <a:gd name="connsiteX14" fmla="*/ 99646 w 10445261"/>
                <a:gd name="connsiteY14" fmla="*/ 5961185 h 9483969"/>
                <a:gd name="connsiteX15" fmla="*/ 422031 w 10445261"/>
                <a:gd name="connsiteY15" fmla="*/ 6793523 h 9483969"/>
                <a:gd name="connsiteX16" fmla="*/ 767861 w 10445261"/>
                <a:gd name="connsiteY16" fmla="*/ 7297616 h 9483969"/>
                <a:gd name="connsiteX17" fmla="*/ 1172308 w 10445261"/>
                <a:gd name="connsiteY17" fmla="*/ 7766539 h 9483969"/>
                <a:gd name="connsiteX18" fmla="*/ 1664677 w 10445261"/>
                <a:gd name="connsiteY18" fmla="*/ 8188569 h 9483969"/>
                <a:gd name="connsiteX19" fmla="*/ 2268415 w 10445261"/>
                <a:gd name="connsiteY19" fmla="*/ 8569569 h 9483969"/>
                <a:gd name="connsiteX20" fmla="*/ 3042138 w 10445261"/>
                <a:gd name="connsiteY20" fmla="*/ 8938846 h 9483969"/>
                <a:gd name="connsiteX21" fmla="*/ 3727938 w 10445261"/>
                <a:gd name="connsiteY21" fmla="*/ 9243646 h 9483969"/>
                <a:gd name="connsiteX22" fmla="*/ 4654061 w 10445261"/>
                <a:gd name="connsiteY22" fmla="*/ 9466385 h 9483969"/>
                <a:gd name="connsiteX23" fmla="*/ 5375031 w 10445261"/>
                <a:gd name="connsiteY23" fmla="*/ 9483969 h 9483969"/>
                <a:gd name="connsiteX24" fmla="*/ 6119446 w 10445261"/>
                <a:gd name="connsiteY24" fmla="*/ 9466385 h 9483969"/>
                <a:gd name="connsiteX25" fmla="*/ 6881446 w 10445261"/>
                <a:gd name="connsiteY25" fmla="*/ 9460523 h 9483969"/>
                <a:gd name="connsiteX26" fmla="*/ 7455877 w 10445261"/>
                <a:gd name="connsiteY26" fmla="*/ 9442939 h 9483969"/>
                <a:gd name="connsiteX27" fmla="*/ 10445261 w 10445261"/>
                <a:gd name="connsiteY27" fmla="*/ 9050215 h 9483969"/>
                <a:gd name="connsiteX28" fmla="*/ 7315200 w 10445261"/>
                <a:gd name="connsiteY28" fmla="*/ 4970585 h 9483969"/>
                <a:gd name="connsiteX29" fmla="*/ 6881446 w 10445261"/>
                <a:gd name="connsiteY29" fmla="*/ 0 h 9483969"/>
                <a:gd name="connsiteX0" fmla="*/ 6881446 w 10445261"/>
                <a:gd name="connsiteY0" fmla="*/ 0 h 9483969"/>
                <a:gd name="connsiteX1" fmla="*/ 4325815 w 10445261"/>
                <a:gd name="connsiteY1" fmla="*/ 0 h 9483969"/>
                <a:gd name="connsiteX2" fmla="*/ 3452446 w 10445261"/>
                <a:gd name="connsiteY2" fmla="*/ 64477 h 9483969"/>
                <a:gd name="connsiteX3" fmla="*/ 2813538 w 10445261"/>
                <a:gd name="connsiteY3" fmla="*/ 205155 h 9483969"/>
                <a:gd name="connsiteX4" fmla="*/ 2180492 w 10445261"/>
                <a:gd name="connsiteY4" fmla="*/ 398585 h 9483969"/>
                <a:gd name="connsiteX5" fmla="*/ 1541584 w 10445261"/>
                <a:gd name="connsiteY5" fmla="*/ 674077 h 9483969"/>
                <a:gd name="connsiteX6" fmla="*/ 1066800 w 10445261"/>
                <a:gd name="connsiteY6" fmla="*/ 1014046 h 9483969"/>
                <a:gd name="connsiteX7" fmla="*/ 691661 w 10445261"/>
                <a:gd name="connsiteY7" fmla="*/ 1453662 h 9483969"/>
                <a:gd name="connsiteX8" fmla="*/ 404446 w 10445261"/>
                <a:gd name="connsiteY8" fmla="*/ 1834662 h 9483969"/>
                <a:gd name="connsiteX9" fmla="*/ 216877 w 10445261"/>
                <a:gd name="connsiteY9" fmla="*/ 2338754 h 9483969"/>
                <a:gd name="connsiteX10" fmla="*/ 82061 w 10445261"/>
                <a:gd name="connsiteY10" fmla="*/ 3194539 h 9483969"/>
                <a:gd name="connsiteX11" fmla="*/ 23446 w 10445261"/>
                <a:gd name="connsiteY11" fmla="*/ 3763108 h 9483969"/>
                <a:gd name="connsiteX12" fmla="*/ 0 w 10445261"/>
                <a:gd name="connsiteY12" fmla="*/ 4407877 h 9483969"/>
                <a:gd name="connsiteX13" fmla="*/ 41031 w 10445261"/>
                <a:gd name="connsiteY13" fmla="*/ 4947139 h 9483969"/>
                <a:gd name="connsiteX14" fmla="*/ 99646 w 10445261"/>
                <a:gd name="connsiteY14" fmla="*/ 5961185 h 9483969"/>
                <a:gd name="connsiteX15" fmla="*/ 422031 w 10445261"/>
                <a:gd name="connsiteY15" fmla="*/ 6793523 h 9483969"/>
                <a:gd name="connsiteX16" fmla="*/ 767861 w 10445261"/>
                <a:gd name="connsiteY16" fmla="*/ 7297616 h 9483969"/>
                <a:gd name="connsiteX17" fmla="*/ 1172308 w 10445261"/>
                <a:gd name="connsiteY17" fmla="*/ 7766539 h 9483969"/>
                <a:gd name="connsiteX18" fmla="*/ 1664677 w 10445261"/>
                <a:gd name="connsiteY18" fmla="*/ 8188569 h 9483969"/>
                <a:gd name="connsiteX19" fmla="*/ 2268415 w 10445261"/>
                <a:gd name="connsiteY19" fmla="*/ 8569569 h 9483969"/>
                <a:gd name="connsiteX20" fmla="*/ 3042138 w 10445261"/>
                <a:gd name="connsiteY20" fmla="*/ 8938846 h 9483969"/>
                <a:gd name="connsiteX21" fmla="*/ 3727938 w 10445261"/>
                <a:gd name="connsiteY21" fmla="*/ 9243646 h 9483969"/>
                <a:gd name="connsiteX22" fmla="*/ 4654061 w 10445261"/>
                <a:gd name="connsiteY22" fmla="*/ 9466385 h 9483969"/>
                <a:gd name="connsiteX23" fmla="*/ 5375031 w 10445261"/>
                <a:gd name="connsiteY23" fmla="*/ 9483969 h 9483969"/>
                <a:gd name="connsiteX24" fmla="*/ 6119446 w 10445261"/>
                <a:gd name="connsiteY24" fmla="*/ 9466385 h 9483969"/>
                <a:gd name="connsiteX25" fmla="*/ 6881446 w 10445261"/>
                <a:gd name="connsiteY25" fmla="*/ 9460523 h 9483969"/>
                <a:gd name="connsiteX26" fmla="*/ 7455877 w 10445261"/>
                <a:gd name="connsiteY26" fmla="*/ 9442939 h 9483969"/>
                <a:gd name="connsiteX27" fmla="*/ 10445261 w 10445261"/>
                <a:gd name="connsiteY27" fmla="*/ 9050215 h 9483969"/>
                <a:gd name="connsiteX28" fmla="*/ 7239000 w 10445261"/>
                <a:gd name="connsiteY28" fmla="*/ 5011616 h 9483969"/>
                <a:gd name="connsiteX29" fmla="*/ 6881446 w 10445261"/>
                <a:gd name="connsiteY29" fmla="*/ 0 h 9483969"/>
                <a:gd name="connsiteX0" fmla="*/ 6881446 w 10550769"/>
                <a:gd name="connsiteY0" fmla="*/ 0 h 9483969"/>
                <a:gd name="connsiteX1" fmla="*/ 4325815 w 10550769"/>
                <a:gd name="connsiteY1" fmla="*/ 0 h 9483969"/>
                <a:gd name="connsiteX2" fmla="*/ 3452446 w 10550769"/>
                <a:gd name="connsiteY2" fmla="*/ 64477 h 9483969"/>
                <a:gd name="connsiteX3" fmla="*/ 2813538 w 10550769"/>
                <a:gd name="connsiteY3" fmla="*/ 205155 h 9483969"/>
                <a:gd name="connsiteX4" fmla="*/ 2180492 w 10550769"/>
                <a:gd name="connsiteY4" fmla="*/ 398585 h 9483969"/>
                <a:gd name="connsiteX5" fmla="*/ 1541584 w 10550769"/>
                <a:gd name="connsiteY5" fmla="*/ 674077 h 9483969"/>
                <a:gd name="connsiteX6" fmla="*/ 1066800 w 10550769"/>
                <a:gd name="connsiteY6" fmla="*/ 1014046 h 9483969"/>
                <a:gd name="connsiteX7" fmla="*/ 691661 w 10550769"/>
                <a:gd name="connsiteY7" fmla="*/ 1453662 h 9483969"/>
                <a:gd name="connsiteX8" fmla="*/ 404446 w 10550769"/>
                <a:gd name="connsiteY8" fmla="*/ 1834662 h 9483969"/>
                <a:gd name="connsiteX9" fmla="*/ 216877 w 10550769"/>
                <a:gd name="connsiteY9" fmla="*/ 2338754 h 9483969"/>
                <a:gd name="connsiteX10" fmla="*/ 82061 w 10550769"/>
                <a:gd name="connsiteY10" fmla="*/ 3194539 h 9483969"/>
                <a:gd name="connsiteX11" fmla="*/ 23446 w 10550769"/>
                <a:gd name="connsiteY11" fmla="*/ 3763108 h 9483969"/>
                <a:gd name="connsiteX12" fmla="*/ 0 w 10550769"/>
                <a:gd name="connsiteY12" fmla="*/ 4407877 h 9483969"/>
                <a:gd name="connsiteX13" fmla="*/ 41031 w 10550769"/>
                <a:gd name="connsiteY13" fmla="*/ 4947139 h 9483969"/>
                <a:gd name="connsiteX14" fmla="*/ 99646 w 10550769"/>
                <a:gd name="connsiteY14" fmla="*/ 5961185 h 9483969"/>
                <a:gd name="connsiteX15" fmla="*/ 422031 w 10550769"/>
                <a:gd name="connsiteY15" fmla="*/ 6793523 h 9483969"/>
                <a:gd name="connsiteX16" fmla="*/ 767861 w 10550769"/>
                <a:gd name="connsiteY16" fmla="*/ 7297616 h 9483969"/>
                <a:gd name="connsiteX17" fmla="*/ 1172308 w 10550769"/>
                <a:gd name="connsiteY17" fmla="*/ 7766539 h 9483969"/>
                <a:gd name="connsiteX18" fmla="*/ 1664677 w 10550769"/>
                <a:gd name="connsiteY18" fmla="*/ 8188569 h 9483969"/>
                <a:gd name="connsiteX19" fmla="*/ 2268415 w 10550769"/>
                <a:gd name="connsiteY19" fmla="*/ 8569569 h 9483969"/>
                <a:gd name="connsiteX20" fmla="*/ 3042138 w 10550769"/>
                <a:gd name="connsiteY20" fmla="*/ 8938846 h 9483969"/>
                <a:gd name="connsiteX21" fmla="*/ 3727938 w 10550769"/>
                <a:gd name="connsiteY21" fmla="*/ 9243646 h 9483969"/>
                <a:gd name="connsiteX22" fmla="*/ 4654061 w 10550769"/>
                <a:gd name="connsiteY22" fmla="*/ 9466385 h 9483969"/>
                <a:gd name="connsiteX23" fmla="*/ 5375031 w 10550769"/>
                <a:gd name="connsiteY23" fmla="*/ 9483969 h 9483969"/>
                <a:gd name="connsiteX24" fmla="*/ 6119446 w 10550769"/>
                <a:gd name="connsiteY24" fmla="*/ 9466385 h 9483969"/>
                <a:gd name="connsiteX25" fmla="*/ 6881446 w 10550769"/>
                <a:gd name="connsiteY25" fmla="*/ 9460523 h 9483969"/>
                <a:gd name="connsiteX26" fmla="*/ 7455877 w 10550769"/>
                <a:gd name="connsiteY26" fmla="*/ 9442939 h 9483969"/>
                <a:gd name="connsiteX27" fmla="*/ 10550769 w 10550769"/>
                <a:gd name="connsiteY27" fmla="*/ 8962292 h 9483969"/>
                <a:gd name="connsiteX28" fmla="*/ 7239000 w 10550769"/>
                <a:gd name="connsiteY28" fmla="*/ 5011616 h 9483969"/>
                <a:gd name="connsiteX29" fmla="*/ 6881446 w 10550769"/>
                <a:gd name="connsiteY29" fmla="*/ 0 h 9483969"/>
                <a:gd name="connsiteX0" fmla="*/ 6881446 w 10550769"/>
                <a:gd name="connsiteY0" fmla="*/ 0 h 9483969"/>
                <a:gd name="connsiteX1" fmla="*/ 4325815 w 10550769"/>
                <a:gd name="connsiteY1" fmla="*/ 0 h 9483969"/>
                <a:gd name="connsiteX2" fmla="*/ 3452446 w 10550769"/>
                <a:gd name="connsiteY2" fmla="*/ 64477 h 9483969"/>
                <a:gd name="connsiteX3" fmla="*/ 2813538 w 10550769"/>
                <a:gd name="connsiteY3" fmla="*/ 205155 h 9483969"/>
                <a:gd name="connsiteX4" fmla="*/ 2180492 w 10550769"/>
                <a:gd name="connsiteY4" fmla="*/ 398585 h 9483969"/>
                <a:gd name="connsiteX5" fmla="*/ 1541584 w 10550769"/>
                <a:gd name="connsiteY5" fmla="*/ 674077 h 9483969"/>
                <a:gd name="connsiteX6" fmla="*/ 1066800 w 10550769"/>
                <a:gd name="connsiteY6" fmla="*/ 1014046 h 9483969"/>
                <a:gd name="connsiteX7" fmla="*/ 691661 w 10550769"/>
                <a:gd name="connsiteY7" fmla="*/ 1453662 h 9483969"/>
                <a:gd name="connsiteX8" fmla="*/ 404446 w 10550769"/>
                <a:gd name="connsiteY8" fmla="*/ 1834662 h 9483969"/>
                <a:gd name="connsiteX9" fmla="*/ 216877 w 10550769"/>
                <a:gd name="connsiteY9" fmla="*/ 2338754 h 9483969"/>
                <a:gd name="connsiteX10" fmla="*/ 82061 w 10550769"/>
                <a:gd name="connsiteY10" fmla="*/ 3194539 h 9483969"/>
                <a:gd name="connsiteX11" fmla="*/ 23446 w 10550769"/>
                <a:gd name="connsiteY11" fmla="*/ 3763108 h 9483969"/>
                <a:gd name="connsiteX12" fmla="*/ 0 w 10550769"/>
                <a:gd name="connsiteY12" fmla="*/ 4407877 h 9483969"/>
                <a:gd name="connsiteX13" fmla="*/ 41031 w 10550769"/>
                <a:gd name="connsiteY13" fmla="*/ 4947139 h 9483969"/>
                <a:gd name="connsiteX14" fmla="*/ 99646 w 10550769"/>
                <a:gd name="connsiteY14" fmla="*/ 5961185 h 9483969"/>
                <a:gd name="connsiteX15" fmla="*/ 422031 w 10550769"/>
                <a:gd name="connsiteY15" fmla="*/ 6793523 h 9483969"/>
                <a:gd name="connsiteX16" fmla="*/ 767861 w 10550769"/>
                <a:gd name="connsiteY16" fmla="*/ 7297616 h 9483969"/>
                <a:gd name="connsiteX17" fmla="*/ 1172308 w 10550769"/>
                <a:gd name="connsiteY17" fmla="*/ 7766539 h 9483969"/>
                <a:gd name="connsiteX18" fmla="*/ 1664677 w 10550769"/>
                <a:gd name="connsiteY18" fmla="*/ 8188569 h 9483969"/>
                <a:gd name="connsiteX19" fmla="*/ 2268415 w 10550769"/>
                <a:gd name="connsiteY19" fmla="*/ 8569569 h 9483969"/>
                <a:gd name="connsiteX20" fmla="*/ 3042138 w 10550769"/>
                <a:gd name="connsiteY20" fmla="*/ 8938846 h 9483969"/>
                <a:gd name="connsiteX21" fmla="*/ 3727938 w 10550769"/>
                <a:gd name="connsiteY21" fmla="*/ 9243646 h 9483969"/>
                <a:gd name="connsiteX22" fmla="*/ 4654061 w 10550769"/>
                <a:gd name="connsiteY22" fmla="*/ 9466385 h 9483969"/>
                <a:gd name="connsiteX23" fmla="*/ 5375031 w 10550769"/>
                <a:gd name="connsiteY23" fmla="*/ 9483969 h 9483969"/>
                <a:gd name="connsiteX24" fmla="*/ 6119446 w 10550769"/>
                <a:gd name="connsiteY24" fmla="*/ 9466385 h 9483969"/>
                <a:gd name="connsiteX25" fmla="*/ 6881446 w 10550769"/>
                <a:gd name="connsiteY25" fmla="*/ 9460523 h 9483969"/>
                <a:gd name="connsiteX26" fmla="*/ 7455877 w 10550769"/>
                <a:gd name="connsiteY26" fmla="*/ 9442939 h 9483969"/>
                <a:gd name="connsiteX27" fmla="*/ 10550769 w 10550769"/>
                <a:gd name="connsiteY27" fmla="*/ 8962292 h 9483969"/>
                <a:gd name="connsiteX28" fmla="*/ 7239000 w 10550769"/>
                <a:gd name="connsiteY28" fmla="*/ 5011616 h 9483969"/>
                <a:gd name="connsiteX29" fmla="*/ 6881446 w 10550769"/>
                <a:gd name="connsiteY29" fmla="*/ 0 h 9483969"/>
                <a:gd name="connsiteX0" fmla="*/ 6881446 w 10550769"/>
                <a:gd name="connsiteY0" fmla="*/ 0 h 9483969"/>
                <a:gd name="connsiteX1" fmla="*/ 4325815 w 10550769"/>
                <a:gd name="connsiteY1" fmla="*/ 0 h 9483969"/>
                <a:gd name="connsiteX2" fmla="*/ 3452446 w 10550769"/>
                <a:gd name="connsiteY2" fmla="*/ 64477 h 9483969"/>
                <a:gd name="connsiteX3" fmla="*/ 2813538 w 10550769"/>
                <a:gd name="connsiteY3" fmla="*/ 205155 h 9483969"/>
                <a:gd name="connsiteX4" fmla="*/ 2180492 w 10550769"/>
                <a:gd name="connsiteY4" fmla="*/ 398585 h 9483969"/>
                <a:gd name="connsiteX5" fmla="*/ 1541584 w 10550769"/>
                <a:gd name="connsiteY5" fmla="*/ 674077 h 9483969"/>
                <a:gd name="connsiteX6" fmla="*/ 1066800 w 10550769"/>
                <a:gd name="connsiteY6" fmla="*/ 1014046 h 9483969"/>
                <a:gd name="connsiteX7" fmla="*/ 691661 w 10550769"/>
                <a:gd name="connsiteY7" fmla="*/ 1453662 h 9483969"/>
                <a:gd name="connsiteX8" fmla="*/ 404446 w 10550769"/>
                <a:gd name="connsiteY8" fmla="*/ 1834662 h 9483969"/>
                <a:gd name="connsiteX9" fmla="*/ 216877 w 10550769"/>
                <a:gd name="connsiteY9" fmla="*/ 2338754 h 9483969"/>
                <a:gd name="connsiteX10" fmla="*/ 82061 w 10550769"/>
                <a:gd name="connsiteY10" fmla="*/ 3194539 h 9483969"/>
                <a:gd name="connsiteX11" fmla="*/ 23446 w 10550769"/>
                <a:gd name="connsiteY11" fmla="*/ 3763108 h 9483969"/>
                <a:gd name="connsiteX12" fmla="*/ 0 w 10550769"/>
                <a:gd name="connsiteY12" fmla="*/ 4407877 h 9483969"/>
                <a:gd name="connsiteX13" fmla="*/ 41031 w 10550769"/>
                <a:gd name="connsiteY13" fmla="*/ 4947139 h 9483969"/>
                <a:gd name="connsiteX14" fmla="*/ 99646 w 10550769"/>
                <a:gd name="connsiteY14" fmla="*/ 5961185 h 9483969"/>
                <a:gd name="connsiteX15" fmla="*/ 422031 w 10550769"/>
                <a:gd name="connsiteY15" fmla="*/ 6793523 h 9483969"/>
                <a:gd name="connsiteX16" fmla="*/ 767861 w 10550769"/>
                <a:gd name="connsiteY16" fmla="*/ 7297616 h 9483969"/>
                <a:gd name="connsiteX17" fmla="*/ 1172308 w 10550769"/>
                <a:gd name="connsiteY17" fmla="*/ 7766539 h 9483969"/>
                <a:gd name="connsiteX18" fmla="*/ 1664677 w 10550769"/>
                <a:gd name="connsiteY18" fmla="*/ 8188569 h 9483969"/>
                <a:gd name="connsiteX19" fmla="*/ 2268415 w 10550769"/>
                <a:gd name="connsiteY19" fmla="*/ 8569569 h 9483969"/>
                <a:gd name="connsiteX20" fmla="*/ 3042138 w 10550769"/>
                <a:gd name="connsiteY20" fmla="*/ 8938846 h 9483969"/>
                <a:gd name="connsiteX21" fmla="*/ 3727938 w 10550769"/>
                <a:gd name="connsiteY21" fmla="*/ 9243646 h 9483969"/>
                <a:gd name="connsiteX22" fmla="*/ 4654061 w 10550769"/>
                <a:gd name="connsiteY22" fmla="*/ 9466385 h 9483969"/>
                <a:gd name="connsiteX23" fmla="*/ 5375031 w 10550769"/>
                <a:gd name="connsiteY23" fmla="*/ 9483969 h 9483969"/>
                <a:gd name="connsiteX24" fmla="*/ 6119446 w 10550769"/>
                <a:gd name="connsiteY24" fmla="*/ 9466385 h 9483969"/>
                <a:gd name="connsiteX25" fmla="*/ 6881446 w 10550769"/>
                <a:gd name="connsiteY25" fmla="*/ 9460523 h 9483969"/>
                <a:gd name="connsiteX26" fmla="*/ 7455877 w 10550769"/>
                <a:gd name="connsiteY26" fmla="*/ 9442939 h 9483969"/>
                <a:gd name="connsiteX27" fmla="*/ 10550769 w 10550769"/>
                <a:gd name="connsiteY27" fmla="*/ 8962292 h 9483969"/>
                <a:gd name="connsiteX28" fmla="*/ 7239000 w 10550769"/>
                <a:gd name="connsiteY28" fmla="*/ 5011616 h 9483969"/>
                <a:gd name="connsiteX29" fmla="*/ 6881446 w 10550769"/>
                <a:gd name="connsiteY29" fmla="*/ 0 h 9483969"/>
                <a:gd name="connsiteX0" fmla="*/ 6881446 w 10550769"/>
                <a:gd name="connsiteY0" fmla="*/ 0 h 9483969"/>
                <a:gd name="connsiteX1" fmla="*/ 4325815 w 10550769"/>
                <a:gd name="connsiteY1" fmla="*/ 0 h 9483969"/>
                <a:gd name="connsiteX2" fmla="*/ 3452446 w 10550769"/>
                <a:gd name="connsiteY2" fmla="*/ 64477 h 9483969"/>
                <a:gd name="connsiteX3" fmla="*/ 2813538 w 10550769"/>
                <a:gd name="connsiteY3" fmla="*/ 205155 h 9483969"/>
                <a:gd name="connsiteX4" fmla="*/ 2180492 w 10550769"/>
                <a:gd name="connsiteY4" fmla="*/ 398585 h 9483969"/>
                <a:gd name="connsiteX5" fmla="*/ 1541584 w 10550769"/>
                <a:gd name="connsiteY5" fmla="*/ 674077 h 9483969"/>
                <a:gd name="connsiteX6" fmla="*/ 1066800 w 10550769"/>
                <a:gd name="connsiteY6" fmla="*/ 1014046 h 9483969"/>
                <a:gd name="connsiteX7" fmla="*/ 691661 w 10550769"/>
                <a:gd name="connsiteY7" fmla="*/ 1453662 h 9483969"/>
                <a:gd name="connsiteX8" fmla="*/ 404446 w 10550769"/>
                <a:gd name="connsiteY8" fmla="*/ 1834662 h 9483969"/>
                <a:gd name="connsiteX9" fmla="*/ 216877 w 10550769"/>
                <a:gd name="connsiteY9" fmla="*/ 2338754 h 9483969"/>
                <a:gd name="connsiteX10" fmla="*/ 82061 w 10550769"/>
                <a:gd name="connsiteY10" fmla="*/ 3194539 h 9483969"/>
                <a:gd name="connsiteX11" fmla="*/ 23446 w 10550769"/>
                <a:gd name="connsiteY11" fmla="*/ 3763108 h 9483969"/>
                <a:gd name="connsiteX12" fmla="*/ 0 w 10550769"/>
                <a:gd name="connsiteY12" fmla="*/ 4407877 h 9483969"/>
                <a:gd name="connsiteX13" fmla="*/ 41031 w 10550769"/>
                <a:gd name="connsiteY13" fmla="*/ 4947139 h 9483969"/>
                <a:gd name="connsiteX14" fmla="*/ 99646 w 10550769"/>
                <a:gd name="connsiteY14" fmla="*/ 5961185 h 9483969"/>
                <a:gd name="connsiteX15" fmla="*/ 422031 w 10550769"/>
                <a:gd name="connsiteY15" fmla="*/ 6793523 h 9483969"/>
                <a:gd name="connsiteX16" fmla="*/ 767861 w 10550769"/>
                <a:gd name="connsiteY16" fmla="*/ 7297616 h 9483969"/>
                <a:gd name="connsiteX17" fmla="*/ 1172308 w 10550769"/>
                <a:gd name="connsiteY17" fmla="*/ 7766539 h 9483969"/>
                <a:gd name="connsiteX18" fmla="*/ 1664677 w 10550769"/>
                <a:gd name="connsiteY18" fmla="*/ 8188569 h 9483969"/>
                <a:gd name="connsiteX19" fmla="*/ 2268415 w 10550769"/>
                <a:gd name="connsiteY19" fmla="*/ 8569569 h 9483969"/>
                <a:gd name="connsiteX20" fmla="*/ 3042138 w 10550769"/>
                <a:gd name="connsiteY20" fmla="*/ 8938846 h 9483969"/>
                <a:gd name="connsiteX21" fmla="*/ 3727938 w 10550769"/>
                <a:gd name="connsiteY21" fmla="*/ 9243646 h 9483969"/>
                <a:gd name="connsiteX22" fmla="*/ 4654061 w 10550769"/>
                <a:gd name="connsiteY22" fmla="*/ 9466385 h 9483969"/>
                <a:gd name="connsiteX23" fmla="*/ 5375031 w 10550769"/>
                <a:gd name="connsiteY23" fmla="*/ 9483969 h 9483969"/>
                <a:gd name="connsiteX24" fmla="*/ 6119446 w 10550769"/>
                <a:gd name="connsiteY24" fmla="*/ 9466385 h 9483969"/>
                <a:gd name="connsiteX25" fmla="*/ 6881446 w 10550769"/>
                <a:gd name="connsiteY25" fmla="*/ 9460523 h 9483969"/>
                <a:gd name="connsiteX26" fmla="*/ 7455877 w 10550769"/>
                <a:gd name="connsiteY26" fmla="*/ 9442939 h 9483969"/>
                <a:gd name="connsiteX27" fmla="*/ 8944708 w 10550769"/>
                <a:gd name="connsiteY27" fmla="*/ 9284677 h 9483969"/>
                <a:gd name="connsiteX28" fmla="*/ 10550769 w 10550769"/>
                <a:gd name="connsiteY28" fmla="*/ 8962292 h 9483969"/>
                <a:gd name="connsiteX29" fmla="*/ 7239000 w 10550769"/>
                <a:gd name="connsiteY29" fmla="*/ 5011616 h 9483969"/>
                <a:gd name="connsiteX30" fmla="*/ 6881446 w 10550769"/>
                <a:gd name="connsiteY30" fmla="*/ 0 h 9483969"/>
                <a:gd name="connsiteX0" fmla="*/ 6881446 w 8944708"/>
                <a:gd name="connsiteY0" fmla="*/ 0 h 9483969"/>
                <a:gd name="connsiteX1" fmla="*/ 4325815 w 8944708"/>
                <a:gd name="connsiteY1" fmla="*/ 0 h 9483969"/>
                <a:gd name="connsiteX2" fmla="*/ 3452446 w 8944708"/>
                <a:gd name="connsiteY2" fmla="*/ 64477 h 9483969"/>
                <a:gd name="connsiteX3" fmla="*/ 2813538 w 8944708"/>
                <a:gd name="connsiteY3" fmla="*/ 205155 h 9483969"/>
                <a:gd name="connsiteX4" fmla="*/ 2180492 w 8944708"/>
                <a:gd name="connsiteY4" fmla="*/ 398585 h 9483969"/>
                <a:gd name="connsiteX5" fmla="*/ 1541584 w 8944708"/>
                <a:gd name="connsiteY5" fmla="*/ 674077 h 9483969"/>
                <a:gd name="connsiteX6" fmla="*/ 1066800 w 8944708"/>
                <a:gd name="connsiteY6" fmla="*/ 1014046 h 9483969"/>
                <a:gd name="connsiteX7" fmla="*/ 691661 w 8944708"/>
                <a:gd name="connsiteY7" fmla="*/ 1453662 h 9483969"/>
                <a:gd name="connsiteX8" fmla="*/ 404446 w 8944708"/>
                <a:gd name="connsiteY8" fmla="*/ 1834662 h 9483969"/>
                <a:gd name="connsiteX9" fmla="*/ 216877 w 8944708"/>
                <a:gd name="connsiteY9" fmla="*/ 2338754 h 9483969"/>
                <a:gd name="connsiteX10" fmla="*/ 82061 w 8944708"/>
                <a:gd name="connsiteY10" fmla="*/ 3194539 h 9483969"/>
                <a:gd name="connsiteX11" fmla="*/ 23446 w 8944708"/>
                <a:gd name="connsiteY11" fmla="*/ 3763108 h 9483969"/>
                <a:gd name="connsiteX12" fmla="*/ 0 w 8944708"/>
                <a:gd name="connsiteY12" fmla="*/ 4407877 h 9483969"/>
                <a:gd name="connsiteX13" fmla="*/ 41031 w 8944708"/>
                <a:gd name="connsiteY13" fmla="*/ 4947139 h 9483969"/>
                <a:gd name="connsiteX14" fmla="*/ 99646 w 8944708"/>
                <a:gd name="connsiteY14" fmla="*/ 5961185 h 9483969"/>
                <a:gd name="connsiteX15" fmla="*/ 422031 w 8944708"/>
                <a:gd name="connsiteY15" fmla="*/ 6793523 h 9483969"/>
                <a:gd name="connsiteX16" fmla="*/ 767861 w 8944708"/>
                <a:gd name="connsiteY16" fmla="*/ 7297616 h 9483969"/>
                <a:gd name="connsiteX17" fmla="*/ 1172308 w 8944708"/>
                <a:gd name="connsiteY17" fmla="*/ 7766539 h 9483969"/>
                <a:gd name="connsiteX18" fmla="*/ 1664677 w 8944708"/>
                <a:gd name="connsiteY18" fmla="*/ 8188569 h 9483969"/>
                <a:gd name="connsiteX19" fmla="*/ 2268415 w 8944708"/>
                <a:gd name="connsiteY19" fmla="*/ 8569569 h 9483969"/>
                <a:gd name="connsiteX20" fmla="*/ 3042138 w 8944708"/>
                <a:gd name="connsiteY20" fmla="*/ 8938846 h 9483969"/>
                <a:gd name="connsiteX21" fmla="*/ 3727938 w 8944708"/>
                <a:gd name="connsiteY21" fmla="*/ 9243646 h 9483969"/>
                <a:gd name="connsiteX22" fmla="*/ 4654061 w 8944708"/>
                <a:gd name="connsiteY22" fmla="*/ 9466385 h 9483969"/>
                <a:gd name="connsiteX23" fmla="*/ 5375031 w 8944708"/>
                <a:gd name="connsiteY23" fmla="*/ 9483969 h 9483969"/>
                <a:gd name="connsiteX24" fmla="*/ 6119446 w 8944708"/>
                <a:gd name="connsiteY24" fmla="*/ 9466385 h 9483969"/>
                <a:gd name="connsiteX25" fmla="*/ 6881446 w 8944708"/>
                <a:gd name="connsiteY25" fmla="*/ 9460523 h 9483969"/>
                <a:gd name="connsiteX26" fmla="*/ 7455877 w 8944708"/>
                <a:gd name="connsiteY26" fmla="*/ 9442939 h 9483969"/>
                <a:gd name="connsiteX27" fmla="*/ 8944708 w 8944708"/>
                <a:gd name="connsiteY27" fmla="*/ 9284677 h 9483969"/>
                <a:gd name="connsiteX28" fmla="*/ 7239000 w 8944708"/>
                <a:gd name="connsiteY28" fmla="*/ 5011616 h 9483969"/>
                <a:gd name="connsiteX29" fmla="*/ 6881446 w 8944708"/>
                <a:gd name="connsiteY29" fmla="*/ 0 h 9483969"/>
                <a:gd name="connsiteX0" fmla="*/ 6881446 w 10668000"/>
                <a:gd name="connsiteY0" fmla="*/ 0 h 9483969"/>
                <a:gd name="connsiteX1" fmla="*/ 4325815 w 10668000"/>
                <a:gd name="connsiteY1" fmla="*/ 0 h 9483969"/>
                <a:gd name="connsiteX2" fmla="*/ 3452446 w 10668000"/>
                <a:gd name="connsiteY2" fmla="*/ 64477 h 9483969"/>
                <a:gd name="connsiteX3" fmla="*/ 2813538 w 10668000"/>
                <a:gd name="connsiteY3" fmla="*/ 205155 h 9483969"/>
                <a:gd name="connsiteX4" fmla="*/ 2180492 w 10668000"/>
                <a:gd name="connsiteY4" fmla="*/ 398585 h 9483969"/>
                <a:gd name="connsiteX5" fmla="*/ 1541584 w 10668000"/>
                <a:gd name="connsiteY5" fmla="*/ 674077 h 9483969"/>
                <a:gd name="connsiteX6" fmla="*/ 1066800 w 10668000"/>
                <a:gd name="connsiteY6" fmla="*/ 1014046 h 9483969"/>
                <a:gd name="connsiteX7" fmla="*/ 691661 w 10668000"/>
                <a:gd name="connsiteY7" fmla="*/ 1453662 h 9483969"/>
                <a:gd name="connsiteX8" fmla="*/ 404446 w 10668000"/>
                <a:gd name="connsiteY8" fmla="*/ 1834662 h 9483969"/>
                <a:gd name="connsiteX9" fmla="*/ 216877 w 10668000"/>
                <a:gd name="connsiteY9" fmla="*/ 2338754 h 9483969"/>
                <a:gd name="connsiteX10" fmla="*/ 82061 w 10668000"/>
                <a:gd name="connsiteY10" fmla="*/ 3194539 h 9483969"/>
                <a:gd name="connsiteX11" fmla="*/ 23446 w 10668000"/>
                <a:gd name="connsiteY11" fmla="*/ 3763108 h 9483969"/>
                <a:gd name="connsiteX12" fmla="*/ 0 w 10668000"/>
                <a:gd name="connsiteY12" fmla="*/ 4407877 h 9483969"/>
                <a:gd name="connsiteX13" fmla="*/ 41031 w 10668000"/>
                <a:gd name="connsiteY13" fmla="*/ 4947139 h 9483969"/>
                <a:gd name="connsiteX14" fmla="*/ 99646 w 10668000"/>
                <a:gd name="connsiteY14" fmla="*/ 5961185 h 9483969"/>
                <a:gd name="connsiteX15" fmla="*/ 422031 w 10668000"/>
                <a:gd name="connsiteY15" fmla="*/ 6793523 h 9483969"/>
                <a:gd name="connsiteX16" fmla="*/ 767861 w 10668000"/>
                <a:gd name="connsiteY16" fmla="*/ 7297616 h 9483969"/>
                <a:gd name="connsiteX17" fmla="*/ 1172308 w 10668000"/>
                <a:gd name="connsiteY17" fmla="*/ 7766539 h 9483969"/>
                <a:gd name="connsiteX18" fmla="*/ 1664677 w 10668000"/>
                <a:gd name="connsiteY18" fmla="*/ 8188569 h 9483969"/>
                <a:gd name="connsiteX19" fmla="*/ 2268415 w 10668000"/>
                <a:gd name="connsiteY19" fmla="*/ 8569569 h 9483969"/>
                <a:gd name="connsiteX20" fmla="*/ 3042138 w 10668000"/>
                <a:gd name="connsiteY20" fmla="*/ 8938846 h 9483969"/>
                <a:gd name="connsiteX21" fmla="*/ 3727938 w 10668000"/>
                <a:gd name="connsiteY21" fmla="*/ 9243646 h 9483969"/>
                <a:gd name="connsiteX22" fmla="*/ 4654061 w 10668000"/>
                <a:gd name="connsiteY22" fmla="*/ 9466385 h 9483969"/>
                <a:gd name="connsiteX23" fmla="*/ 5375031 w 10668000"/>
                <a:gd name="connsiteY23" fmla="*/ 9483969 h 9483969"/>
                <a:gd name="connsiteX24" fmla="*/ 6119446 w 10668000"/>
                <a:gd name="connsiteY24" fmla="*/ 9466385 h 9483969"/>
                <a:gd name="connsiteX25" fmla="*/ 6881446 w 10668000"/>
                <a:gd name="connsiteY25" fmla="*/ 9460523 h 9483969"/>
                <a:gd name="connsiteX26" fmla="*/ 7455877 w 10668000"/>
                <a:gd name="connsiteY26" fmla="*/ 9442939 h 9483969"/>
                <a:gd name="connsiteX27" fmla="*/ 10668000 w 10668000"/>
                <a:gd name="connsiteY27" fmla="*/ 8979877 h 9483969"/>
                <a:gd name="connsiteX28" fmla="*/ 7239000 w 10668000"/>
                <a:gd name="connsiteY28" fmla="*/ 5011616 h 9483969"/>
                <a:gd name="connsiteX29" fmla="*/ 6881446 w 10668000"/>
                <a:gd name="connsiteY29" fmla="*/ 0 h 9483969"/>
                <a:gd name="connsiteX0" fmla="*/ 6881446 w 10668000"/>
                <a:gd name="connsiteY0" fmla="*/ 0 h 9483969"/>
                <a:gd name="connsiteX1" fmla="*/ 4325815 w 10668000"/>
                <a:gd name="connsiteY1" fmla="*/ 0 h 9483969"/>
                <a:gd name="connsiteX2" fmla="*/ 3452446 w 10668000"/>
                <a:gd name="connsiteY2" fmla="*/ 64477 h 9483969"/>
                <a:gd name="connsiteX3" fmla="*/ 2813538 w 10668000"/>
                <a:gd name="connsiteY3" fmla="*/ 205155 h 9483969"/>
                <a:gd name="connsiteX4" fmla="*/ 2180492 w 10668000"/>
                <a:gd name="connsiteY4" fmla="*/ 398585 h 9483969"/>
                <a:gd name="connsiteX5" fmla="*/ 1541584 w 10668000"/>
                <a:gd name="connsiteY5" fmla="*/ 674077 h 9483969"/>
                <a:gd name="connsiteX6" fmla="*/ 1066800 w 10668000"/>
                <a:gd name="connsiteY6" fmla="*/ 1014046 h 9483969"/>
                <a:gd name="connsiteX7" fmla="*/ 691661 w 10668000"/>
                <a:gd name="connsiteY7" fmla="*/ 1453662 h 9483969"/>
                <a:gd name="connsiteX8" fmla="*/ 404446 w 10668000"/>
                <a:gd name="connsiteY8" fmla="*/ 1834662 h 9483969"/>
                <a:gd name="connsiteX9" fmla="*/ 216877 w 10668000"/>
                <a:gd name="connsiteY9" fmla="*/ 2338754 h 9483969"/>
                <a:gd name="connsiteX10" fmla="*/ 82061 w 10668000"/>
                <a:gd name="connsiteY10" fmla="*/ 3194539 h 9483969"/>
                <a:gd name="connsiteX11" fmla="*/ 23446 w 10668000"/>
                <a:gd name="connsiteY11" fmla="*/ 3763108 h 9483969"/>
                <a:gd name="connsiteX12" fmla="*/ 0 w 10668000"/>
                <a:gd name="connsiteY12" fmla="*/ 4407877 h 9483969"/>
                <a:gd name="connsiteX13" fmla="*/ 41031 w 10668000"/>
                <a:gd name="connsiteY13" fmla="*/ 4947139 h 9483969"/>
                <a:gd name="connsiteX14" fmla="*/ 99646 w 10668000"/>
                <a:gd name="connsiteY14" fmla="*/ 5961185 h 9483969"/>
                <a:gd name="connsiteX15" fmla="*/ 422031 w 10668000"/>
                <a:gd name="connsiteY15" fmla="*/ 6793523 h 9483969"/>
                <a:gd name="connsiteX16" fmla="*/ 767861 w 10668000"/>
                <a:gd name="connsiteY16" fmla="*/ 7297616 h 9483969"/>
                <a:gd name="connsiteX17" fmla="*/ 1172308 w 10668000"/>
                <a:gd name="connsiteY17" fmla="*/ 7766539 h 9483969"/>
                <a:gd name="connsiteX18" fmla="*/ 1664677 w 10668000"/>
                <a:gd name="connsiteY18" fmla="*/ 8188569 h 9483969"/>
                <a:gd name="connsiteX19" fmla="*/ 2268415 w 10668000"/>
                <a:gd name="connsiteY19" fmla="*/ 8569569 h 9483969"/>
                <a:gd name="connsiteX20" fmla="*/ 3042138 w 10668000"/>
                <a:gd name="connsiteY20" fmla="*/ 8938846 h 9483969"/>
                <a:gd name="connsiteX21" fmla="*/ 3727938 w 10668000"/>
                <a:gd name="connsiteY21" fmla="*/ 9243646 h 9483969"/>
                <a:gd name="connsiteX22" fmla="*/ 4654061 w 10668000"/>
                <a:gd name="connsiteY22" fmla="*/ 9466385 h 9483969"/>
                <a:gd name="connsiteX23" fmla="*/ 5375031 w 10668000"/>
                <a:gd name="connsiteY23" fmla="*/ 9483969 h 9483969"/>
                <a:gd name="connsiteX24" fmla="*/ 6119446 w 10668000"/>
                <a:gd name="connsiteY24" fmla="*/ 9466385 h 9483969"/>
                <a:gd name="connsiteX25" fmla="*/ 6881446 w 10668000"/>
                <a:gd name="connsiteY25" fmla="*/ 9460523 h 9483969"/>
                <a:gd name="connsiteX26" fmla="*/ 7455877 w 10668000"/>
                <a:gd name="connsiteY26" fmla="*/ 9442939 h 9483969"/>
                <a:gd name="connsiteX27" fmla="*/ 10668000 w 10668000"/>
                <a:gd name="connsiteY27" fmla="*/ 8979877 h 9483969"/>
                <a:gd name="connsiteX28" fmla="*/ 9659815 w 10668000"/>
                <a:gd name="connsiteY28" fmla="*/ 7649308 h 9483969"/>
                <a:gd name="connsiteX29" fmla="*/ 7239000 w 10668000"/>
                <a:gd name="connsiteY29" fmla="*/ 5011616 h 9483969"/>
                <a:gd name="connsiteX30" fmla="*/ 6881446 w 10668000"/>
                <a:gd name="connsiteY30" fmla="*/ 0 h 9483969"/>
                <a:gd name="connsiteX0" fmla="*/ 6881446 w 10668000"/>
                <a:gd name="connsiteY0" fmla="*/ 0 h 9483969"/>
                <a:gd name="connsiteX1" fmla="*/ 4325815 w 10668000"/>
                <a:gd name="connsiteY1" fmla="*/ 0 h 9483969"/>
                <a:gd name="connsiteX2" fmla="*/ 3452446 w 10668000"/>
                <a:gd name="connsiteY2" fmla="*/ 64477 h 9483969"/>
                <a:gd name="connsiteX3" fmla="*/ 2813538 w 10668000"/>
                <a:gd name="connsiteY3" fmla="*/ 205155 h 9483969"/>
                <a:gd name="connsiteX4" fmla="*/ 2180492 w 10668000"/>
                <a:gd name="connsiteY4" fmla="*/ 398585 h 9483969"/>
                <a:gd name="connsiteX5" fmla="*/ 1541584 w 10668000"/>
                <a:gd name="connsiteY5" fmla="*/ 674077 h 9483969"/>
                <a:gd name="connsiteX6" fmla="*/ 1066800 w 10668000"/>
                <a:gd name="connsiteY6" fmla="*/ 1014046 h 9483969"/>
                <a:gd name="connsiteX7" fmla="*/ 691661 w 10668000"/>
                <a:gd name="connsiteY7" fmla="*/ 1453662 h 9483969"/>
                <a:gd name="connsiteX8" fmla="*/ 404446 w 10668000"/>
                <a:gd name="connsiteY8" fmla="*/ 1834662 h 9483969"/>
                <a:gd name="connsiteX9" fmla="*/ 216877 w 10668000"/>
                <a:gd name="connsiteY9" fmla="*/ 2338754 h 9483969"/>
                <a:gd name="connsiteX10" fmla="*/ 82061 w 10668000"/>
                <a:gd name="connsiteY10" fmla="*/ 3194539 h 9483969"/>
                <a:gd name="connsiteX11" fmla="*/ 23446 w 10668000"/>
                <a:gd name="connsiteY11" fmla="*/ 3763108 h 9483969"/>
                <a:gd name="connsiteX12" fmla="*/ 0 w 10668000"/>
                <a:gd name="connsiteY12" fmla="*/ 4407877 h 9483969"/>
                <a:gd name="connsiteX13" fmla="*/ 41031 w 10668000"/>
                <a:gd name="connsiteY13" fmla="*/ 4947139 h 9483969"/>
                <a:gd name="connsiteX14" fmla="*/ 99646 w 10668000"/>
                <a:gd name="connsiteY14" fmla="*/ 5961185 h 9483969"/>
                <a:gd name="connsiteX15" fmla="*/ 422031 w 10668000"/>
                <a:gd name="connsiteY15" fmla="*/ 6793523 h 9483969"/>
                <a:gd name="connsiteX16" fmla="*/ 767861 w 10668000"/>
                <a:gd name="connsiteY16" fmla="*/ 7297616 h 9483969"/>
                <a:gd name="connsiteX17" fmla="*/ 1172308 w 10668000"/>
                <a:gd name="connsiteY17" fmla="*/ 7766539 h 9483969"/>
                <a:gd name="connsiteX18" fmla="*/ 1664677 w 10668000"/>
                <a:gd name="connsiteY18" fmla="*/ 8188569 h 9483969"/>
                <a:gd name="connsiteX19" fmla="*/ 2268415 w 10668000"/>
                <a:gd name="connsiteY19" fmla="*/ 8569569 h 9483969"/>
                <a:gd name="connsiteX20" fmla="*/ 3042138 w 10668000"/>
                <a:gd name="connsiteY20" fmla="*/ 8938846 h 9483969"/>
                <a:gd name="connsiteX21" fmla="*/ 3727938 w 10668000"/>
                <a:gd name="connsiteY21" fmla="*/ 9243646 h 9483969"/>
                <a:gd name="connsiteX22" fmla="*/ 4654061 w 10668000"/>
                <a:gd name="connsiteY22" fmla="*/ 9466385 h 9483969"/>
                <a:gd name="connsiteX23" fmla="*/ 5375031 w 10668000"/>
                <a:gd name="connsiteY23" fmla="*/ 9483969 h 9483969"/>
                <a:gd name="connsiteX24" fmla="*/ 6119446 w 10668000"/>
                <a:gd name="connsiteY24" fmla="*/ 9466385 h 9483969"/>
                <a:gd name="connsiteX25" fmla="*/ 6881446 w 10668000"/>
                <a:gd name="connsiteY25" fmla="*/ 9460523 h 9483969"/>
                <a:gd name="connsiteX26" fmla="*/ 7455877 w 10668000"/>
                <a:gd name="connsiteY26" fmla="*/ 9442939 h 9483969"/>
                <a:gd name="connsiteX27" fmla="*/ 9331569 w 10668000"/>
                <a:gd name="connsiteY27" fmla="*/ 9208477 h 9483969"/>
                <a:gd name="connsiteX28" fmla="*/ 10668000 w 10668000"/>
                <a:gd name="connsiteY28" fmla="*/ 8979877 h 9483969"/>
                <a:gd name="connsiteX29" fmla="*/ 9659815 w 10668000"/>
                <a:gd name="connsiteY29" fmla="*/ 7649308 h 9483969"/>
                <a:gd name="connsiteX30" fmla="*/ 7239000 w 10668000"/>
                <a:gd name="connsiteY30" fmla="*/ 5011616 h 9483969"/>
                <a:gd name="connsiteX31" fmla="*/ 6881446 w 10668000"/>
                <a:gd name="connsiteY31" fmla="*/ 0 h 9483969"/>
                <a:gd name="connsiteX0" fmla="*/ 6881446 w 10462846"/>
                <a:gd name="connsiteY0" fmla="*/ 0 h 9483969"/>
                <a:gd name="connsiteX1" fmla="*/ 4325815 w 10462846"/>
                <a:gd name="connsiteY1" fmla="*/ 0 h 9483969"/>
                <a:gd name="connsiteX2" fmla="*/ 3452446 w 10462846"/>
                <a:gd name="connsiteY2" fmla="*/ 64477 h 9483969"/>
                <a:gd name="connsiteX3" fmla="*/ 2813538 w 10462846"/>
                <a:gd name="connsiteY3" fmla="*/ 205155 h 9483969"/>
                <a:gd name="connsiteX4" fmla="*/ 2180492 w 10462846"/>
                <a:gd name="connsiteY4" fmla="*/ 398585 h 9483969"/>
                <a:gd name="connsiteX5" fmla="*/ 1541584 w 10462846"/>
                <a:gd name="connsiteY5" fmla="*/ 674077 h 9483969"/>
                <a:gd name="connsiteX6" fmla="*/ 1066800 w 10462846"/>
                <a:gd name="connsiteY6" fmla="*/ 1014046 h 9483969"/>
                <a:gd name="connsiteX7" fmla="*/ 691661 w 10462846"/>
                <a:gd name="connsiteY7" fmla="*/ 1453662 h 9483969"/>
                <a:gd name="connsiteX8" fmla="*/ 404446 w 10462846"/>
                <a:gd name="connsiteY8" fmla="*/ 1834662 h 9483969"/>
                <a:gd name="connsiteX9" fmla="*/ 216877 w 10462846"/>
                <a:gd name="connsiteY9" fmla="*/ 2338754 h 9483969"/>
                <a:gd name="connsiteX10" fmla="*/ 82061 w 10462846"/>
                <a:gd name="connsiteY10" fmla="*/ 3194539 h 9483969"/>
                <a:gd name="connsiteX11" fmla="*/ 23446 w 10462846"/>
                <a:gd name="connsiteY11" fmla="*/ 3763108 h 9483969"/>
                <a:gd name="connsiteX12" fmla="*/ 0 w 10462846"/>
                <a:gd name="connsiteY12" fmla="*/ 4407877 h 9483969"/>
                <a:gd name="connsiteX13" fmla="*/ 41031 w 10462846"/>
                <a:gd name="connsiteY13" fmla="*/ 4947139 h 9483969"/>
                <a:gd name="connsiteX14" fmla="*/ 99646 w 10462846"/>
                <a:gd name="connsiteY14" fmla="*/ 5961185 h 9483969"/>
                <a:gd name="connsiteX15" fmla="*/ 422031 w 10462846"/>
                <a:gd name="connsiteY15" fmla="*/ 6793523 h 9483969"/>
                <a:gd name="connsiteX16" fmla="*/ 767861 w 10462846"/>
                <a:gd name="connsiteY16" fmla="*/ 7297616 h 9483969"/>
                <a:gd name="connsiteX17" fmla="*/ 1172308 w 10462846"/>
                <a:gd name="connsiteY17" fmla="*/ 7766539 h 9483969"/>
                <a:gd name="connsiteX18" fmla="*/ 1664677 w 10462846"/>
                <a:gd name="connsiteY18" fmla="*/ 8188569 h 9483969"/>
                <a:gd name="connsiteX19" fmla="*/ 2268415 w 10462846"/>
                <a:gd name="connsiteY19" fmla="*/ 8569569 h 9483969"/>
                <a:gd name="connsiteX20" fmla="*/ 3042138 w 10462846"/>
                <a:gd name="connsiteY20" fmla="*/ 8938846 h 9483969"/>
                <a:gd name="connsiteX21" fmla="*/ 3727938 w 10462846"/>
                <a:gd name="connsiteY21" fmla="*/ 9243646 h 9483969"/>
                <a:gd name="connsiteX22" fmla="*/ 4654061 w 10462846"/>
                <a:gd name="connsiteY22" fmla="*/ 9466385 h 9483969"/>
                <a:gd name="connsiteX23" fmla="*/ 5375031 w 10462846"/>
                <a:gd name="connsiteY23" fmla="*/ 9483969 h 9483969"/>
                <a:gd name="connsiteX24" fmla="*/ 6119446 w 10462846"/>
                <a:gd name="connsiteY24" fmla="*/ 9466385 h 9483969"/>
                <a:gd name="connsiteX25" fmla="*/ 6881446 w 10462846"/>
                <a:gd name="connsiteY25" fmla="*/ 9460523 h 9483969"/>
                <a:gd name="connsiteX26" fmla="*/ 7455877 w 10462846"/>
                <a:gd name="connsiteY26" fmla="*/ 9442939 h 9483969"/>
                <a:gd name="connsiteX27" fmla="*/ 9331569 w 10462846"/>
                <a:gd name="connsiteY27" fmla="*/ 9208477 h 9483969"/>
                <a:gd name="connsiteX28" fmla="*/ 10462846 w 10462846"/>
                <a:gd name="connsiteY28" fmla="*/ 8780584 h 9483969"/>
                <a:gd name="connsiteX29" fmla="*/ 9659815 w 10462846"/>
                <a:gd name="connsiteY29" fmla="*/ 7649308 h 9483969"/>
                <a:gd name="connsiteX30" fmla="*/ 7239000 w 10462846"/>
                <a:gd name="connsiteY30" fmla="*/ 5011616 h 9483969"/>
                <a:gd name="connsiteX31" fmla="*/ 6881446 w 10462846"/>
                <a:gd name="connsiteY31" fmla="*/ 0 h 9483969"/>
                <a:gd name="connsiteX0" fmla="*/ 6881446 w 10480430"/>
                <a:gd name="connsiteY0" fmla="*/ 0 h 9483969"/>
                <a:gd name="connsiteX1" fmla="*/ 4325815 w 10480430"/>
                <a:gd name="connsiteY1" fmla="*/ 0 h 9483969"/>
                <a:gd name="connsiteX2" fmla="*/ 3452446 w 10480430"/>
                <a:gd name="connsiteY2" fmla="*/ 64477 h 9483969"/>
                <a:gd name="connsiteX3" fmla="*/ 2813538 w 10480430"/>
                <a:gd name="connsiteY3" fmla="*/ 205155 h 9483969"/>
                <a:gd name="connsiteX4" fmla="*/ 2180492 w 10480430"/>
                <a:gd name="connsiteY4" fmla="*/ 398585 h 9483969"/>
                <a:gd name="connsiteX5" fmla="*/ 1541584 w 10480430"/>
                <a:gd name="connsiteY5" fmla="*/ 674077 h 9483969"/>
                <a:gd name="connsiteX6" fmla="*/ 1066800 w 10480430"/>
                <a:gd name="connsiteY6" fmla="*/ 1014046 h 9483969"/>
                <a:gd name="connsiteX7" fmla="*/ 691661 w 10480430"/>
                <a:gd name="connsiteY7" fmla="*/ 1453662 h 9483969"/>
                <a:gd name="connsiteX8" fmla="*/ 404446 w 10480430"/>
                <a:gd name="connsiteY8" fmla="*/ 1834662 h 9483969"/>
                <a:gd name="connsiteX9" fmla="*/ 216877 w 10480430"/>
                <a:gd name="connsiteY9" fmla="*/ 2338754 h 9483969"/>
                <a:gd name="connsiteX10" fmla="*/ 82061 w 10480430"/>
                <a:gd name="connsiteY10" fmla="*/ 3194539 h 9483969"/>
                <a:gd name="connsiteX11" fmla="*/ 23446 w 10480430"/>
                <a:gd name="connsiteY11" fmla="*/ 3763108 h 9483969"/>
                <a:gd name="connsiteX12" fmla="*/ 0 w 10480430"/>
                <a:gd name="connsiteY12" fmla="*/ 4407877 h 9483969"/>
                <a:gd name="connsiteX13" fmla="*/ 41031 w 10480430"/>
                <a:gd name="connsiteY13" fmla="*/ 4947139 h 9483969"/>
                <a:gd name="connsiteX14" fmla="*/ 99646 w 10480430"/>
                <a:gd name="connsiteY14" fmla="*/ 5961185 h 9483969"/>
                <a:gd name="connsiteX15" fmla="*/ 422031 w 10480430"/>
                <a:gd name="connsiteY15" fmla="*/ 6793523 h 9483969"/>
                <a:gd name="connsiteX16" fmla="*/ 767861 w 10480430"/>
                <a:gd name="connsiteY16" fmla="*/ 7297616 h 9483969"/>
                <a:gd name="connsiteX17" fmla="*/ 1172308 w 10480430"/>
                <a:gd name="connsiteY17" fmla="*/ 7766539 h 9483969"/>
                <a:gd name="connsiteX18" fmla="*/ 1664677 w 10480430"/>
                <a:gd name="connsiteY18" fmla="*/ 8188569 h 9483969"/>
                <a:gd name="connsiteX19" fmla="*/ 2268415 w 10480430"/>
                <a:gd name="connsiteY19" fmla="*/ 8569569 h 9483969"/>
                <a:gd name="connsiteX20" fmla="*/ 3042138 w 10480430"/>
                <a:gd name="connsiteY20" fmla="*/ 8938846 h 9483969"/>
                <a:gd name="connsiteX21" fmla="*/ 3727938 w 10480430"/>
                <a:gd name="connsiteY21" fmla="*/ 9243646 h 9483969"/>
                <a:gd name="connsiteX22" fmla="*/ 4654061 w 10480430"/>
                <a:gd name="connsiteY22" fmla="*/ 9466385 h 9483969"/>
                <a:gd name="connsiteX23" fmla="*/ 5375031 w 10480430"/>
                <a:gd name="connsiteY23" fmla="*/ 9483969 h 9483969"/>
                <a:gd name="connsiteX24" fmla="*/ 6119446 w 10480430"/>
                <a:gd name="connsiteY24" fmla="*/ 9466385 h 9483969"/>
                <a:gd name="connsiteX25" fmla="*/ 6881446 w 10480430"/>
                <a:gd name="connsiteY25" fmla="*/ 9460523 h 9483969"/>
                <a:gd name="connsiteX26" fmla="*/ 7455877 w 10480430"/>
                <a:gd name="connsiteY26" fmla="*/ 9442939 h 9483969"/>
                <a:gd name="connsiteX27" fmla="*/ 9331569 w 10480430"/>
                <a:gd name="connsiteY27" fmla="*/ 9208477 h 9483969"/>
                <a:gd name="connsiteX28" fmla="*/ 10480430 w 10480430"/>
                <a:gd name="connsiteY28" fmla="*/ 8921261 h 9483969"/>
                <a:gd name="connsiteX29" fmla="*/ 9659815 w 10480430"/>
                <a:gd name="connsiteY29" fmla="*/ 7649308 h 9483969"/>
                <a:gd name="connsiteX30" fmla="*/ 7239000 w 10480430"/>
                <a:gd name="connsiteY30" fmla="*/ 5011616 h 9483969"/>
                <a:gd name="connsiteX31" fmla="*/ 6881446 w 10480430"/>
                <a:gd name="connsiteY31" fmla="*/ 0 h 9483969"/>
                <a:gd name="connsiteX0" fmla="*/ 6881446 w 10480430"/>
                <a:gd name="connsiteY0" fmla="*/ 0 h 9483969"/>
                <a:gd name="connsiteX1" fmla="*/ 4325815 w 10480430"/>
                <a:gd name="connsiteY1" fmla="*/ 0 h 9483969"/>
                <a:gd name="connsiteX2" fmla="*/ 3452446 w 10480430"/>
                <a:gd name="connsiteY2" fmla="*/ 64477 h 9483969"/>
                <a:gd name="connsiteX3" fmla="*/ 2813538 w 10480430"/>
                <a:gd name="connsiteY3" fmla="*/ 205155 h 9483969"/>
                <a:gd name="connsiteX4" fmla="*/ 2180492 w 10480430"/>
                <a:gd name="connsiteY4" fmla="*/ 398585 h 9483969"/>
                <a:gd name="connsiteX5" fmla="*/ 1541584 w 10480430"/>
                <a:gd name="connsiteY5" fmla="*/ 674077 h 9483969"/>
                <a:gd name="connsiteX6" fmla="*/ 1066800 w 10480430"/>
                <a:gd name="connsiteY6" fmla="*/ 1014046 h 9483969"/>
                <a:gd name="connsiteX7" fmla="*/ 691661 w 10480430"/>
                <a:gd name="connsiteY7" fmla="*/ 1453662 h 9483969"/>
                <a:gd name="connsiteX8" fmla="*/ 404446 w 10480430"/>
                <a:gd name="connsiteY8" fmla="*/ 1834662 h 9483969"/>
                <a:gd name="connsiteX9" fmla="*/ 216877 w 10480430"/>
                <a:gd name="connsiteY9" fmla="*/ 2338754 h 9483969"/>
                <a:gd name="connsiteX10" fmla="*/ 82061 w 10480430"/>
                <a:gd name="connsiteY10" fmla="*/ 3194539 h 9483969"/>
                <a:gd name="connsiteX11" fmla="*/ 23446 w 10480430"/>
                <a:gd name="connsiteY11" fmla="*/ 3763108 h 9483969"/>
                <a:gd name="connsiteX12" fmla="*/ 0 w 10480430"/>
                <a:gd name="connsiteY12" fmla="*/ 4407877 h 9483969"/>
                <a:gd name="connsiteX13" fmla="*/ 41031 w 10480430"/>
                <a:gd name="connsiteY13" fmla="*/ 4947139 h 9483969"/>
                <a:gd name="connsiteX14" fmla="*/ 99646 w 10480430"/>
                <a:gd name="connsiteY14" fmla="*/ 5961185 h 9483969"/>
                <a:gd name="connsiteX15" fmla="*/ 422031 w 10480430"/>
                <a:gd name="connsiteY15" fmla="*/ 6793523 h 9483969"/>
                <a:gd name="connsiteX16" fmla="*/ 767861 w 10480430"/>
                <a:gd name="connsiteY16" fmla="*/ 7297616 h 9483969"/>
                <a:gd name="connsiteX17" fmla="*/ 1172308 w 10480430"/>
                <a:gd name="connsiteY17" fmla="*/ 7766539 h 9483969"/>
                <a:gd name="connsiteX18" fmla="*/ 1664677 w 10480430"/>
                <a:gd name="connsiteY18" fmla="*/ 8188569 h 9483969"/>
                <a:gd name="connsiteX19" fmla="*/ 2268415 w 10480430"/>
                <a:gd name="connsiteY19" fmla="*/ 8569569 h 9483969"/>
                <a:gd name="connsiteX20" fmla="*/ 3042138 w 10480430"/>
                <a:gd name="connsiteY20" fmla="*/ 8938846 h 9483969"/>
                <a:gd name="connsiteX21" fmla="*/ 3727938 w 10480430"/>
                <a:gd name="connsiteY21" fmla="*/ 9243646 h 9483969"/>
                <a:gd name="connsiteX22" fmla="*/ 4654061 w 10480430"/>
                <a:gd name="connsiteY22" fmla="*/ 9466385 h 9483969"/>
                <a:gd name="connsiteX23" fmla="*/ 5375031 w 10480430"/>
                <a:gd name="connsiteY23" fmla="*/ 9483969 h 9483969"/>
                <a:gd name="connsiteX24" fmla="*/ 6119446 w 10480430"/>
                <a:gd name="connsiteY24" fmla="*/ 9466385 h 9483969"/>
                <a:gd name="connsiteX25" fmla="*/ 6881446 w 10480430"/>
                <a:gd name="connsiteY25" fmla="*/ 9460523 h 9483969"/>
                <a:gd name="connsiteX26" fmla="*/ 7455877 w 10480430"/>
                <a:gd name="connsiteY26" fmla="*/ 9442939 h 9483969"/>
                <a:gd name="connsiteX27" fmla="*/ 9349153 w 10480430"/>
                <a:gd name="connsiteY27" fmla="*/ 9120553 h 9483969"/>
                <a:gd name="connsiteX28" fmla="*/ 10480430 w 10480430"/>
                <a:gd name="connsiteY28" fmla="*/ 8921261 h 9483969"/>
                <a:gd name="connsiteX29" fmla="*/ 9659815 w 10480430"/>
                <a:gd name="connsiteY29" fmla="*/ 7649308 h 9483969"/>
                <a:gd name="connsiteX30" fmla="*/ 7239000 w 10480430"/>
                <a:gd name="connsiteY30" fmla="*/ 5011616 h 9483969"/>
                <a:gd name="connsiteX31" fmla="*/ 6881446 w 10480430"/>
                <a:gd name="connsiteY31" fmla="*/ 0 h 9483969"/>
                <a:gd name="connsiteX0" fmla="*/ 6881446 w 10480430"/>
                <a:gd name="connsiteY0" fmla="*/ 0 h 9483969"/>
                <a:gd name="connsiteX1" fmla="*/ 4325815 w 10480430"/>
                <a:gd name="connsiteY1" fmla="*/ 0 h 9483969"/>
                <a:gd name="connsiteX2" fmla="*/ 3452446 w 10480430"/>
                <a:gd name="connsiteY2" fmla="*/ 64477 h 9483969"/>
                <a:gd name="connsiteX3" fmla="*/ 2813538 w 10480430"/>
                <a:gd name="connsiteY3" fmla="*/ 205155 h 9483969"/>
                <a:gd name="connsiteX4" fmla="*/ 2180492 w 10480430"/>
                <a:gd name="connsiteY4" fmla="*/ 398585 h 9483969"/>
                <a:gd name="connsiteX5" fmla="*/ 1541584 w 10480430"/>
                <a:gd name="connsiteY5" fmla="*/ 674077 h 9483969"/>
                <a:gd name="connsiteX6" fmla="*/ 1066800 w 10480430"/>
                <a:gd name="connsiteY6" fmla="*/ 1014046 h 9483969"/>
                <a:gd name="connsiteX7" fmla="*/ 691661 w 10480430"/>
                <a:gd name="connsiteY7" fmla="*/ 1453662 h 9483969"/>
                <a:gd name="connsiteX8" fmla="*/ 404446 w 10480430"/>
                <a:gd name="connsiteY8" fmla="*/ 1834662 h 9483969"/>
                <a:gd name="connsiteX9" fmla="*/ 216877 w 10480430"/>
                <a:gd name="connsiteY9" fmla="*/ 2338754 h 9483969"/>
                <a:gd name="connsiteX10" fmla="*/ 82061 w 10480430"/>
                <a:gd name="connsiteY10" fmla="*/ 3194539 h 9483969"/>
                <a:gd name="connsiteX11" fmla="*/ 23446 w 10480430"/>
                <a:gd name="connsiteY11" fmla="*/ 3763108 h 9483969"/>
                <a:gd name="connsiteX12" fmla="*/ 0 w 10480430"/>
                <a:gd name="connsiteY12" fmla="*/ 4407877 h 9483969"/>
                <a:gd name="connsiteX13" fmla="*/ 41031 w 10480430"/>
                <a:gd name="connsiteY13" fmla="*/ 4947139 h 9483969"/>
                <a:gd name="connsiteX14" fmla="*/ 99646 w 10480430"/>
                <a:gd name="connsiteY14" fmla="*/ 5961185 h 9483969"/>
                <a:gd name="connsiteX15" fmla="*/ 422031 w 10480430"/>
                <a:gd name="connsiteY15" fmla="*/ 6793523 h 9483969"/>
                <a:gd name="connsiteX16" fmla="*/ 767861 w 10480430"/>
                <a:gd name="connsiteY16" fmla="*/ 7297616 h 9483969"/>
                <a:gd name="connsiteX17" fmla="*/ 1172308 w 10480430"/>
                <a:gd name="connsiteY17" fmla="*/ 7766539 h 9483969"/>
                <a:gd name="connsiteX18" fmla="*/ 1664677 w 10480430"/>
                <a:gd name="connsiteY18" fmla="*/ 8188569 h 9483969"/>
                <a:gd name="connsiteX19" fmla="*/ 2268415 w 10480430"/>
                <a:gd name="connsiteY19" fmla="*/ 8569569 h 9483969"/>
                <a:gd name="connsiteX20" fmla="*/ 3042138 w 10480430"/>
                <a:gd name="connsiteY20" fmla="*/ 8938846 h 9483969"/>
                <a:gd name="connsiteX21" fmla="*/ 3727938 w 10480430"/>
                <a:gd name="connsiteY21" fmla="*/ 9243646 h 9483969"/>
                <a:gd name="connsiteX22" fmla="*/ 4654061 w 10480430"/>
                <a:gd name="connsiteY22" fmla="*/ 9466385 h 9483969"/>
                <a:gd name="connsiteX23" fmla="*/ 5375031 w 10480430"/>
                <a:gd name="connsiteY23" fmla="*/ 9483969 h 9483969"/>
                <a:gd name="connsiteX24" fmla="*/ 6119446 w 10480430"/>
                <a:gd name="connsiteY24" fmla="*/ 9466385 h 9483969"/>
                <a:gd name="connsiteX25" fmla="*/ 6881446 w 10480430"/>
                <a:gd name="connsiteY25" fmla="*/ 9460523 h 9483969"/>
                <a:gd name="connsiteX26" fmla="*/ 7455877 w 10480430"/>
                <a:gd name="connsiteY26" fmla="*/ 9442939 h 9483969"/>
                <a:gd name="connsiteX27" fmla="*/ 8358554 w 10480430"/>
                <a:gd name="connsiteY27" fmla="*/ 9325708 h 9483969"/>
                <a:gd name="connsiteX28" fmla="*/ 9349153 w 10480430"/>
                <a:gd name="connsiteY28" fmla="*/ 9120553 h 9483969"/>
                <a:gd name="connsiteX29" fmla="*/ 10480430 w 10480430"/>
                <a:gd name="connsiteY29" fmla="*/ 8921261 h 9483969"/>
                <a:gd name="connsiteX30" fmla="*/ 9659815 w 10480430"/>
                <a:gd name="connsiteY30" fmla="*/ 7649308 h 9483969"/>
                <a:gd name="connsiteX31" fmla="*/ 7239000 w 10480430"/>
                <a:gd name="connsiteY31" fmla="*/ 5011616 h 9483969"/>
                <a:gd name="connsiteX32" fmla="*/ 6881446 w 10480430"/>
                <a:gd name="connsiteY32" fmla="*/ 0 h 9483969"/>
                <a:gd name="connsiteX0" fmla="*/ 6881446 w 10480430"/>
                <a:gd name="connsiteY0" fmla="*/ 0 h 9483969"/>
                <a:gd name="connsiteX1" fmla="*/ 4325815 w 10480430"/>
                <a:gd name="connsiteY1" fmla="*/ 0 h 9483969"/>
                <a:gd name="connsiteX2" fmla="*/ 3452446 w 10480430"/>
                <a:gd name="connsiteY2" fmla="*/ 64477 h 9483969"/>
                <a:gd name="connsiteX3" fmla="*/ 2813538 w 10480430"/>
                <a:gd name="connsiteY3" fmla="*/ 205155 h 9483969"/>
                <a:gd name="connsiteX4" fmla="*/ 2180492 w 10480430"/>
                <a:gd name="connsiteY4" fmla="*/ 398585 h 9483969"/>
                <a:gd name="connsiteX5" fmla="*/ 1541584 w 10480430"/>
                <a:gd name="connsiteY5" fmla="*/ 674077 h 9483969"/>
                <a:gd name="connsiteX6" fmla="*/ 1066800 w 10480430"/>
                <a:gd name="connsiteY6" fmla="*/ 1014046 h 9483969"/>
                <a:gd name="connsiteX7" fmla="*/ 691661 w 10480430"/>
                <a:gd name="connsiteY7" fmla="*/ 1453662 h 9483969"/>
                <a:gd name="connsiteX8" fmla="*/ 404446 w 10480430"/>
                <a:gd name="connsiteY8" fmla="*/ 1834662 h 9483969"/>
                <a:gd name="connsiteX9" fmla="*/ 216877 w 10480430"/>
                <a:gd name="connsiteY9" fmla="*/ 2338754 h 9483969"/>
                <a:gd name="connsiteX10" fmla="*/ 82061 w 10480430"/>
                <a:gd name="connsiteY10" fmla="*/ 3194539 h 9483969"/>
                <a:gd name="connsiteX11" fmla="*/ 23446 w 10480430"/>
                <a:gd name="connsiteY11" fmla="*/ 3763108 h 9483969"/>
                <a:gd name="connsiteX12" fmla="*/ 0 w 10480430"/>
                <a:gd name="connsiteY12" fmla="*/ 4407877 h 9483969"/>
                <a:gd name="connsiteX13" fmla="*/ 41031 w 10480430"/>
                <a:gd name="connsiteY13" fmla="*/ 4947139 h 9483969"/>
                <a:gd name="connsiteX14" fmla="*/ 99646 w 10480430"/>
                <a:gd name="connsiteY14" fmla="*/ 5961185 h 9483969"/>
                <a:gd name="connsiteX15" fmla="*/ 422031 w 10480430"/>
                <a:gd name="connsiteY15" fmla="*/ 6793523 h 9483969"/>
                <a:gd name="connsiteX16" fmla="*/ 767861 w 10480430"/>
                <a:gd name="connsiteY16" fmla="*/ 7297616 h 9483969"/>
                <a:gd name="connsiteX17" fmla="*/ 1172308 w 10480430"/>
                <a:gd name="connsiteY17" fmla="*/ 7766539 h 9483969"/>
                <a:gd name="connsiteX18" fmla="*/ 1664677 w 10480430"/>
                <a:gd name="connsiteY18" fmla="*/ 8188569 h 9483969"/>
                <a:gd name="connsiteX19" fmla="*/ 2268415 w 10480430"/>
                <a:gd name="connsiteY19" fmla="*/ 8569569 h 9483969"/>
                <a:gd name="connsiteX20" fmla="*/ 3042138 w 10480430"/>
                <a:gd name="connsiteY20" fmla="*/ 8938846 h 9483969"/>
                <a:gd name="connsiteX21" fmla="*/ 3727938 w 10480430"/>
                <a:gd name="connsiteY21" fmla="*/ 9243646 h 9483969"/>
                <a:gd name="connsiteX22" fmla="*/ 4654061 w 10480430"/>
                <a:gd name="connsiteY22" fmla="*/ 9466385 h 9483969"/>
                <a:gd name="connsiteX23" fmla="*/ 5375031 w 10480430"/>
                <a:gd name="connsiteY23" fmla="*/ 9483969 h 9483969"/>
                <a:gd name="connsiteX24" fmla="*/ 6119446 w 10480430"/>
                <a:gd name="connsiteY24" fmla="*/ 9466385 h 9483969"/>
                <a:gd name="connsiteX25" fmla="*/ 6881446 w 10480430"/>
                <a:gd name="connsiteY25" fmla="*/ 9460523 h 9483969"/>
                <a:gd name="connsiteX26" fmla="*/ 7455877 w 10480430"/>
                <a:gd name="connsiteY26" fmla="*/ 9442939 h 9483969"/>
                <a:gd name="connsiteX27" fmla="*/ 8358554 w 10480430"/>
                <a:gd name="connsiteY27" fmla="*/ 9325708 h 9483969"/>
                <a:gd name="connsiteX28" fmla="*/ 9349153 w 10480430"/>
                <a:gd name="connsiteY28" fmla="*/ 9120553 h 9483969"/>
                <a:gd name="connsiteX29" fmla="*/ 10480430 w 10480430"/>
                <a:gd name="connsiteY29" fmla="*/ 8921261 h 9483969"/>
                <a:gd name="connsiteX30" fmla="*/ 7239000 w 10480430"/>
                <a:gd name="connsiteY30" fmla="*/ 5011616 h 9483969"/>
                <a:gd name="connsiteX31" fmla="*/ 6881446 w 10480430"/>
                <a:gd name="connsiteY31" fmla="*/ 0 h 9483969"/>
                <a:gd name="connsiteX0" fmla="*/ 6881446 w 10480430"/>
                <a:gd name="connsiteY0" fmla="*/ 0 h 9483969"/>
                <a:gd name="connsiteX1" fmla="*/ 4325815 w 10480430"/>
                <a:gd name="connsiteY1" fmla="*/ 0 h 9483969"/>
                <a:gd name="connsiteX2" fmla="*/ 3452446 w 10480430"/>
                <a:gd name="connsiteY2" fmla="*/ 64477 h 9483969"/>
                <a:gd name="connsiteX3" fmla="*/ 2813538 w 10480430"/>
                <a:gd name="connsiteY3" fmla="*/ 205155 h 9483969"/>
                <a:gd name="connsiteX4" fmla="*/ 2180492 w 10480430"/>
                <a:gd name="connsiteY4" fmla="*/ 398585 h 9483969"/>
                <a:gd name="connsiteX5" fmla="*/ 1541584 w 10480430"/>
                <a:gd name="connsiteY5" fmla="*/ 674077 h 9483969"/>
                <a:gd name="connsiteX6" fmla="*/ 1066800 w 10480430"/>
                <a:gd name="connsiteY6" fmla="*/ 1014046 h 9483969"/>
                <a:gd name="connsiteX7" fmla="*/ 691661 w 10480430"/>
                <a:gd name="connsiteY7" fmla="*/ 1453662 h 9483969"/>
                <a:gd name="connsiteX8" fmla="*/ 404446 w 10480430"/>
                <a:gd name="connsiteY8" fmla="*/ 1834662 h 9483969"/>
                <a:gd name="connsiteX9" fmla="*/ 216877 w 10480430"/>
                <a:gd name="connsiteY9" fmla="*/ 2338754 h 9483969"/>
                <a:gd name="connsiteX10" fmla="*/ 82061 w 10480430"/>
                <a:gd name="connsiteY10" fmla="*/ 3194539 h 9483969"/>
                <a:gd name="connsiteX11" fmla="*/ 23446 w 10480430"/>
                <a:gd name="connsiteY11" fmla="*/ 3763108 h 9483969"/>
                <a:gd name="connsiteX12" fmla="*/ 0 w 10480430"/>
                <a:gd name="connsiteY12" fmla="*/ 4407877 h 9483969"/>
                <a:gd name="connsiteX13" fmla="*/ 41031 w 10480430"/>
                <a:gd name="connsiteY13" fmla="*/ 4947139 h 9483969"/>
                <a:gd name="connsiteX14" fmla="*/ 99646 w 10480430"/>
                <a:gd name="connsiteY14" fmla="*/ 5961185 h 9483969"/>
                <a:gd name="connsiteX15" fmla="*/ 422031 w 10480430"/>
                <a:gd name="connsiteY15" fmla="*/ 6793523 h 9483969"/>
                <a:gd name="connsiteX16" fmla="*/ 767861 w 10480430"/>
                <a:gd name="connsiteY16" fmla="*/ 7297616 h 9483969"/>
                <a:gd name="connsiteX17" fmla="*/ 1172308 w 10480430"/>
                <a:gd name="connsiteY17" fmla="*/ 7766539 h 9483969"/>
                <a:gd name="connsiteX18" fmla="*/ 1664677 w 10480430"/>
                <a:gd name="connsiteY18" fmla="*/ 8188569 h 9483969"/>
                <a:gd name="connsiteX19" fmla="*/ 2268415 w 10480430"/>
                <a:gd name="connsiteY19" fmla="*/ 8569569 h 9483969"/>
                <a:gd name="connsiteX20" fmla="*/ 3042138 w 10480430"/>
                <a:gd name="connsiteY20" fmla="*/ 8938846 h 9483969"/>
                <a:gd name="connsiteX21" fmla="*/ 3727938 w 10480430"/>
                <a:gd name="connsiteY21" fmla="*/ 9243646 h 9483969"/>
                <a:gd name="connsiteX22" fmla="*/ 4654061 w 10480430"/>
                <a:gd name="connsiteY22" fmla="*/ 9466385 h 9483969"/>
                <a:gd name="connsiteX23" fmla="*/ 5375031 w 10480430"/>
                <a:gd name="connsiteY23" fmla="*/ 9483969 h 9483969"/>
                <a:gd name="connsiteX24" fmla="*/ 6119446 w 10480430"/>
                <a:gd name="connsiteY24" fmla="*/ 9466385 h 9483969"/>
                <a:gd name="connsiteX25" fmla="*/ 6881446 w 10480430"/>
                <a:gd name="connsiteY25" fmla="*/ 9460523 h 9483969"/>
                <a:gd name="connsiteX26" fmla="*/ 7455877 w 10480430"/>
                <a:gd name="connsiteY26" fmla="*/ 9442939 h 9483969"/>
                <a:gd name="connsiteX27" fmla="*/ 8358554 w 10480430"/>
                <a:gd name="connsiteY27" fmla="*/ 9325708 h 9483969"/>
                <a:gd name="connsiteX28" fmla="*/ 9349153 w 10480430"/>
                <a:gd name="connsiteY28" fmla="*/ 9120553 h 9483969"/>
                <a:gd name="connsiteX29" fmla="*/ 10480430 w 10480430"/>
                <a:gd name="connsiteY29" fmla="*/ 8921261 h 9483969"/>
                <a:gd name="connsiteX30" fmla="*/ 7308850 w 10480430"/>
                <a:gd name="connsiteY30" fmla="*/ 5030666 h 9483969"/>
                <a:gd name="connsiteX31" fmla="*/ 6881446 w 10480430"/>
                <a:gd name="connsiteY31" fmla="*/ 0 h 9483969"/>
                <a:gd name="connsiteX0" fmla="*/ 6881446 w 10480430"/>
                <a:gd name="connsiteY0" fmla="*/ 0 h 9483969"/>
                <a:gd name="connsiteX1" fmla="*/ 4325815 w 10480430"/>
                <a:gd name="connsiteY1" fmla="*/ 0 h 9483969"/>
                <a:gd name="connsiteX2" fmla="*/ 3452446 w 10480430"/>
                <a:gd name="connsiteY2" fmla="*/ 64477 h 9483969"/>
                <a:gd name="connsiteX3" fmla="*/ 2813538 w 10480430"/>
                <a:gd name="connsiteY3" fmla="*/ 205155 h 9483969"/>
                <a:gd name="connsiteX4" fmla="*/ 2180492 w 10480430"/>
                <a:gd name="connsiteY4" fmla="*/ 398585 h 9483969"/>
                <a:gd name="connsiteX5" fmla="*/ 1541584 w 10480430"/>
                <a:gd name="connsiteY5" fmla="*/ 674077 h 9483969"/>
                <a:gd name="connsiteX6" fmla="*/ 1066800 w 10480430"/>
                <a:gd name="connsiteY6" fmla="*/ 1014046 h 9483969"/>
                <a:gd name="connsiteX7" fmla="*/ 691661 w 10480430"/>
                <a:gd name="connsiteY7" fmla="*/ 1453662 h 9483969"/>
                <a:gd name="connsiteX8" fmla="*/ 404446 w 10480430"/>
                <a:gd name="connsiteY8" fmla="*/ 1834662 h 9483969"/>
                <a:gd name="connsiteX9" fmla="*/ 216877 w 10480430"/>
                <a:gd name="connsiteY9" fmla="*/ 2338754 h 9483969"/>
                <a:gd name="connsiteX10" fmla="*/ 82061 w 10480430"/>
                <a:gd name="connsiteY10" fmla="*/ 3194539 h 9483969"/>
                <a:gd name="connsiteX11" fmla="*/ 23446 w 10480430"/>
                <a:gd name="connsiteY11" fmla="*/ 3763108 h 9483969"/>
                <a:gd name="connsiteX12" fmla="*/ 0 w 10480430"/>
                <a:gd name="connsiteY12" fmla="*/ 4407877 h 9483969"/>
                <a:gd name="connsiteX13" fmla="*/ 41031 w 10480430"/>
                <a:gd name="connsiteY13" fmla="*/ 4947139 h 9483969"/>
                <a:gd name="connsiteX14" fmla="*/ 99646 w 10480430"/>
                <a:gd name="connsiteY14" fmla="*/ 5961185 h 9483969"/>
                <a:gd name="connsiteX15" fmla="*/ 422031 w 10480430"/>
                <a:gd name="connsiteY15" fmla="*/ 6793523 h 9483969"/>
                <a:gd name="connsiteX16" fmla="*/ 767861 w 10480430"/>
                <a:gd name="connsiteY16" fmla="*/ 7297616 h 9483969"/>
                <a:gd name="connsiteX17" fmla="*/ 1172308 w 10480430"/>
                <a:gd name="connsiteY17" fmla="*/ 7766539 h 9483969"/>
                <a:gd name="connsiteX18" fmla="*/ 1664677 w 10480430"/>
                <a:gd name="connsiteY18" fmla="*/ 8188569 h 9483969"/>
                <a:gd name="connsiteX19" fmla="*/ 2268415 w 10480430"/>
                <a:gd name="connsiteY19" fmla="*/ 8569569 h 9483969"/>
                <a:gd name="connsiteX20" fmla="*/ 3042138 w 10480430"/>
                <a:gd name="connsiteY20" fmla="*/ 8938846 h 9483969"/>
                <a:gd name="connsiteX21" fmla="*/ 3727938 w 10480430"/>
                <a:gd name="connsiteY21" fmla="*/ 9243646 h 9483969"/>
                <a:gd name="connsiteX22" fmla="*/ 4654061 w 10480430"/>
                <a:gd name="connsiteY22" fmla="*/ 9466385 h 9483969"/>
                <a:gd name="connsiteX23" fmla="*/ 5375031 w 10480430"/>
                <a:gd name="connsiteY23" fmla="*/ 9483969 h 9483969"/>
                <a:gd name="connsiteX24" fmla="*/ 6119446 w 10480430"/>
                <a:gd name="connsiteY24" fmla="*/ 9466385 h 9483969"/>
                <a:gd name="connsiteX25" fmla="*/ 6881446 w 10480430"/>
                <a:gd name="connsiteY25" fmla="*/ 9460523 h 9483969"/>
                <a:gd name="connsiteX26" fmla="*/ 7455877 w 10480430"/>
                <a:gd name="connsiteY26" fmla="*/ 9442939 h 9483969"/>
                <a:gd name="connsiteX27" fmla="*/ 8358554 w 10480430"/>
                <a:gd name="connsiteY27" fmla="*/ 9325708 h 9483969"/>
                <a:gd name="connsiteX28" fmla="*/ 9349153 w 10480430"/>
                <a:gd name="connsiteY28" fmla="*/ 9120553 h 9483969"/>
                <a:gd name="connsiteX29" fmla="*/ 10480430 w 10480430"/>
                <a:gd name="connsiteY29" fmla="*/ 8921261 h 9483969"/>
                <a:gd name="connsiteX30" fmla="*/ 9205546 w 10480430"/>
                <a:gd name="connsiteY30" fmla="*/ 7126654 h 9483969"/>
                <a:gd name="connsiteX31" fmla="*/ 7308850 w 10480430"/>
                <a:gd name="connsiteY31" fmla="*/ 5030666 h 9483969"/>
                <a:gd name="connsiteX32" fmla="*/ 6881446 w 10480430"/>
                <a:gd name="connsiteY32" fmla="*/ 0 h 9483969"/>
                <a:gd name="connsiteX0" fmla="*/ 6881446 w 10480430"/>
                <a:gd name="connsiteY0" fmla="*/ 0 h 9483969"/>
                <a:gd name="connsiteX1" fmla="*/ 4325815 w 10480430"/>
                <a:gd name="connsiteY1" fmla="*/ 0 h 9483969"/>
                <a:gd name="connsiteX2" fmla="*/ 3452446 w 10480430"/>
                <a:gd name="connsiteY2" fmla="*/ 64477 h 9483969"/>
                <a:gd name="connsiteX3" fmla="*/ 2813538 w 10480430"/>
                <a:gd name="connsiteY3" fmla="*/ 205155 h 9483969"/>
                <a:gd name="connsiteX4" fmla="*/ 2180492 w 10480430"/>
                <a:gd name="connsiteY4" fmla="*/ 398585 h 9483969"/>
                <a:gd name="connsiteX5" fmla="*/ 1541584 w 10480430"/>
                <a:gd name="connsiteY5" fmla="*/ 674077 h 9483969"/>
                <a:gd name="connsiteX6" fmla="*/ 1066800 w 10480430"/>
                <a:gd name="connsiteY6" fmla="*/ 1014046 h 9483969"/>
                <a:gd name="connsiteX7" fmla="*/ 691661 w 10480430"/>
                <a:gd name="connsiteY7" fmla="*/ 1453662 h 9483969"/>
                <a:gd name="connsiteX8" fmla="*/ 404446 w 10480430"/>
                <a:gd name="connsiteY8" fmla="*/ 1834662 h 9483969"/>
                <a:gd name="connsiteX9" fmla="*/ 216877 w 10480430"/>
                <a:gd name="connsiteY9" fmla="*/ 2338754 h 9483969"/>
                <a:gd name="connsiteX10" fmla="*/ 82061 w 10480430"/>
                <a:gd name="connsiteY10" fmla="*/ 3194539 h 9483969"/>
                <a:gd name="connsiteX11" fmla="*/ 23446 w 10480430"/>
                <a:gd name="connsiteY11" fmla="*/ 3763108 h 9483969"/>
                <a:gd name="connsiteX12" fmla="*/ 0 w 10480430"/>
                <a:gd name="connsiteY12" fmla="*/ 4407877 h 9483969"/>
                <a:gd name="connsiteX13" fmla="*/ 41031 w 10480430"/>
                <a:gd name="connsiteY13" fmla="*/ 4947139 h 9483969"/>
                <a:gd name="connsiteX14" fmla="*/ 99646 w 10480430"/>
                <a:gd name="connsiteY14" fmla="*/ 5961185 h 9483969"/>
                <a:gd name="connsiteX15" fmla="*/ 422031 w 10480430"/>
                <a:gd name="connsiteY15" fmla="*/ 6793523 h 9483969"/>
                <a:gd name="connsiteX16" fmla="*/ 767861 w 10480430"/>
                <a:gd name="connsiteY16" fmla="*/ 7297616 h 9483969"/>
                <a:gd name="connsiteX17" fmla="*/ 1172308 w 10480430"/>
                <a:gd name="connsiteY17" fmla="*/ 7766539 h 9483969"/>
                <a:gd name="connsiteX18" fmla="*/ 1664677 w 10480430"/>
                <a:gd name="connsiteY18" fmla="*/ 8188569 h 9483969"/>
                <a:gd name="connsiteX19" fmla="*/ 2268415 w 10480430"/>
                <a:gd name="connsiteY19" fmla="*/ 8569569 h 9483969"/>
                <a:gd name="connsiteX20" fmla="*/ 3042138 w 10480430"/>
                <a:gd name="connsiteY20" fmla="*/ 8938846 h 9483969"/>
                <a:gd name="connsiteX21" fmla="*/ 3727938 w 10480430"/>
                <a:gd name="connsiteY21" fmla="*/ 9243646 h 9483969"/>
                <a:gd name="connsiteX22" fmla="*/ 4654061 w 10480430"/>
                <a:gd name="connsiteY22" fmla="*/ 9466385 h 9483969"/>
                <a:gd name="connsiteX23" fmla="*/ 5375031 w 10480430"/>
                <a:gd name="connsiteY23" fmla="*/ 9483969 h 9483969"/>
                <a:gd name="connsiteX24" fmla="*/ 6119446 w 10480430"/>
                <a:gd name="connsiteY24" fmla="*/ 9466385 h 9483969"/>
                <a:gd name="connsiteX25" fmla="*/ 6881446 w 10480430"/>
                <a:gd name="connsiteY25" fmla="*/ 9460523 h 9483969"/>
                <a:gd name="connsiteX26" fmla="*/ 7455877 w 10480430"/>
                <a:gd name="connsiteY26" fmla="*/ 9442939 h 9483969"/>
                <a:gd name="connsiteX27" fmla="*/ 8358554 w 10480430"/>
                <a:gd name="connsiteY27" fmla="*/ 9325708 h 9483969"/>
                <a:gd name="connsiteX28" fmla="*/ 9349153 w 10480430"/>
                <a:gd name="connsiteY28" fmla="*/ 9120553 h 9483969"/>
                <a:gd name="connsiteX29" fmla="*/ 10480430 w 10480430"/>
                <a:gd name="connsiteY29" fmla="*/ 8921261 h 9483969"/>
                <a:gd name="connsiteX30" fmla="*/ 9205546 w 10480430"/>
                <a:gd name="connsiteY30" fmla="*/ 7126654 h 9483969"/>
                <a:gd name="connsiteX31" fmla="*/ 8316546 w 10480430"/>
                <a:gd name="connsiteY31" fmla="*/ 6180504 h 9483969"/>
                <a:gd name="connsiteX32" fmla="*/ 7308850 w 10480430"/>
                <a:gd name="connsiteY32" fmla="*/ 5030666 h 9483969"/>
                <a:gd name="connsiteX33" fmla="*/ 6881446 w 10480430"/>
                <a:gd name="connsiteY33" fmla="*/ 0 h 9483969"/>
                <a:gd name="connsiteX0" fmla="*/ 6881446 w 10480430"/>
                <a:gd name="connsiteY0" fmla="*/ 0 h 9483969"/>
                <a:gd name="connsiteX1" fmla="*/ 4325815 w 10480430"/>
                <a:gd name="connsiteY1" fmla="*/ 0 h 9483969"/>
                <a:gd name="connsiteX2" fmla="*/ 3452446 w 10480430"/>
                <a:gd name="connsiteY2" fmla="*/ 64477 h 9483969"/>
                <a:gd name="connsiteX3" fmla="*/ 2813538 w 10480430"/>
                <a:gd name="connsiteY3" fmla="*/ 205155 h 9483969"/>
                <a:gd name="connsiteX4" fmla="*/ 2180492 w 10480430"/>
                <a:gd name="connsiteY4" fmla="*/ 398585 h 9483969"/>
                <a:gd name="connsiteX5" fmla="*/ 1541584 w 10480430"/>
                <a:gd name="connsiteY5" fmla="*/ 674077 h 9483969"/>
                <a:gd name="connsiteX6" fmla="*/ 1066800 w 10480430"/>
                <a:gd name="connsiteY6" fmla="*/ 1014046 h 9483969"/>
                <a:gd name="connsiteX7" fmla="*/ 691661 w 10480430"/>
                <a:gd name="connsiteY7" fmla="*/ 1453662 h 9483969"/>
                <a:gd name="connsiteX8" fmla="*/ 404446 w 10480430"/>
                <a:gd name="connsiteY8" fmla="*/ 1834662 h 9483969"/>
                <a:gd name="connsiteX9" fmla="*/ 216877 w 10480430"/>
                <a:gd name="connsiteY9" fmla="*/ 2338754 h 9483969"/>
                <a:gd name="connsiteX10" fmla="*/ 82061 w 10480430"/>
                <a:gd name="connsiteY10" fmla="*/ 3194539 h 9483969"/>
                <a:gd name="connsiteX11" fmla="*/ 23446 w 10480430"/>
                <a:gd name="connsiteY11" fmla="*/ 3763108 h 9483969"/>
                <a:gd name="connsiteX12" fmla="*/ 0 w 10480430"/>
                <a:gd name="connsiteY12" fmla="*/ 4407877 h 9483969"/>
                <a:gd name="connsiteX13" fmla="*/ 41031 w 10480430"/>
                <a:gd name="connsiteY13" fmla="*/ 4947139 h 9483969"/>
                <a:gd name="connsiteX14" fmla="*/ 99646 w 10480430"/>
                <a:gd name="connsiteY14" fmla="*/ 5961185 h 9483969"/>
                <a:gd name="connsiteX15" fmla="*/ 422031 w 10480430"/>
                <a:gd name="connsiteY15" fmla="*/ 6793523 h 9483969"/>
                <a:gd name="connsiteX16" fmla="*/ 767861 w 10480430"/>
                <a:gd name="connsiteY16" fmla="*/ 7297616 h 9483969"/>
                <a:gd name="connsiteX17" fmla="*/ 1172308 w 10480430"/>
                <a:gd name="connsiteY17" fmla="*/ 7766539 h 9483969"/>
                <a:gd name="connsiteX18" fmla="*/ 1664677 w 10480430"/>
                <a:gd name="connsiteY18" fmla="*/ 8188569 h 9483969"/>
                <a:gd name="connsiteX19" fmla="*/ 2268415 w 10480430"/>
                <a:gd name="connsiteY19" fmla="*/ 8569569 h 9483969"/>
                <a:gd name="connsiteX20" fmla="*/ 3042138 w 10480430"/>
                <a:gd name="connsiteY20" fmla="*/ 8938846 h 9483969"/>
                <a:gd name="connsiteX21" fmla="*/ 3727938 w 10480430"/>
                <a:gd name="connsiteY21" fmla="*/ 9243646 h 9483969"/>
                <a:gd name="connsiteX22" fmla="*/ 4654061 w 10480430"/>
                <a:gd name="connsiteY22" fmla="*/ 9466385 h 9483969"/>
                <a:gd name="connsiteX23" fmla="*/ 5375031 w 10480430"/>
                <a:gd name="connsiteY23" fmla="*/ 9483969 h 9483969"/>
                <a:gd name="connsiteX24" fmla="*/ 6119446 w 10480430"/>
                <a:gd name="connsiteY24" fmla="*/ 9466385 h 9483969"/>
                <a:gd name="connsiteX25" fmla="*/ 6881446 w 10480430"/>
                <a:gd name="connsiteY25" fmla="*/ 9460523 h 9483969"/>
                <a:gd name="connsiteX26" fmla="*/ 7455877 w 10480430"/>
                <a:gd name="connsiteY26" fmla="*/ 9442939 h 9483969"/>
                <a:gd name="connsiteX27" fmla="*/ 8358554 w 10480430"/>
                <a:gd name="connsiteY27" fmla="*/ 9325708 h 9483969"/>
                <a:gd name="connsiteX28" fmla="*/ 9349153 w 10480430"/>
                <a:gd name="connsiteY28" fmla="*/ 9120553 h 9483969"/>
                <a:gd name="connsiteX29" fmla="*/ 10480430 w 10480430"/>
                <a:gd name="connsiteY29" fmla="*/ 8921261 h 9483969"/>
                <a:gd name="connsiteX30" fmla="*/ 9199196 w 10480430"/>
                <a:gd name="connsiteY30" fmla="*/ 7196504 h 9483969"/>
                <a:gd name="connsiteX31" fmla="*/ 8316546 w 10480430"/>
                <a:gd name="connsiteY31" fmla="*/ 6180504 h 9483969"/>
                <a:gd name="connsiteX32" fmla="*/ 7308850 w 10480430"/>
                <a:gd name="connsiteY32" fmla="*/ 5030666 h 9483969"/>
                <a:gd name="connsiteX33" fmla="*/ 6881446 w 10480430"/>
                <a:gd name="connsiteY33" fmla="*/ 0 h 9483969"/>
                <a:gd name="connsiteX0" fmla="*/ 6881446 w 10480814"/>
                <a:gd name="connsiteY0" fmla="*/ 0 h 9483969"/>
                <a:gd name="connsiteX1" fmla="*/ 4325815 w 10480814"/>
                <a:gd name="connsiteY1" fmla="*/ 0 h 9483969"/>
                <a:gd name="connsiteX2" fmla="*/ 3452446 w 10480814"/>
                <a:gd name="connsiteY2" fmla="*/ 64477 h 9483969"/>
                <a:gd name="connsiteX3" fmla="*/ 2813538 w 10480814"/>
                <a:gd name="connsiteY3" fmla="*/ 205155 h 9483969"/>
                <a:gd name="connsiteX4" fmla="*/ 2180492 w 10480814"/>
                <a:gd name="connsiteY4" fmla="*/ 398585 h 9483969"/>
                <a:gd name="connsiteX5" fmla="*/ 1541584 w 10480814"/>
                <a:gd name="connsiteY5" fmla="*/ 674077 h 9483969"/>
                <a:gd name="connsiteX6" fmla="*/ 1066800 w 10480814"/>
                <a:gd name="connsiteY6" fmla="*/ 1014046 h 9483969"/>
                <a:gd name="connsiteX7" fmla="*/ 691661 w 10480814"/>
                <a:gd name="connsiteY7" fmla="*/ 1453662 h 9483969"/>
                <a:gd name="connsiteX8" fmla="*/ 404446 w 10480814"/>
                <a:gd name="connsiteY8" fmla="*/ 1834662 h 9483969"/>
                <a:gd name="connsiteX9" fmla="*/ 216877 w 10480814"/>
                <a:gd name="connsiteY9" fmla="*/ 2338754 h 9483969"/>
                <a:gd name="connsiteX10" fmla="*/ 82061 w 10480814"/>
                <a:gd name="connsiteY10" fmla="*/ 3194539 h 9483969"/>
                <a:gd name="connsiteX11" fmla="*/ 23446 w 10480814"/>
                <a:gd name="connsiteY11" fmla="*/ 3763108 h 9483969"/>
                <a:gd name="connsiteX12" fmla="*/ 0 w 10480814"/>
                <a:gd name="connsiteY12" fmla="*/ 4407877 h 9483969"/>
                <a:gd name="connsiteX13" fmla="*/ 41031 w 10480814"/>
                <a:gd name="connsiteY13" fmla="*/ 4947139 h 9483969"/>
                <a:gd name="connsiteX14" fmla="*/ 99646 w 10480814"/>
                <a:gd name="connsiteY14" fmla="*/ 5961185 h 9483969"/>
                <a:gd name="connsiteX15" fmla="*/ 422031 w 10480814"/>
                <a:gd name="connsiteY15" fmla="*/ 6793523 h 9483969"/>
                <a:gd name="connsiteX16" fmla="*/ 767861 w 10480814"/>
                <a:gd name="connsiteY16" fmla="*/ 7297616 h 9483969"/>
                <a:gd name="connsiteX17" fmla="*/ 1172308 w 10480814"/>
                <a:gd name="connsiteY17" fmla="*/ 7766539 h 9483969"/>
                <a:gd name="connsiteX18" fmla="*/ 1664677 w 10480814"/>
                <a:gd name="connsiteY18" fmla="*/ 8188569 h 9483969"/>
                <a:gd name="connsiteX19" fmla="*/ 2268415 w 10480814"/>
                <a:gd name="connsiteY19" fmla="*/ 8569569 h 9483969"/>
                <a:gd name="connsiteX20" fmla="*/ 3042138 w 10480814"/>
                <a:gd name="connsiteY20" fmla="*/ 8938846 h 9483969"/>
                <a:gd name="connsiteX21" fmla="*/ 3727938 w 10480814"/>
                <a:gd name="connsiteY21" fmla="*/ 9243646 h 9483969"/>
                <a:gd name="connsiteX22" fmla="*/ 4654061 w 10480814"/>
                <a:gd name="connsiteY22" fmla="*/ 9466385 h 9483969"/>
                <a:gd name="connsiteX23" fmla="*/ 5375031 w 10480814"/>
                <a:gd name="connsiteY23" fmla="*/ 9483969 h 9483969"/>
                <a:gd name="connsiteX24" fmla="*/ 6119446 w 10480814"/>
                <a:gd name="connsiteY24" fmla="*/ 9466385 h 9483969"/>
                <a:gd name="connsiteX25" fmla="*/ 6881446 w 10480814"/>
                <a:gd name="connsiteY25" fmla="*/ 9460523 h 9483969"/>
                <a:gd name="connsiteX26" fmla="*/ 7455877 w 10480814"/>
                <a:gd name="connsiteY26" fmla="*/ 9442939 h 9483969"/>
                <a:gd name="connsiteX27" fmla="*/ 8358554 w 10480814"/>
                <a:gd name="connsiteY27" fmla="*/ 9325708 h 9483969"/>
                <a:gd name="connsiteX28" fmla="*/ 9349153 w 10480814"/>
                <a:gd name="connsiteY28" fmla="*/ 9120553 h 9483969"/>
                <a:gd name="connsiteX29" fmla="*/ 10480430 w 10480814"/>
                <a:gd name="connsiteY29" fmla="*/ 8921261 h 9483969"/>
                <a:gd name="connsiteX30" fmla="*/ 9561146 w 10480814"/>
                <a:gd name="connsiteY30" fmla="*/ 7583854 h 9483969"/>
                <a:gd name="connsiteX31" fmla="*/ 9199196 w 10480814"/>
                <a:gd name="connsiteY31" fmla="*/ 7196504 h 9483969"/>
                <a:gd name="connsiteX32" fmla="*/ 8316546 w 10480814"/>
                <a:gd name="connsiteY32" fmla="*/ 6180504 h 9483969"/>
                <a:gd name="connsiteX33" fmla="*/ 7308850 w 10480814"/>
                <a:gd name="connsiteY33" fmla="*/ 5030666 h 9483969"/>
                <a:gd name="connsiteX34" fmla="*/ 6881446 w 10480814"/>
                <a:gd name="connsiteY34" fmla="*/ 0 h 9483969"/>
                <a:gd name="connsiteX0" fmla="*/ 6881446 w 10537936"/>
                <a:gd name="connsiteY0" fmla="*/ 0 h 9483969"/>
                <a:gd name="connsiteX1" fmla="*/ 4325815 w 10537936"/>
                <a:gd name="connsiteY1" fmla="*/ 0 h 9483969"/>
                <a:gd name="connsiteX2" fmla="*/ 3452446 w 10537936"/>
                <a:gd name="connsiteY2" fmla="*/ 64477 h 9483969"/>
                <a:gd name="connsiteX3" fmla="*/ 2813538 w 10537936"/>
                <a:gd name="connsiteY3" fmla="*/ 205155 h 9483969"/>
                <a:gd name="connsiteX4" fmla="*/ 2180492 w 10537936"/>
                <a:gd name="connsiteY4" fmla="*/ 398585 h 9483969"/>
                <a:gd name="connsiteX5" fmla="*/ 1541584 w 10537936"/>
                <a:gd name="connsiteY5" fmla="*/ 674077 h 9483969"/>
                <a:gd name="connsiteX6" fmla="*/ 1066800 w 10537936"/>
                <a:gd name="connsiteY6" fmla="*/ 1014046 h 9483969"/>
                <a:gd name="connsiteX7" fmla="*/ 691661 w 10537936"/>
                <a:gd name="connsiteY7" fmla="*/ 1453662 h 9483969"/>
                <a:gd name="connsiteX8" fmla="*/ 404446 w 10537936"/>
                <a:gd name="connsiteY8" fmla="*/ 1834662 h 9483969"/>
                <a:gd name="connsiteX9" fmla="*/ 216877 w 10537936"/>
                <a:gd name="connsiteY9" fmla="*/ 2338754 h 9483969"/>
                <a:gd name="connsiteX10" fmla="*/ 82061 w 10537936"/>
                <a:gd name="connsiteY10" fmla="*/ 3194539 h 9483969"/>
                <a:gd name="connsiteX11" fmla="*/ 23446 w 10537936"/>
                <a:gd name="connsiteY11" fmla="*/ 3763108 h 9483969"/>
                <a:gd name="connsiteX12" fmla="*/ 0 w 10537936"/>
                <a:gd name="connsiteY12" fmla="*/ 4407877 h 9483969"/>
                <a:gd name="connsiteX13" fmla="*/ 41031 w 10537936"/>
                <a:gd name="connsiteY13" fmla="*/ 4947139 h 9483969"/>
                <a:gd name="connsiteX14" fmla="*/ 99646 w 10537936"/>
                <a:gd name="connsiteY14" fmla="*/ 5961185 h 9483969"/>
                <a:gd name="connsiteX15" fmla="*/ 422031 w 10537936"/>
                <a:gd name="connsiteY15" fmla="*/ 6793523 h 9483969"/>
                <a:gd name="connsiteX16" fmla="*/ 767861 w 10537936"/>
                <a:gd name="connsiteY16" fmla="*/ 7297616 h 9483969"/>
                <a:gd name="connsiteX17" fmla="*/ 1172308 w 10537936"/>
                <a:gd name="connsiteY17" fmla="*/ 7766539 h 9483969"/>
                <a:gd name="connsiteX18" fmla="*/ 1664677 w 10537936"/>
                <a:gd name="connsiteY18" fmla="*/ 8188569 h 9483969"/>
                <a:gd name="connsiteX19" fmla="*/ 2268415 w 10537936"/>
                <a:gd name="connsiteY19" fmla="*/ 8569569 h 9483969"/>
                <a:gd name="connsiteX20" fmla="*/ 3042138 w 10537936"/>
                <a:gd name="connsiteY20" fmla="*/ 8938846 h 9483969"/>
                <a:gd name="connsiteX21" fmla="*/ 3727938 w 10537936"/>
                <a:gd name="connsiteY21" fmla="*/ 9243646 h 9483969"/>
                <a:gd name="connsiteX22" fmla="*/ 4654061 w 10537936"/>
                <a:gd name="connsiteY22" fmla="*/ 9466385 h 9483969"/>
                <a:gd name="connsiteX23" fmla="*/ 5375031 w 10537936"/>
                <a:gd name="connsiteY23" fmla="*/ 9483969 h 9483969"/>
                <a:gd name="connsiteX24" fmla="*/ 6119446 w 10537936"/>
                <a:gd name="connsiteY24" fmla="*/ 9466385 h 9483969"/>
                <a:gd name="connsiteX25" fmla="*/ 6881446 w 10537936"/>
                <a:gd name="connsiteY25" fmla="*/ 9460523 h 9483969"/>
                <a:gd name="connsiteX26" fmla="*/ 7455877 w 10537936"/>
                <a:gd name="connsiteY26" fmla="*/ 9442939 h 9483969"/>
                <a:gd name="connsiteX27" fmla="*/ 8358554 w 10537936"/>
                <a:gd name="connsiteY27" fmla="*/ 9325708 h 9483969"/>
                <a:gd name="connsiteX28" fmla="*/ 9349153 w 10537936"/>
                <a:gd name="connsiteY28" fmla="*/ 9120553 h 9483969"/>
                <a:gd name="connsiteX29" fmla="*/ 10537580 w 10537936"/>
                <a:gd name="connsiteY29" fmla="*/ 8895861 h 9483969"/>
                <a:gd name="connsiteX30" fmla="*/ 9561146 w 10537936"/>
                <a:gd name="connsiteY30" fmla="*/ 7583854 h 9483969"/>
                <a:gd name="connsiteX31" fmla="*/ 9199196 w 10537936"/>
                <a:gd name="connsiteY31" fmla="*/ 7196504 h 9483969"/>
                <a:gd name="connsiteX32" fmla="*/ 8316546 w 10537936"/>
                <a:gd name="connsiteY32" fmla="*/ 6180504 h 9483969"/>
                <a:gd name="connsiteX33" fmla="*/ 7308850 w 10537936"/>
                <a:gd name="connsiteY33" fmla="*/ 5030666 h 9483969"/>
                <a:gd name="connsiteX34" fmla="*/ 6881446 w 10537936"/>
                <a:gd name="connsiteY34" fmla="*/ 0 h 9483969"/>
                <a:gd name="connsiteX0" fmla="*/ 6881446 w 10461774"/>
                <a:gd name="connsiteY0" fmla="*/ 0 h 9483969"/>
                <a:gd name="connsiteX1" fmla="*/ 4325815 w 10461774"/>
                <a:gd name="connsiteY1" fmla="*/ 0 h 9483969"/>
                <a:gd name="connsiteX2" fmla="*/ 3452446 w 10461774"/>
                <a:gd name="connsiteY2" fmla="*/ 64477 h 9483969"/>
                <a:gd name="connsiteX3" fmla="*/ 2813538 w 10461774"/>
                <a:gd name="connsiteY3" fmla="*/ 205155 h 9483969"/>
                <a:gd name="connsiteX4" fmla="*/ 2180492 w 10461774"/>
                <a:gd name="connsiteY4" fmla="*/ 398585 h 9483969"/>
                <a:gd name="connsiteX5" fmla="*/ 1541584 w 10461774"/>
                <a:gd name="connsiteY5" fmla="*/ 674077 h 9483969"/>
                <a:gd name="connsiteX6" fmla="*/ 1066800 w 10461774"/>
                <a:gd name="connsiteY6" fmla="*/ 1014046 h 9483969"/>
                <a:gd name="connsiteX7" fmla="*/ 691661 w 10461774"/>
                <a:gd name="connsiteY7" fmla="*/ 1453662 h 9483969"/>
                <a:gd name="connsiteX8" fmla="*/ 404446 w 10461774"/>
                <a:gd name="connsiteY8" fmla="*/ 1834662 h 9483969"/>
                <a:gd name="connsiteX9" fmla="*/ 216877 w 10461774"/>
                <a:gd name="connsiteY9" fmla="*/ 2338754 h 9483969"/>
                <a:gd name="connsiteX10" fmla="*/ 82061 w 10461774"/>
                <a:gd name="connsiteY10" fmla="*/ 3194539 h 9483969"/>
                <a:gd name="connsiteX11" fmla="*/ 23446 w 10461774"/>
                <a:gd name="connsiteY11" fmla="*/ 3763108 h 9483969"/>
                <a:gd name="connsiteX12" fmla="*/ 0 w 10461774"/>
                <a:gd name="connsiteY12" fmla="*/ 4407877 h 9483969"/>
                <a:gd name="connsiteX13" fmla="*/ 41031 w 10461774"/>
                <a:gd name="connsiteY13" fmla="*/ 4947139 h 9483969"/>
                <a:gd name="connsiteX14" fmla="*/ 99646 w 10461774"/>
                <a:gd name="connsiteY14" fmla="*/ 5961185 h 9483969"/>
                <a:gd name="connsiteX15" fmla="*/ 422031 w 10461774"/>
                <a:gd name="connsiteY15" fmla="*/ 6793523 h 9483969"/>
                <a:gd name="connsiteX16" fmla="*/ 767861 w 10461774"/>
                <a:gd name="connsiteY16" fmla="*/ 7297616 h 9483969"/>
                <a:gd name="connsiteX17" fmla="*/ 1172308 w 10461774"/>
                <a:gd name="connsiteY17" fmla="*/ 7766539 h 9483969"/>
                <a:gd name="connsiteX18" fmla="*/ 1664677 w 10461774"/>
                <a:gd name="connsiteY18" fmla="*/ 8188569 h 9483969"/>
                <a:gd name="connsiteX19" fmla="*/ 2268415 w 10461774"/>
                <a:gd name="connsiteY19" fmla="*/ 8569569 h 9483969"/>
                <a:gd name="connsiteX20" fmla="*/ 3042138 w 10461774"/>
                <a:gd name="connsiteY20" fmla="*/ 8938846 h 9483969"/>
                <a:gd name="connsiteX21" fmla="*/ 3727938 w 10461774"/>
                <a:gd name="connsiteY21" fmla="*/ 9243646 h 9483969"/>
                <a:gd name="connsiteX22" fmla="*/ 4654061 w 10461774"/>
                <a:gd name="connsiteY22" fmla="*/ 9466385 h 9483969"/>
                <a:gd name="connsiteX23" fmla="*/ 5375031 w 10461774"/>
                <a:gd name="connsiteY23" fmla="*/ 9483969 h 9483969"/>
                <a:gd name="connsiteX24" fmla="*/ 6119446 w 10461774"/>
                <a:gd name="connsiteY24" fmla="*/ 9466385 h 9483969"/>
                <a:gd name="connsiteX25" fmla="*/ 6881446 w 10461774"/>
                <a:gd name="connsiteY25" fmla="*/ 9460523 h 9483969"/>
                <a:gd name="connsiteX26" fmla="*/ 7455877 w 10461774"/>
                <a:gd name="connsiteY26" fmla="*/ 9442939 h 9483969"/>
                <a:gd name="connsiteX27" fmla="*/ 8358554 w 10461774"/>
                <a:gd name="connsiteY27" fmla="*/ 9325708 h 9483969"/>
                <a:gd name="connsiteX28" fmla="*/ 9349153 w 10461774"/>
                <a:gd name="connsiteY28" fmla="*/ 9120553 h 9483969"/>
                <a:gd name="connsiteX29" fmla="*/ 10461380 w 10461774"/>
                <a:gd name="connsiteY29" fmla="*/ 8921261 h 9483969"/>
                <a:gd name="connsiteX30" fmla="*/ 9561146 w 10461774"/>
                <a:gd name="connsiteY30" fmla="*/ 7583854 h 9483969"/>
                <a:gd name="connsiteX31" fmla="*/ 9199196 w 10461774"/>
                <a:gd name="connsiteY31" fmla="*/ 7196504 h 9483969"/>
                <a:gd name="connsiteX32" fmla="*/ 8316546 w 10461774"/>
                <a:gd name="connsiteY32" fmla="*/ 6180504 h 9483969"/>
                <a:gd name="connsiteX33" fmla="*/ 7308850 w 10461774"/>
                <a:gd name="connsiteY33" fmla="*/ 5030666 h 9483969"/>
                <a:gd name="connsiteX34" fmla="*/ 6881446 w 10461774"/>
                <a:gd name="connsiteY34" fmla="*/ 0 h 9483969"/>
                <a:gd name="connsiteX0" fmla="*/ 6881446 w 10512548"/>
                <a:gd name="connsiteY0" fmla="*/ 0 h 9483969"/>
                <a:gd name="connsiteX1" fmla="*/ 4325815 w 10512548"/>
                <a:gd name="connsiteY1" fmla="*/ 0 h 9483969"/>
                <a:gd name="connsiteX2" fmla="*/ 3452446 w 10512548"/>
                <a:gd name="connsiteY2" fmla="*/ 64477 h 9483969"/>
                <a:gd name="connsiteX3" fmla="*/ 2813538 w 10512548"/>
                <a:gd name="connsiteY3" fmla="*/ 205155 h 9483969"/>
                <a:gd name="connsiteX4" fmla="*/ 2180492 w 10512548"/>
                <a:gd name="connsiteY4" fmla="*/ 398585 h 9483969"/>
                <a:gd name="connsiteX5" fmla="*/ 1541584 w 10512548"/>
                <a:gd name="connsiteY5" fmla="*/ 674077 h 9483969"/>
                <a:gd name="connsiteX6" fmla="*/ 1066800 w 10512548"/>
                <a:gd name="connsiteY6" fmla="*/ 1014046 h 9483969"/>
                <a:gd name="connsiteX7" fmla="*/ 691661 w 10512548"/>
                <a:gd name="connsiteY7" fmla="*/ 1453662 h 9483969"/>
                <a:gd name="connsiteX8" fmla="*/ 404446 w 10512548"/>
                <a:gd name="connsiteY8" fmla="*/ 1834662 h 9483969"/>
                <a:gd name="connsiteX9" fmla="*/ 216877 w 10512548"/>
                <a:gd name="connsiteY9" fmla="*/ 2338754 h 9483969"/>
                <a:gd name="connsiteX10" fmla="*/ 82061 w 10512548"/>
                <a:gd name="connsiteY10" fmla="*/ 3194539 h 9483969"/>
                <a:gd name="connsiteX11" fmla="*/ 23446 w 10512548"/>
                <a:gd name="connsiteY11" fmla="*/ 3763108 h 9483969"/>
                <a:gd name="connsiteX12" fmla="*/ 0 w 10512548"/>
                <a:gd name="connsiteY12" fmla="*/ 4407877 h 9483969"/>
                <a:gd name="connsiteX13" fmla="*/ 41031 w 10512548"/>
                <a:gd name="connsiteY13" fmla="*/ 4947139 h 9483969"/>
                <a:gd name="connsiteX14" fmla="*/ 99646 w 10512548"/>
                <a:gd name="connsiteY14" fmla="*/ 5961185 h 9483969"/>
                <a:gd name="connsiteX15" fmla="*/ 422031 w 10512548"/>
                <a:gd name="connsiteY15" fmla="*/ 6793523 h 9483969"/>
                <a:gd name="connsiteX16" fmla="*/ 767861 w 10512548"/>
                <a:gd name="connsiteY16" fmla="*/ 7297616 h 9483969"/>
                <a:gd name="connsiteX17" fmla="*/ 1172308 w 10512548"/>
                <a:gd name="connsiteY17" fmla="*/ 7766539 h 9483969"/>
                <a:gd name="connsiteX18" fmla="*/ 1664677 w 10512548"/>
                <a:gd name="connsiteY18" fmla="*/ 8188569 h 9483969"/>
                <a:gd name="connsiteX19" fmla="*/ 2268415 w 10512548"/>
                <a:gd name="connsiteY19" fmla="*/ 8569569 h 9483969"/>
                <a:gd name="connsiteX20" fmla="*/ 3042138 w 10512548"/>
                <a:gd name="connsiteY20" fmla="*/ 8938846 h 9483969"/>
                <a:gd name="connsiteX21" fmla="*/ 3727938 w 10512548"/>
                <a:gd name="connsiteY21" fmla="*/ 9243646 h 9483969"/>
                <a:gd name="connsiteX22" fmla="*/ 4654061 w 10512548"/>
                <a:gd name="connsiteY22" fmla="*/ 9466385 h 9483969"/>
                <a:gd name="connsiteX23" fmla="*/ 5375031 w 10512548"/>
                <a:gd name="connsiteY23" fmla="*/ 9483969 h 9483969"/>
                <a:gd name="connsiteX24" fmla="*/ 6119446 w 10512548"/>
                <a:gd name="connsiteY24" fmla="*/ 9466385 h 9483969"/>
                <a:gd name="connsiteX25" fmla="*/ 6881446 w 10512548"/>
                <a:gd name="connsiteY25" fmla="*/ 9460523 h 9483969"/>
                <a:gd name="connsiteX26" fmla="*/ 7455877 w 10512548"/>
                <a:gd name="connsiteY26" fmla="*/ 9442939 h 9483969"/>
                <a:gd name="connsiteX27" fmla="*/ 8358554 w 10512548"/>
                <a:gd name="connsiteY27" fmla="*/ 9325708 h 9483969"/>
                <a:gd name="connsiteX28" fmla="*/ 9349153 w 10512548"/>
                <a:gd name="connsiteY28" fmla="*/ 9120553 h 9483969"/>
                <a:gd name="connsiteX29" fmla="*/ 10512180 w 10512548"/>
                <a:gd name="connsiteY29" fmla="*/ 8914911 h 9483969"/>
                <a:gd name="connsiteX30" fmla="*/ 9561146 w 10512548"/>
                <a:gd name="connsiteY30" fmla="*/ 7583854 h 9483969"/>
                <a:gd name="connsiteX31" fmla="*/ 9199196 w 10512548"/>
                <a:gd name="connsiteY31" fmla="*/ 7196504 h 9483969"/>
                <a:gd name="connsiteX32" fmla="*/ 8316546 w 10512548"/>
                <a:gd name="connsiteY32" fmla="*/ 6180504 h 9483969"/>
                <a:gd name="connsiteX33" fmla="*/ 7308850 w 10512548"/>
                <a:gd name="connsiteY33" fmla="*/ 5030666 h 9483969"/>
                <a:gd name="connsiteX34" fmla="*/ 6881446 w 10512548"/>
                <a:gd name="connsiteY34" fmla="*/ 0 h 9483969"/>
                <a:gd name="connsiteX0" fmla="*/ 6881446 w 10512180"/>
                <a:gd name="connsiteY0" fmla="*/ 0 h 9483969"/>
                <a:gd name="connsiteX1" fmla="*/ 4325815 w 10512180"/>
                <a:gd name="connsiteY1" fmla="*/ 0 h 9483969"/>
                <a:gd name="connsiteX2" fmla="*/ 3452446 w 10512180"/>
                <a:gd name="connsiteY2" fmla="*/ 64477 h 9483969"/>
                <a:gd name="connsiteX3" fmla="*/ 2813538 w 10512180"/>
                <a:gd name="connsiteY3" fmla="*/ 205155 h 9483969"/>
                <a:gd name="connsiteX4" fmla="*/ 2180492 w 10512180"/>
                <a:gd name="connsiteY4" fmla="*/ 398585 h 9483969"/>
                <a:gd name="connsiteX5" fmla="*/ 1541584 w 10512180"/>
                <a:gd name="connsiteY5" fmla="*/ 674077 h 9483969"/>
                <a:gd name="connsiteX6" fmla="*/ 1066800 w 10512180"/>
                <a:gd name="connsiteY6" fmla="*/ 1014046 h 9483969"/>
                <a:gd name="connsiteX7" fmla="*/ 691661 w 10512180"/>
                <a:gd name="connsiteY7" fmla="*/ 1453662 h 9483969"/>
                <a:gd name="connsiteX8" fmla="*/ 404446 w 10512180"/>
                <a:gd name="connsiteY8" fmla="*/ 1834662 h 9483969"/>
                <a:gd name="connsiteX9" fmla="*/ 216877 w 10512180"/>
                <a:gd name="connsiteY9" fmla="*/ 2338754 h 9483969"/>
                <a:gd name="connsiteX10" fmla="*/ 82061 w 10512180"/>
                <a:gd name="connsiteY10" fmla="*/ 3194539 h 9483969"/>
                <a:gd name="connsiteX11" fmla="*/ 23446 w 10512180"/>
                <a:gd name="connsiteY11" fmla="*/ 3763108 h 9483969"/>
                <a:gd name="connsiteX12" fmla="*/ 0 w 10512180"/>
                <a:gd name="connsiteY12" fmla="*/ 4407877 h 9483969"/>
                <a:gd name="connsiteX13" fmla="*/ 41031 w 10512180"/>
                <a:gd name="connsiteY13" fmla="*/ 4947139 h 9483969"/>
                <a:gd name="connsiteX14" fmla="*/ 99646 w 10512180"/>
                <a:gd name="connsiteY14" fmla="*/ 5961185 h 9483969"/>
                <a:gd name="connsiteX15" fmla="*/ 422031 w 10512180"/>
                <a:gd name="connsiteY15" fmla="*/ 6793523 h 9483969"/>
                <a:gd name="connsiteX16" fmla="*/ 767861 w 10512180"/>
                <a:gd name="connsiteY16" fmla="*/ 7297616 h 9483969"/>
                <a:gd name="connsiteX17" fmla="*/ 1172308 w 10512180"/>
                <a:gd name="connsiteY17" fmla="*/ 7766539 h 9483969"/>
                <a:gd name="connsiteX18" fmla="*/ 1664677 w 10512180"/>
                <a:gd name="connsiteY18" fmla="*/ 8188569 h 9483969"/>
                <a:gd name="connsiteX19" fmla="*/ 2268415 w 10512180"/>
                <a:gd name="connsiteY19" fmla="*/ 8569569 h 9483969"/>
                <a:gd name="connsiteX20" fmla="*/ 3042138 w 10512180"/>
                <a:gd name="connsiteY20" fmla="*/ 8938846 h 9483969"/>
                <a:gd name="connsiteX21" fmla="*/ 3727938 w 10512180"/>
                <a:gd name="connsiteY21" fmla="*/ 9243646 h 9483969"/>
                <a:gd name="connsiteX22" fmla="*/ 4654061 w 10512180"/>
                <a:gd name="connsiteY22" fmla="*/ 9466385 h 9483969"/>
                <a:gd name="connsiteX23" fmla="*/ 5375031 w 10512180"/>
                <a:gd name="connsiteY23" fmla="*/ 9483969 h 9483969"/>
                <a:gd name="connsiteX24" fmla="*/ 6119446 w 10512180"/>
                <a:gd name="connsiteY24" fmla="*/ 9466385 h 9483969"/>
                <a:gd name="connsiteX25" fmla="*/ 6881446 w 10512180"/>
                <a:gd name="connsiteY25" fmla="*/ 9460523 h 9483969"/>
                <a:gd name="connsiteX26" fmla="*/ 7455877 w 10512180"/>
                <a:gd name="connsiteY26" fmla="*/ 9442939 h 9483969"/>
                <a:gd name="connsiteX27" fmla="*/ 8358554 w 10512180"/>
                <a:gd name="connsiteY27" fmla="*/ 9325708 h 9483969"/>
                <a:gd name="connsiteX28" fmla="*/ 9349153 w 10512180"/>
                <a:gd name="connsiteY28" fmla="*/ 9120553 h 9483969"/>
                <a:gd name="connsiteX29" fmla="*/ 10512180 w 10512180"/>
                <a:gd name="connsiteY29" fmla="*/ 8914911 h 9483969"/>
                <a:gd name="connsiteX30" fmla="*/ 9561146 w 10512180"/>
                <a:gd name="connsiteY30" fmla="*/ 7583854 h 9483969"/>
                <a:gd name="connsiteX31" fmla="*/ 9199196 w 10512180"/>
                <a:gd name="connsiteY31" fmla="*/ 7196504 h 9483969"/>
                <a:gd name="connsiteX32" fmla="*/ 8316546 w 10512180"/>
                <a:gd name="connsiteY32" fmla="*/ 6180504 h 9483969"/>
                <a:gd name="connsiteX33" fmla="*/ 7308850 w 10512180"/>
                <a:gd name="connsiteY33" fmla="*/ 5030666 h 9483969"/>
                <a:gd name="connsiteX34" fmla="*/ 6881446 w 10512180"/>
                <a:gd name="connsiteY34" fmla="*/ 0 h 9483969"/>
                <a:gd name="connsiteX0" fmla="*/ 6881446 w 10518530"/>
                <a:gd name="connsiteY0" fmla="*/ 0 h 9483969"/>
                <a:gd name="connsiteX1" fmla="*/ 4325815 w 10518530"/>
                <a:gd name="connsiteY1" fmla="*/ 0 h 9483969"/>
                <a:gd name="connsiteX2" fmla="*/ 3452446 w 10518530"/>
                <a:gd name="connsiteY2" fmla="*/ 64477 h 9483969"/>
                <a:gd name="connsiteX3" fmla="*/ 2813538 w 10518530"/>
                <a:gd name="connsiteY3" fmla="*/ 205155 h 9483969"/>
                <a:gd name="connsiteX4" fmla="*/ 2180492 w 10518530"/>
                <a:gd name="connsiteY4" fmla="*/ 398585 h 9483969"/>
                <a:gd name="connsiteX5" fmla="*/ 1541584 w 10518530"/>
                <a:gd name="connsiteY5" fmla="*/ 674077 h 9483969"/>
                <a:gd name="connsiteX6" fmla="*/ 1066800 w 10518530"/>
                <a:gd name="connsiteY6" fmla="*/ 1014046 h 9483969"/>
                <a:gd name="connsiteX7" fmla="*/ 691661 w 10518530"/>
                <a:gd name="connsiteY7" fmla="*/ 1453662 h 9483969"/>
                <a:gd name="connsiteX8" fmla="*/ 404446 w 10518530"/>
                <a:gd name="connsiteY8" fmla="*/ 1834662 h 9483969"/>
                <a:gd name="connsiteX9" fmla="*/ 216877 w 10518530"/>
                <a:gd name="connsiteY9" fmla="*/ 2338754 h 9483969"/>
                <a:gd name="connsiteX10" fmla="*/ 82061 w 10518530"/>
                <a:gd name="connsiteY10" fmla="*/ 3194539 h 9483969"/>
                <a:gd name="connsiteX11" fmla="*/ 23446 w 10518530"/>
                <a:gd name="connsiteY11" fmla="*/ 3763108 h 9483969"/>
                <a:gd name="connsiteX12" fmla="*/ 0 w 10518530"/>
                <a:gd name="connsiteY12" fmla="*/ 4407877 h 9483969"/>
                <a:gd name="connsiteX13" fmla="*/ 41031 w 10518530"/>
                <a:gd name="connsiteY13" fmla="*/ 4947139 h 9483969"/>
                <a:gd name="connsiteX14" fmla="*/ 99646 w 10518530"/>
                <a:gd name="connsiteY14" fmla="*/ 5961185 h 9483969"/>
                <a:gd name="connsiteX15" fmla="*/ 422031 w 10518530"/>
                <a:gd name="connsiteY15" fmla="*/ 6793523 h 9483969"/>
                <a:gd name="connsiteX16" fmla="*/ 767861 w 10518530"/>
                <a:gd name="connsiteY16" fmla="*/ 7297616 h 9483969"/>
                <a:gd name="connsiteX17" fmla="*/ 1172308 w 10518530"/>
                <a:gd name="connsiteY17" fmla="*/ 7766539 h 9483969"/>
                <a:gd name="connsiteX18" fmla="*/ 1664677 w 10518530"/>
                <a:gd name="connsiteY18" fmla="*/ 8188569 h 9483969"/>
                <a:gd name="connsiteX19" fmla="*/ 2268415 w 10518530"/>
                <a:gd name="connsiteY19" fmla="*/ 8569569 h 9483969"/>
                <a:gd name="connsiteX20" fmla="*/ 3042138 w 10518530"/>
                <a:gd name="connsiteY20" fmla="*/ 8938846 h 9483969"/>
                <a:gd name="connsiteX21" fmla="*/ 3727938 w 10518530"/>
                <a:gd name="connsiteY21" fmla="*/ 9243646 h 9483969"/>
                <a:gd name="connsiteX22" fmla="*/ 4654061 w 10518530"/>
                <a:gd name="connsiteY22" fmla="*/ 9466385 h 9483969"/>
                <a:gd name="connsiteX23" fmla="*/ 5375031 w 10518530"/>
                <a:gd name="connsiteY23" fmla="*/ 9483969 h 9483969"/>
                <a:gd name="connsiteX24" fmla="*/ 6119446 w 10518530"/>
                <a:gd name="connsiteY24" fmla="*/ 9466385 h 9483969"/>
                <a:gd name="connsiteX25" fmla="*/ 6881446 w 10518530"/>
                <a:gd name="connsiteY25" fmla="*/ 9460523 h 9483969"/>
                <a:gd name="connsiteX26" fmla="*/ 7455877 w 10518530"/>
                <a:gd name="connsiteY26" fmla="*/ 9442939 h 9483969"/>
                <a:gd name="connsiteX27" fmla="*/ 8358554 w 10518530"/>
                <a:gd name="connsiteY27" fmla="*/ 9325708 h 9483969"/>
                <a:gd name="connsiteX28" fmla="*/ 9349153 w 10518530"/>
                <a:gd name="connsiteY28" fmla="*/ 9120553 h 9483969"/>
                <a:gd name="connsiteX29" fmla="*/ 10518530 w 10518530"/>
                <a:gd name="connsiteY29" fmla="*/ 8927611 h 9483969"/>
                <a:gd name="connsiteX30" fmla="*/ 9561146 w 10518530"/>
                <a:gd name="connsiteY30" fmla="*/ 7583854 h 9483969"/>
                <a:gd name="connsiteX31" fmla="*/ 9199196 w 10518530"/>
                <a:gd name="connsiteY31" fmla="*/ 7196504 h 9483969"/>
                <a:gd name="connsiteX32" fmla="*/ 8316546 w 10518530"/>
                <a:gd name="connsiteY32" fmla="*/ 6180504 h 9483969"/>
                <a:gd name="connsiteX33" fmla="*/ 7308850 w 10518530"/>
                <a:gd name="connsiteY33" fmla="*/ 5030666 h 9483969"/>
                <a:gd name="connsiteX34" fmla="*/ 6881446 w 10518530"/>
                <a:gd name="connsiteY34" fmla="*/ 0 h 9483969"/>
                <a:gd name="connsiteX0" fmla="*/ 6881446 w 10521705"/>
                <a:gd name="connsiteY0" fmla="*/ 0 h 9483969"/>
                <a:gd name="connsiteX1" fmla="*/ 4325815 w 10521705"/>
                <a:gd name="connsiteY1" fmla="*/ 0 h 9483969"/>
                <a:gd name="connsiteX2" fmla="*/ 3452446 w 10521705"/>
                <a:gd name="connsiteY2" fmla="*/ 64477 h 9483969"/>
                <a:gd name="connsiteX3" fmla="*/ 2813538 w 10521705"/>
                <a:gd name="connsiteY3" fmla="*/ 205155 h 9483969"/>
                <a:gd name="connsiteX4" fmla="*/ 2180492 w 10521705"/>
                <a:gd name="connsiteY4" fmla="*/ 398585 h 9483969"/>
                <a:gd name="connsiteX5" fmla="*/ 1541584 w 10521705"/>
                <a:gd name="connsiteY5" fmla="*/ 674077 h 9483969"/>
                <a:gd name="connsiteX6" fmla="*/ 1066800 w 10521705"/>
                <a:gd name="connsiteY6" fmla="*/ 1014046 h 9483969"/>
                <a:gd name="connsiteX7" fmla="*/ 691661 w 10521705"/>
                <a:gd name="connsiteY7" fmla="*/ 1453662 h 9483969"/>
                <a:gd name="connsiteX8" fmla="*/ 404446 w 10521705"/>
                <a:gd name="connsiteY8" fmla="*/ 1834662 h 9483969"/>
                <a:gd name="connsiteX9" fmla="*/ 216877 w 10521705"/>
                <a:gd name="connsiteY9" fmla="*/ 2338754 h 9483969"/>
                <a:gd name="connsiteX10" fmla="*/ 82061 w 10521705"/>
                <a:gd name="connsiteY10" fmla="*/ 3194539 h 9483969"/>
                <a:gd name="connsiteX11" fmla="*/ 23446 w 10521705"/>
                <a:gd name="connsiteY11" fmla="*/ 3763108 h 9483969"/>
                <a:gd name="connsiteX12" fmla="*/ 0 w 10521705"/>
                <a:gd name="connsiteY12" fmla="*/ 4407877 h 9483969"/>
                <a:gd name="connsiteX13" fmla="*/ 41031 w 10521705"/>
                <a:gd name="connsiteY13" fmla="*/ 4947139 h 9483969"/>
                <a:gd name="connsiteX14" fmla="*/ 99646 w 10521705"/>
                <a:gd name="connsiteY14" fmla="*/ 5961185 h 9483969"/>
                <a:gd name="connsiteX15" fmla="*/ 422031 w 10521705"/>
                <a:gd name="connsiteY15" fmla="*/ 6793523 h 9483969"/>
                <a:gd name="connsiteX16" fmla="*/ 767861 w 10521705"/>
                <a:gd name="connsiteY16" fmla="*/ 7297616 h 9483969"/>
                <a:gd name="connsiteX17" fmla="*/ 1172308 w 10521705"/>
                <a:gd name="connsiteY17" fmla="*/ 7766539 h 9483969"/>
                <a:gd name="connsiteX18" fmla="*/ 1664677 w 10521705"/>
                <a:gd name="connsiteY18" fmla="*/ 8188569 h 9483969"/>
                <a:gd name="connsiteX19" fmla="*/ 2268415 w 10521705"/>
                <a:gd name="connsiteY19" fmla="*/ 8569569 h 9483969"/>
                <a:gd name="connsiteX20" fmla="*/ 3042138 w 10521705"/>
                <a:gd name="connsiteY20" fmla="*/ 8938846 h 9483969"/>
                <a:gd name="connsiteX21" fmla="*/ 3727938 w 10521705"/>
                <a:gd name="connsiteY21" fmla="*/ 9243646 h 9483969"/>
                <a:gd name="connsiteX22" fmla="*/ 4654061 w 10521705"/>
                <a:gd name="connsiteY22" fmla="*/ 9466385 h 9483969"/>
                <a:gd name="connsiteX23" fmla="*/ 5375031 w 10521705"/>
                <a:gd name="connsiteY23" fmla="*/ 9483969 h 9483969"/>
                <a:gd name="connsiteX24" fmla="*/ 6119446 w 10521705"/>
                <a:gd name="connsiteY24" fmla="*/ 9466385 h 9483969"/>
                <a:gd name="connsiteX25" fmla="*/ 6881446 w 10521705"/>
                <a:gd name="connsiteY25" fmla="*/ 9460523 h 9483969"/>
                <a:gd name="connsiteX26" fmla="*/ 7455877 w 10521705"/>
                <a:gd name="connsiteY26" fmla="*/ 9442939 h 9483969"/>
                <a:gd name="connsiteX27" fmla="*/ 8358554 w 10521705"/>
                <a:gd name="connsiteY27" fmla="*/ 9325708 h 9483969"/>
                <a:gd name="connsiteX28" fmla="*/ 9349153 w 10521705"/>
                <a:gd name="connsiteY28" fmla="*/ 9120553 h 9483969"/>
                <a:gd name="connsiteX29" fmla="*/ 10521705 w 10521705"/>
                <a:gd name="connsiteY29" fmla="*/ 8924436 h 9483969"/>
                <a:gd name="connsiteX30" fmla="*/ 9561146 w 10521705"/>
                <a:gd name="connsiteY30" fmla="*/ 7583854 h 9483969"/>
                <a:gd name="connsiteX31" fmla="*/ 9199196 w 10521705"/>
                <a:gd name="connsiteY31" fmla="*/ 7196504 h 9483969"/>
                <a:gd name="connsiteX32" fmla="*/ 8316546 w 10521705"/>
                <a:gd name="connsiteY32" fmla="*/ 6180504 h 9483969"/>
                <a:gd name="connsiteX33" fmla="*/ 7308850 w 10521705"/>
                <a:gd name="connsiteY33" fmla="*/ 5030666 h 9483969"/>
                <a:gd name="connsiteX34" fmla="*/ 6881446 w 10521705"/>
                <a:gd name="connsiteY34" fmla="*/ 0 h 9483969"/>
                <a:gd name="connsiteX0" fmla="*/ 6881446 w 10521705"/>
                <a:gd name="connsiteY0" fmla="*/ 0 h 9483969"/>
                <a:gd name="connsiteX1" fmla="*/ 4325815 w 10521705"/>
                <a:gd name="connsiteY1" fmla="*/ 0 h 9483969"/>
                <a:gd name="connsiteX2" fmla="*/ 3452446 w 10521705"/>
                <a:gd name="connsiteY2" fmla="*/ 64477 h 9483969"/>
                <a:gd name="connsiteX3" fmla="*/ 2813538 w 10521705"/>
                <a:gd name="connsiteY3" fmla="*/ 205155 h 9483969"/>
                <a:gd name="connsiteX4" fmla="*/ 2180492 w 10521705"/>
                <a:gd name="connsiteY4" fmla="*/ 398585 h 9483969"/>
                <a:gd name="connsiteX5" fmla="*/ 1541584 w 10521705"/>
                <a:gd name="connsiteY5" fmla="*/ 674077 h 9483969"/>
                <a:gd name="connsiteX6" fmla="*/ 1066800 w 10521705"/>
                <a:gd name="connsiteY6" fmla="*/ 1014046 h 9483969"/>
                <a:gd name="connsiteX7" fmla="*/ 691661 w 10521705"/>
                <a:gd name="connsiteY7" fmla="*/ 1453662 h 9483969"/>
                <a:gd name="connsiteX8" fmla="*/ 404446 w 10521705"/>
                <a:gd name="connsiteY8" fmla="*/ 1834662 h 9483969"/>
                <a:gd name="connsiteX9" fmla="*/ 216877 w 10521705"/>
                <a:gd name="connsiteY9" fmla="*/ 2338754 h 9483969"/>
                <a:gd name="connsiteX10" fmla="*/ 82061 w 10521705"/>
                <a:gd name="connsiteY10" fmla="*/ 3194539 h 9483969"/>
                <a:gd name="connsiteX11" fmla="*/ 23446 w 10521705"/>
                <a:gd name="connsiteY11" fmla="*/ 3763108 h 9483969"/>
                <a:gd name="connsiteX12" fmla="*/ 0 w 10521705"/>
                <a:gd name="connsiteY12" fmla="*/ 4407877 h 9483969"/>
                <a:gd name="connsiteX13" fmla="*/ 41031 w 10521705"/>
                <a:gd name="connsiteY13" fmla="*/ 4947139 h 9483969"/>
                <a:gd name="connsiteX14" fmla="*/ 99646 w 10521705"/>
                <a:gd name="connsiteY14" fmla="*/ 5961185 h 9483969"/>
                <a:gd name="connsiteX15" fmla="*/ 422031 w 10521705"/>
                <a:gd name="connsiteY15" fmla="*/ 6793523 h 9483969"/>
                <a:gd name="connsiteX16" fmla="*/ 767861 w 10521705"/>
                <a:gd name="connsiteY16" fmla="*/ 7297616 h 9483969"/>
                <a:gd name="connsiteX17" fmla="*/ 1172308 w 10521705"/>
                <a:gd name="connsiteY17" fmla="*/ 7766539 h 9483969"/>
                <a:gd name="connsiteX18" fmla="*/ 1664677 w 10521705"/>
                <a:gd name="connsiteY18" fmla="*/ 8188569 h 9483969"/>
                <a:gd name="connsiteX19" fmla="*/ 2268415 w 10521705"/>
                <a:gd name="connsiteY19" fmla="*/ 8569569 h 9483969"/>
                <a:gd name="connsiteX20" fmla="*/ 3042138 w 10521705"/>
                <a:gd name="connsiteY20" fmla="*/ 8938846 h 9483969"/>
                <a:gd name="connsiteX21" fmla="*/ 3727938 w 10521705"/>
                <a:gd name="connsiteY21" fmla="*/ 9243646 h 9483969"/>
                <a:gd name="connsiteX22" fmla="*/ 4654061 w 10521705"/>
                <a:gd name="connsiteY22" fmla="*/ 9466385 h 9483969"/>
                <a:gd name="connsiteX23" fmla="*/ 5375031 w 10521705"/>
                <a:gd name="connsiteY23" fmla="*/ 9483969 h 9483969"/>
                <a:gd name="connsiteX24" fmla="*/ 6119446 w 10521705"/>
                <a:gd name="connsiteY24" fmla="*/ 9466385 h 9483969"/>
                <a:gd name="connsiteX25" fmla="*/ 6881446 w 10521705"/>
                <a:gd name="connsiteY25" fmla="*/ 9460523 h 9483969"/>
                <a:gd name="connsiteX26" fmla="*/ 7455877 w 10521705"/>
                <a:gd name="connsiteY26" fmla="*/ 9442939 h 9483969"/>
                <a:gd name="connsiteX27" fmla="*/ 8358554 w 10521705"/>
                <a:gd name="connsiteY27" fmla="*/ 9325708 h 9483969"/>
                <a:gd name="connsiteX28" fmla="*/ 9349153 w 10521705"/>
                <a:gd name="connsiteY28" fmla="*/ 9120553 h 9483969"/>
                <a:gd name="connsiteX29" fmla="*/ 10521705 w 10521705"/>
                <a:gd name="connsiteY29" fmla="*/ 8924436 h 9483969"/>
                <a:gd name="connsiteX30" fmla="*/ 9561146 w 10521705"/>
                <a:gd name="connsiteY30" fmla="*/ 7583854 h 9483969"/>
                <a:gd name="connsiteX31" fmla="*/ 9199196 w 10521705"/>
                <a:gd name="connsiteY31" fmla="*/ 7196504 h 9483969"/>
                <a:gd name="connsiteX32" fmla="*/ 8316546 w 10521705"/>
                <a:gd name="connsiteY32" fmla="*/ 6180504 h 9483969"/>
                <a:gd name="connsiteX33" fmla="*/ 7150100 w 10521705"/>
                <a:gd name="connsiteY33" fmla="*/ 4878266 h 9483969"/>
                <a:gd name="connsiteX34" fmla="*/ 6881446 w 10521705"/>
                <a:gd name="connsiteY34" fmla="*/ 0 h 9483969"/>
                <a:gd name="connsiteX0" fmla="*/ 6881446 w 10521705"/>
                <a:gd name="connsiteY0" fmla="*/ 0 h 9483969"/>
                <a:gd name="connsiteX1" fmla="*/ 4325815 w 10521705"/>
                <a:gd name="connsiteY1" fmla="*/ 0 h 9483969"/>
                <a:gd name="connsiteX2" fmla="*/ 3452446 w 10521705"/>
                <a:gd name="connsiteY2" fmla="*/ 64477 h 9483969"/>
                <a:gd name="connsiteX3" fmla="*/ 2813538 w 10521705"/>
                <a:gd name="connsiteY3" fmla="*/ 205155 h 9483969"/>
                <a:gd name="connsiteX4" fmla="*/ 2180492 w 10521705"/>
                <a:gd name="connsiteY4" fmla="*/ 398585 h 9483969"/>
                <a:gd name="connsiteX5" fmla="*/ 1541584 w 10521705"/>
                <a:gd name="connsiteY5" fmla="*/ 674077 h 9483969"/>
                <a:gd name="connsiteX6" fmla="*/ 1066800 w 10521705"/>
                <a:gd name="connsiteY6" fmla="*/ 1014046 h 9483969"/>
                <a:gd name="connsiteX7" fmla="*/ 691661 w 10521705"/>
                <a:gd name="connsiteY7" fmla="*/ 1453662 h 9483969"/>
                <a:gd name="connsiteX8" fmla="*/ 404446 w 10521705"/>
                <a:gd name="connsiteY8" fmla="*/ 1834662 h 9483969"/>
                <a:gd name="connsiteX9" fmla="*/ 216877 w 10521705"/>
                <a:gd name="connsiteY9" fmla="*/ 2338754 h 9483969"/>
                <a:gd name="connsiteX10" fmla="*/ 82061 w 10521705"/>
                <a:gd name="connsiteY10" fmla="*/ 3194539 h 9483969"/>
                <a:gd name="connsiteX11" fmla="*/ 23446 w 10521705"/>
                <a:gd name="connsiteY11" fmla="*/ 3763108 h 9483969"/>
                <a:gd name="connsiteX12" fmla="*/ 0 w 10521705"/>
                <a:gd name="connsiteY12" fmla="*/ 4407877 h 9483969"/>
                <a:gd name="connsiteX13" fmla="*/ 41031 w 10521705"/>
                <a:gd name="connsiteY13" fmla="*/ 4947139 h 9483969"/>
                <a:gd name="connsiteX14" fmla="*/ 99646 w 10521705"/>
                <a:gd name="connsiteY14" fmla="*/ 5961185 h 9483969"/>
                <a:gd name="connsiteX15" fmla="*/ 422031 w 10521705"/>
                <a:gd name="connsiteY15" fmla="*/ 6793523 h 9483969"/>
                <a:gd name="connsiteX16" fmla="*/ 767861 w 10521705"/>
                <a:gd name="connsiteY16" fmla="*/ 7297616 h 9483969"/>
                <a:gd name="connsiteX17" fmla="*/ 1172308 w 10521705"/>
                <a:gd name="connsiteY17" fmla="*/ 7766539 h 9483969"/>
                <a:gd name="connsiteX18" fmla="*/ 1664677 w 10521705"/>
                <a:gd name="connsiteY18" fmla="*/ 8188569 h 9483969"/>
                <a:gd name="connsiteX19" fmla="*/ 2268415 w 10521705"/>
                <a:gd name="connsiteY19" fmla="*/ 8569569 h 9483969"/>
                <a:gd name="connsiteX20" fmla="*/ 3042138 w 10521705"/>
                <a:gd name="connsiteY20" fmla="*/ 8938846 h 9483969"/>
                <a:gd name="connsiteX21" fmla="*/ 3727938 w 10521705"/>
                <a:gd name="connsiteY21" fmla="*/ 9243646 h 9483969"/>
                <a:gd name="connsiteX22" fmla="*/ 4654061 w 10521705"/>
                <a:gd name="connsiteY22" fmla="*/ 9466385 h 9483969"/>
                <a:gd name="connsiteX23" fmla="*/ 5375031 w 10521705"/>
                <a:gd name="connsiteY23" fmla="*/ 9483969 h 9483969"/>
                <a:gd name="connsiteX24" fmla="*/ 6119446 w 10521705"/>
                <a:gd name="connsiteY24" fmla="*/ 9466385 h 9483969"/>
                <a:gd name="connsiteX25" fmla="*/ 6881446 w 10521705"/>
                <a:gd name="connsiteY25" fmla="*/ 9460523 h 9483969"/>
                <a:gd name="connsiteX26" fmla="*/ 7455877 w 10521705"/>
                <a:gd name="connsiteY26" fmla="*/ 9442939 h 9483969"/>
                <a:gd name="connsiteX27" fmla="*/ 8358554 w 10521705"/>
                <a:gd name="connsiteY27" fmla="*/ 9325708 h 9483969"/>
                <a:gd name="connsiteX28" fmla="*/ 9349153 w 10521705"/>
                <a:gd name="connsiteY28" fmla="*/ 9120553 h 9483969"/>
                <a:gd name="connsiteX29" fmla="*/ 10521705 w 10521705"/>
                <a:gd name="connsiteY29" fmla="*/ 8924436 h 9483969"/>
                <a:gd name="connsiteX30" fmla="*/ 9561146 w 10521705"/>
                <a:gd name="connsiteY30" fmla="*/ 7583854 h 9483969"/>
                <a:gd name="connsiteX31" fmla="*/ 9199196 w 10521705"/>
                <a:gd name="connsiteY31" fmla="*/ 7196504 h 9483969"/>
                <a:gd name="connsiteX32" fmla="*/ 7150100 w 10521705"/>
                <a:gd name="connsiteY32" fmla="*/ 4878266 h 9483969"/>
                <a:gd name="connsiteX33" fmla="*/ 6881446 w 10521705"/>
                <a:gd name="connsiteY33" fmla="*/ 0 h 9483969"/>
                <a:gd name="connsiteX0" fmla="*/ 6881446 w 10521705"/>
                <a:gd name="connsiteY0" fmla="*/ 0 h 9483969"/>
                <a:gd name="connsiteX1" fmla="*/ 4325815 w 10521705"/>
                <a:gd name="connsiteY1" fmla="*/ 0 h 9483969"/>
                <a:gd name="connsiteX2" fmla="*/ 3452446 w 10521705"/>
                <a:gd name="connsiteY2" fmla="*/ 64477 h 9483969"/>
                <a:gd name="connsiteX3" fmla="*/ 2813538 w 10521705"/>
                <a:gd name="connsiteY3" fmla="*/ 205155 h 9483969"/>
                <a:gd name="connsiteX4" fmla="*/ 2180492 w 10521705"/>
                <a:gd name="connsiteY4" fmla="*/ 398585 h 9483969"/>
                <a:gd name="connsiteX5" fmla="*/ 1541584 w 10521705"/>
                <a:gd name="connsiteY5" fmla="*/ 674077 h 9483969"/>
                <a:gd name="connsiteX6" fmla="*/ 1066800 w 10521705"/>
                <a:gd name="connsiteY6" fmla="*/ 1014046 h 9483969"/>
                <a:gd name="connsiteX7" fmla="*/ 691661 w 10521705"/>
                <a:gd name="connsiteY7" fmla="*/ 1453662 h 9483969"/>
                <a:gd name="connsiteX8" fmla="*/ 404446 w 10521705"/>
                <a:gd name="connsiteY8" fmla="*/ 1834662 h 9483969"/>
                <a:gd name="connsiteX9" fmla="*/ 216877 w 10521705"/>
                <a:gd name="connsiteY9" fmla="*/ 2338754 h 9483969"/>
                <a:gd name="connsiteX10" fmla="*/ 82061 w 10521705"/>
                <a:gd name="connsiteY10" fmla="*/ 3194539 h 9483969"/>
                <a:gd name="connsiteX11" fmla="*/ 23446 w 10521705"/>
                <a:gd name="connsiteY11" fmla="*/ 3763108 h 9483969"/>
                <a:gd name="connsiteX12" fmla="*/ 0 w 10521705"/>
                <a:gd name="connsiteY12" fmla="*/ 4407877 h 9483969"/>
                <a:gd name="connsiteX13" fmla="*/ 41031 w 10521705"/>
                <a:gd name="connsiteY13" fmla="*/ 4947139 h 9483969"/>
                <a:gd name="connsiteX14" fmla="*/ 99646 w 10521705"/>
                <a:gd name="connsiteY14" fmla="*/ 5961185 h 9483969"/>
                <a:gd name="connsiteX15" fmla="*/ 422031 w 10521705"/>
                <a:gd name="connsiteY15" fmla="*/ 6793523 h 9483969"/>
                <a:gd name="connsiteX16" fmla="*/ 767861 w 10521705"/>
                <a:gd name="connsiteY16" fmla="*/ 7297616 h 9483969"/>
                <a:gd name="connsiteX17" fmla="*/ 1172308 w 10521705"/>
                <a:gd name="connsiteY17" fmla="*/ 7766539 h 9483969"/>
                <a:gd name="connsiteX18" fmla="*/ 1664677 w 10521705"/>
                <a:gd name="connsiteY18" fmla="*/ 8188569 h 9483969"/>
                <a:gd name="connsiteX19" fmla="*/ 2268415 w 10521705"/>
                <a:gd name="connsiteY19" fmla="*/ 8569569 h 9483969"/>
                <a:gd name="connsiteX20" fmla="*/ 3042138 w 10521705"/>
                <a:gd name="connsiteY20" fmla="*/ 8938846 h 9483969"/>
                <a:gd name="connsiteX21" fmla="*/ 3727938 w 10521705"/>
                <a:gd name="connsiteY21" fmla="*/ 9243646 h 9483969"/>
                <a:gd name="connsiteX22" fmla="*/ 4654061 w 10521705"/>
                <a:gd name="connsiteY22" fmla="*/ 9466385 h 9483969"/>
                <a:gd name="connsiteX23" fmla="*/ 5375031 w 10521705"/>
                <a:gd name="connsiteY23" fmla="*/ 9483969 h 9483969"/>
                <a:gd name="connsiteX24" fmla="*/ 6119446 w 10521705"/>
                <a:gd name="connsiteY24" fmla="*/ 9466385 h 9483969"/>
                <a:gd name="connsiteX25" fmla="*/ 6881446 w 10521705"/>
                <a:gd name="connsiteY25" fmla="*/ 9460523 h 9483969"/>
                <a:gd name="connsiteX26" fmla="*/ 7455877 w 10521705"/>
                <a:gd name="connsiteY26" fmla="*/ 9442939 h 9483969"/>
                <a:gd name="connsiteX27" fmla="*/ 8358554 w 10521705"/>
                <a:gd name="connsiteY27" fmla="*/ 9325708 h 9483969"/>
                <a:gd name="connsiteX28" fmla="*/ 9349153 w 10521705"/>
                <a:gd name="connsiteY28" fmla="*/ 9120553 h 9483969"/>
                <a:gd name="connsiteX29" fmla="*/ 10521705 w 10521705"/>
                <a:gd name="connsiteY29" fmla="*/ 8924436 h 9483969"/>
                <a:gd name="connsiteX30" fmla="*/ 9561146 w 10521705"/>
                <a:gd name="connsiteY30" fmla="*/ 7583854 h 9483969"/>
                <a:gd name="connsiteX31" fmla="*/ 7150100 w 10521705"/>
                <a:gd name="connsiteY31" fmla="*/ 4878266 h 9483969"/>
                <a:gd name="connsiteX32" fmla="*/ 6881446 w 10521705"/>
                <a:gd name="connsiteY32" fmla="*/ 0 h 9483969"/>
                <a:gd name="connsiteX0" fmla="*/ 6881446 w 10521705"/>
                <a:gd name="connsiteY0" fmla="*/ 0 h 9483969"/>
                <a:gd name="connsiteX1" fmla="*/ 4325815 w 10521705"/>
                <a:gd name="connsiteY1" fmla="*/ 0 h 9483969"/>
                <a:gd name="connsiteX2" fmla="*/ 3452446 w 10521705"/>
                <a:gd name="connsiteY2" fmla="*/ 64477 h 9483969"/>
                <a:gd name="connsiteX3" fmla="*/ 2813538 w 10521705"/>
                <a:gd name="connsiteY3" fmla="*/ 205155 h 9483969"/>
                <a:gd name="connsiteX4" fmla="*/ 2180492 w 10521705"/>
                <a:gd name="connsiteY4" fmla="*/ 398585 h 9483969"/>
                <a:gd name="connsiteX5" fmla="*/ 1541584 w 10521705"/>
                <a:gd name="connsiteY5" fmla="*/ 674077 h 9483969"/>
                <a:gd name="connsiteX6" fmla="*/ 1066800 w 10521705"/>
                <a:gd name="connsiteY6" fmla="*/ 1014046 h 9483969"/>
                <a:gd name="connsiteX7" fmla="*/ 691661 w 10521705"/>
                <a:gd name="connsiteY7" fmla="*/ 1453662 h 9483969"/>
                <a:gd name="connsiteX8" fmla="*/ 404446 w 10521705"/>
                <a:gd name="connsiteY8" fmla="*/ 1834662 h 9483969"/>
                <a:gd name="connsiteX9" fmla="*/ 216877 w 10521705"/>
                <a:gd name="connsiteY9" fmla="*/ 2338754 h 9483969"/>
                <a:gd name="connsiteX10" fmla="*/ 82061 w 10521705"/>
                <a:gd name="connsiteY10" fmla="*/ 3194539 h 9483969"/>
                <a:gd name="connsiteX11" fmla="*/ 23446 w 10521705"/>
                <a:gd name="connsiteY11" fmla="*/ 3763108 h 9483969"/>
                <a:gd name="connsiteX12" fmla="*/ 0 w 10521705"/>
                <a:gd name="connsiteY12" fmla="*/ 4407877 h 9483969"/>
                <a:gd name="connsiteX13" fmla="*/ 41031 w 10521705"/>
                <a:gd name="connsiteY13" fmla="*/ 4947139 h 9483969"/>
                <a:gd name="connsiteX14" fmla="*/ 99646 w 10521705"/>
                <a:gd name="connsiteY14" fmla="*/ 5961185 h 9483969"/>
                <a:gd name="connsiteX15" fmla="*/ 422031 w 10521705"/>
                <a:gd name="connsiteY15" fmla="*/ 6793523 h 9483969"/>
                <a:gd name="connsiteX16" fmla="*/ 767861 w 10521705"/>
                <a:gd name="connsiteY16" fmla="*/ 7297616 h 9483969"/>
                <a:gd name="connsiteX17" fmla="*/ 1172308 w 10521705"/>
                <a:gd name="connsiteY17" fmla="*/ 7766539 h 9483969"/>
                <a:gd name="connsiteX18" fmla="*/ 1664677 w 10521705"/>
                <a:gd name="connsiteY18" fmla="*/ 8188569 h 9483969"/>
                <a:gd name="connsiteX19" fmla="*/ 2268415 w 10521705"/>
                <a:gd name="connsiteY19" fmla="*/ 8569569 h 9483969"/>
                <a:gd name="connsiteX20" fmla="*/ 3042138 w 10521705"/>
                <a:gd name="connsiteY20" fmla="*/ 8938846 h 9483969"/>
                <a:gd name="connsiteX21" fmla="*/ 3727938 w 10521705"/>
                <a:gd name="connsiteY21" fmla="*/ 9243646 h 9483969"/>
                <a:gd name="connsiteX22" fmla="*/ 4654061 w 10521705"/>
                <a:gd name="connsiteY22" fmla="*/ 9466385 h 9483969"/>
                <a:gd name="connsiteX23" fmla="*/ 5375031 w 10521705"/>
                <a:gd name="connsiteY23" fmla="*/ 9483969 h 9483969"/>
                <a:gd name="connsiteX24" fmla="*/ 6119446 w 10521705"/>
                <a:gd name="connsiteY24" fmla="*/ 9466385 h 9483969"/>
                <a:gd name="connsiteX25" fmla="*/ 6881446 w 10521705"/>
                <a:gd name="connsiteY25" fmla="*/ 9460523 h 9483969"/>
                <a:gd name="connsiteX26" fmla="*/ 7455877 w 10521705"/>
                <a:gd name="connsiteY26" fmla="*/ 9442939 h 9483969"/>
                <a:gd name="connsiteX27" fmla="*/ 8358554 w 10521705"/>
                <a:gd name="connsiteY27" fmla="*/ 9325708 h 9483969"/>
                <a:gd name="connsiteX28" fmla="*/ 9349153 w 10521705"/>
                <a:gd name="connsiteY28" fmla="*/ 9120553 h 9483969"/>
                <a:gd name="connsiteX29" fmla="*/ 10521705 w 10521705"/>
                <a:gd name="connsiteY29" fmla="*/ 8924436 h 9483969"/>
                <a:gd name="connsiteX30" fmla="*/ 7150100 w 10521705"/>
                <a:gd name="connsiteY30" fmla="*/ 4878266 h 9483969"/>
                <a:gd name="connsiteX31" fmla="*/ 6881446 w 10521705"/>
                <a:gd name="connsiteY31" fmla="*/ 0 h 9483969"/>
                <a:gd name="connsiteX0" fmla="*/ 6881446 w 10572505"/>
                <a:gd name="connsiteY0" fmla="*/ 0 h 9483969"/>
                <a:gd name="connsiteX1" fmla="*/ 4325815 w 10572505"/>
                <a:gd name="connsiteY1" fmla="*/ 0 h 9483969"/>
                <a:gd name="connsiteX2" fmla="*/ 3452446 w 10572505"/>
                <a:gd name="connsiteY2" fmla="*/ 64477 h 9483969"/>
                <a:gd name="connsiteX3" fmla="*/ 2813538 w 10572505"/>
                <a:gd name="connsiteY3" fmla="*/ 205155 h 9483969"/>
                <a:gd name="connsiteX4" fmla="*/ 2180492 w 10572505"/>
                <a:gd name="connsiteY4" fmla="*/ 398585 h 9483969"/>
                <a:gd name="connsiteX5" fmla="*/ 1541584 w 10572505"/>
                <a:gd name="connsiteY5" fmla="*/ 674077 h 9483969"/>
                <a:gd name="connsiteX6" fmla="*/ 1066800 w 10572505"/>
                <a:gd name="connsiteY6" fmla="*/ 1014046 h 9483969"/>
                <a:gd name="connsiteX7" fmla="*/ 691661 w 10572505"/>
                <a:gd name="connsiteY7" fmla="*/ 1453662 h 9483969"/>
                <a:gd name="connsiteX8" fmla="*/ 404446 w 10572505"/>
                <a:gd name="connsiteY8" fmla="*/ 1834662 h 9483969"/>
                <a:gd name="connsiteX9" fmla="*/ 216877 w 10572505"/>
                <a:gd name="connsiteY9" fmla="*/ 2338754 h 9483969"/>
                <a:gd name="connsiteX10" fmla="*/ 82061 w 10572505"/>
                <a:gd name="connsiteY10" fmla="*/ 3194539 h 9483969"/>
                <a:gd name="connsiteX11" fmla="*/ 23446 w 10572505"/>
                <a:gd name="connsiteY11" fmla="*/ 3763108 h 9483969"/>
                <a:gd name="connsiteX12" fmla="*/ 0 w 10572505"/>
                <a:gd name="connsiteY12" fmla="*/ 4407877 h 9483969"/>
                <a:gd name="connsiteX13" fmla="*/ 41031 w 10572505"/>
                <a:gd name="connsiteY13" fmla="*/ 4947139 h 9483969"/>
                <a:gd name="connsiteX14" fmla="*/ 99646 w 10572505"/>
                <a:gd name="connsiteY14" fmla="*/ 5961185 h 9483969"/>
                <a:gd name="connsiteX15" fmla="*/ 422031 w 10572505"/>
                <a:gd name="connsiteY15" fmla="*/ 6793523 h 9483969"/>
                <a:gd name="connsiteX16" fmla="*/ 767861 w 10572505"/>
                <a:gd name="connsiteY16" fmla="*/ 7297616 h 9483969"/>
                <a:gd name="connsiteX17" fmla="*/ 1172308 w 10572505"/>
                <a:gd name="connsiteY17" fmla="*/ 7766539 h 9483969"/>
                <a:gd name="connsiteX18" fmla="*/ 1664677 w 10572505"/>
                <a:gd name="connsiteY18" fmla="*/ 8188569 h 9483969"/>
                <a:gd name="connsiteX19" fmla="*/ 2268415 w 10572505"/>
                <a:gd name="connsiteY19" fmla="*/ 8569569 h 9483969"/>
                <a:gd name="connsiteX20" fmla="*/ 3042138 w 10572505"/>
                <a:gd name="connsiteY20" fmla="*/ 8938846 h 9483969"/>
                <a:gd name="connsiteX21" fmla="*/ 3727938 w 10572505"/>
                <a:gd name="connsiteY21" fmla="*/ 9243646 h 9483969"/>
                <a:gd name="connsiteX22" fmla="*/ 4654061 w 10572505"/>
                <a:gd name="connsiteY22" fmla="*/ 9466385 h 9483969"/>
                <a:gd name="connsiteX23" fmla="*/ 5375031 w 10572505"/>
                <a:gd name="connsiteY23" fmla="*/ 9483969 h 9483969"/>
                <a:gd name="connsiteX24" fmla="*/ 6119446 w 10572505"/>
                <a:gd name="connsiteY24" fmla="*/ 9466385 h 9483969"/>
                <a:gd name="connsiteX25" fmla="*/ 6881446 w 10572505"/>
                <a:gd name="connsiteY25" fmla="*/ 9460523 h 9483969"/>
                <a:gd name="connsiteX26" fmla="*/ 7455877 w 10572505"/>
                <a:gd name="connsiteY26" fmla="*/ 9442939 h 9483969"/>
                <a:gd name="connsiteX27" fmla="*/ 8358554 w 10572505"/>
                <a:gd name="connsiteY27" fmla="*/ 9325708 h 9483969"/>
                <a:gd name="connsiteX28" fmla="*/ 9349153 w 10572505"/>
                <a:gd name="connsiteY28" fmla="*/ 9120553 h 9483969"/>
                <a:gd name="connsiteX29" fmla="*/ 10572505 w 10572505"/>
                <a:gd name="connsiteY29" fmla="*/ 8905386 h 9483969"/>
                <a:gd name="connsiteX30" fmla="*/ 7150100 w 10572505"/>
                <a:gd name="connsiteY30" fmla="*/ 4878266 h 9483969"/>
                <a:gd name="connsiteX31" fmla="*/ 6881446 w 10572505"/>
                <a:gd name="connsiteY31" fmla="*/ 0 h 9483969"/>
                <a:gd name="connsiteX0" fmla="*/ 6881446 w 10572505"/>
                <a:gd name="connsiteY0" fmla="*/ 0 h 9483969"/>
                <a:gd name="connsiteX1" fmla="*/ 4325815 w 10572505"/>
                <a:gd name="connsiteY1" fmla="*/ 0 h 9483969"/>
                <a:gd name="connsiteX2" fmla="*/ 3452446 w 10572505"/>
                <a:gd name="connsiteY2" fmla="*/ 64477 h 9483969"/>
                <a:gd name="connsiteX3" fmla="*/ 2813538 w 10572505"/>
                <a:gd name="connsiteY3" fmla="*/ 205155 h 9483969"/>
                <a:gd name="connsiteX4" fmla="*/ 2180492 w 10572505"/>
                <a:gd name="connsiteY4" fmla="*/ 398585 h 9483969"/>
                <a:gd name="connsiteX5" fmla="*/ 1541584 w 10572505"/>
                <a:gd name="connsiteY5" fmla="*/ 674077 h 9483969"/>
                <a:gd name="connsiteX6" fmla="*/ 1066800 w 10572505"/>
                <a:gd name="connsiteY6" fmla="*/ 1014046 h 9483969"/>
                <a:gd name="connsiteX7" fmla="*/ 691661 w 10572505"/>
                <a:gd name="connsiteY7" fmla="*/ 1453662 h 9483969"/>
                <a:gd name="connsiteX8" fmla="*/ 404446 w 10572505"/>
                <a:gd name="connsiteY8" fmla="*/ 1834662 h 9483969"/>
                <a:gd name="connsiteX9" fmla="*/ 216877 w 10572505"/>
                <a:gd name="connsiteY9" fmla="*/ 2338754 h 9483969"/>
                <a:gd name="connsiteX10" fmla="*/ 82061 w 10572505"/>
                <a:gd name="connsiteY10" fmla="*/ 3194539 h 9483969"/>
                <a:gd name="connsiteX11" fmla="*/ 23446 w 10572505"/>
                <a:gd name="connsiteY11" fmla="*/ 3763108 h 9483969"/>
                <a:gd name="connsiteX12" fmla="*/ 0 w 10572505"/>
                <a:gd name="connsiteY12" fmla="*/ 4407877 h 9483969"/>
                <a:gd name="connsiteX13" fmla="*/ 41031 w 10572505"/>
                <a:gd name="connsiteY13" fmla="*/ 4947139 h 9483969"/>
                <a:gd name="connsiteX14" fmla="*/ 99646 w 10572505"/>
                <a:gd name="connsiteY14" fmla="*/ 5961185 h 9483969"/>
                <a:gd name="connsiteX15" fmla="*/ 422031 w 10572505"/>
                <a:gd name="connsiteY15" fmla="*/ 6793523 h 9483969"/>
                <a:gd name="connsiteX16" fmla="*/ 767861 w 10572505"/>
                <a:gd name="connsiteY16" fmla="*/ 7297616 h 9483969"/>
                <a:gd name="connsiteX17" fmla="*/ 1172308 w 10572505"/>
                <a:gd name="connsiteY17" fmla="*/ 7766539 h 9483969"/>
                <a:gd name="connsiteX18" fmla="*/ 1664677 w 10572505"/>
                <a:gd name="connsiteY18" fmla="*/ 8188569 h 9483969"/>
                <a:gd name="connsiteX19" fmla="*/ 2268415 w 10572505"/>
                <a:gd name="connsiteY19" fmla="*/ 8569569 h 9483969"/>
                <a:gd name="connsiteX20" fmla="*/ 3042138 w 10572505"/>
                <a:gd name="connsiteY20" fmla="*/ 8938846 h 9483969"/>
                <a:gd name="connsiteX21" fmla="*/ 3727938 w 10572505"/>
                <a:gd name="connsiteY21" fmla="*/ 9243646 h 9483969"/>
                <a:gd name="connsiteX22" fmla="*/ 4654061 w 10572505"/>
                <a:gd name="connsiteY22" fmla="*/ 9466385 h 9483969"/>
                <a:gd name="connsiteX23" fmla="*/ 5375031 w 10572505"/>
                <a:gd name="connsiteY23" fmla="*/ 9483969 h 9483969"/>
                <a:gd name="connsiteX24" fmla="*/ 6119446 w 10572505"/>
                <a:gd name="connsiteY24" fmla="*/ 9466385 h 9483969"/>
                <a:gd name="connsiteX25" fmla="*/ 6881446 w 10572505"/>
                <a:gd name="connsiteY25" fmla="*/ 9460523 h 9483969"/>
                <a:gd name="connsiteX26" fmla="*/ 7455877 w 10572505"/>
                <a:gd name="connsiteY26" fmla="*/ 9442939 h 9483969"/>
                <a:gd name="connsiteX27" fmla="*/ 8358554 w 10572505"/>
                <a:gd name="connsiteY27" fmla="*/ 9325708 h 9483969"/>
                <a:gd name="connsiteX28" fmla="*/ 9349153 w 10572505"/>
                <a:gd name="connsiteY28" fmla="*/ 9120553 h 9483969"/>
                <a:gd name="connsiteX29" fmla="*/ 10572505 w 10572505"/>
                <a:gd name="connsiteY29" fmla="*/ 8905386 h 9483969"/>
                <a:gd name="connsiteX30" fmla="*/ 7150100 w 10572505"/>
                <a:gd name="connsiteY30" fmla="*/ 4878266 h 9483969"/>
                <a:gd name="connsiteX31" fmla="*/ 6881446 w 10572505"/>
                <a:gd name="connsiteY31" fmla="*/ 0 h 9483969"/>
                <a:gd name="connsiteX0" fmla="*/ 6881446 w 10572505"/>
                <a:gd name="connsiteY0" fmla="*/ 0 h 9483969"/>
                <a:gd name="connsiteX1" fmla="*/ 4325815 w 10572505"/>
                <a:gd name="connsiteY1" fmla="*/ 0 h 9483969"/>
                <a:gd name="connsiteX2" fmla="*/ 3452446 w 10572505"/>
                <a:gd name="connsiteY2" fmla="*/ 64477 h 9483969"/>
                <a:gd name="connsiteX3" fmla="*/ 2813538 w 10572505"/>
                <a:gd name="connsiteY3" fmla="*/ 205155 h 9483969"/>
                <a:gd name="connsiteX4" fmla="*/ 2180492 w 10572505"/>
                <a:gd name="connsiteY4" fmla="*/ 398585 h 9483969"/>
                <a:gd name="connsiteX5" fmla="*/ 1541584 w 10572505"/>
                <a:gd name="connsiteY5" fmla="*/ 674077 h 9483969"/>
                <a:gd name="connsiteX6" fmla="*/ 1066800 w 10572505"/>
                <a:gd name="connsiteY6" fmla="*/ 1014046 h 9483969"/>
                <a:gd name="connsiteX7" fmla="*/ 691661 w 10572505"/>
                <a:gd name="connsiteY7" fmla="*/ 1453662 h 9483969"/>
                <a:gd name="connsiteX8" fmla="*/ 404446 w 10572505"/>
                <a:gd name="connsiteY8" fmla="*/ 1834662 h 9483969"/>
                <a:gd name="connsiteX9" fmla="*/ 216877 w 10572505"/>
                <a:gd name="connsiteY9" fmla="*/ 2338754 h 9483969"/>
                <a:gd name="connsiteX10" fmla="*/ 82061 w 10572505"/>
                <a:gd name="connsiteY10" fmla="*/ 3194539 h 9483969"/>
                <a:gd name="connsiteX11" fmla="*/ 23446 w 10572505"/>
                <a:gd name="connsiteY11" fmla="*/ 3763108 h 9483969"/>
                <a:gd name="connsiteX12" fmla="*/ 0 w 10572505"/>
                <a:gd name="connsiteY12" fmla="*/ 4407877 h 9483969"/>
                <a:gd name="connsiteX13" fmla="*/ 41031 w 10572505"/>
                <a:gd name="connsiteY13" fmla="*/ 4947139 h 9483969"/>
                <a:gd name="connsiteX14" fmla="*/ 99646 w 10572505"/>
                <a:gd name="connsiteY14" fmla="*/ 5961185 h 9483969"/>
                <a:gd name="connsiteX15" fmla="*/ 422031 w 10572505"/>
                <a:gd name="connsiteY15" fmla="*/ 6793523 h 9483969"/>
                <a:gd name="connsiteX16" fmla="*/ 767861 w 10572505"/>
                <a:gd name="connsiteY16" fmla="*/ 7297616 h 9483969"/>
                <a:gd name="connsiteX17" fmla="*/ 1172308 w 10572505"/>
                <a:gd name="connsiteY17" fmla="*/ 7766539 h 9483969"/>
                <a:gd name="connsiteX18" fmla="*/ 1664677 w 10572505"/>
                <a:gd name="connsiteY18" fmla="*/ 8188569 h 9483969"/>
                <a:gd name="connsiteX19" fmla="*/ 2268415 w 10572505"/>
                <a:gd name="connsiteY19" fmla="*/ 8569569 h 9483969"/>
                <a:gd name="connsiteX20" fmla="*/ 3042138 w 10572505"/>
                <a:gd name="connsiteY20" fmla="*/ 8938846 h 9483969"/>
                <a:gd name="connsiteX21" fmla="*/ 3727938 w 10572505"/>
                <a:gd name="connsiteY21" fmla="*/ 9243646 h 9483969"/>
                <a:gd name="connsiteX22" fmla="*/ 4654061 w 10572505"/>
                <a:gd name="connsiteY22" fmla="*/ 9466385 h 9483969"/>
                <a:gd name="connsiteX23" fmla="*/ 5375031 w 10572505"/>
                <a:gd name="connsiteY23" fmla="*/ 9483969 h 9483969"/>
                <a:gd name="connsiteX24" fmla="*/ 6119446 w 10572505"/>
                <a:gd name="connsiteY24" fmla="*/ 9466385 h 9483969"/>
                <a:gd name="connsiteX25" fmla="*/ 6881446 w 10572505"/>
                <a:gd name="connsiteY25" fmla="*/ 9460523 h 9483969"/>
                <a:gd name="connsiteX26" fmla="*/ 7455877 w 10572505"/>
                <a:gd name="connsiteY26" fmla="*/ 9442939 h 9483969"/>
                <a:gd name="connsiteX27" fmla="*/ 8358554 w 10572505"/>
                <a:gd name="connsiteY27" fmla="*/ 9325708 h 9483969"/>
                <a:gd name="connsiteX28" fmla="*/ 9349153 w 10572505"/>
                <a:gd name="connsiteY28" fmla="*/ 9120553 h 9483969"/>
                <a:gd name="connsiteX29" fmla="*/ 10572505 w 10572505"/>
                <a:gd name="connsiteY29" fmla="*/ 8905386 h 9483969"/>
                <a:gd name="connsiteX30" fmla="*/ 7270750 w 10572505"/>
                <a:gd name="connsiteY30" fmla="*/ 4954466 h 9483969"/>
                <a:gd name="connsiteX31" fmla="*/ 6881446 w 10572505"/>
                <a:gd name="connsiteY31" fmla="*/ 0 h 9483969"/>
                <a:gd name="connsiteX0" fmla="*/ 6881446 w 10515355"/>
                <a:gd name="connsiteY0" fmla="*/ 0 h 9483969"/>
                <a:gd name="connsiteX1" fmla="*/ 4325815 w 10515355"/>
                <a:gd name="connsiteY1" fmla="*/ 0 h 9483969"/>
                <a:gd name="connsiteX2" fmla="*/ 3452446 w 10515355"/>
                <a:gd name="connsiteY2" fmla="*/ 64477 h 9483969"/>
                <a:gd name="connsiteX3" fmla="*/ 2813538 w 10515355"/>
                <a:gd name="connsiteY3" fmla="*/ 205155 h 9483969"/>
                <a:gd name="connsiteX4" fmla="*/ 2180492 w 10515355"/>
                <a:gd name="connsiteY4" fmla="*/ 398585 h 9483969"/>
                <a:gd name="connsiteX5" fmla="*/ 1541584 w 10515355"/>
                <a:gd name="connsiteY5" fmla="*/ 674077 h 9483969"/>
                <a:gd name="connsiteX6" fmla="*/ 1066800 w 10515355"/>
                <a:gd name="connsiteY6" fmla="*/ 1014046 h 9483969"/>
                <a:gd name="connsiteX7" fmla="*/ 691661 w 10515355"/>
                <a:gd name="connsiteY7" fmla="*/ 1453662 h 9483969"/>
                <a:gd name="connsiteX8" fmla="*/ 404446 w 10515355"/>
                <a:gd name="connsiteY8" fmla="*/ 1834662 h 9483969"/>
                <a:gd name="connsiteX9" fmla="*/ 216877 w 10515355"/>
                <a:gd name="connsiteY9" fmla="*/ 2338754 h 9483969"/>
                <a:gd name="connsiteX10" fmla="*/ 82061 w 10515355"/>
                <a:gd name="connsiteY10" fmla="*/ 3194539 h 9483969"/>
                <a:gd name="connsiteX11" fmla="*/ 23446 w 10515355"/>
                <a:gd name="connsiteY11" fmla="*/ 3763108 h 9483969"/>
                <a:gd name="connsiteX12" fmla="*/ 0 w 10515355"/>
                <a:gd name="connsiteY12" fmla="*/ 4407877 h 9483969"/>
                <a:gd name="connsiteX13" fmla="*/ 41031 w 10515355"/>
                <a:gd name="connsiteY13" fmla="*/ 4947139 h 9483969"/>
                <a:gd name="connsiteX14" fmla="*/ 99646 w 10515355"/>
                <a:gd name="connsiteY14" fmla="*/ 5961185 h 9483969"/>
                <a:gd name="connsiteX15" fmla="*/ 422031 w 10515355"/>
                <a:gd name="connsiteY15" fmla="*/ 6793523 h 9483969"/>
                <a:gd name="connsiteX16" fmla="*/ 767861 w 10515355"/>
                <a:gd name="connsiteY16" fmla="*/ 7297616 h 9483969"/>
                <a:gd name="connsiteX17" fmla="*/ 1172308 w 10515355"/>
                <a:gd name="connsiteY17" fmla="*/ 7766539 h 9483969"/>
                <a:gd name="connsiteX18" fmla="*/ 1664677 w 10515355"/>
                <a:gd name="connsiteY18" fmla="*/ 8188569 h 9483969"/>
                <a:gd name="connsiteX19" fmla="*/ 2268415 w 10515355"/>
                <a:gd name="connsiteY19" fmla="*/ 8569569 h 9483969"/>
                <a:gd name="connsiteX20" fmla="*/ 3042138 w 10515355"/>
                <a:gd name="connsiteY20" fmla="*/ 8938846 h 9483969"/>
                <a:gd name="connsiteX21" fmla="*/ 3727938 w 10515355"/>
                <a:gd name="connsiteY21" fmla="*/ 9243646 h 9483969"/>
                <a:gd name="connsiteX22" fmla="*/ 4654061 w 10515355"/>
                <a:gd name="connsiteY22" fmla="*/ 9466385 h 9483969"/>
                <a:gd name="connsiteX23" fmla="*/ 5375031 w 10515355"/>
                <a:gd name="connsiteY23" fmla="*/ 9483969 h 9483969"/>
                <a:gd name="connsiteX24" fmla="*/ 6119446 w 10515355"/>
                <a:gd name="connsiteY24" fmla="*/ 9466385 h 9483969"/>
                <a:gd name="connsiteX25" fmla="*/ 6881446 w 10515355"/>
                <a:gd name="connsiteY25" fmla="*/ 9460523 h 9483969"/>
                <a:gd name="connsiteX26" fmla="*/ 7455877 w 10515355"/>
                <a:gd name="connsiteY26" fmla="*/ 9442939 h 9483969"/>
                <a:gd name="connsiteX27" fmla="*/ 8358554 w 10515355"/>
                <a:gd name="connsiteY27" fmla="*/ 9325708 h 9483969"/>
                <a:gd name="connsiteX28" fmla="*/ 9349153 w 10515355"/>
                <a:gd name="connsiteY28" fmla="*/ 9120553 h 9483969"/>
                <a:gd name="connsiteX29" fmla="*/ 10515355 w 10515355"/>
                <a:gd name="connsiteY29" fmla="*/ 8924436 h 9483969"/>
                <a:gd name="connsiteX30" fmla="*/ 7270750 w 10515355"/>
                <a:gd name="connsiteY30" fmla="*/ 4954466 h 9483969"/>
                <a:gd name="connsiteX31" fmla="*/ 6881446 w 10515355"/>
                <a:gd name="connsiteY31" fmla="*/ 0 h 9483969"/>
                <a:gd name="connsiteX0" fmla="*/ 6881446 w 10515355"/>
                <a:gd name="connsiteY0" fmla="*/ 0 h 9483969"/>
                <a:gd name="connsiteX1" fmla="*/ 4325815 w 10515355"/>
                <a:gd name="connsiteY1" fmla="*/ 0 h 9483969"/>
                <a:gd name="connsiteX2" fmla="*/ 3452446 w 10515355"/>
                <a:gd name="connsiteY2" fmla="*/ 64477 h 9483969"/>
                <a:gd name="connsiteX3" fmla="*/ 2813538 w 10515355"/>
                <a:gd name="connsiteY3" fmla="*/ 205155 h 9483969"/>
                <a:gd name="connsiteX4" fmla="*/ 2180492 w 10515355"/>
                <a:gd name="connsiteY4" fmla="*/ 398585 h 9483969"/>
                <a:gd name="connsiteX5" fmla="*/ 1541584 w 10515355"/>
                <a:gd name="connsiteY5" fmla="*/ 674077 h 9483969"/>
                <a:gd name="connsiteX6" fmla="*/ 1066800 w 10515355"/>
                <a:gd name="connsiteY6" fmla="*/ 1014046 h 9483969"/>
                <a:gd name="connsiteX7" fmla="*/ 691661 w 10515355"/>
                <a:gd name="connsiteY7" fmla="*/ 1453662 h 9483969"/>
                <a:gd name="connsiteX8" fmla="*/ 404446 w 10515355"/>
                <a:gd name="connsiteY8" fmla="*/ 1834662 h 9483969"/>
                <a:gd name="connsiteX9" fmla="*/ 216877 w 10515355"/>
                <a:gd name="connsiteY9" fmla="*/ 2338754 h 9483969"/>
                <a:gd name="connsiteX10" fmla="*/ 82061 w 10515355"/>
                <a:gd name="connsiteY10" fmla="*/ 3194539 h 9483969"/>
                <a:gd name="connsiteX11" fmla="*/ 23446 w 10515355"/>
                <a:gd name="connsiteY11" fmla="*/ 3763108 h 9483969"/>
                <a:gd name="connsiteX12" fmla="*/ 0 w 10515355"/>
                <a:gd name="connsiteY12" fmla="*/ 4407877 h 9483969"/>
                <a:gd name="connsiteX13" fmla="*/ 41031 w 10515355"/>
                <a:gd name="connsiteY13" fmla="*/ 4947139 h 9483969"/>
                <a:gd name="connsiteX14" fmla="*/ 99646 w 10515355"/>
                <a:gd name="connsiteY14" fmla="*/ 5961185 h 9483969"/>
                <a:gd name="connsiteX15" fmla="*/ 422031 w 10515355"/>
                <a:gd name="connsiteY15" fmla="*/ 6793523 h 9483969"/>
                <a:gd name="connsiteX16" fmla="*/ 767861 w 10515355"/>
                <a:gd name="connsiteY16" fmla="*/ 7297616 h 9483969"/>
                <a:gd name="connsiteX17" fmla="*/ 1172308 w 10515355"/>
                <a:gd name="connsiteY17" fmla="*/ 7766539 h 9483969"/>
                <a:gd name="connsiteX18" fmla="*/ 1664677 w 10515355"/>
                <a:gd name="connsiteY18" fmla="*/ 8188569 h 9483969"/>
                <a:gd name="connsiteX19" fmla="*/ 2268415 w 10515355"/>
                <a:gd name="connsiteY19" fmla="*/ 8569569 h 9483969"/>
                <a:gd name="connsiteX20" fmla="*/ 3042138 w 10515355"/>
                <a:gd name="connsiteY20" fmla="*/ 8938846 h 9483969"/>
                <a:gd name="connsiteX21" fmla="*/ 3727938 w 10515355"/>
                <a:gd name="connsiteY21" fmla="*/ 9243646 h 9483969"/>
                <a:gd name="connsiteX22" fmla="*/ 4654061 w 10515355"/>
                <a:gd name="connsiteY22" fmla="*/ 9466385 h 9483969"/>
                <a:gd name="connsiteX23" fmla="*/ 5375031 w 10515355"/>
                <a:gd name="connsiteY23" fmla="*/ 9483969 h 9483969"/>
                <a:gd name="connsiteX24" fmla="*/ 6119446 w 10515355"/>
                <a:gd name="connsiteY24" fmla="*/ 9466385 h 9483969"/>
                <a:gd name="connsiteX25" fmla="*/ 6881446 w 10515355"/>
                <a:gd name="connsiteY25" fmla="*/ 9460523 h 9483969"/>
                <a:gd name="connsiteX26" fmla="*/ 7455877 w 10515355"/>
                <a:gd name="connsiteY26" fmla="*/ 9442939 h 9483969"/>
                <a:gd name="connsiteX27" fmla="*/ 8358554 w 10515355"/>
                <a:gd name="connsiteY27" fmla="*/ 9325708 h 9483969"/>
                <a:gd name="connsiteX28" fmla="*/ 9349153 w 10515355"/>
                <a:gd name="connsiteY28" fmla="*/ 9120553 h 9483969"/>
                <a:gd name="connsiteX29" fmla="*/ 10515355 w 10515355"/>
                <a:gd name="connsiteY29" fmla="*/ 8924436 h 9483969"/>
                <a:gd name="connsiteX30" fmla="*/ 7270750 w 10515355"/>
                <a:gd name="connsiteY30" fmla="*/ 4954466 h 9483969"/>
                <a:gd name="connsiteX31" fmla="*/ 6881446 w 10515355"/>
                <a:gd name="connsiteY31" fmla="*/ 0 h 9483969"/>
                <a:gd name="connsiteX0" fmla="*/ 6881446 w 10515355"/>
                <a:gd name="connsiteY0" fmla="*/ 0 h 9483969"/>
                <a:gd name="connsiteX1" fmla="*/ 4325815 w 10515355"/>
                <a:gd name="connsiteY1" fmla="*/ 0 h 9483969"/>
                <a:gd name="connsiteX2" fmla="*/ 3452446 w 10515355"/>
                <a:gd name="connsiteY2" fmla="*/ 64477 h 9483969"/>
                <a:gd name="connsiteX3" fmla="*/ 2813538 w 10515355"/>
                <a:gd name="connsiteY3" fmla="*/ 205155 h 9483969"/>
                <a:gd name="connsiteX4" fmla="*/ 2180492 w 10515355"/>
                <a:gd name="connsiteY4" fmla="*/ 398585 h 9483969"/>
                <a:gd name="connsiteX5" fmla="*/ 1541584 w 10515355"/>
                <a:gd name="connsiteY5" fmla="*/ 674077 h 9483969"/>
                <a:gd name="connsiteX6" fmla="*/ 1066800 w 10515355"/>
                <a:gd name="connsiteY6" fmla="*/ 1014046 h 9483969"/>
                <a:gd name="connsiteX7" fmla="*/ 691661 w 10515355"/>
                <a:gd name="connsiteY7" fmla="*/ 1453662 h 9483969"/>
                <a:gd name="connsiteX8" fmla="*/ 404446 w 10515355"/>
                <a:gd name="connsiteY8" fmla="*/ 1834662 h 9483969"/>
                <a:gd name="connsiteX9" fmla="*/ 216877 w 10515355"/>
                <a:gd name="connsiteY9" fmla="*/ 2338754 h 9483969"/>
                <a:gd name="connsiteX10" fmla="*/ 82061 w 10515355"/>
                <a:gd name="connsiteY10" fmla="*/ 3194539 h 9483969"/>
                <a:gd name="connsiteX11" fmla="*/ 23446 w 10515355"/>
                <a:gd name="connsiteY11" fmla="*/ 3763108 h 9483969"/>
                <a:gd name="connsiteX12" fmla="*/ 0 w 10515355"/>
                <a:gd name="connsiteY12" fmla="*/ 4407877 h 9483969"/>
                <a:gd name="connsiteX13" fmla="*/ 41031 w 10515355"/>
                <a:gd name="connsiteY13" fmla="*/ 4947139 h 9483969"/>
                <a:gd name="connsiteX14" fmla="*/ 99646 w 10515355"/>
                <a:gd name="connsiteY14" fmla="*/ 5961185 h 9483969"/>
                <a:gd name="connsiteX15" fmla="*/ 422031 w 10515355"/>
                <a:gd name="connsiteY15" fmla="*/ 6793523 h 9483969"/>
                <a:gd name="connsiteX16" fmla="*/ 767861 w 10515355"/>
                <a:gd name="connsiteY16" fmla="*/ 7297616 h 9483969"/>
                <a:gd name="connsiteX17" fmla="*/ 1172308 w 10515355"/>
                <a:gd name="connsiteY17" fmla="*/ 7766539 h 9483969"/>
                <a:gd name="connsiteX18" fmla="*/ 1664677 w 10515355"/>
                <a:gd name="connsiteY18" fmla="*/ 8188569 h 9483969"/>
                <a:gd name="connsiteX19" fmla="*/ 2268415 w 10515355"/>
                <a:gd name="connsiteY19" fmla="*/ 8569569 h 9483969"/>
                <a:gd name="connsiteX20" fmla="*/ 3042138 w 10515355"/>
                <a:gd name="connsiteY20" fmla="*/ 8938846 h 9483969"/>
                <a:gd name="connsiteX21" fmla="*/ 3727938 w 10515355"/>
                <a:gd name="connsiteY21" fmla="*/ 9243646 h 9483969"/>
                <a:gd name="connsiteX22" fmla="*/ 4654061 w 10515355"/>
                <a:gd name="connsiteY22" fmla="*/ 9466385 h 9483969"/>
                <a:gd name="connsiteX23" fmla="*/ 5375031 w 10515355"/>
                <a:gd name="connsiteY23" fmla="*/ 9483969 h 9483969"/>
                <a:gd name="connsiteX24" fmla="*/ 6119446 w 10515355"/>
                <a:gd name="connsiteY24" fmla="*/ 9466385 h 9483969"/>
                <a:gd name="connsiteX25" fmla="*/ 6881446 w 10515355"/>
                <a:gd name="connsiteY25" fmla="*/ 9460523 h 9483969"/>
                <a:gd name="connsiteX26" fmla="*/ 7455877 w 10515355"/>
                <a:gd name="connsiteY26" fmla="*/ 9442939 h 9483969"/>
                <a:gd name="connsiteX27" fmla="*/ 8358554 w 10515355"/>
                <a:gd name="connsiteY27" fmla="*/ 9325708 h 9483969"/>
                <a:gd name="connsiteX28" fmla="*/ 9349153 w 10515355"/>
                <a:gd name="connsiteY28" fmla="*/ 9120553 h 9483969"/>
                <a:gd name="connsiteX29" fmla="*/ 10515355 w 10515355"/>
                <a:gd name="connsiteY29" fmla="*/ 8924436 h 9483969"/>
                <a:gd name="connsiteX30" fmla="*/ 7270750 w 10515355"/>
                <a:gd name="connsiteY30" fmla="*/ 4954466 h 9483969"/>
                <a:gd name="connsiteX31" fmla="*/ 6881446 w 10515355"/>
                <a:gd name="connsiteY31" fmla="*/ 0 h 9483969"/>
                <a:gd name="connsiteX0" fmla="*/ 6881446 w 10515355"/>
                <a:gd name="connsiteY0" fmla="*/ 0 h 9483969"/>
                <a:gd name="connsiteX1" fmla="*/ 4325815 w 10515355"/>
                <a:gd name="connsiteY1" fmla="*/ 0 h 9483969"/>
                <a:gd name="connsiteX2" fmla="*/ 3452446 w 10515355"/>
                <a:gd name="connsiteY2" fmla="*/ 64477 h 9483969"/>
                <a:gd name="connsiteX3" fmla="*/ 2180492 w 10515355"/>
                <a:gd name="connsiteY3" fmla="*/ 398585 h 9483969"/>
                <a:gd name="connsiteX4" fmla="*/ 1541584 w 10515355"/>
                <a:gd name="connsiteY4" fmla="*/ 674077 h 9483969"/>
                <a:gd name="connsiteX5" fmla="*/ 1066800 w 10515355"/>
                <a:gd name="connsiteY5" fmla="*/ 1014046 h 9483969"/>
                <a:gd name="connsiteX6" fmla="*/ 691661 w 10515355"/>
                <a:gd name="connsiteY6" fmla="*/ 1453662 h 9483969"/>
                <a:gd name="connsiteX7" fmla="*/ 404446 w 10515355"/>
                <a:gd name="connsiteY7" fmla="*/ 1834662 h 9483969"/>
                <a:gd name="connsiteX8" fmla="*/ 216877 w 10515355"/>
                <a:gd name="connsiteY8" fmla="*/ 2338754 h 9483969"/>
                <a:gd name="connsiteX9" fmla="*/ 82061 w 10515355"/>
                <a:gd name="connsiteY9" fmla="*/ 3194539 h 9483969"/>
                <a:gd name="connsiteX10" fmla="*/ 23446 w 10515355"/>
                <a:gd name="connsiteY10" fmla="*/ 3763108 h 9483969"/>
                <a:gd name="connsiteX11" fmla="*/ 0 w 10515355"/>
                <a:gd name="connsiteY11" fmla="*/ 4407877 h 9483969"/>
                <a:gd name="connsiteX12" fmla="*/ 41031 w 10515355"/>
                <a:gd name="connsiteY12" fmla="*/ 4947139 h 9483969"/>
                <a:gd name="connsiteX13" fmla="*/ 99646 w 10515355"/>
                <a:gd name="connsiteY13" fmla="*/ 5961185 h 9483969"/>
                <a:gd name="connsiteX14" fmla="*/ 422031 w 10515355"/>
                <a:gd name="connsiteY14" fmla="*/ 6793523 h 9483969"/>
                <a:gd name="connsiteX15" fmla="*/ 767861 w 10515355"/>
                <a:gd name="connsiteY15" fmla="*/ 7297616 h 9483969"/>
                <a:gd name="connsiteX16" fmla="*/ 1172308 w 10515355"/>
                <a:gd name="connsiteY16" fmla="*/ 7766539 h 9483969"/>
                <a:gd name="connsiteX17" fmla="*/ 1664677 w 10515355"/>
                <a:gd name="connsiteY17" fmla="*/ 8188569 h 9483969"/>
                <a:gd name="connsiteX18" fmla="*/ 2268415 w 10515355"/>
                <a:gd name="connsiteY18" fmla="*/ 8569569 h 9483969"/>
                <a:gd name="connsiteX19" fmla="*/ 3042138 w 10515355"/>
                <a:gd name="connsiteY19" fmla="*/ 8938846 h 9483969"/>
                <a:gd name="connsiteX20" fmla="*/ 3727938 w 10515355"/>
                <a:gd name="connsiteY20" fmla="*/ 9243646 h 9483969"/>
                <a:gd name="connsiteX21" fmla="*/ 4654061 w 10515355"/>
                <a:gd name="connsiteY21" fmla="*/ 9466385 h 9483969"/>
                <a:gd name="connsiteX22" fmla="*/ 5375031 w 10515355"/>
                <a:gd name="connsiteY22" fmla="*/ 9483969 h 9483969"/>
                <a:gd name="connsiteX23" fmla="*/ 6119446 w 10515355"/>
                <a:gd name="connsiteY23" fmla="*/ 9466385 h 9483969"/>
                <a:gd name="connsiteX24" fmla="*/ 6881446 w 10515355"/>
                <a:gd name="connsiteY24" fmla="*/ 9460523 h 9483969"/>
                <a:gd name="connsiteX25" fmla="*/ 7455877 w 10515355"/>
                <a:gd name="connsiteY25" fmla="*/ 9442939 h 9483969"/>
                <a:gd name="connsiteX26" fmla="*/ 8358554 w 10515355"/>
                <a:gd name="connsiteY26" fmla="*/ 9325708 h 9483969"/>
                <a:gd name="connsiteX27" fmla="*/ 9349153 w 10515355"/>
                <a:gd name="connsiteY27" fmla="*/ 9120553 h 9483969"/>
                <a:gd name="connsiteX28" fmla="*/ 10515355 w 10515355"/>
                <a:gd name="connsiteY28" fmla="*/ 8924436 h 9483969"/>
                <a:gd name="connsiteX29" fmla="*/ 7270750 w 10515355"/>
                <a:gd name="connsiteY29" fmla="*/ 4954466 h 9483969"/>
                <a:gd name="connsiteX30" fmla="*/ 6881446 w 10515355"/>
                <a:gd name="connsiteY30" fmla="*/ 0 h 9483969"/>
                <a:gd name="connsiteX0" fmla="*/ 6881446 w 10515355"/>
                <a:gd name="connsiteY0" fmla="*/ 0 h 9483969"/>
                <a:gd name="connsiteX1" fmla="*/ 4325815 w 10515355"/>
                <a:gd name="connsiteY1" fmla="*/ 0 h 9483969"/>
                <a:gd name="connsiteX2" fmla="*/ 3452446 w 10515355"/>
                <a:gd name="connsiteY2" fmla="*/ 64477 h 9483969"/>
                <a:gd name="connsiteX3" fmla="*/ 1541584 w 10515355"/>
                <a:gd name="connsiteY3" fmla="*/ 674077 h 9483969"/>
                <a:gd name="connsiteX4" fmla="*/ 1066800 w 10515355"/>
                <a:gd name="connsiteY4" fmla="*/ 1014046 h 9483969"/>
                <a:gd name="connsiteX5" fmla="*/ 691661 w 10515355"/>
                <a:gd name="connsiteY5" fmla="*/ 1453662 h 9483969"/>
                <a:gd name="connsiteX6" fmla="*/ 404446 w 10515355"/>
                <a:gd name="connsiteY6" fmla="*/ 1834662 h 9483969"/>
                <a:gd name="connsiteX7" fmla="*/ 216877 w 10515355"/>
                <a:gd name="connsiteY7" fmla="*/ 2338754 h 9483969"/>
                <a:gd name="connsiteX8" fmla="*/ 82061 w 10515355"/>
                <a:gd name="connsiteY8" fmla="*/ 3194539 h 9483969"/>
                <a:gd name="connsiteX9" fmla="*/ 23446 w 10515355"/>
                <a:gd name="connsiteY9" fmla="*/ 3763108 h 9483969"/>
                <a:gd name="connsiteX10" fmla="*/ 0 w 10515355"/>
                <a:gd name="connsiteY10" fmla="*/ 4407877 h 9483969"/>
                <a:gd name="connsiteX11" fmla="*/ 41031 w 10515355"/>
                <a:gd name="connsiteY11" fmla="*/ 4947139 h 9483969"/>
                <a:gd name="connsiteX12" fmla="*/ 99646 w 10515355"/>
                <a:gd name="connsiteY12" fmla="*/ 5961185 h 9483969"/>
                <a:gd name="connsiteX13" fmla="*/ 422031 w 10515355"/>
                <a:gd name="connsiteY13" fmla="*/ 6793523 h 9483969"/>
                <a:gd name="connsiteX14" fmla="*/ 767861 w 10515355"/>
                <a:gd name="connsiteY14" fmla="*/ 7297616 h 9483969"/>
                <a:gd name="connsiteX15" fmla="*/ 1172308 w 10515355"/>
                <a:gd name="connsiteY15" fmla="*/ 7766539 h 9483969"/>
                <a:gd name="connsiteX16" fmla="*/ 1664677 w 10515355"/>
                <a:gd name="connsiteY16" fmla="*/ 8188569 h 9483969"/>
                <a:gd name="connsiteX17" fmla="*/ 2268415 w 10515355"/>
                <a:gd name="connsiteY17" fmla="*/ 8569569 h 9483969"/>
                <a:gd name="connsiteX18" fmla="*/ 3042138 w 10515355"/>
                <a:gd name="connsiteY18" fmla="*/ 8938846 h 9483969"/>
                <a:gd name="connsiteX19" fmla="*/ 3727938 w 10515355"/>
                <a:gd name="connsiteY19" fmla="*/ 9243646 h 9483969"/>
                <a:gd name="connsiteX20" fmla="*/ 4654061 w 10515355"/>
                <a:gd name="connsiteY20" fmla="*/ 9466385 h 9483969"/>
                <a:gd name="connsiteX21" fmla="*/ 5375031 w 10515355"/>
                <a:gd name="connsiteY21" fmla="*/ 9483969 h 9483969"/>
                <a:gd name="connsiteX22" fmla="*/ 6119446 w 10515355"/>
                <a:gd name="connsiteY22" fmla="*/ 9466385 h 9483969"/>
                <a:gd name="connsiteX23" fmla="*/ 6881446 w 10515355"/>
                <a:gd name="connsiteY23" fmla="*/ 9460523 h 9483969"/>
                <a:gd name="connsiteX24" fmla="*/ 7455877 w 10515355"/>
                <a:gd name="connsiteY24" fmla="*/ 9442939 h 9483969"/>
                <a:gd name="connsiteX25" fmla="*/ 8358554 w 10515355"/>
                <a:gd name="connsiteY25" fmla="*/ 9325708 h 9483969"/>
                <a:gd name="connsiteX26" fmla="*/ 9349153 w 10515355"/>
                <a:gd name="connsiteY26" fmla="*/ 9120553 h 9483969"/>
                <a:gd name="connsiteX27" fmla="*/ 10515355 w 10515355"/>
                <a:gd name="connsiteY27" fmla="*/ 8924436 h 9483969"/>
                <a:gd name="connsiteX28" fmla="*/ 7270750 w 10515355"/>
                <a:gd name="connsiteY28" fmla="*/ 4954466 h 9483969"/>
                <a:gd name="connsiteX29" fmla="*/ 6881446 w 10515355"/>
                <a:gd name="connsiteY29" fmla="*/ 0 h 9483969"/>
                <a:gd name="connsiteX0" fmla="*/ 6881446 w 10515355"/>
                <a:gd name="connsiteY0" fmla="*/ 0 h 9483969"/>
                <a:gd name="connsiteX1" fmla="*/ 4325815 w 10515355"/>
                <a:gd name="connsiteY1" fmla="*/ 0 h 9483969"/>
                <a:gd name="connsiteX2" fmla="*/ 3452446 w 10515355"/>
                <a:gd name="connsiteY2" fmla="*/ 64477 h 9483969"/>
                <a:gd name="connsiteX3" fmla="*/ 1541584 w 10515355"/>
                <a:gd name="connsiteY3" fmla="*/ 674077 h 9483969"/>
                <a:gd name="connsiteX4" fmla="*/ 1066800 w 10515355"/>
                <a:gd name="connsiteY4" fmla="*/ 1014046 h 9483969"/>
                <a:gd name="connsiteX5" fmla="*/ 691661 w 10515355"/>
                <a:gd name="connsiteY5" fmla="*/ 1453662 h 9483969"/>
                <a:gd name="connsiteX6" fmla="*/ 404446 w 10515355"/>
                <a:gd name="connsiteY6" fmla="*/ 1834662 h 9483969"/>
                <a:gd name="connsiteX7" fmla="*/ 216877 w 10515355"/>
                <a:gd name="connsiteY7" fmla="*/ 2338754 h 9483969"/>
                <a:gd name="connsiteX8" fmla="*/ 82061 w 10515355"/>
                <a:gd name="connsiteY8" fmla="*/ 3194539 h 9483969"/>
                <a:gd name="connsiteX9" fmla="*/ 23446 w 10515355"/>
                <a:gd name="connsiteY9" fmla="*/ 3763108 h 9483969"/>
                <a:gd name="connsiteX10" fmla="*/ 0 w 10515355"/>
                <a:gd name="connsiteY10" fmla="*/ 4407877 h 9483969"/>
                <a:gd name="connsiteX11" fmla="*/ 41031 w 10515355"/>
                <a:gd name="connsiteY11" fmla="*/ 4947139 h 9483969"/>
                <a:gd name="connsiteX12" fmla="*/ 99646 w 10515355"/>
                <a:gd name="connsiteY12" fmla="*/ 5961185 h 9483969"/>
                <a:gd name="connsiteX13" fmla="*/ 422031 w 10515355"/>
                <a:gd name="connsiteY13" fmla="*/ 6793523 h 9483969"/>
                <a:gd name="connsiteX14" fmla="*/ 767861 w 10515355"/>
                <a:gd name="connsiteY14" fmla="*/ 7297616 h 9483969"/>
                <a:gd name="connsiteX15" fmla="*/ 1172308 w 10515355"/>
                <a:gd name="connsiteY15" fmla="*/ 7766539 h 9483969"/>
                <a:gd name="connsiteX16" fmla="*/ 1664677 w 10515355"/>
                <a:gd name="connsiteY16" fmla="*/ 8188569 h 9483969"/>
                <a:gd name="connsiteX17" fmla="*/ 2268415 w 10515355"/>
                <a:gd name="connsiteY17" fmla="*/ 8569569 h 9483969"/>
                <a:gd name="connsiteX18" fmla="*/ 3042138 w 10515355"/>
                <a:gd name="connsiteY18" fmla="*/ 8938846 h 9483969"/>
                <a:gd name="connsiteX19" fmla="*/ 3727938 w 10515355"/>
                <a:gd name="connsiteY19" fmla="*/ 9243646 h 9483969"/>
                <a:gd name="connsiteX20" fmla="*/ 4654061 w 10515355"/>
                <a:gd name="connsiteY20" fmla="*/ 9466385 h 9483969"/>
                <a:gd name="connsiteX21" fmla="*/ 5375031 w 10515355"/>
                <a:gd name="connsiteY21" fmla="*/ 9483969 h 9483969"/>
                <a:gd name="connsiteX22" fmla="*/ 6119446 w 10515355"/>
                <a:gd name="connsiteY22" fmla="*/ 9466385 h 9483969"/>
                <a:gd name="connsiteX23" fmla="*/ 6881446 w 10515355"/>
                <a:gd name="connsiteY23" fmla="*/ 9460523 h 9483969"/>
                <a:gd name="connsiteX24" fmla="*/ 7455877 w 10515355"/>
                <a:gd name="connsiteY24" fmla="*/ 9442939 h 9483969"/>
                <a:gd name="connsiteX25" fmla="*/ 8358554 w 10515355"/>
                <a:gd name="connsiteY25" fmla="*/ 9325708 h 9483969"/>
                <a:gd name="connsiteX26" fmla="*/ 9349153 w 10515355"/>
                <a:gd name="connsiteY26" fmla="*/ 9120553 h 9483969"/>
                <a:gd name="connsiteX27" fmla="*/ 10515355 w 10515355"/>
                <a:gd name="connsiteY27" fmla="*/ 8924436 h 9483969"/>
                <a:gd name="connsiteX28" fmla="*/ 7270750 w 10515355"/>
                <a:gd name="connsiteY28" fmla="*/ 4954466 h 9483969"/>
                <a:gd name="connsiteX29" fmla="*/ 6881446 w 10515355"/>
                <a:gd name="connsiteY29" fmla="*/ 0 h 9483969"/>
                <a:gd name="connsiteX0" fmla="*/ 6881446 w 10515355"/>
                <a:gd name="connsiteY0" fmla="*/ 0 h 9483969"/>
                <a:gd name="connsiteX1" fmla="*/ 4325815 w 10515355"/>
                <a:gd name="connsiteY1" fmla="*/ 0 h 9483969"/>
                <a:gd name="connsiteX2" fmla="*/ 3452446 w 10515355"/>
                <a:gd name="connsiteY2" fmla="*/ 64477 h 9483969"/>
                <a:gd name="connsiteX3" fmla="*/ 1541584 w 10515355"/>
                <a:gd name="connsiteY3" fmla="*/ 674077 h 9483969"/>
                <a:gd name="connsiteX4" fmla="*/ 1066800 w 10515355"/>
                <a:gd name="connsiteY4" fmla="*/ 1014046 h 9483969"/>
                <a:gd name="connsiteX5" fmla="*/ 691661 w 10515355"/>
                <a:gd name="connsiteY5" fmla="*/ 1453662 h 9483969"/>
                <a:gd name="connsiteX6" fmla="*/ 404446 w 10515355"/>
                <a:gd name="connsiteY6" fmla="*/ 1834662 h 9483969"/>
                <a:gd name="connsiteX7" fmla="*/ 216877 w 10515355"/>
                <a:gd name="connsiteY7" fmla="*/ 2338754 h 9483969"/>
                <a:gd name="connsiteX8" fmla="*/ 82061 w 10515355"/>
                <a:gd name="connsiteY8" fmla="*/ 3194539 h 9483969"/>
                <a:gd name="connsiteX9" fmla="*/ 23446 w 10515355"/>
                <a:gd name="connsiteY9" fmla="*/ 3763108 h 9483969"/>
                <a:gd name="connsiteX10" fmla="*/ 0 w 10515355"/>
                <a:gd name="connsiteY10" fmla="*/ 4407877 h 9483969"/>
                <a:gd name="connsiteX11" fmla="*/ 41031 w 10515355"/>
                <a:gd name="connsiteY11" fmla="*/ 4947139 h 9483969"/>
                <a:gd name="connsiteX12" fmla="*/ 99646 w 10515355"/>
                <a:gd name="connsiteY12" fmla="*/ 5961185 h 9483969"/>
                <a:gd name="connsiteX13" fmla="*/ 422031 w 10515355"/>
                <a:gd name="connsiteY13" fmla="*/ 6793523 h 9483969"/>
                <a:gd name="connsiteX14" fmla="*/ 767861 w 10515355"/>
                <a:gd name="connsiteY14" fmla="*/ 7297616 h 9483969"/>
                <a:gd name="connsiteX15" fmla="*/ 1172308 w 10515355"/>
                <a:gd name="connsiteY15" fmla="*/ 7766539 h 9483969"/>
                <a:gd name="connsiteX16" fmla="*/ 1664677 w 10515355"/>
                <a:gd name="connsiteY16" fmla="*/ 8188569 h 9483969"/>
                <a:gd name="connsiteX17" fmla="*/ 2268415 w 10515355"/>
                <a:gd name="connsiteY17" fmla="*/ 8569569 h 9483969"/>
                <a:gd name="connsiteX18" fmla="*/ 3042138 w 10515355"/>
                <a:gd name="connsiteY18" fmla="*/ 8938846 h 9483969"/>
                <a:gd name="connsiteX19" fmla="*/ 3727938 w 10515355"/>
                <a:gd name="connsiteY19" fmla="*/ 9243646 h 9483969"/>
                <a:gd name="connsiteX20" fmla="*/ 4654061 w 10515355"/>
                <a:gd name="connsiteY20" fmla="*/ 9466385 h 9483969"/>
                <a:gd name="connsiteX21" fmla="*/ 5375031 w 10515355"/>
                <a:gd name="connsiteY21" fmla="*/ 9483969 h 9483969"/>
                <a:gd name="connsiteX22" fmla="*/ 6119446 w 10515355"/>
                <a:gd name="connsiteY22" fmla="*/ 9466385 h 9483969"/>
                <a:gd name="connsiteX23" fmla="*/ 6881446 w 10515355"/>
                <a:gd name="connsiteY23" fmla="*/ 9460523 h 9483969"/>
                <a:gd name="connsiteX24" fmla="*/ 7455877 w 10515355"/>
                <a:gd name="connsiteY24" fmla="*/ 9442939 h 9483969"/>
                <a:gd name="connsiteX25" fmla="*/ 8358554 w 10515355"/>
                <a:gd name="connsiteY25" fmla="*/ 9325708 h 9483969"/>
                <a:gd name="connsiteX26" fmla="*/ 9349153 w 10515355"/>
                <a:gd name="connsiteY26" fmla="*/ 9120553 h 9483969"/>
                <a:gd name="connsiteX27" fmla="*/ 10515355 w 10515355"/>
                <a:gd name="connsiteY27" fmla="*/ 8924436 h 9483969"/>
                <a:gd name="connsiteX28" fmla="*/ 7270750 w 10515355"/>
                <a:gd name="connsiteY28" fmla="*/ 4954466 h 9483969"/>
                <a:gd name="connsiteX29" fmla="*/ 6881446 w 10515355"/>
                <a:gd name="connsiteY29" fmla="*/ 0 h 9483969"/>
                <a:gd name="connsiteX0" fmla="*/ 6881446 w 10515355"/>
                <a:gd name="connsiteY0" fmla="*/ 0 h 9483969"/>
                <a:gd name="connsiteX1" fmla="*/ 4325815 w 10515355"/>
                <a:gd name="connsiteY1" fmla="*/ 0 h 9483969"/>
                <a:gd name="connsiteX2" fmla="*/ 3452446 w 10515355"/>
                <a:gd name="connsiteY2" fmla="*/ 64477 h 9483969"/>
                <a:gd name="connsiteX3" fmla="*/ 1541584 w 10515355"/>
                <a:gd name="connsiteY3" fmla="*/ 674077 h 9483969"/>
                <a:gd name="connsiteX4" fmla="*/ 1066800 w 10515355"/>
                <a:gd name="connsiteY4" fmla="*/ 1014046 h 9483969"/>
                <a:gd name="connsiteX5" fmla="*/ 691661 w 10515355"/>
                <a:gd name="connsiteY5" fmla="*/ 1453662 h 9483969"/>
                <a:gd name="connsiteX6" fmla="*/ 404446 w 10515355"/>
                <a:gd name="connsiteY6" fmla="*/ 1834662 h 9483969"/>
                <a:gd name="connsiteX7" fmla="*/ 216877 w 10515355"/>
                <a:gd name="connsiteY7" fmla="*/ 2338754 h 9483969"/>
                <a:gd name="connsiteX8" fmla="*/ 82061 w 10515355"/>
                <a:gd name="connsiteY8" fmla="*/ 3194539 h 9483969"/>
                <a:gd name="connsiteX9" fmla="*/ 23446 w 10515355"/>
                <a:gd name="connsiteY9" fmla="*/ 3763108 h 9483969"/>
                <a:gd name="connsiteX10" fmla="*/ 0 w 10515355"/>
                <a:gd name="connsiteY10" fmla="*/ 4407877 h 9483969"/>
                <a:gd name="connsiteX11" fmla="*/ 41031 w 10515355"/>
                <a:gd name="connsiteY11" fmla="*/ 4947139 h 9483969"/>
                <a:gd name="connsiteX12" fmla="*/ 99646 w 10515355"/>
                <a:gd name="connsiteY12" fmla="*/ 5961185 h 9483969"/>
                <a:gd name="connsiteX13" fmla="*/ 422031 w 10515355"/>
                <a:gd name="connsiteY13" fmla="*/ 6793523 h 9483969"/>
                <a:gd name="connsiteX14" fmla="*/ 767861 w 10515355"/>
                <a:gd name="connsiteY14" fmla="*/ 7297616 h 9483969"/>
                <a:gd name="connsiteX15" fmla="*/ 1172308 w 10515355"/>
                <a:gd name="connsiteY15" fmla="*/ 7766539 h 9483969"/>
                <a:gd name="connsiteX16" fmla="*/ 1664677 w 10515355"/>
                <a:gd name="connsiteY16" fmla="*/ 8188569 h 9483969"/>
                <a:gd name="connsiteX17" fmla="*/ 2268415 w 10515355"/>
                <a:gd name="connsiteY17" fmla="*/ 8569569 h 9483969"/>
                <a:gd name="connsiteX18" fmla="*/ 3042138 w 10515355"/>
                <a:gd name="connsiteY18" fmla="*/ 8938846 h 9483969"/>
                <a:gd name="connsiteX19" fmla="*/ 3727938 w 10515355"/>
                <a:gd name="connsiteY19" fmla="*/ 9243646 h 9483969"/>
                <a:gd name="connsiteX20" fmla="*/ 4654061 w 10515355"/>
                <a:gd name="connsiteY20" fmla="*/ 9466385 h 9483969"/>
                <a:gd name="connsiteX21" fmla="*/ 5375031 w 10515355"/>
                <a:gd name="connsiteY21" fmla="*/ 9483969 h 9483969"/>
                <a:gd name="connsiteX22" fmla="*/ 6119446 w 10515355"/>
                <a:gd name="connsiteY22" fmla="*/ 9466385 h 9483969"/>
                <a:gd name="connsiteX23" fmla="*/ 6881446 w 10515355"/>
                <a:gd name="connsiteY23" fmla="*/ 9460523 h 9483969"/>
                <a:gd name="connsiteX24" fmla="*/ 7455877 w 10515355"/>
                <a:gd name="connsiteY24" fmla="*/ 9442939 h 9483969"/>
                <a:gd name="connsiteX25" fmla="*/ 8358554 w 10515355"/>
                <a:gd name="connsiteY25" fmla="*/ 9325708 h 9483969"/>
                <a:gd name="connsiteX26" fmla="*/ 9349153 w 10515355"/>
                <a:gd name="connsiteY26" fmla="*/ 9120553 h 9483969"/>
                <a:gd name="connsiteX27" fmla="*/ 10515355 w 10515355"/>
                <a:gd name="connsiteY27" fmla="*/ 8924436 h 9483969"/>
                <a:gd name="connsiteX28" fmla="*/ 7270750 w 10515355"/>
                <a:gd name="connsiteY28" fmla="*/ 4954466 h 9483969"/>
                <a:gd name="connsiteX29" fmla="*/ 6881446 w 10515355"/>
                <a:gd name="connsiteY29" fmla="*/ 0 h 9483969"/>
                <a:gd name="connsiteX0" fmla="*/ 6881446 w 10515355"/>
                <a:gd name="connsiteY0" fmla="*/ 0 h 9483969"/>
                <a:gd name="connsiteX1" fmla="*/ 4325815 w 10515355"/>
                <a:gd name="connsiteY1" fmla="*/ 0 h 9483969"/>
                <a:gd name="connsiteX2" fmla="*/ 3452446 w 10515355"/>
                <a:gd name="connsiteY2" fmla="*/ 64477 h 9483969"/>
                <a:gd name="connsiteX3" fmla="*/ 1541584 w 10515355"/>
                <a:gd name="connsiteY3" fmla="*/ 674077 h 9483969"/>
                <a:gd name="connsiteX4" fmla="*/ 1066800 w 10515355"/>
                <a:gd name="connsiteY4" fmla="*/ 1014046 h 9483969"/>
                <a:gd name="connsiteX5" fmla="*/ 691661 w 10515355"/>
                <a:gd name="connsiteY5" fmla="*/ 1453662 h 9483969"/>
                <a:gd name="connsiteX6" fmla="*/ 404446 w 10515355"/>
                <a:gd name="connsiteY6" fmla="*/ 1834662 h 9483969"/>
                <a:gd name="connsiteX7" fmla="*/ 216877 w 10515355"/>
                <a:gd name="connsiteY7" fmla="*/ 2338754 h 9483969"/>
                <a:gd name="connsiteX8" fmla="*/ 82061 w 10515355"/>
                <a:gd name="connsiteY8" fmla="*/ 3194539 h 9483969"/>
                <a:gd name="connsiteX9" fmla="*/ 23446 w 10515355"/>
                <a:gd name="connsiteY9" fmla="*/ 3763108 h 9483969"/>
                <a:gd name="connsiteX10" fmla="*/ 0 w 10515355"/>
                <a:gd name="connsiteY10" fmla="*/ 4407877 h 9483969"/>
                <a:gd name="connsiteX11" fmla="*/ 41031 w 10515355"/>
                <a:gd name="connsiteY11" fmla="*/ 4947139 h 9483969"/>
                <a:gd name="connsiteX12" fmla="*/ 99646 w 10515355"/>
                <a:gd name="connsiteY12" fmla="*/ 5961185 h 9483969"/>
                <a:gd name="connsiteX13" fmla="*/ 422031 w 10515355"/>
                <a:gd name="connsiteY13" fmla="*/ 6793523 h 9483969"/>
                <a:gd name="connsiteX14" fmla="*/ 767861 w 10515355"/>
                <a:gd name="connsiteY14" fmla="*/ 7297616 h 9483969"/>
                <a:gd name="connsiteX15" fmla="*/ 1172308 w 10515355"/>
                <a:gd name="connsiteY15" fmla="*/ 7766539 h 9483969"/>
                <a:gd name="connsiteX16" fmla="*/ 1664677 w 10515355"/>
                <a:gd name="connsiteY16" fmla="*/ 8188569 h 9483969"/>
                <a:gd name="connsiteX17" fmla="*/ 2268415 w 10515355"/>
                <a:gd name="connsiteY17" fmla="*/ 8569569 h 9483969"/>
                <a:gd name="connsiteX18" fmla="*/ 3042138 w 10515355"/>
                <a:gd name="connsiteY18" fmla="*/ 8938846 h 9483969"/>
                <a:gd name="connsiteX19" fmla="*/ 3727938 w 10515355"/>
                <a:gd name="connsiteY19" fmla="*/ 9243646 h 9483969"/>
                <a:gd name="connsiteX20" fmla="*/ 4654061 w 10515355"/>
                <a:gd name="connsiteY20" fmla="*/ 9466385 h 9483969"/>
                <a:gd name="connsiteX21" fmla="*/ 5375031 w 10515355"/>
                <a:gd name="connsiteY21" fmla="*/ 9483969 h 9483969"/>
                <a:gd name="connsiteX22" fmla="*/ 6119446 w 10515355"/>
                <a:gd name="connsiteY22" fmla="*/ 9466385 h 9483969"/>
                <a:gd name="connsiteX23" fmla="*/ 6881446 w 10515355"/>
                <a:gd name="connsiteY23" fmla="*/ 9460523 h 9483969"/>
                <a:gd name="connsiteX24" fmla="*/ 7455877 w 10515355"/>
                <a:gd name="connsiteY24" fmla="*/ 9442939 h 9483969"/>
                <a:gd name="connsiteX25" fmla="*/ 8358554 w 10515355"/>
                <a:gd name="connsiteY25" fmla="*/ 9325708 h 9483969"/>
                <a:gd name="connsiteX26" fmla="*/ 9349153 w 10515355"/>
                <a:gd name="connsiteY26" fmla="*/ 9120553 h 9483969"/>
                <a:gd name="connsiteX27" fmla="*/ 10515355 w 10515355"/>
                <a:gd name="connsiteY27" fmla="*/ 8924436 h 9483969"/>
                <a:gd name="connsiteX28" fmla="*/ 7270750 w 10515355"/>
                <a:gd name="connsiteY28" fmla="*/ 4954466 h 9483969"/>
                <a:gd name="connsiteX29" fmla="*/ 6881446 w 10515355"/>
                <a:gd name="connsiteY29" fmla="*/ 0 h 9483969"/>
                <a:gd name="connsiteX0" fmla="*/ 6881446 w 10515355"/>
                <a:gd name="connsiteY0" fmla="*/ 0 h 9483969"/>
                <a:gd name="connsiteX1" fmla="*/ 4325815 w 10515355"/>
                <a:gd name="connsiteY1" fmla="*/ 0 h 9483969"/>
                <a:gd name="connsiteX2" fmla="*/ 3452446 w 10515355"/>
                <a:gd name="connsiteY2" fmla="*/ 64477 h 9483969"/>
                <a:gd name="connsiteX3" fmla="*/ 1541584 w 10515355"/>
                <a:gd name="connsiteY3" fmla="*/ 674077 h 9483969"/>
                <a:gd name="connsiteX4" fmla="*/ 1066800 w 10515355"/>
                <a:gd name="connsiteY4" fmla="*/ 1014046 h 9483969"/>
                <a:gd name="connsiteX5" fmla="*/ 691661 w 10515355"/>
                <a:gd name="connsiteY5" fmla="*/ 1453662 h 9483969"/>
                <a:gd name="connsiteX6" fmla="*/ 404446 w 10515355"/>
                <a:gd name="connsiteY6" fmla="*/ 1834662 h 9483969"/>
                <a:gd name="connsiteX7" fmla="*/ 216877 w 10515355"/>
                <a:gd name="connsiteY7" fmla="*/ 2338754 h 9483969"/>
                <a:gd name="connsiteX8" fmla="*/ 82061 w 10515355"/>
                <a:gd name="connsiteY8" fmla="*/ 3194539 h 9483969"/>
                <a:gd name="connsiteX9" fmla="*/ 23446 w 10515355"/>
                <a:gd name="connsiteY9" fmla="*/ 3763108 h 9483969"/>
                <a:gd name="connsiteX10" fmla="*/ 0 w 10515355"/>
                <a:gd name="connsiteY10" fmla="*/ 4407877 h 9483969"/>
                <a:gd name="connsiteX11" fmla="*/ 41031 w 10515355"/>
                <a:gd name="connsiteY11" fmla="*/ 4947139 h 9483969"/>
                <a:gd name="connsiteX12" fmla="*/ 99646 w 10515355"/>
                <a:gd name="connsiteY12" fmla="*/ 5961185 h 9483969"/>
                <a:gd name="connsiteX13" fmla="*/ 422031 w 10515355"/>
                <a:gd name="connsiteY13" fmla="*/ 6793523 h 9483969"/>
                <a:gd name="connsiteX14" fmla="*/ 767861 w 10515355"/>
                <a:gd name="connsiteY14" fmla="*/ 7297616 h 9483969"/>
                <a:gd name="connsiteX15" fmla="*/ 1172308 w 10515355"/>
                <a:gd name="connsiteY15" fmla="*/ 7766539 h 9483969"/>
                <a:gd name="connsiteX16" fmla="*/ 1664677 w 10515355"/>
                <a:gd name="connsiteY16" fmla="*/ 8188569 h 9483969"/>
                <a:gd name="connsiteX17" fmla="*/ 2268415 w 10515355"/>
                <a:gd name="connsiteY17" fmla="*/ 8569569 h 9483969"/>
                <a:gd name="connsiteX18" fmla="*/ 3042138 w 10515355"/>
                <a:gd name="connsiteY18" fmla="*/ 8938846 h 9483969"/>
                <a:gd name="connsiteX19" fmla="*/ 3727938 w 10515355"/>
                <a:gd name="connsiteY19" fmla="*/ 9243646 h 9483969"/>
                <a:gd name="connsiteX20" fmla="*/ 4654061 w 10515355"/>
                <a:gd name="connsiteY20" fmla="*/ 9466385 h 9483969"/>
                <a:gd name="connsiteX21" fmla="*/ 5375031 w 10515355"/>
                <a:gd name="connsiteY21" fmla="*/ 9483969 h 9483969"/>
                <a:gd name="connsiteX22" fmla="*/ 6119446 w 10515355"/>
                <a:gd name="connsiteY22" fmla="*/ 9466385 h 9483969"/>
                <a:gd name="connsiteX23" fmla="*/ 6881446 w 10515355"/>
                <a:gd name="connsiteY23" fmla="*/ 9460523 h 9483969"/>
                <a:gd name="connsiteX24" fmla="*/ 7455877 w 10515355"/>
                <a:gd name="connsiteY24" fmla="*/ 9442939 h 9483969"/>
                <a:gd name="connsiteX25" fmla="*/ 8358554 w 10515355"/>
                <a:gd name="connsiteY25" fmla="*/ 9325708 h 9483969"/>
                <a:gd name="connsiteX26" fmla="*/ 9349153 w 10515355"/>
                <a:gd name="connsiteY26" fmla="*/ 9120553 h 9483969"/>
                <a:gd name="connsiteX27" fmla="*/ 10515355 w 10515355"/>
                <a:gd name="connsiteY27" fmla="*/ 8924436 h 9483969"/>
                <a:gd name="connsiteX28" fmla="*/ 7270750 w 10515355"/>
                <a:gd name="connsiteY28" fmla="*/ 4954466 h 9483969"/>
                <a:gd name="connsiteX29" fmla="*/ 6881446 w 10515355"/>
                <a:gd name="connsiteY29" fmla="*/ 0 h 9483969"/>
                <a:gd name="connsiteX0" fmla="*/ 6881446 w 10515355"/>
                <a:gd name="connsiteY0" fmla="*/ 0 h 9483969"/>
                <a:gd name="connsiteX1" fmla="*/ 4325815 w 10515355"/>
                <a:gd name="connsiteY1" fmla="*/ 0 h 9483969"/>
                <a:gd name="connsiteX2" fmla="*/ 2813213 w 10515355"/>
                <a:gd name="connsiteY2" fmla="*/ 216877 h 9483969"/>
                <a:gd name="connsiteX3" fmla="*/ 1541584 w 10515355"/>
                <a:gd name="connsiteY3" fmla="*/ 674077 h 9483969"/>
                <a:gd name="connsiteX4" fmla="*/ 1066800 w 10515355"/>
                <a:gd name="connsiteY4" fmla="*/ 1014046 h 9483969"/>
                <a:gd name="connsiteX5" fmla="*/ 691661 w 10515355"/>
                <a:gd name="connsiteY5" fmla="*/ 1453662 h 9483969"/>
                <a:gd name="connsiteX6" fmla="*/ 404446 w 10515355"/>
                <a:gd name="connsiteY6" fmla="*/ 1834662 h 9483969"/>
                <a:gd name="connsiteX7" fmla="*/ 216877 w 10515355"/>
                <a:gd name="connsiteY7" fmla="*/ 2338754 h 9483969"/>
                <a:gd name="connsiteX8" fmla="*/ 82061 w 10515355"/>
                <a:gd name="connsiteY8" fmla="*/ 3194539 h 9483969"/>
                <a:gd name="connsiteX9" fmla="*/ 23446 w 10515355"/>
                <a:gd name="connsiteY9" fmla="*/ 3763108 h 9483969"/>
                <a:gd name="connsiteX10" fmla="*/ 0 w 10515355"/>
                <a:gd name="connsiteY10" fmla="*/ 4407877 h 9483969"/>
                <a:gd name="connsiteX11" fmla="*/ 41031 w 10515355"/>
                <a:gd name="connsiteY11" fmla="*/ 4947139 h 9483969"/>
                <a:gd name="connsiteX12" fmla="*/ 99646 w 10515355"/>
                <a:gd name="connsiteY12" fmla="*/ 5961185 h 9483969"/>
                <a:gd name="connsiteX13" fmla="*/ 422031 w 10515355"/>
                <a:gd name="connsiteY13" fmla="*/ 6793523 h 9483969"/>
                <a:gd name="connsiteX14" fmla="*/ 767861 w 10515355"/>
                <a:gd name="connsiteY14" fmla="*/ 7297616 h 9483969"/>
                <a:gd name="connsiteX15" fmla="*/ 1172308 w 10515355"/>
                <a:gd name="connsiteY15" fmla="*/ 7766539 h 9483969"/>
                <a:gd name="connsiteX16" fmla="*/ 1664677 w 10515355"/>
                <a:gd name="connsiteY16" fmla="*/ 8188569 h 9483969"/>
                <a:gd name="connsiteX17" fmla="*/ 2268415 w 10515355"/>
                <a:gd name="connsiteY17" fmla="*/ 8569569 h 9483969"/>
                <a:gd name="connsiteX18" fmla="*/ 3042138 w 10515355"/>
                <a:gd name="connsiteY18" fmla="*/ 8938846 h 9483969"/>
                <a:gd name="connsiteX19" fmla="*/ 3727938 w 10515355"/>
                <a:gd name="connsiteY19" fmla="*/ 9243646 h 9483969"/>
                <a:gd name="connsiteX20" fmla="*/ 4654061 w 10515355"/>
                <a:gd name="connsiteY20" fmla="*/ 9466385 h 9483969"/>
                <a:gd name="connsiteX21" fmla="*/ 5375031 w 10515355"/>
                <a:gd name="connsiteY21" fmla="*/ 9483969 h 9483969"/>
                <a:gd name="connsiteX22" fmla="*/ 6119446 w 10515355"/>
                <a:gd name="connsiteY22" fmla="*/ 9466385 h 9483969"/>
                <a:gd name="connsiteX23" fmla="*/ 6881446 w 10515355"/>
                <a:gd name="connsiteY23" fmla="*/ 9460523 h 9483969"/>
                <a:gd name="connsiteX24" fmla="*/ 7455877 w 10515355"/>
                <a:gd name="connsiteY24" fmla="*/ 9442939 h 9483969"/>
                <a:gd name="connsiteX25" fmla="*/ 8358554 w 10515355"/>
                <a:gd name="connsiteY25" fmla="*/ 9325708 h 9483969"/>
                <a:gd name="connsiteX26" fmla="*/ 9349153 w 10515355"/>
                <a:gd name="connsiteY26" fmla="*/ 9120553 h 9483969"/>
                <a:gd name="connsiteX27" fmla="*/ 10515355 w 10515355"/>
                <a:gd name="connsiteY27" fmla="*/ 8924436 h 9483969"/>
                <a:gd name="connsiteX28" fmla="*/ 7270750 w 10515355"/>
                <a:gd name="connsiteY28" fmla="*/ 4954466 h 9483969"/>
                <a:gd name="connsiteX29" fmla="*/ 6881446 w 10515355"/>
                <a:gd name="connsiteY29" fmla="*/ 0 h 9483969"/>
                <a:gd name="connsiteX0" fmla="*/ 6881446 w 10515355"/>
                <a:gd name="connsiteY0" fmla="*/ 0 h 9483969"/>
                <a:gd name="connsiteX1" fmla="*/ 3817815 w 10515355"/>
                <a:gd name="connsiteY1" fmla="*/ 67733 h 9483969"/>
                <a:gd name="connsiteX2" fmla="*/ 2813213 w 10515355"/>
                <a:gd name="connsiteY2" fmla="*/ 216877 h 9483969"/>
                <a:gd name="connsiteX3" fmla="*/ 1541584 w 10515355"/>
                <a:gd name="connsiteY3" fmla="*/ 674077 h 9483969"/>
                <a:gd name="connsiteX4" fmla="*/ 1066800 w 10515355"/>
                <a:gd name="connsiteY4" fmla="*/ 1014046 h 9483969"/>
                <a:gd name="connsiteX5" fmla="*/ 691661 w 10515355"/>
                <a:gd name="connsiteY5" fmla="*/ 1453662 h 9483969"/>
                <a:gd name="connsiteX6" fmla="*/ 404446 w 10515355"/>
                <a:gd name="connsiteY6" fmla="*/ 1834662 h 9483969"/>
                <a:gd name="connsiteX7" fmla="*/ 216877 w 10515355"/>
                <a:gd name="connsiteY7" fmla="*/ 2338754 h 9483969"/>
                <a:gd name="connsiteX8" fmla="*/ 82061 w 10515355"/>
                <a:gd name="connsiteY8" fmla="*/ 3194539 h 9483969"/>
                <a:gd name="connsiteX9" fmla="*/ 23446 w 10515355"/>
                <a:gd name="connsiteY9" fmla="*/ 3763108 h 9483969"/>
                <a:gd name="connsiteX10" fmla="*/ 0 w 10515355"/>
                <a:gd name="connsiteY10" fmla="*/ 4407877 h 9483969"/>
                <a:gd name="connsiteX11" fmla="*/ 41031 w 10515355"/>
                <a:gd name="connsiteY11" fmla="*/ 4947139 h 9483969"/>
                <a:gd name="connsiteX12" fmla="*/ 99646 w 10515355"/>
                <a:gd name="connsiteY12" fmla="*/ 5961185 h 9483969"/>
                <a:gd name="connsiteX13" fmla="*/ 422031 w 10515355"/>
                <a:gd name="connsiteY13" fmla="*/ 6793523 h 9483969"/>
                <a:gd name="connsiteX14" fmla="*/ 767861 w 10515355"/>
                <a:gd name="connsiteY14" fmla="*/ 7297616 h 9483969"/>
                <a:gd name="connsiteX15" fmla="*/ 1172308 w 10515355"/>
                <a:gd name="connsiteY15" fmla="*/ 7766539 h 9483969"/>
                <a:gd name="connsiteX16" fmla="*/ 1664677 w 10515355"/>
                <a:gd name="connsiteY16" fmla="*/ 8188569 h 9483969"/>
                <a:gd name="connsiteX17" fmla="*/ 2268415 w 10515355"/>
                <a:gd name="connsiteY17" fmla="*/ 8569569 h 9483969"/>
                <a:gd name="connsiteX18" fmla="*/ 3042138 w 10515355"/>
                <a:gd name="connsiteY18" fmla="*/ 8938846 h 9483969"/>
                <a:gd name="connsiteX19" fmla="*/ 3727938 w 10515355"/>
                <a:gd name="connsiteY19" fmla="*/ 9243646 h 9483969"/>
                <a:gd name="connsiteX20" fmla="*/ 4654061 w 10515355"/>
                <a:gd name="connsiteY20" fmla="*/ 9466385 h 9483969"/>
                <a:gd name="connsiteX21" fmla="*/ 5375031 w 10515355"/>
                <a:gd name="connsiteY21" fmla="*/ 9483969 h 9483969"/>
                <a:gd name="connsiteX22" fmla="*/ 6119446 w 10515355"/>
                <a:gd name="connsiteY22" fmla="*/ 9466385 h 9483969"/>
                <a:gd name="connsiteX23" fmla="*/ 6881446 w 10515355"/>
                <a:gd name="connsiteY23" fmla="*/ 9460523 h 9483969"/>
                <a:gd name="connsiteX24" fmla="*/ 7455877 w 10515355"/>
                <a:gd name="connsiteY24" fmla="*/ 9442939 h 9483969"/>
                <a:gd name="connsiteX25" fmla="*/ 8358554 w 10515355"/>
                <a:gd name="connsiteY25" fmla="*/ 9325708 h 9483969"/>
                <a:gd name="connsiteX26" fmla="*/ 9349153 w 10515355"/>
                <a:gd name="connsiteY26" fmla="*/ 9120553 h 9483969"/>
                <a:gd name="connsiteX27" fmla="*/ 10515355 w 10515355"/>
                <a:gd name="connsiteY27" fmla="*/ 8924436 h 9483969"/>
                <a:gd name="connsiteX28" fmla="*/ 7270750 w 10515355"/>
                <a:gd name="connsiteY28" fmla="*/ 4954466 h 9483969"/>
                <a:gd name="connsiteX29" fmla="*/ 6881446 w 10515355"/>
                <a:gd name="connsiteY29" fmla="*/ 0 h 9483969"/>
                <a:gd name="connsiteX0" fmla="*/ 6881446 w 10515355"/>
                <a:gd name="connsiteY0" fmla="*/ 0 h 9483969"/>
                <a:gd name="connsiteX1" fmla="*/ 4663179 w 10515355"/>
                <a:gd name="connsiteY1" fmla="*/ 18887 h 9483969"/>
                <a:gd name="connsiteX2" fmla="*/ 3817815 w 10515355"/>
                <a:gd name="connsiteY2" fmla="*/ 67733 h 9483969"/>
                <a:gd name="connsiteX3" fmla="*/ 2813213 w 10515355"/>
                <a:gd name="connsiteY3" fmla="*/ 216877 h 9483969"/>
                <a:gd name="connsiteX4" fmla="*/ 1541584 w 10515355"/>
                <a:gd name="connsiteY4" fmla="*/ 674077 h 9483969"/>
                <a:gd name="connsiteX5" fmla="*/ 1066800 w 10515355"/>
                <a:gd name="connsiteY5" fmla="*/ 1014046 h 9483969"/>
                <a:gd name="connsiteX6" fmla="*/ 691661 w 10515355"/>
                <a:gd name="connsiteY6" fmla="*/ 1453662 h 9483969"/>
                <a:gd name="connsiteX7" fmla="*/ 404446 w 10515355"/>
                <a:gd name="connsiteY7" fmla="*/ 1834662 h 9483969"/>
                <a:gd name="connsiteX8" fmla="*/ 216877 w 10515355"/>
                <a:gd name="connsiteY8" fmla="*/ 2338754 h 9483969"/>
                <a:gd name="connsiteX9" fmla="*/ 82061 w 10515355"/>
                <a:gd name="connsiteY9" fmla="*/ 3194539 h 9483969"/>
                <a:gd name="connsiteX10" fmla="*/ 23446 w 10515355"/>
                <a:gd name="connsiteY10" fmla="*/ 3763108 h 9483969"/>
                <a:gd name="connsiteX11" fmla="*/ 0 w 10515355"/>
                <a:gd name="connsiteY11" fmla="*/ 4407877 h 9483969"/>
                <a:gd name="connsiteX12" fmla="*/ 41031 w 10515355"/>
                <a:gd name="connsiteY12" fmla="*/ 4947139 h 9483969"/>
                <a:gd name="connsiteX13" fmla="*/ 99646 w 10515355"/>
                <a:gd name="connsiteY13" fmla="*/ 5961185 h 9483969"/>
                <a:gd name="connsiteX14" fmla="*/ 422031 w 10515355"/>
                <a:gd name="connsiteY14" fmla="*/ 6793523 h 9483969"/>
                <a:gd name="connsiteX15" fmla="*/ 767861 w 10515355"/>
                <a:gd name="connsiteY15" fmla="*/ 7297616 h 9483969"/>
                <a:gd name="connsiteX16" fmla="*/ 1172308 w 10515355"/>
                <a:gd name="connsiteY16" fmla="*/ 7766539 h 9483969"/>
                <a:gd name="connsiteX17" fmla="*/ 1664677 w 10515355"/>
                <a:gd name="connsiteY17" fmla="*/ 8188569 h 9483969"/>
                <a:gd name="connsiteX18" fmla="*/ 2268415 w 10515355"/>
                <a:gd name="connsiteY18" fmla="*/ 8569569 h 9483969"/>
                <a:gd name="connsiteX19" fmla="*/ 3042138 w 10515355"/>
                <a:gd name="connsiteY19" fmla="*/ 8938846 h 9483969"/>
                <a:gd name="connsiteX20" fmla="*/ 3727938 w 10515355"/>
                <a:gd name="connsiteY20" fmla="*/ 9243646 h 9483969"/>
                <a:gd name="connsiteX21" fmla="*/ 4654061 w 10515355"/>
                <a:gd name="connsiteY21" fmla="*/ 9466385 h 9483969"/>
                <a:gd name="connsiteX22" fmla="*/ 5375031 w 10515355"/>
                <a:gd name="connsiteY22" fmla="*/ 9483969 h 9483969"/>
                <a:gd name="connsiteX23" fmla="*/ 6119446 w 10515355"/>
                <a:gd name="connsiteY23" fmla="*/ 9466385 h 9483969"/>
                <a:gd name="connsiteX24" fmla="*/ 6881446 w 10515355"/>
                <a:gd name="connsiteY24" fmla="*/ 9460523 h 9483969"/>
                <a:gd name="connsiteX25" fmla="*/ 7455877 w 10515355"/>
                <a:gd name="connsiteY25" fmla="*/ 9442939 h 9483969"/>
                <a:gd name="connsiteX26" fmla="*/ 8358554 w 10515355"/>
                <a:gd name="connsiteY26" fmla="*/ 9325708 h 9483969"/>
                <a:gd name="connsiteX27" fmla="*/ 9349153 w 10515355"/>
                <a:gd name="connsiteY27" fmla="*/ 9120553 h 9483969"/>
                <a:gd name="connsiteX28" fmla="*/ 10515355 w 10515355"/>
                <a:gd name="connsiteY28" fmla="*/ 8924436 h 9483969"/>
                <a:gd name="connsiteX29" fmla="*/ 7270750 w 10515355"/>
                <a:gd name="connsiteY29" fmla="*/ 4954466 h 9483969"/>
                <a:gd name="connsiteX30" fmla="*/ 6881446 w 10515355"/>
                <a:gd name="connsiteY30" fmla="*/ 0 h 9483969"/>
                <a:gd name="connsiteX0" fmla="*/ 6881446 w 10515355"/>
                <a:gd name="connsiteY0" fmla="*/ 0 h 9483969"/>
                <a:gd name="connsiteX1" fmla="*/ 4663179 w 10515355"/>
                <a:gd name="connsiteY1" fmla="*/ 18887 h 9483969"/>
                <a:gd name="connsiteX2" fmla="*/ 3817815 w 10515355"/>
                <a:gd name="connsiteY2" fmla="*/ 67733 h 9483969"/>
                <a:gd name="connsiteX3" fmla="*/ 2813213 w 10515355"/>
                <a:gd name="connsiteY3" fmla="*/ 216877 h 9483969"/>
                <a:gd name="connsiteX4" fmla="*/ 1541584 w 10515355"/>
                <a:gd name="connsiteY4" fmla="*/ 674077 h 9483969"/>
                <a:gd name="connsiteX5" fmla="*/ 691661 w 10515355"/>
                <a:gd name="connsiteY5" fmla="*/ 1453662 h 9483969"/>
                <a:gd name="connsiteX6" fmla="*/ 404446 w 10515355"/>
                <a:gd name="connsiteY6" fmla="*/ 1834662 h 9483969"/>
                <a:gd name="connsiteX7" fmla="*/ 216877 w 10515355"/>
                <a:gd name="connsiteY7" fmla="*/ 2338754 h 9483969"/>
                <a:gd name="connsiteX8" fmla="*/ 82061 w 10515355"/>
                <a:gd name="connsiteY8" fmla="*/ 3194539 h 9483969"/>
                <a:gd name="connsiteX9" fmla="*/ 23446 w 10515355"/>
                <a:gd name="connsiteY9" fmla="*/ 3763108 h 9483969"/>
                <a:gd name="connsiteX10" fmla="*/ 0 w 10515355"/>
                <a:gd name="connsiteY10" fmla="*/ 4407877 h 9483969"/>
                <a:gd name="connsiteX11" fmla="*/ 41031 w 10515355"/>
                <a:gd name="connsiteY11" fmla="*/ 4947139 h 9483969"/>
                <a:gd name="connsiteX12" fmla="*/ 99646 w 10515355"/>
                <a:gd name="connsiteY12" fmla="*/ 5961185 h 9483969"/>
                <a:gd name="connsiteX13" fmla="*/ 422031 w 10515355"/>
                <a:gd name="connsiteY13" fmla="*/ 6793523 h 9483969"/>
                <a:gd name="connsiteX14" fmla="*/ 767861 w 10515355"/>
                <a:gd name="connsiteY14" fmla="*/ 7297616 h 9483969"/>
                <a:gd name="connsiteX15" fmla="*/ 1172308 w 10515355"/>
                <a:gd name="connsiteY15" fmla="*/ 7766539 h 9483969"/>
                <a:gd name="connsiteX16" fmla="*/ 1664677 w 10515355"/>
                <a:gd name="connsiteY16" fmla="*/ 8188569 h 9483969"/>
                <a:gd name="connsiteX17" fmla="*/ 2268415 w 10515355"/>
                <a:gd name="connsiteY17" fmla="*/ 8569569 h 9483969"/>
                <a:gd name="connsiteX18" fmla="*/ 3042138 w 10515355"/>
                <a:gd name="connsiteY18" fmla="*/ 8938846 h 9483969"/>
                <a:gd name="connsiteX19" fmla="*/ 3727938 w 10515355"/>
                <a:gd name="connsiteY19" fmla="*/ 9243646 h 9483969"/>
                <a:gd name="connsiteX20" fmla="*/ 4654061 w 10515355"/>
                <a:gd name="connsiteY20" fmla="*/ 9466385 h 9483969"/>
                <a:gd name="connsiteX21" fmla="*/ 5375031 w 10515355"/>
                <a:gd name="connsiteY21" fmla="*/ 9483969 h 9483969"/>
                <a:gd name="connsiteX22" fmla="*/ 6119446 w 10515355"/>
                <a:gd name="connsiteY22" fmla="*/ 9466385 h 9483969"/>
                <a:gd name="connsiteX23" fmla="*/ 6881446 w 10515355"/>
                <a:gd name="connsiteY23" fmla="*/ 9460523 h 9483969"/>
                <a:gd name="connsiteX24" fmla="*/ 7455877 w 10515355"/>
                <a:gd name="connsiteY24" fmla="*/ 9442939 h 9483969"/>
                <a:gd name="connsiteX25" fmla="*/ 8358554 w 10515355"/>
                <a:gd name="connsiteY25" fmla="*/ 9325708 h 9483969"/>
                <a:gd name="connsiteX26" fmla="*/ 9349153 w 10515355"/>
                <a:gd name="connsiteY26" fmla="*/ 9120553 h 9483969"/>
                <a:gd name="connsiteX27" fmla="*/ 10515355 w 10515355"/>
                <a:gd name="connsiteY27" fmla="*/ 8924436 h 9483969"/>
                <a:gd name="connsiteX28" fmla="*/ 7270750 w 10515355"/>
                <a:gd name="connsiteY28" fmla="*/ 4954466 h 9483969"/>
                <a:gd name="connsiteX29" fmla="*/ 6881446 w 10515355"/>
                <a:gd name="connsiteY29" fmla="*/ 0 h 9483969"/>
                <a:gd name="connsiteX0" fmla="*/ 6881446 w 10515355"/>
                <a:gd name="connsiteY0" fmla="*/ 0 h 9483969"/>
                <a:gd name="connsiteX1" fmla="*/ 4663179 w 10515355"/>
                <a:gd name="connsiteY1" fmla="*/ 18887 h 9483969"/>
                <a:gd name="connsiteX2" fmla="*/ 3817815 w 10515355"/>
                <a:gd name="connsiteY2" fmla="*/ 67733 h 9483969"/>
                <a:gd name="connsiteX3" fmla="*/ 2813213 w 10515355"/>
                <a:gd name="connsiteY3" fmla="*/ 216877 h 9483969"/>
                <a:gd name="connsiteX4" fmla="*/ 1541584 w 10515355"/>
                <a:gd name="connsiteY4" fmla="*/ 674077 h 9483969"/>
                <a:gd name="connsiteX5" fmla="*/ 691661 w 10515355"/>
                <a:gd name="connsiteY5" fmla="*/ 1453662 h 9483969"/>
                <a:gd name="connsiteX6" fmla="*/ 216877 w 10515355"/>
                <a:gd name="connsiteY6" fmla="*/ 2338754 h 9483969"/>
                <a:gd name="connsiteX7" fmla="*/ 82061 w 10515355"/>
                <a:gd name="connsiteY7" fmla="*/ 3194539 h 9483969"/>
                <a:gd name="connsiteX8" fmla="*/ 23446 w 10515355"/>
                <a:gd name="connsiteY8" fmla="*/ 3763108 h 9483969"/>
                <a:gd name="connsiteX9" fmla="*/ 0 w 10515355"/>
                <a:gd name="connsiteY9" fmla="*/ 4407877 h 9483969"/>
                <a:gd name="connsiteX10" fmla="*/ 41031 w 10515355"/>
                <a:gd name="connsiteY10" fmla="*/ 4947139 h 9483969"/>
                <a:gd name="connsiteX11" fmla="*/ 99646 w 10515355"/>
                <a:gd name="connsiteY11" fmla="*/ 5961185 h 9483969"/>
                <a:gd name="connsiteX12" fmla="*/ 422031 w 10515355"/>
                <a:gd name="connsiteY12" fmla="*/ 6793523 h 9483969"/>
                <a:gd name="connsiteX13" fmla="*/ 767861 w 10515355"/>
                <a:gd name="connsiteY13" fmla="*/ 7297616 h 9483969"/>
                <a:gd name="connsiteX14" fmla="*/ 1172308 w 10515355"/>
                <a:gd name="connsiteY14" fmla="*/ 7766539 h 9483969"/>
                <a:gd name="connsiteX15" fmla="*/ 1664677 w 10515355"/>
                <a:gd name="connsiteY15" fmla="*/ 8188569 h 9483969"/>
                <a:gd name="connsiteX16" fmla="*/ 2268415 w 10515355"/>
                <a:gd name="connsiteY16" fmla="*/ 8569569 h 9483969"/>
                <a:gd name="connsiteX17" fmla="*/ 3042138 w 10515355"/>
                <a:gd name="connsiteY17" fmla="*/ 8938846 h 9483969"/>
                <a:gd name="connsiteX18" fmla="*/ 3727938 w 10515355"/>
                <a:gd name="connsiteY18" fmla="*/ 9243646 h 9483969"/>
                <a:gd name="connsiteX19" fmla="*/ 4654061 w 10515355"/>
                <a:gd name="connsiteY19" fmla="*/ 9466385 h 9483969"/>
                <a:gd name="connsiteX20" fmla="*/ 5375031 w 10515355"/>
                <a:gd name="connsiteY20" fmla="*/ 9483969 h 9483969"/>
                <a:gd name="connsiteX21" fmla="*/ 6119446 w 10515355"/>
                <a:gd name="connsiteY21" fmla="*/ 9466385 h 9483969"/>
                <a:gd name="connsiteX22" fmla="*/ 6881446 w 10515355"/>
                <a:gd name="connsiteY22" fmla="*/ 9460523 h 9483969"/>
                <a:gd name="connsiteX23" fmla="*/ 7455877 w 10515355"/>
                <a:gd name="connsiteY23" fmla="*/ 9442939 h 9483969"/>
                <a:gd name="connsiteX24" fmla="*/ 8358554 w 10515355"/>
                <a:gd name="connsiteY24" fmla="*/ 9325708 h 9483969"/>
                <a:gd name="connsiteX25" fmla="*/ 9349153 w 10515355"/>
                <a:gd name="connsiteY25" fmla="*/ 9120553 h 9483969"/>
                <a:gd name="connsiteX26" fmla="*/ 10515355 w 10515355"/>
                <a:gd name="connsiteY26" fmla="*/ 8924436 h 9483969"/>
                <a:gd name="connsiteX27" fmla="*/ 7270750 w 10515355"/>
                <a:gd name="connsiteY27" fmla="*/ 4954466 h 9483969"/>
                <a:gd name="connsiteX28" fmla="*/ 6881446 w 10515355"/>
                <a:gd name="connsiteY28" fmla="*/ 0 h 9483969"/>
                <a:gd name="connsiteX0" fmla="*/ 6881446 w 10515355"/>
                <a:gd name="connsiteY0" fmla="*/ 0 h 9483969"/>
                <a:gd name="connsiteX1" fmla="*/ 4663179 w 10515355"/>
                <a:gd name="connsiteY1" fmla="*/ 18887 h 9483969"/>
                <a:gd name="connsiteX2" fmla="*/ 3817815 w 10515355"/>
                <a:gd name="connsiteY2" fmla="*/ 67733 h 9483969"/>
                <a:gd name="connsiteX3" fmla="*/ 2813213 w 10515355"/>
                <a:gd name="connsiteY3" fmla="*/ 216877 h 9483969"/>
                <a:gd name="connsiteX4" fmla="*/ 1541584 w 10515355"/>
                <a:gd name="connsiteY4" fmla="*/ 674077 h 9483969"/>
                <a:gd name="connsiteX5" fmla="*/ 691661 w 10515355"/>
                <a:gd name="connsiteY5" fmla="*/ 1453662 h 9483969"/>
                <a:gd name="connsiteX6" fmla="*/ 216877 w 10515355"/>
                <a:gd name="connsiteY6" fmla="*/ 2338754 h 9483969"/>
                <a:gd name="connsiteX7" fmla="*/ 23446 w 10515355"/>
                <a:gd name="connsiteY7" fmla="*/ 3763108 h 9483969"/>
                <a:gd name="connsiteX8" fmla="*/ 0 w 10515355"/>
                <a:gd name="connsiteY8" fmla="*/ 4407877 h 9483969"/>
                <a:gd name="connsiteX9" fmla="*/ 41031 w 10515355"/>
                <a:gd name="connsiteY9" fmla="*/ 4947139 h 9483969"/>
                <a:gd name="connsiteX10" fmla="*/ 99646 w 10515355"/>
                <a:gd name="connsiteY10" fmla="*/ 5961185 h 9483969"/>
                <a:gd name="connsiteX11" fmla="*/ 422031 w 10515355"/>
                <a:gd name="connsiteY11" fmla="*/ 6793523 h 9483969"/>
                <a:gd name="connsiteX12" fmla="*/ 767861 w 10515355"/>
                <a:gd name="connsiteY12" fmla="*/ 7297616 h 9483969"/>
                <a:gd name="connsiteX13" fmla="*/ 1172308 w 10515355"/>
                <a:gd name="connsiteY13" fmla="*/ 7766539 h 9483969"/>
                <a:gd name="connsiteX14" fmla="*/ 1664677 w 10515355"/>
                <a:gd name="connsiteY14" fmla="*/ 8188569 h 9483969"/>
                <a:gd name="connsiteX15" fmla="*/ 2268415 w 10515355"/>
                <a:gd name="connsiteY15" fmla="*/ 8569569 h 9483969"/>
                <a:gd name="connsiteX16" fmla="*/ 3042138 w 10515355"/>
                <a:gd name="connsiteY16" fmla="*/ 8938846 h 9483969"/>
                <a:gd name="connsiteX17" fmla="*/ 3727938 w 10515355"/>
                <a:gd name="connsiteY17" fmla="*/ 9243646 h 9483969"/>
                <a:gd name="connsiteX18" fmla="*/ 4654061 w 10515355"/>
                <a:gd name="connsiteY18" fmla="*/ 9466385 h 9483969"/>
                <a:gd name="connsiteX19" fmla="*/ 5375031 w 10515355"/>
                <a:gd name="connsiteY19" fmla="*/ 9483969 h 9483969"/>
                <a:gd name="connsiteX20" fmla="*/ 6119446 w 10515355"/>
                <a:gd name="connsiteY20" fmla="*/ 9466385 h 9483969"/>
                <a:gd name="connsiteX21" fmla="*/ 6881446 w 10515355"/>
                <a:gd name="connsiteY21" fmla="*/ 9460523 h 9483969"/>
                <a:gd name="connsiteX22" fmla="*/ 7455877 w 10515355"/>
                <a:gd name="connsiteY22" fmla="*/ 9442939 h 9483969"/>
                <a:gd name="connsiteX23" fmla="*/ 8358554 w 10515355"/>
                <a:gd name="connsiteY23" fmla="*/ 9325708 h 9483969"/>
                <a:gd name="connsiteX24" fmla="*/ 9349153 w 10515355"/>
                <a:gd name="connsiteY24" fmla="*/ 9120553 h 9483969"/>
                <a:gd name="connsiteX25" fmla="*/ 10515355 w 10515355"/>
                <a:gd name="connsiteY25" fmla="*/ 8924436 h 9483969"/>
                <a:gd name="connsiteX26" fmla="*/ 7270750 w 10515355"/>
                <a:gd name="connsiteY26" fmla="*/ 4954466 h 9483969"/>
                <a:gd name="connsiteX27" fmla="*/ 6881446 w 10515355"/>
                <a:gd name="connsiteY27" fmla="*/ 0 h 9483969"/>
                <a:gd name="connsiteX0" fmla="*/ 6881446 w 10515355"/>
                <a:gd name="connsiteY0" fmla="*/ 0 h 9483969"/>
                <a:gd name="connsiteX1" fmla="*/ 4663179 w 10515355"/>
                <a:gd name="connsiteY1" fmla="*/ 18887 h 9483969"/>
                <a:gd name="connsiteX2" fmla="*/ 3817815 w 10515355"/>
                <a:gd name="connsiteY2" fmla="*/ 67733 h 9483969"/>
                <a:gd name="connsiteX3" fmla="*/ 2813213 w 10515355"/>
                <a:gd name="connsiteY3" fmla="*/ 216877 h 9483969"/>
                <a:gd name="connsiteX4" fmla="*/ 1541584 w 10515355"/>
                <a:gd name="connsiteY4" fmla="*/ 674077 h 9483969"/>
                <a:gd name="connsiteX5" fmla="*/ 691661 w 10515355"/>
                <a:gd name="connsiteY5" fmla="*/ 1453662 h 9483969"/>
                <a:gd name="connsiteX6" fmla="*/ 216877 w 10515355"/>
                <a:gd name="connsiteY6" fmla="*/ 2338754 h 9483969"/>
                <a:gd name="connsiteX7" fmla="*/ 70013 w 10515355"/>
                <a:gd name="connsiteY7" fmla="*/ 3348241 h 9483969"/>
                <a:gd name="connsiteX8" fmla="*/ 0 w 10515355"/>
                <a:gd name="connsiteY8" fmla="*/ 4407877 h 9483969"/>
                <a:gd name="connsiteX9" fmla="*/ 41031 w 10515355"/>
                <a:gd name="connsiteY9" fmla="*/ 4947139 h 9483969"/>
                <a:gd name="connsiteX10" fmla="*/ 99646 w 10515355"/>
                <a:gd name="connsiteY10" fmla="*/ 5961185 h 9483969"/>
                <a:gd name="connsiteX11" fmla="*/ 422031 w 10515355"/>
                <a:gd name="connsiteY11" fmla="*/ 6793523 h 9483969"/>
                <a:gd name="connsiteX12" fmla="*/ 767861 w 10515355"/>
                <a:gd name="connsiteY12" fmla="*/ 7297616 h 9483969"/>
                <a:gd name="connsiteX13" fmla="*/ 1172308 w 10515355"/>
                <a:gd name="connsiteY13" fmla="*/ 7766539 h 9483969"/>
                <a:gd name="connsiteX14" fmla="*/ 1664677 w 10515355"/>
                <a:gd name="connsiteY14" fmla="*/ 8188569 h 9483969"/>
                <a:gd name="connsiteX15" fmla="*/ 2268415 w 10515355"/>
                <a:gd name="connsiteY15" fmla="*/ 8569569 h 9483969"/>
                <a:gd name="connsiteX16" fmla="*/ 3042138 w 10515355"/>
                <a:gd name="connsiteY16" fmla="*/ 8938846 h 9483969"/>
                <a:gd name="connsiteX17" fmla="*/ 3727938 w 10515355"/>
                <a:gd name="connsiteY17" fmla="*/ 9243646 h 9483969"/>
                <a:gd name="connsiteX18" fmla="*/ 4654061 w 10515355"/>
                <a:gd name="connsiteY18" fmla="*/ 9466385 h 9483969"/>
                <a:gd name="connsiteX19" fmla="*/ 5375031 w 10515355"/>
                <a:gd name="connsiteY19" fmla="*/ 9483969 h 9483969"/>
                <a:gd name="connsiteX20" fmla="*/ 6119446 w 10515355"/>
                <a:gd name="connsiteY20" fmla="*/ 9466385 h 9483969"/>
                <a:gd name="connsiteX21" fmla="*/ 6881446 w 10515355"/>
                <a:gd name="connsiteY21" fmla="*/ 9460523 h 9483969"/>
                <a:gd name="connsiteX22" fmla="*/ 7455877 w 10515355"/>
                <a:gd name="connsiteY22" fmla="*/ 9442939 h 9483969"/>
                <a:gd name="connsiteX23" fmla="*/ 8358554 w 10515355"/>
                <a:gd name="connsiteY23" fmla="*/ 9325708 h 9483969"/>
                <a:gd name="connsiteX24" fmla="*/ 9349153 w 10515355"/>
                <a:gd name="connsiteY24" fmla="*/ 9120553 h 9483969"/>
                <a:gd name="connsiteX25" fmla="*/ 10515355 w 10515355"/>
                <a:gd name="connsiteY25" fmla="*/ 8924436 h 9483969"/>
                <a:gd name="connsiteX26" fmla="*/ 7270750 w 10515355"/>
                <a:gd name="connsiteY26" fmla="*/ 4954466 h 9483969"/>
                <a:gd name="connsiteX27" fmla="*/ 6881446 w 10515355"/>
                <a:gd name="connsiteY27" fmla="*/ 0 h 9483969"/>
                <a:gd name="connsiteX0" fmla="*/ 6881446 w 10515355"/>
                <a:gd name="connsiteY0" fmla="*/ 0 h 9483969"/>
                <a:gd name="connsiteX1" fmla="*/ 4663179 w 10515355"/>
                <a:gd name="connsiteY1" fmla="*/ 18887 h 9483969"/>
                <a:gd name="connsiteX2" fmla="*/ 3817815 w 10515355"/>
                <a:gd name="connsiteY2" fmla="*/ 67733 h 9483969"/>
                <a:gd name="connsiteX3" fmla="*/ 2813213 w 10515355"/>
                <a:gd name="connsiteY3" fmla="*/ 216877 h 9483969"/>
                <a:gd name="connsiteX4" fmla="*/ 1541584 w 10515355"/>
                <a:gd name="connsiteY4" fmla="*/ 674077 h 9483969"/>
                <a:gd name="connsiteX5" fmla="*/ 691661 w 10515355"/>
                <a:gd name="connsiteY5" fmla="*/ 1453662 h 9483969"/>
                <a:gd name="connsiteX6" fmla="*/ 216877 w 10515355"/>
                <a:gd name="connsiteY6" fmla="*/ 2338754 h 9483969"/>
                <a:gd name="connsiteX7" fmla="*/ 65779 w 10515355"/>
                <a:gd name="connsiteY7" fmla="*/ 3331307 h 9483969"/>
                <a:gd name="connsiteX8" fmla="*/ 0 w 10515355"/>
                <a:gd name="connsiteY8" fmla="*/ 4407877 h 9483969"/>
                <a:gd name="connsiteX9" fmla="*/ 41031 w 10515355"/>
                <a:gd name="connsiteY9" fmla="*/ 4947139 h 9483969"/>
                <a:gd name="connsiteX10" fmla="*/ 99646 w 10515355"/>
                <a:gd name="connsiteY10" fmla="*/ 5961185 h 9483969"/>
                <a:gd name="connsiteX11" fmla="*/ 422031 w 10515355"/>
                <a:gd name="connsiteY11" fmla="*/ 6793523 h 9483969"/>
                <a:gd name="connsiteX12" fmla="*/ 767861 w 10515355"/>
                <a:gd name="connsiteY12" fmla="*/ 7297616 h 9483969"/>
                <a:gd name="connsiteX13" fmla="*/ 1172308 w 10515355"/>
                <a:gd name="connsiteY13" fmla="*/ 7766539 h 9483969"/>
                <a:gd name="connsiteX14" fmla="*/ 1664677 w 10515355"/>
                <a:gd name="connsiteY14" fmla="*/ 8188569 h 9483969"/>
                <a:gd name="connsiteX15" fmla="*/ 2268415 w 10515355"/>
                <a:gd name="connsiteY15" fmla="*/ 8569569 h 9483969"/>
                <a:gd name="connsiteX16" fmla="*/ 3042138 w 10515355"/>
                <a:gd name="connsiteY16" fmla="*/ 8938846 h 9483969"/>
                <a:gd name="connsiteX17" fmla="*/ 3727938 w 10515355"/>
                <a:gd name="connsiteY17" fmla="*/ 9243646 h 9483969"/>
                <a:gd name="connsiteX18" fmla="*/ 4654061 w 10515355"/>
                <a:gd name="connsiteY18" fmla="*/ 9466385 h 9483969"/>
                <a:gd name="connsiteX19" fmla="*/ 5375031 w 10515355"/>
                <a:gd name="connsiteY19" fmla="*/ 9483969 h 9483969"/>
                <a:gd name="connsiteX20" fmla="*/ 6119446 w 10515355"/>
                <a:gd name="connsiteY20" fmla="*/ 9466385 h 9483969"/>
                <a:gd name="connsiteX21" fmla="*/ 6881446 w 10515355"/>
                <a:gd name="connsiteY21" fmla="*/ 9460523 h 9483969"/>
                <a:gd name="connsiteX22" fmla="*/ 7455877 w 10515355"/>
                <a:gd name="connsiteY22" fmla="*/ 9442939 h 9483969"/>
                <a:gd name="connsiteX23" fmla="*/ 8358554 w 10515355"/>
                <a:gd name="connsiteY23" fmla="*/ 9325708 h 9483969"/>
                <a:gd name="connsiteX24" fmla="*/ 9349153 w 10515355"/>
                <a:gd name="connsiteY24" fmla="*/ 9120553 h 9483969"/>
                <a:gd name="connsiteX25" fmla="*/ 10515355 w 10515355"/>
                <a:gd name="connsiteY25" fmla="*/ 8924436 h 9483969"/>
                <a:gd name="connsiteX26" fmla="*/ 7270750 w 10515355"/>
                <a:gd name="connsiteY26" fmla="*/ 4954466 h 9483969"/>
                <a:gd name="connsiteX27" fmla="*/ 6881446 w 10515355"/>
                <a:gd name="connsiteY27" fmla="*/ 0 h 9483969"/>
                <a:gd name="connsiteX0" fmla="*/ 6881446 w 10515355"/>
                <a:gd name="connsiteY0" fmla="*/ 0 h 9483969"/>
                <a:gd name="connsiteX1" fmla="*/ 4663179 w 10515355"/>
                <a:gd name="connsiteY1" fmla="*/ 18887 h 9483969"/>
                <a:gd name="connsiteX2" fmla="*/ 3817815 w 10515355"/>
                <a:gd name="connsiteY2" fmla="*/ 67733 h 9483969"/>
                <a:gd name="connsiteX3" fmla="*/ 2813213 w 10515355"/>
                <a:gd name="connsiteY3" fmla="*/ 216877 h 9483969"/>
                <a:gd name="connsiteX4" fmla="*/ 1541584 w 10515355"/>
                <a:gd name="connsiteY4" fmla="*/ 674077 h 9483969"/>
                <a:gd name="connsiteX5" fmla="*/ 691661 w 10515355"/>
                <a:gd name="connsiteY5" fmla="*/ 1453662 h 9483969"/>
                <a:gd name="connsiteX6" fmla="*/ 216877 w 10515355"/>
                <a:gd name="connsiteY6" fmla="*/ 2338754 h 9483969"/>
                <a:gd name="connsiteX7" fmla="*/ 65779 w 10515355"/>
                <a:gd name="connsiteY7" fmla="*/ 3331307 h 9483969"/>
                <a:gd name="connsiteX8" fmla="*/ 0 w 10515355"/>
                <a:gd name="connsiteY8" fmla="*/ 4407877 h 9483969"/>
                <a:gd name="connsiteX9" fmla="*/ 41031 w 10515355"/>
                <a:gd name="connsiteY9" fmla="*/ 4947139 h 9483969"/>
                <a:gd name="connsiteX10" fmla="*/ 99646 w 10515355"/>
                <a:gd name="connsiteY10" fmla="*/ 5961185 h 9483969"/>
                <a:gd name="connsiteX11" fmla="*/ 422031 w 10515355"/>
                <a:gd name="connsiteY11" fmla="*/ 6793523 h 9483969"/>
                <a:gd name="connsiteX12" fmla="*/ 767861 w 10515355"/>
                <a:gd name="connsiteY12" fmla="*/ 7297616 h 9483969"/>
                <a:gd name="connsiteX13" fmla="*/ 1172308 w 10515355"/>
                <a:gd name="connsiteY13" fmla="*/ 7766539 h 9483969"/>
                <a:gd name="connsiteX14" fmla="*/ 1664677 w 10515355"/>
                <a:gd name="connsiteY14" fmla="*/ 8188569 h 9483969"/>
                <a:gd name="connsiteX15" fmla="*/ 2268415 w 10515355"/>
                <a:gd name="connsiteY15" fmla="*/ 8569569 h 9483969"/>
                <a:gd name="connsiteX16" fmla="*/ 3042138 w 10515355"/>
                <a:gd name="connsiteY16" fmla="*/ 8938846 h 9483969"/>
                <a:gd name="connsiteX17" fmla="*/ 3727938 w 10515355"/>
                <a:gd name="connsiteY17" fmla="*/ 9243646 h 9483969"/>
                <a:gd name="connsiteX18" fmla="*/ 4654061 w 10515355"/>
                <a:gd name="connsiteY18" fmla="*/ 9466385 h 9483969"/>
                <a:gd name="connsiteX19" fmla="*/ 5375031 w 10515355"/>
                <a:gd name="connsiteY19" fmla="*/ 9483969 h 9483969"/>
                <a:gd name="connsiteX20" fmla="*/ 6119446 w 10515355"/>
                <a:gd name="connsiteY20" fmla="*/ 9466385 h 9483969"/>
                <a:gd name="connsiteX21" fmla="*/ 6881446 w 10515355"/>
                <a:gd name="connsiteY21" fmla="*/ 9460523 h 9483969"/>
                <a:gd name="connsiteX22" fmla="*/ 7455877 w 10515355"/>
                <a:gd name="connsiteY22" fmla="*/ 9442939 h 9483969"/>
                <a:gd name="connsiteX23" fmla="*/ 8358554 w 10515355"/>
                <a:gd name="connsiteY23" fmla="*/ 9325708 h 9483969"/>
                <a:gd name="connsiteX24" fmla="*/ 9349153 w 10515355"/>
                <a:gd name="connsiteY24" fmla="*/ 9120553 h 9483969"/>
                <a:gd name="connsiteX25" fmla="*/ 10515355 w 10515355"/>
                <a:gd name="connsiteY25" fmla="*/ 8924436 h 9483969"/>
                <a:gd name="connsiteX26" fmla="*/ 7270750 w 10515355"/>
                <a:gd name="connsiteY26" fmla="*/ 4954466 h 9483969"/>
                <a:gd name="connsiteX27" fmla="*/ 6881446 w 10515355"/>
                <a:gd name="connsiteY27" fmla="*/ 0 h 9483969"/>
                <a:gd name="connsiteX0" fmla="*/ 6881446 w 10515355"/>
                <a:gd name="connsiteY0" fmla="*/ 0 h 9483969"/>
                <a:gd name="connsiteX1" fmla="*/ 4663179 w 10515355"/>
                <a:gd name="connsiteY1" fmla="*/ 18887 h 9483969"/>
                <a:gd name="connsiteX2" fmla="*/ 3817815 w 10515355"/>
                <a:gd name="connsiteY2" fmla="*/ 67733 h 9483969"/>
                <a:gd name="connsiteX3" fmla="*/ 2813213 w 10515355"/>
                <a:gd name="connsiteY3" fmla="*/ 216877 h 9483969"/>
                <a:gd name="connsiteX4" fmla="*/ 1541584 w 10515355"/>
                <a:gd name="connsiteY4" fmla="*/ 674077 h 9483969"/>
                <a:gd name="connsiteX5" fmla="*/ 691661 w 10515355"/>
                <a:gd name="connsiteY5" fmla="*/ 1453662 h 9483969"/>
                <a:gd name="connsiteX6" fmla="*/ 216877 w 10515355"/>
                <a:gd name="connsiteY6" fmla="*/ 2338754 h 9483969"/>
                <a:gd name="connsiteX7" fmla="*/ 65779 w 10515355"/>
                <a:gd name="connsiteY7" fmla="*/ 3331307 h 9483969"/>
                <a:gd name="connsiteX8" fmla="*/ 0 w 10515355"/>
                <a:gd name="connsiteY8" fmla="*/ 4407877 h 9483969"/>
                <a:gd name="connsiteX9" fmla="*/ 41031 w 10515355"/>
                <a:gd name="connsiteY9" fmla="*/ 4947139 h 9483969"/>
                <a:gd name="connsiteX10" fmla="*/ 99646 w 10515355"/>
                <a:gd name="connsiteY10" fmla="*/ 5961185 h 9483969"/>
                <a:gd name="connsiteX11" fmla="*/ 422031 w 10515355"/>
                <a:gd name="connsiteY11" fmla="*/ 6793523 h 9483969"/>
                <a:gd name="connsiteX12" fmla="*/ 767861 w 10515355"/>
                <a:gd name="connsiteY12" fmla="*/ 7297616 h 9483969"/>
                <a:gd name="connsiteX13" fmla="*/ 1172308 w 10515355"/>
                <a:gd name="connsiteY13" fmla="*/ 7766539 h 9483969"/>
                <a:gd name="connsiteX14" fmla="*/ 1664677 w 10515355"/>
                <a:gd name="connsiteY14" fmla="*/ 8188569 h 9483969"/>
                <a:gd name="connsiteX15" fmla="*/ 2268415 w 10515355"/>
                <a:gd name="connsiteY15" fmla="*/ 8569569 h 9483969"/>
                <a:gd name="connsiteX16" fmla="*/ 3042138 w 10515355"/>
                <a:gd name="connsiteY16" fmla="*/ 8938846 h 9483969"/>
                <a:gd name="connsiteX17" fmla="*/ 3727938 w 10515355"/>
                <a:gd name="connsiteY17" fmla="*/ 9243646 h 9483969"/>
                <a:gd name="connsiteX18" fmla="*/ 4654061 w 10515355"/>
                <a:gd name="connsiteY18" fmla="*/ 9466385 h 9483969"/>
                <a:gd name="connsiteX19" fmla="*/ 5375031 w 10515355"/>
                <a:gd name="connsiteY19" fmla="*/ 9483969 h 9483969"/>
                <a:gd name="connsiteX20" fmla="*/ 6119446 w 10515355"/>
                <a:gd name="connsiteY20" fmla="*/ 9466385 h 9483969"/>
                <a:gd name="connsiteX21" fmla="*/ 6881446 w 10515355"/>
                <a:gd name="connsiteY21" fmla="*/ 9460523 h 9483969"/>
                <a:gd name="connsiteX22" fmla="*/ 7455877 w 10515355"/>
                <a:gd name="connsiteY22" fmla="*/ 9442939 h 9483969"/>
                <a:gd name="connsiteX23" fmla="*/ 8358554 w 10515355"/>
                <a:gd name="connsiteY23" fmla="*/ 9325708 h 9483969"/>
                <a:gd name="connsiteX24" fmla="*/ 9349153 w 10515355"/>
                <a:gd name="connsiteY24" fmla="*/ 9120553 h 9483969"/>
                <a:gd name="connsiteX25" fmla="*/ 10515355 w 10515355"/>
                <a:gd name="connsiteY25" fmla="*/ 8924436 h 9483969"/>
                <a:gd name="connsiteX26" fmla="*/ 7270750 w 10515355"/>
                <a:gd name="connsiteY26" fmla="*/ 4954466 h 9483969"/>
                <a:gd name="connsiteX27" fmla="*/ 6881446 w 10515355"/>
                <a:gd name="connsiteY27" fmla="*/ 0 h 9483969"/>
                <a:gd name="connsiteX0" fmla="*/ 6881446 w 10515355"/>
                <a:gd name="connsiteY0" fmla="*/ 0 h 9483969"/>
                <a:gd name="connsiteX1" fmla="*/ 4663179 w 10515355"/>
                <a:gd name="connsiteY1" fmla="*/ 18887 h 9483969"/>
                <a:gd name="connsiteX2" fmla="*/ 3817815 w 10515355"/>
                <a:gd name="connsiteY2" fmla="*/ 67733 h 9483969"/>
                <a:gd name="connsiteX3" fmla="*/ 2813213 w 10515355"/>
                <a:gd name="connsiteY3" fmla="*/ 216877 h 9483969"/>
                <a:gd name="connsiteX4" fmla="*/ 1541584 w 10515355"/>
                <a:gd name="connsiteY4" fmla="*/ 674077 h 9483969"/>
                <a:gd name="connsiteX5" fmla="*/ 691661 w 10515355"/>
                <a:gd name="connsiteY5" fmla="*/ 1453662 h 9483969"/>
                <a:gd name="connsiteX6" fmla="*/ 216877 w 10515355"/>
                <a:gd name="connsiteY6" fmla="*/ 2338754 h 9483969"/>
                <a:gd name="connsiteX7" fmla="*/ 65779 w 10515355"/>
                <a:gd name="connsiteY7" fmla="*/ 3331307 h 9483969"/>
                <a:gd name="connsiteX8" fmla="*/ 0 w 10515355"/>
                <a:gd name="connsiteY8" fmla="*/ 4407877 h 9483969"/>
                <a:gd name="connsiteX9" fmla="*/ 41031 w 10515355"/>
                <a:gd name="connsiteY9" fmla="*/ 4947139 h 9483969"/>
                <a:gd name="connsiteX10" fmla="*/ 99646 w 10515355"/>
                <a:gd name="connsiteY10" fmla="*/ 5961185 h 9483969"/>
                <a:gd name="connsiteX11" fmla="*/ 422031 w 10515355"/>
                <a:gd name="connsiteY11" fmla="*/ 6793523 h 9483969"/>
                <a:gd name="connsiteX12" fmla="*/ 767861 w 10515355"/>
                <a:gd name="connsiteY12" fmla="*/ 7297616 h 9483969"/>
                <a:gd name="connsiteX13" fmla="*/ 1172308 w 10515355"/>
                <a:gd name="connsiteY13" fmla="*/ 7766539 h 9483969"/>
                <a:gd name="connsiteX14" fmla="*/ 1664677 w 10515355"/>
                <a:gd name="connsiteY14" fmla="*/ 8188569 h 9483969"/>
                <a:gd name="connsiteX15" fmla="*/ 2268415 w 10515355"/>
                <a:gd name="connsiteY15" fmla="*/ 8569569 h 9483969"/>
                <a:gd name="connsiteX16" fmla="*/ 3042138 w 10515355"/>
                <a:gd name="connsiteY16" fmla="*/ 8938846 h 9483969"/>
                <a:gd name="connsiteX17" fmla="*/ 3727938 w 10515355"/>
                <a:gd name="connsiteY17" fmla="*/ 9243646 h 9483969"/>
                <a:gd name="connsiteX18" fmla="*/ 4654061 w 10515355"/>
                <a:gd name="connsiteY18" fmla="*/ 9466385 h 9483969"/>
                <a:gd name="connsiteX19" fmla="*/ 5375031 w 10515355"/>
                <a:gd name="connsiteY19" fmla="*/ 9483969 h 9483969"/>
                <a:gd name="connsiteX20" fmla="*/ 6119446 w 10515355"/>
                <a:gd name="connsiteY20" fmla="*/ 9466385 h 9483969"/>
                <a:gd name="connsiteX21" fmla="*/ 6881446 w 10515355"/>
                <a:gd name="connsiteY21" fmla="*/ 9460523 h 9483969"/>
                <a:gd name="connsiteX22" fmla="*/ 7455877 w 10515355"/>
                <a:gd name="connsiteY22" fmla="*/ 9442939 h 9483969"/>
                <a:gd name="connsiteX23" fmla="*/ 8358554 w 10515355"/>
                <a:gd name="connsiteY23" fmla="*/ 9325708 h 9483969"/>
                <a:gd name="connsiteX24" fmla="*/ 9349153 w 10515355"/>
                <a:gd name="connsiteY24" fmla="*/ 9120553 h 9483969"/>
                <a:gd name="connsiteX25" fmla="*/ 10515355 w 10515355"/>
                <a:gd name="connsiteY25" fmla="*/ 8924436 h 9483969"/>
                <a:gd name="connsiteX26" fmla="*/ 7270750 w 10515355"/>
                <a:gd name="connsiteY26" fmla="*/ 4954466 h 9483969"/>
                <a:gd name="connsiteX27" fmla="*/ 6881446 w 10515355"/>
                <a:gd name="connsiteY27" fmla="*/ 0 h 9483969"/>
                <a:gd name="connsiteX0" fmla="*/ 6881446 w 10515355"/>
                <a:gd name="connsiteY0" fmla="*/ 0 h 9483969"/>
                <a:gd name="connsiteX1" fmla="*/ 4663179 w 10515355"/>
                <a:gd name="connsiteY1" fmla="*/ 18887 h 9483969"/>
                <a:gd name="connsiteX2" fmla="*/ 3817815 w 10515355"/>
                <a:gd name="connsiteY2" fmla="*/ 67733 h 9483969"/>
                <a:gd name="connsiteX3" fmla="*/ 2813213 w 10515355"/>
                <a:gd name="connsiteY3" fmla="*/ 216877 h 9483969"/>
                <a:gd name="connsiteX4" fmla="*/ 1541584 w 10515355"/>
                <a:gd name="connsiteY4" fmla="*/ 674077 h 9483969"/>
                <a:gd name="connsiteX5" fmla="*/ 691661 w 10515355"/>
                <a:gd name="connsiteY5" fmla="*/ 1453662 h 9483969"/>
                <a:gd name="connsiteX6" fmla="*/ 216877 w 10515355"/>
                <a:gd name="connsiteY6" fmla="*/ 2338754 h 9483969"/>
                <a:gd name="connsiteX7" fmla="*/ 65779 w 10515355"/>
                <a:gd name="connsiteY7" fmla="*/ 3331307 h 9483969"/>
                <a:gd name="connsiteX8" fmla="*/ 0 w 10515355"/>
                <a:gd name="connsiteY8" fmla="*/ 4407877 h 9483969"/>
                <a:gd name="connsiteX9" fmla="*/ 99646 w 10515355"/>
                <a:gd name="connsiteY9" fmla="*/ 5961185 h 9483969"/>
                <a:gd name="connsiteX10" fmla="*/ 422031 w 10515355"/>
                <a:gd name="connsiteY10" fmla="*/ 6793523 h 9483969"/>
                <a:gd name="connsiteX11" fmla="*/ 767861 w 10515355"/>
                <a:gd name="connsiteY11" fmla="*/ 7297616 h 9483969"/>
                <a:gd name="connsiteX12" fmla="*/ 1172308 w 10515355"/>
                <a:gd name="connsiteY12" fmla="*/ 7766539 h 9483969"/>
                <a:gd name="connsiteX13" fmla="*/ 1664677 w 10515355"/>
                <a:gd name="connsiteY13" fmla="*/ 8188569 h 9483969"/>
                <a:gd name="connsiteX14" fmla="*/ 2268415 w 10515355"/>
                <a:gd name="connsiteY14" fmla="*/ 8569569 h 9483969"/>
                <a:gd name="connsiteX15" fmla="*/ 3042138 w 10515355"/>
                <a:gd name="connsiteY15" fmla="*/ 8938846 h 9483969"/>
                <a:gd name="connsiteX16" fmla="*/ 3727938 w 10515355"/>
                <a:gd name="connsiteY16" fmla="*/ 9243646 h 9483969"/>
                <a:gd name="connsiteX17" fmla="*/ 4654061 w 10515355"/>
                <a:gd name="connsiteY17" fmla="*/ 9466385 h 9483969"/>
                <a:gd name="connsiteX18" fmla="*/ 5375031 w 10515355"/>
                <a:gd name="connsiteY18" fmla="*/ 9483969 h 9483969"/>
                <a:gd name="connsiteX19" fmla="*/ 6119446 w 10515355"/>
                <a:gd name="connsiteY19" fmla="*/ 9466385 h 9483969"/>
                <a:gd name="connsiteX20" fmla="*/ 6881446 w 10515355"/>
                <a:gd name="connsiteY20" fmla="*/ 9460523 h 9483969"/>
                <a:gd name="connsiteX21" fmla="*/ 7455877 w 10515355"/>
                <a:gd name="connsiteY21" fmla="*/ 9442939 h 9483969"/>
                <a:gd name="connsiteX22" fmla="*/ 8358554 w 10515355"/>
                <a:gd name="connsiteY22" fmla="*/ 9325708 h 9483969"/>
                <a:gd name="connsiteX23" fmla="*/ 9349153 w 10515355"/>
                <a:gd name="connsiteY23" fmla="*/ 9120553 h 9483969"/>
                <a:gd name="connsiteX24" fmla="*/ 10515355 w 10515355"/>
                <a:gd name="connsiteY24" fmla="*/ 8924436 h 9483969"/>
                <a:gd name="connsiteX25" fmla="*/ 7270750 w 10515355"/>
                <a:gd name="connsiteY25" fmla="*/ 4954466 h 9483969"/>
                <a:gd name="connsiteX26" fmla="*/ 6881446 w 10515355"/>
                <a:gd name="connsiteY26" fmla="*/ 0 h 9483969"/>
                <a:gd name="connsiteX0" fmla="*/ 6892350 w 10526259"/>
                <a:gd name="connsiteY0" fmla="*/ 0 h 9483969"/>
                <a:gd name="connsiteX1" fmla="*/ 4674083 w 10526259"/>
                <a:gd name="connsiteY1" fmla="*/ 18887 h 9483969"/>
                <a:gd name="connsiteX2" fmla="*/ 3828719 w 10526259"/>
                <a:gd name="connsiteY2" fmla="*/ 67733 h 9483969"/>
                <a:gd name="connsiteX3" fmla="*/ 2824117 w 10526259"/>
                <a:gd name="connsiteY3" fmla="*/ 216877 h 9483969"/>
                <a:gd name="connsiteX4" fmla="*/ 1552488 w 10526259"/>
                <a:gd name="connsiteY4" fmla="*/ 674077 h 9483969"/>
                <a:gd name="connsiteX5" fmla="*/ 702565 w 10526259"/>
                <a:gd name="connsiteY5" fmla="*/ 1453662 h 9483969"/>
                <a:gd name="connsiteX6" fmla="*/ 227781 w 10526259"/>
                <a:gd name="connsiteY6" fmla="*/ 2338754 h 9483969"/>
                <a:gd name="connsiteX7" fmla="*/ 76683 w 10526259"/>
                <a:gd name="connsiteY7" fmla="*/ 3331307 h 9483969"/>
                <a:gd name="connsiteX8" fmla="*/ 10904 w 10526259"/>
                <a:gd name="connsiteY8" fmla="*/ 4407877 h 9483969"/>
                <a:gd name="connsiteX9" fmla="*/ 110550 w 10526259"/>
                <a:gd name="connsiteY9" fmla="*/ 5961185 h 9483969"/>
                <a:gd name="connsiteX10" fmla="*/ 432935 w 10526259"/>
                <a:gd name="connsiteY10" fmla="*/ 6793523 h 9483969"/>
                <a:gd name="connsiteX11" fmla="*/ 778765 w 10526259"/>
                <a:gd name="connsiteY11" fmla="*/ 7297616 h 9483969"/>
                <a:gd name="connsiteX12" fmla="*/ 1183212 w 10526259"/>
                <a:gd name="connsiteY12" fmla="*/ 7766539 h 9483969"/>
                <a:gd name="connsiteX13" fmla="*/ 1675581 w 10526259"/>
                <a:gd name="connsiteY13" fmla="*/ 8188569 h 9483969"/>
                <a:gd name="connsiteX14" fmla="*/ 2279319 w 10526259"/>
                <a:gd name="connsiteY14" fmla="*/ 8569569 h 9483969"/>
                <a:gd name="connsiteX15" fmla="*/ 3053042 w 10526259"/>
                <a:gd name="connsiteY15" fmla="*/ 8938846 h 9483969"/>
                <a:gd name="connsiteX16" fmla="*/ 3738842 w 10526259"/>
                <a:gd name="connsiteY16" fmla="*/ 9243646 h 9483969"/>
                <a:gd name="connsiteX17" fmla="*/ 4664965 w 10526259"/>
                <a:gd name="connsiteY17" fmla="*/ 9466385 h 9483969"/>
                <a:gd name="connsiteX18" fmla="*/ 5385935 w 10526259"/>
                <a:gd name="connsiteY18" fmla="*/ 9483969 h 9483969"/>
                <a:gd name="connsiteX19" fmla="*/ 6130350 w 10526259"/>
                <a:gd name="connsiteY19" fmla="*/ 9466385 h 9483969"/>
                <a:gd name="connsiteX20" fmla="*/ 6892350 w 10526259"/>
                <a:gd name="connsiteY20" fmla="*/ 9460523 h 9483969"/>
                <a:gd name="connsiteX21" fmla="*/ 7466781 w 10526259"/>
                <a:gd name="connsiteY21" fmla="*/ 9442939 h 9483969"/>
                <a:gd name="connsiteX22" fmla="*/ 8369458 w 10526259"/>
                <a:gd name="connsiteY22" fmla="*/ 9325708 h 9483969"/>
                <a:gd name="connsiteX23" fmla="*/ 9360057 w 10526259"/>
                <a:gd name="connsiteY23" fmla="*/ 9120553 h 9483969"/>
                <a:gd name="connsiteX24" fmla="*/ 10526259 w 10526259"/>
                <a:gd name="connsiteY24" fmla="*/ 8924436 h 9483969"/>
                <a:gd name="connsiteX25" fmla="*/ 7281654 w 10526259"/>
                <a:gd name="connsiteY25" fmla="*/ 4954466 h 9483969"/>
                <a:gd name="connsiteX26" fmla="*/ 6892350 w 10526259"/>
                <a:gd name="connsiteY26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423515 w 10516839"/>
                <a:gd name="connsiteY10" fmla="*/ 6793523 h 9483969"/>
                <a:gd name="connsiteX11" fmla="*/ 769345 w 10516839"/>
                <a:gd name="connsiteY11" fmla="*/ 7297616 h 9483969"/>
                <a:gd name="connsiteX12" fmla="*/ 1173792 w 10516839"/>
                <a:gd name="connsiteY12" fmla="*/ 7766539 h 9483969"/>
                <a:gd name="connsiteX13" fmla="*/ 1666161 w 10516839"/>
                <a:gd name="connsiteY13" fmla="*/ 8188569 h 9483969"/>
                <a:gd name="connsiteX14" fmla="*/ 2269899 w 10516839"/>
                <a:gd name="connsiteY14" fmla="*/ 8569569 h 9483969"/>
                <a:gd name="connsiteX15" fmla="*/ 3043622 w 10516839"/>
                <a:gd name="connsiteY15" fmla="*/ 8938846 h 9483969"/>
                <a:gd name="connsiteX16" fmla="*/ 3729422 w 10516839"/>
                <a:gd name="connsiteY16" fmla="*/ 9243646 h 9483969"/>
                <a:gd name="connsiteX17" fmla="*/ 4655545 w 10516839"/>
                <a:gd name="connsiteY17" fmla="*/ 9466385 h 9483969"/>
                <a:gd name="connsiteX18" fmla="*/ 5376515 w 10516839"/>
                <a:gd name="connsiteY18" fmla="*/ 9483969 h 9483969"/>
                <a:gd name="connsiteX19" fmla="*/ 6120930 w 10516839"/>
                <a:gd name="connsiteY19" fmla="*/ 9466385 h 9483969"/>
                <a:gd name="connsiteX20" fmla="*/ 6882930 w 10516839"/>
                <a:gd name="connsiteY20" fmla="*/ 9460523 h 9483969"/>
                <a:gd name="connsiteX21" fmla="*/ 7457361 w 10516839"/>
                <a:gd name="connsiteY21" fmla="*/ 9442939 h 9483969"/>
                <a:gd name="connsiteX22" fmla="*/ 8360038 w 10516839"/>
                <a:gd name="connsiteY22" fmla="*/ 9325708 h 9483969"/>
                <a:gd name="connsiteX23" fmla="*/ 9350637 w 10516839"/>
                <a:gd name="connsiteY23" fmla="*/ 9120553 h 9483969"/>
                <a:gd name="connsiteX24" fmla="*/ 10516839 w 10516839"/>
                <a:gd name="connsiteY24" fmla="*/ 8924436 h 9483969"/>
                <a:gd name="connsiteX25" fmla="*/ 7272234 w 10516839"/>
                <a:gd name="connsiteY25" fmla="*/ 4954466 h 9483969"/>
                <a:gd name="connsiteX26" fmla="*/ 6882930 w 10516839"/>
                <a:gd name="connsiteY26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423515 w 10516839"/>
                <a:gd name="connsiteY10" fmla="*/ 6793523 h 9483969"/>
                <a:gd name="connsiteX11" fmla="*/ 769345 w 10516839"/>
                <a:gd name="connsiteY11" fmla="*/ 7297616 h 9483969"/>
                <a:gd name="connsiteX12" fmla="*/ 1173792 w 10516839"/>
                <a:gd name="connsiteY12" fmla="*/ 7766539 h 9483969"/>
                <a:gd name="connsiteX13" fmla="*/ 1666161 w 10516839"/>
                <a:gd name="connsiteY13" fmla="*/ 8188569 h 9483969"/>
                <a:gd name="connsiteX14" fmla="*/ 2269899 w 10516839"/>
                <a:gd name="connsiteY14" fmla="*/ 8569569 h 9483969"/>
                <a:gd name="connsiteX15" fmla="*/ 3043622 w 10516839"/>
                <a:gd name="connsiteY15" fmla="*/ 8938846 h 9483969"/>
                <a:gd name="connsiteX16" fmla="*/ 3729422 w 10516839"/>
                <a:gd name="connsiteY16" fmla="*/ 9243646 h 9483969"/>
                <a:gd name="connsiteX17" fmla="*/ 4655545 w 10516839"/>
                <a:gd name="connsiteY17" fmla="*/ 9466385 h 9483969"/>
                <a:gd name="connsiteX18" fmla="*/ 5376515 w 10516839"/>
                <a:gd name="connsiteY18" fmla="*/ 9483969 h 9483969"/>
                <a:gd name="connsiteX19" fmla="*/ 6120930 w 10516839"/>
                <a:gd name="connsiteY19" fmla="*/ 9466385 h 9483969"/>
                <a:gd name="connsiteX20" fmla="*/ 6882930 w 10516839"/>
                <a:gd name="connsiteY20" fmla="*/ 9460523 h 9483969"/>
                <a:gd name="connsiteX21" fmla="*/ 7457361 w 10516839"/>
                <a:gd name="connsiteY21" fmla="*/ 9442939 h 9483969"/>
                <a:gd name="connsiteX22" fmla="*/ 8360038 w 10516839"/>
                <a:gd name="connsiteY22" fmla="*/ 9325708 h 9483969"/>
                <a:gd name="connsiteX23" fmla="*/ 9350637 w 10516839"/>
                <a:gd name="connsiteY23" fmla="*/ 9120553 h 9483969"/>
                <a:gd name="connsiteX24" fmla="*/ 10516839 w 10516839"/>
                <a:gd name="connsiteY24" fmla="*/ 8924436 h 9483969"/>
                <a:gd name="connsiteX25" fmla="*/ 7272234 w 10516839"/>
                <a:gd name="connsiteY25" fmla="*/ 4954466 h 9483969"/>
                <a:gd name="connsiteX26" fmla="*/ 6882930 w 10516839"/>
                <a:gd name="connsiteY26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423515 w 10516839"/>
                <a:gd name="connsiteY10" fmla="*/ 6793523 h 9483969"/>
                <a:gd name="connsiteX11" fmla="*/ 769345 w 10516839"/>
                <a:gd name="connsiteY11" fmla="*/ 7297616 h 9483969"/>
                <a:gd name="connsiteX12" fmla="*/ 1173792 w 10516839"/>
                <a:gd name="connsiteY12" fmla="*/ 7766539 h 9483969"/>
                <a:gd name="connsiteX13" fmla="*/ 1666161 w 10516839"/>
                <a:gd name="connsiteY13" fmla="*/ 8188569 h 9483969"/>
                <a:gd name="connsiteX14" fmla="*/ 2269899 w 10516839"/>
                <a:gd name="connsiteY14" fmla="*/ 8569569 h 9483969"/>
                <a:gd name="connsiteX15" fmla="*/ 3043622 w 10516839"/>
                <a:gd name="connsiteY15" fmla="*/ 8938846 h 9483969"/>
                <a:gd name="connsiteX16" fmla="*/ 3729422 w 10516839"/>
                <a:gd name="connsiteY16" fmla="*/ 9243646 h 9483969"/>
                <a:gd name="connsiteX17" fmla="*/ 4655545 w 10516839"/>
                <a:gd name="connsiteY17" fmla="*/ 9466385 h 9483969"/>
                <a:gd name="connsiteX18" fmla="*/ 5376515 w 10516839"/>
                <a:gd name="connsiteY18" fmla="*/ 9483969 h 9483969"/>
                <a:gd name="connsiteX19" fmla="*/ 6120930 w 10516839"/>
                <a:gd name="connsiteY19" fmla="*/ 9466385 h 9483969"/>
                <a:gd name="connsiteX20" fmla="*/ 6882930 w 10516839"/>
                <a:gd name="connsiteY20" fmla="*/ 9460523 h 9483969"/>
                <a:gd name="connsiteX21" fmla="*/ 7457361 w 10516839"/>
                <a:gd name="connsiteY21" fmla="*/ 9442939 h 9483969"/>
                <a:gd name="connsiteX22" fmla="*/ 8360038 w 10516839"/>
                <a:gd name="connsiteY22" fmla="*/ 9325708 h 9483969"/>
                <a:gd name="connsiteX23" fmla="*/ 9350637 w 10516839"/>
                <a:gd name="connsiteY23" fmla="*/ 9120553 h 9483969"/>
                <a:gd name="connsiteX24" fmla="*/ 10516839 w 10516839"/>
                <a:gd name="connsiteY24" fmla="*/ 8924436 h 9483969"/>
                <a:gd name="connsiteX25" fmla="*/ 7272234 w 10516839"/>
                <a:gd name="connsiteY25" fmla="*/ 4954466 h 9483969"/>
                <a:gd name="connsiteX26" fmla="*/ 6882930 w 10516839"/>
                <a:gd name="connsiteY26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69345 w 10516839"/>
                <a:gd name="connsiteY10" fmla="*/ 7297616 h 9483969"/>
                <a:gd name="connsiteX11" fmla="*/ 1173792 w 10516839"/>
                <a:gd name="connsiteY11" fmla="*/ 7766539 h 9483969"/>
                <a:gd name="connsiteX12" fmla="*/ 1666161 w 10516839"/>
                <a:gd name="connsiteY12" fmla="*/ 8188569 h 9483969"/>
                <a:gd name="connsiteX13" fmla="*/ 2269899 w 10516839"/>
                <a:gd name="connsiteY13" fmla="*/ 8569569 h 9483969"/>
                <a:gd name="connsiteX14" fmla="*/ 3043622 w 10516839"/>
                <a:gd name="connsiteY14" fmla="*/ 8938846 h 9483969"/>
                <a:gd name="connsiteX15" fmla="*/ 3729422 w 10516839"/>
                <a:gd name="connsiteY15" fmla="*/ 9243646 h 9483969"/>
                <a:gd name="connsiteX16" fmla="*/ 4655545 w 10516839"/>
                <a:gd name="connsiteY16" fmla="*/ 9466385 h 9483969"/>
                <a:gd name="connsiteX17" fmla="*/ 5376515 w 10516839"/>
                <a:gd name="connsiteY17" fmla="*/ 9483969 h 9483969"/>
                <a:gd name="connsiteX18" fmla="*/ 6120930 w 10516839"/>
                <a:gd name="connsiteY18" fmla="*/ 9466385 h 9483969"/>
                <a:gd name="connsiteX19" fmla="*/ 6882930 w 10516839"/>
                <a:gd name="connsiteY19" fmla="*/ 9460523 h 9483969"/>
                <a:gd name="connsiteX20" fmla="*/ 7457361 w 10516839"/>
                <a:gd name="connsiteY20" fmla="*/ 9442939 h 9483969"/>
                <a:gd name="connsiteX21" fmla="*/ 8360038 w 10516839"/>
                <a:gd name="connsiteY21" fmla="*/ 9325708 h 9483969"/>
                <a:gd name="connsiteX22" fmla="*/ 9350637 w 10516839"/>
                <a:gd name="connsiteY22" fmla="*/ 9120553 h 9483969"/>
                <a:gd name="connsiteX23" fmla="*/ 10516839 w 10516839"/>
                <a:gd name="connsiteY23" fmla="*/ 8924436 h 9483969"/>
                <a:gd name="connsiteX24" fmla="*/ 7272234 w 10516839"/>
                <a:gd name="connsiteY24" fmla="*/ 4954466 h 9483969"/>
                <a:gd name="connsiteX25" fmla="*/ 6882930 w 10516839"/>
                <a:gd name="connsiteY25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69345 w 10516839"/>
                <a:gd name="connsiteY10" fmla="*/ 7297616 h 9483969"/>
                <a:gd name="connsiteX11" fmla="*/ 1173792 w 10516839"/>
                <a:gd name="connsiteY11" fmla="*/ 7766539 h 9483969"/>
                <a:gd name="connsiteX12" fmla="*/ 1666161 w 10516839"/>
                <a:gd name="connsiteY12" fmla="*/ 8188569 h 9483969"/>
                <a:gd name="connsiteX13" fmla="*/ 2269899 w 10516839"/>
                <a:gd name="connsiteY13" fmla="*/ 8569569 h 9483969"/>
                <a:gd name="connsiteX14" fmla="*/ 3043622 w 10516839"/>
                <a:gd name="connsiteY14" fmla="*/ 8938846 h 9483969"/>
                <a:gd name="connsiteX15" fmla="*/ 3729422 w 10516839"/>
                <a:gd name="connsiteY15" fmla="*/ 9243646 h 9483969"/>
                <a:gd name="connsiteX16" fmla="*/ 4655545 w 10516839"/>
                <a:gd name="connsiteY16" fmla="*/ 9466385 h 9483969"/>
                <a:gd name="connsiteX17" fmla="*/ 5376515 w 10516839"/>
                <a:gd name="connsiteY17" fmla="*/ 9483969 h 9483969"/>
                <a:gd name="connsiteX18" fmla="*/ 6120930 w 10516839"/>
                <a:gd name="connsiteY18" fmla="*/ 9466385 h 9483969"/>
                <a:gd name="connsiteX19" fmla="*/ 6882930 w 10516839"/>
                <a:gd name="connsiteY19" fmla="*/ 9460523 h 9483969"/>
                <a:gd name="connsiteX20" fmla="*/ 7457361 w 10516839"/>
                <a:gd name="connsiteY20" fmla="*/ 9442939 h 9483969"/>
                <a:gd name="connsiteX21" fmla="*/ 8360038 w 10516839"/>
                <a:gd name="connsiteY21" fmla="*/ 9325708 h 9483969"/>
                <a:gd name="connsiteX22" fmla="*/ 9350637 w 10516839"/>
                <a:gd name="connsiteY22" fmla="*/ 9120553 h 9483969"/>
                <a:gd name="connsiteX23" fmla="*/ 10516839 w 10516839"/>
                <a:gd name="connsiteY23" fmla="*/ 8924436 h 9483969"/>
                <a:gd name="connsiteX24" fmla="*/ 7272234 w 10516839"/>
                <a:gd name="connsiteY24" fmla="*/ 4954466 h 9483969"/>
                <a:gd name="connsiteX25" fmla="*/ 6882930 w 10516839"/>
                <a:gd name="connsiteY25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35479 w 10516839"/>
                <a:gd name="connsiteY10" fmla="*/ 7293383 h 9483969"/>
                <a:gd name="connsiteX11" fmla="*/ 1173792 w 10516839"/>
                <a:gd name="connsiteY11" fmla="*/ 7766539 h 9483969"/>
                <a:gd name="connsiteX12" fmla="*/ 1666161 w 10516839"/>
                <a:gd name="connsiteY12" fmla="*/ 8188569 h 9483969"/>
                <a:gd name="connsiteX13" fmla="*/ 2269899 w 10516839"/>
                <a:gd name="connsiteY13" fmla="*/ 8569569 h 9483969"/>
                <a:gd name="connsiteX14" fmla="*/ 3043622 w 10516839"/>
                <a:gd name="connsiteY14" fmla="*/ 8938846 h 9483969"/>
                <a:gd name="connsiteX15" fmla="*/ 3729422 w 10516839"/>
                <a:gd name="connsiteY15" fmla="*/ 9243646 h 9483969"/>
                <a:gd name="connsiteX16" fmla="*/ 4655545 w 10516839"/>
                <a:gd name="connsiteY16" fmla="*/ 9466385 h 9483969"/>
                <a:gd name="connsiteX17" fmla="*/ 5376515 w 10516839"/>
                <a:gd name="connsiteY17" fmla="*/ 9483969 h 9483969"/>
                <a:gd name="connsiteX18" fmla="*/ 6120930 w 10516839"/>
                <a:gd name="connsiteY18" fmla="*/ 9466385 h 9483969"/>
                <a:gd name="connsiteX19" fmla="*/ 6882930 w 10516839"/>
                <a:gd name="connsiteY19" fmla="*/ 9460523 h 9483969"/>
                <a:gd name="connsiteX20" fmla="*/ 7457361 w 10516839"/>
                <a:gd name="connsiteY20" fmla="*/ 9442939 h 9483969"/>
                <a:gd name="connsiteX21" fmla="*/ 8360038 w 10516839"/>
                <a:gd name="connsiteY21" fmla="*/ 9325708 h 9483969"/>
                <a:gd name="connsiteX22" fmla="*/ 9350637 w 10516839"/>
                <a:gd name="connsiteY22" fmla="*/ 9120553 h 9483969"/>
                <a:gd name="connsiteX23" fmla="*/ 10516839 w 10516839"/>
                <a:gd name="connsiteY23" fmla="*/ 8924436 h 9483969"/>
                <a:gd name="connsiteX24" fmla="*/ 7272234 w 10516839"/>
                <a:gd name="connsiteY24" fmla="*/ 4954466 h 9483969"/>
                <a:gd name="connsiteX25" fmla="*/ 6882930 w 10516839"/>
                <a:gd name="connsiteY25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35479 w 10516839"/>
                <a:gd name="connsiteY10" fmla="*/ 7293383 h 9483969"/>
                <a:gd name="connsiteX11" fmla="*/ 1666161 w 10516839"/>
                <a:gd name="connsiteY11" fmla="*/ 8188569 h 9483969"/>
                <a:gd name="connsiteX12" fmla="*/ 2269899 w 10516839"/>
                <a:gd name="connsiteY12" fmla="*/ 8569569 h 9483969"/>
                <a:gd name="connsiteX13" fmla="*/ 3043622 w 10516839"/>
                <a:gd name="connsiteY13" fmla="*/ 8938846 h 9483969"/>
                <a:gd name="connsiteX14" fmla="*/ 3729422 w 10516839"/>
                <a:gd name="connsiteY14" fmla="*/ 9243646 h 9483969"/>
                <a:gd name="connsiteX15" fmla="*/ 4655545 w 10516839"/>
                <a:gd name="connsiteY15" fmla="*/ 9466385 h 9483969"/>
                <a:gd name="connsiteX16" fmla="*/ 5376515 w 10516839"/>
                <a:gd name="connsiteY16" fmla="*/ 9483969 h 9483969"/>
                <a:gd name="connsiteX17" fmla="*/ 6120930 w 10516839"/>
                <a:gd name="connsiteY17" fmla="*/ 9466385 h 9483969"/>
                <a:gd name="connsiteX18" fmla="*/ 6882930 w 10516839"/>
                <a:gd name="connsiteY18" fmla="*/ 9460523 h 9483969"/>
                <a:gd name="connsiteX19" fmla="*/ 7457361 w 10516839"/>
                <a:gd name="connsiteY19" fmla="*/ 9442939 h 9483969"/>
                <a:gd name="connsiteX20" fmla="*/ 8360038 w 10516839"/>
                <a:gd name="connsiteY20" fmla="*/ 9325708 h 9483969"/>
                <a:gd name="connsiteX21" fmla="*/ 9350637 w 10516839"/>
                <a:gd name="connsiteY21" fmla="*/ 9120553 h 9483969"/>
                <a:gd name="connsiteX22" fmla="*/ 10516839 w 10516839"/>
                <a:gd name="connsiteY22" fmla="*/ 8924436 h 9483969"/>
                <a:gd name="connsiteX23" fmla="*/ 7272234 w 10516839"/>
                <a:gd name="connsiteY23" fmla="*/ 4954466 h 9483969"/>
                <a:gd name="connsiteX24" fmla="*/ 6882930 w 10516839"/>
                <a:gd name="connsiteY24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35479 w 10516839"/>
                <a:gd name="connsiteY10" fmla="*/ 7293383 h 9483969"/>
                <a:gd name="connsiteX11" fmla="*/ 2269899 w 10516839"/>
                <a:gd name="connsiteY11" fmla="*/ 8569569 h 9483969"/>
                <a:gd name="connsiteX12" fmla="*/ 3043622 w 10516839"/>
                <a:gd name="connsiteY12" fmla="*/ 8938846 h 9483969"/>
                <a:gd name="connsiteX13" fmla="*/ 3729422 w 10516839"/>
                <a:gd name="connsiteY13" fmla="*/ 9243646 h 9483969"/>
                <a:gd name="connsiteX14" fmla="*/ 4655545 w 10516839"/>
                <a:gd name="connsiteY14" fmla="*/ 9466385 h 9483969"/>
                <a:gd name="connsiteX15" fmla="*/ 5376515 w 10516839"/>
                <a:gd name="connsiteY15" fmla="*/ 9483969 h 9483969"/>
                <a:gd name="connsiteX16" fmla="*/ 6120930 w 10516839"/>
                <a:gd name="connsiteY16" fmla="*/ 9466385 h 9483969"/>
                <a:gd name="connsiteX17" fmla="*/ 6882930 w 10516839"/>
                <a:gd name="connsiteY17" fmla="*/ 9460523 h 9483969"/>
                <a:gd name="connsiteX18" fmla="*/ 7457361 w 10516839"/>
                <a:gd name="connsiteY18" fmla="*/ 9442939 h 9483969"/>
                <a:gd name="connsiteX19" fmla="*/ 8360038 w 10516839"/>
                <a:gd name="connsiteY19" fmla="*/ 9325708 h 9483969"/>
                <a:gd name="connsiteX20" fmla="*/ 9350637 w 10516839"/>
                <a:gd name="connsiteY20" fmla="*/ 9120553 h 9483969"/>
                <a:gd name="connsiteX21" fmla="*/ 10516839 w 10516839"/>
                <a:gd name="connsiteY21" fmla="*/ 8924436 h 9483969"/>
                <a:gd name="connsiteX22" fmla="*/ 7272234 w 10516839"/>
                <a:gd name="connsiteY22" fmla="*/ 4954466 h 9483969"/>
                <a:gd name="connsiteX23" fmla="*/ 6882930 w 10516839"/>
                <a:gd name="connsiteY23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35479 w 10516839"/>
                <a:gd name="connsiteY10" fmla="*/ 7293383 h 9483969"/>
                <a:gd name="connsiteX11" fmla="*/ 2269899 w 10516839"/>
                <a:gd name="connsiteY11" fmla="*/ 8569569 h 9483969"/>
                <a:gd name="connsiteX12" fmla="*/ 3043622 w 10516839"/>
                <a:gd name="connsiteY12" fmla="*/ 8938846 h 9483969"/>
                <a:gd name="connsiteX13" fmla="*/ 3729422 w 10516839"/>
                <a:gd name="connsiteY13" fmla="*/ 9243646 h 9483969"/>
                <a:gd name="connsiteX14" fmla="*/ 4655545 w 10516839"/>
                <a:gd name="connsiteY14" fmla="*/ 9466385 h 9483969"/>
                <a:gd name="connsiteX15" fmla="*/ 5376515 w 10516839"/>
                <a:gd name="connsiteY15" fmla="*/ 9483969 h 9483969"/>
                <a:gd name="connsiteX16" fmla="*/ 6120930 w 10516839"/>
                <a:gd name="connsiteY16" fmla="*/ 9466385 h 9483969"/>
                <a:gd name="connsiteX17" fmla="*/ 6882930 w 10516839"/>
                <a:gd name="connsiteY17" fmla="*/ 9460523 h 9483969"/>
                <a:gd name="connsiteX18" fmla="*/ 7457361 w 10516839"/>
                <a:gd name="connsiteY18" fmla="*/ 9442939 h 9483969"/>
                <a:gd name="connsiteX19" fmla="*/ 8360038 w 10516839"/>
                <a:gd name="connsiteY19" fmla="*/ 9325708 h 9483969"/>
                <a:gd name="connsiteX20" fmla="*/ 9350637 w 10516839"/>
                <a:gd name="connsiteY20" fmla="*/ 9120553 h 9483969"/>
                <a:gd name="connsiteX21" fmla="*/ 10516839 w 10516839"/>
                <a:gd name="connsiteY21" fmla="*/ 8924436 h 9483969"/>
                <a:gd name="connsiteX22" fmla="*/ 7272234 w 10516839"/>
                <a:gd name="connsiteY22" fmla="*/ 4954466 h 9483969"/>
                <a:gd name="connsiteX23" fmla="*/ 6882930 w 10516839"/>
                <a:gd name="connsiteY23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35479 w 10516839"/>
                <a:gd name="connsiteY10" fmla="*/ 7293383 h 9483969"/>
                <a:gd name="connsiteX11" fmla="*/ 2269899 w 10516839"/>
                <a:gd name="connsiteY11" fmla="*/ 8569569 h 9483969"/>
                <a:gd name="connsiteX12" fmla="*/ 3043622 w 10516839"/>
                <a:gd name="connsiteY12" fmla="*/ 8938846 h 9483969"/>
                <a:gd name="connsiteX13" fmla="*/ 3729422 w 10516839"/>
                <a:gd name="connsiteY13" fmla="*/ 9243646 h 9483969"/>
                <a:gd name="connsiteX14" fmla="*/ 4655545 w 10516839"/>
                <a:gd name="connsiteY14" fmla="*/ 9466385 h 9483969"/>
                <a:gd name="connsiteX15" fmla="*/ 5376515 w 10516839"/>
                <a:gd name="connsiteY15" fmla="*/ 9483969 h 9483969"/>
                <a:gd name="connsiteX16" fmla="*/ 6120930 w 10516839"/>
                <a:gd name="connsiteY16" fmla="*/ 9466385 h 9483969"/>
                <a:gd name="connsiteX17" fmla="*/ 6882930 w 10516839"/>
                <a:gd name="connsiteY17" fmla="*/ 9460523 h 9483969"/>
                <a:gd name="connsiteX18" fmla="*/ 7457361 w 10516839"/>
                <a:gd name="connsiteY18" fmla="*/ 9442939 h 9483969"/>
                <a:gd name="connsiteX19" fmla="*/ 8360038 w 10516839"/>
                <a:gd name="connsiteY19" fmla="*/ 9325708 h 9483969"/>
                <a:gd name="connsiteX20" fmla="*/ 9350637 w 10516839"/>
                <a:gd name="connsiteY20" fmla="*/ 9120553 h 9483969"/>
                <a:gd name="connsiteX21" fmla="*/ 10516839 w 10516839"/>
                <a:gd name="connsiteY21" fmla="*/ 8924436 h 9483969"/>
                <a:gd name="connsiteX22" fmla="*/ 7272234 w 10516839"/>
                <a:gd name="connsiteY22" fmla="*/ 4954466 h 9483969"/>
                <a:gd name="connsiteX23" fmla="*/ 6882930 w 10516839"/>
                <a:gd name="connsiteY23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35479 w 10516839"/>
                <a:gd name="connsiteY10" fmla="*/ 7293383 h 9483969"/>
                <a:gd name="connsiteX11" fmla="*/ 2269899 w 10516839"/>
                <a:gd name="connsiteY11" fmla="*/ 8569569 h 9483969"/>
                <a:gd name="connsiteX12" fmla="*/ 3043622 w 10516839"/>
                <a:gd name="connsiteY12" fmla="*/ 8938846 h 9483969"/>
                <a:gd name="connsiteX13" fmla="*/ 3729422 w 10516839"/>
                <a:gd name="connsiteY13" fmla="*/ 9243646 h 9483969"/>
                <a:gd name="connsiteX14" fmla="*/ 4655545 w 10516839"/>
                <a:gd name="connsiteY14" fmla="*/ 9466385 h 9483969"/>
                <a:gd name="connsiteX15" fmla="*/ 5376515 w 10516839"/>
                <a:gd name="connsiteY15" fmla="*/ 9483969 h 9483969"/>
                <a:gd name="connsiteX16" fmla="*/ 6120930 w 10516839"/>
                <a:gd name="connsiteY16" fmla="*/ 9466385 h 9483969"/>
                <a:gd name="connsiteX17" fmla="*/ 6882930 w 10516839"/>
                <a:gd name="connsiteY17" fmla="*/ 9460523 h 9483969"/>
                <a:gd name="connsiteX18" fmla="*/ 7457361 w 10516839"/>
                <a:gd name="connsiteY18" fmla="*/ 9442939 h 9483969"/>
                <a:gd name="connsiteX19" fmla="*/ 8360038 w 10516839"/>
                <a:gd name="connsiteY19" fmla="*/ 9325708 h 9483969"/>
                <a:gd name="connsiteX20" fmla="*/ 9350637 w 10516839"/>
                <a:gd name="connsiteY20" fmla="*/ 9120553 h 9483969"/>
                <a:gd name="connsiteX21" fmla="*/ 10516839 w 10516839"/>
                <a:gd name="connsiteY21" fmla="*/ 8924436 h 9483969"/>
                <a:gd name="connsiteX22" fmla="*/ 7272234 w 10516839"/>
                <a:gd name="connsiteY22" fmla="*/ 4954466 h 9483969"/>
                <a:gd name="connsiteX23" fmla="*/ 6882930 w 10516839"/>
                <a:gd name="connsiteY23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35479 w 10516839"/>
                <a:gd name="connsiteY10" fmla="*/ 7293383 h 9483969"/>
                <a:gd name="connsiteX11" fmla="*/ 2269899 w 10516839"/>
                <a:gd name="connsiteY11" fmla="*/ 8569569 h 9483969"/>
                <a:gd name="connsiteX12" fmla="*/ 3043622 w 10516839"/>
                <a:gd name="connsiteY12" fmla="*/ 8938846 h 9483969"/>
                <a:gd name="connsiteX13" fmla="*/ 3729422 w 10516839"/>
                <a:gd name="connsiteY13" fmla="*/ 9243646 h 9483969"/>
                <a:gd name="connsiteX14" fmla="*/ 4655545 w 10516839"/>
                <a:gd name="connsiteY14" fmla="*/ 9466385 h 9483969"/>
                <a:gd name="connsiteX15" fmla="*/ 5376515 w 10516839"/>
                <a:gd name="connsiteY15" fmla="*/ 9483969 h 9483969"/>
                <a:gd name="connsiteX16" fmla="*/ 6120930 w 10516839"/>
                <a:gd name="connsiteY16" fmla="*/ 9466385 h 9483969"/>
                <a:gd name="connsiteX17" fmla="*/ 6882930 w 10516839"/>
                <a:gd name="connsiteY17" fmla="*/ 9460523 h 9483969"/>
                <a:gd name="connsiteX18" fmla="*/ 7457361 w 10516839"/>
                <a:gd name="connsiteY18" fmla="*/ 9442939 h 9483969"/>
                <a:gd name="connsiteX19" fmla="*/ 8360038 w 10516839"/>
                <a:gd name="connsiteY19" fmla="*/ 9325708 h 9483969"/>
                <a:gd name="connsiteX20" fmla="*/ 9350637 w 10516839"/>
                <a:gd name="connsiteY20" fmla="*/ 9120553 h 9483969"/>
                <a:gd name="connsiteX21" fmla="*/ 10516839 w 10516839"/>
                <a:gd name="connsiteY21" fmla="*/ 8924436 h 9483969"/>
                <a:gd name="connsiteX22" fmla="*/ 7272234 w 10516839"/>
                <a:gd name="connsiteY22" fmla="*/ 4954466 h 9483969"/>
                <a:gd name="connsiteX23" fmla="*/ 6882930 w 10516839"/>
                <a:gd name="connsiteY23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77812 w 10516839"/>
                <a:gd name="connsiteY10" fmla="*/ 7272217 h 9483969"/>
                <a:gd name="connsiteX11" fmla="*/ 2269899 w 10516839"/>
                <a:gd name="connsiteY11" fmla="*/ 8569569 h 9483969"/>
                <a:gd name="connsiteX12" fmla="*/ 3043622 w 10516839"/>
                <a:gd name="connsiteY12" fmla="*/ 8938846 h 9483969"/>
                <a:gd name="connsiteX13" fmla="*/ 3729422 w 10516839"/>
                <a:gd name="connsiteY13" fmla="*/ 9243646 h 9483969"/>
                <a:gd name="connsiteX14" fmla="*/ 4655545 w 10516839"/>
                <a:gd name="connsiteY14" fmla="*/ 9466385 h 9483969"/>
                <a:gd name="connsiteX15" fmla="*/ 5376515 w 10516839"/>
                <a:gd name="connsiteY15" fmla="*/ 9483969 h 9483969"/>
                <a:gd name="connsiteX16" fmla="*/ 6120930 w 10516839"/>
                <a:gd name="connsiteY16" fmla="*/ 9466385 h 9483969"/>
                <a:gd name="connsiteX17" fmla="*/ 6882930 w 10516839"/>
                <a:gd name="connsiteY17" fmla="*/ 9460523 h 9483969"/>
                <a:gd name="connsiteX18" fmla="*/ 7457361 w 10516839"/>
                <a:gd name="connsiteY18" fmla="*/ 9442939 h 9483969"/>
                <a:gd name="connsiteX19" fmla="*/ 8360038 w 10516839"/>
                <a:gd name="connsiteY19" fmla="*/ 9325708 h 9483969"/>
                <a:gd name="connsiteX20" fmla="*/ 9350637 w 10516839"/>
                <a:gd name="connsiteY20" fmla="*/ 9120553 h 9483969"/>
                <a:gd name="connsiteX21" fmla="*/ 10516839 w 10516839"/>
                <a:gd name="connsiteY21" fmla="*/ 8924436 h 9483969"/>
                <a:gd name="connsiteX22" fmla="*/ 7272234 w 10516839"/>
                <a:gd name="connsiteY22" fmla="*/ 4954466 h 9483969"/>
                <a:gd name="connsiteX23" fmla="*/ 6882930 w 10516839"/>
                <a:gd name="connsiteY23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77812 w 10516839"/>
                <a:gd name="connsiteY10" fmla="*/ 7272217 h 9483969"/>
                <a:gd name="connsiteX11" fmla="*/ 2269899 w 10516839"/>
                <a:gd name="connsiteY11" fmla="*/ 8569569 h 9483969"/>
                <a:gd name="connsiteX12" fmla="*/ 3043622 w 10516839"/>
                <a:gd name="connsiteY12" fmla="*/ 8938846 h 9483969"/>
                <a:gd name="connsiteX13" fmla="*/ 3729422 w 10516839"/>
                <a:gd name="connsiteY13" fmla="*/ 9243646 h 9483969"/>
                <a:gd name="connsiteX14" fmla="*/ 4655545 w 10516839"/>
                <a:gd name="connsiteY14" fmla="*/ 9466385 h 9483969"/>
                <a:gd name="connsiteX15" fmla="*/ 5376515 w 10516839"/>
                <a:gd name="connsiteY15" fmla="*/ 9483969 h 9483969"/>
                <a:gd name="connsiteX16" fmla="*/ 6120930 w 10516839"/>
                <a:gd name="connsiteY16" fmla="*/ 9466385 h 9483969"/>
                <a:gd name="connsiteX17" fmla="*/ 6882930 w 10516839"/>
                <a:gd name="connsiteY17" fmla="*/ 9460523 h 9483969"/>
                <a:gd name="connsiteX18" fmla="*/ 7457361 w 10516839"/>
                <a:gd name="connsiteY18" fmla="*/ 9442939 h 9483969"/>
                <a:gd name="connsiteX19" fmla="*/ 8360038 w 10516839"/>
                <a:gd name="connsiteY19" fmla="*/ 9325708 h 9483969"/>
                <a:gd name="connsiteX20" fmla="*/ 9350637 w 10516839"/>
                <a:gd name="connsiteY20" fmla="*/ 9120553 h 9483969"/>
                <a:gd name="connsiteX21" fmla="*/ 10516839 w 10516839"/>
                <a:gd name="connsiteY21" fmla="*/ 8924436 h 9483969"/>
                <a:gd name="connsiteX22" fmla="*/ 7272234 w 10516839"/>
                <a:gd name="connsiteY22" fmla="*/ 4954466 h 9483969"/>
                <a:gd name="connsiteX23" fmla="*/ 6882930 w 10516839"/>
                <a:gd name="connsiteY23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77812 w 10516839"/>
                <a:gd name="connsiteY10" fmla="*/ 7272217 h 9483969"/>
                <a:gd name="connsiteX11" fmla="*/ 2269899 w 10516839"/>
                <a:gd name="connsiteY11" fmla="*/ 8569569 h 9483969"/>
                <a:gd name="connsiteX12" fmla="*/ 3729422 w 10516839"/>
                <a:gd name="connsiteY12" fmla="*/ 9243646 h 9483969"/>
                <a:gd name="connsiteX13" fmla="*/ 4655545 w 10516839"/>
                <a:gd name="connsiteY13" fmla="*/ 9466385 h 9483969"/>
                <a:gd name="connsiteX14" fmla="*/ 5376515 w 10516839"/>
                <a:gd name="connsiteY14" fmla="*/ 9483969 h 9483969"/>
                <a:gd name="connsiteX15" fmla="*/ 6120930 w 10516839"/>
                <a:gd name="connsiteY15" fmla="*/ 9466385 h 9483969"/>
                <a:gd name="connsiteX16" fmla="*/ 6882930 w 10516839"/>
                <a:gd name="connsiteY16" fmla="*/ 9460523 h 9483969"/>
                <a:gd name="connsiteX17" fmla="*/ 7457361 w 10516839"/>
                <a:gd name="connsiteY17" fmla="*/ 9442939 h 9483969"/>
                <a:gd name="connsiteX18" fmla="*/ 8360038 w 10516839"/>
                <a:gd name="connsiteY18" fmla="*/ 9325708 h 9483969"/>
                <a:gd name="connsiteX19" fmla="*/ 9350637 w 10516839"/>
                <a:gd name="connsiteY19" fmla="*/ 9120553 h 9483969"/>
                <a:gd name="connsiteX20" fmla="*/ 10516839 w 10516839"/>
                <a:gd name="connsiteY20" fmla="*/ 8924436 h 9483969"/>
                <a:gd name="connsiteX21" fmla="*/ 7272234 w 10516839"/>
                <a:gd name="connsiteY21" fmla="*/ 4954466 h 9483969"/>
                <a:gd name="connsiteX22" fmla="*/ 6882930 w 10516839"/>
                <a:gd name="connsiteY22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77812 w 10516839"/>
                <a:gd name="connsiteY10" fmla="*/ 7272217 h 9483969"/>
                <a:gd name="connsiteX11" fmla="*/ 2269899 w 10516839"/>
                <a:gd name="connsiteY11" fmla="*/ 8569569 h 9483969"/>
                <a:gd name="connsiteX12" fmla="*/ 4655545 w 10516839"/>
                <a:gd name="connsiteY12" fmla="*/ 9466385 h 9483969"/>
                <a:gd name="connsiteX13" fmla="*/ 5376515 w 10516839"/>
                <a:gd name="connsiteY13" fmla="*/ 9483969 h 9483969"/>
                <a:gd name="connsiteX14" fmla="*/ 6120930 w 10516839"/>
                <a:gd name="connsiteY14" fmla="*/ 9466385 h 9483969"/>
                <a:gd name="connsiteX15" fmla="*/ 6882930 w 10516839"/>
                <a:gd name="connsiteY15" fmla="*/ 9460523 h 9483969"/>
                <a:gd name="connsiteX16" fmla="*/ 7457361 w 10516839"/>
                <a:gd name="connsiteY16" fmla="*/ 9442939 h 9483969"/>
                <a:gd name="connsiteX17" fmla="*/ 8360038 w 10516839"/>
                <a:gd name="connsiteY17" fmla="*/ 9325708 h 9483969"/>
                <a:gd name="connsiteX18" fmla="*/ 9350637 w 10516839"/>
                <a:gd name="connsiteY18" fmla="*/ 9120553 h 9483969"/>
                <a:gd name="connsiteX19" fmla="*/ 10516839 w 10516839"/>
                <a:gd name="connsiteY19" fmla="*/ 8924436 h 9483969"/>
                <a:gd name="connsiteX20" fmla="*/ 7272234 w 10516839"/>
                <a:gd name="connsiteY20" fmla="*/ 4954466 h 9483969"/>
                <a:gd name="connsiteX21" fmla="*/ 6882930 w 10516839"/>
                <a:gd name="connsiteY21" fmla="*/ 0 h 9483969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77812 w 10516839"/>
                <a:gd name="connsiteY10" fmla="*/ 7272217 h 9483969"/>
                <a:gd name="connsiteX11" fmla="*/ 2269899 w 10516839"/>
                <a:gd name="connsiteY11" fmla="*/ 8569569 h 9483969"/>
                <a:gd name="connsiteX12" fmla="*/ 4655545 w 10516839"/>
                <a:gd name="connsiteY12" fmla="*/ 9466385 h 9483969"/>
                <a:gd name="connsiteX13" fmla="*/ 5376515 w 10516839"/>
                <a:gd name="connsiteY13" fmla="*/ 9483969 h 9483969"/>
                <a:gd name="connsiteX14" fmla="*/ 6120930 w 10516839"/>
                <a:gd name="connsiteY14" fmla="*/ 9466385 h 9483969"/>
                <a:gd name="connsiteX15" fmla="*/ 6882930 w 10516839"/>
                <a:gd name="connsiteY15" fmla="*/ 9460523 h 9483969"/>
                <a:gd name="connsiteX16" fmla="*/ 7457361 w 10516839"/>
                <a:gd name="connsiteY16" fmla="*/ 9442939 h 9483969"/>
                <a:gd name="connsiteX17" fmla="*/ 8360038 w 10516839"/>
                <a:gd name="connsiteY17" fmla="*/ 9325708 h 9483969"/>
                <a:gd name="connsiteX18" fmla="*/ 9350637 w 10516839"/>
                <a:gd name="connsiteY18" fmla="*/ 9120553 h 9483969"/>
                <a:gd name="connsiteX19" fmla="*/ 10516839 w 10516839"/>
                <a:gd name="connsiteY19" fmla="*/ 8924436 h 9483969"/>
                <a:gd name="connsiteX20" fmla="*/ 7272234 w 10516839"/>
                <a:gd name="connsiteY20" fmla="*/ 4954466 h 9483969"/>
                <a:gd name="connsiteX21" fmla="*/ 6882930 w 10516839"/>
                <a:gd name="connsiteY21" fmla="*/ 0 h 9483969"/>
                <a:gd name="connsiteX0" fmla="*/ 6882930 w 10516839"/>
                <a:gd name="connsiteY0" fmla="*/ 0 h 9494635"/>
                <a:gd name="connsiteX1" fmla="*/ 4664663 w 10516839"/>
                <a:gd name="connsiteY1" fmla="*/ 18887 h 9494635"/>
                <a:gd name="connsiteX2" fmla="*/ 3819299 w 10516839"/>
                <a:gd name="connsiteY2" fmla="*/ 67733 h 9494635"/>
                <a:gd name="connsiteX3" fmla="*/ 2814697 w 10516839"/>
                <a:gd name="connsiteY3" fmla="*/ 216877 h 9494635"/>
                <a:gd name="connsiteX4" fmla="*/ 1543068 w 10516839"/>
                <a:gd name="connsiteY4" fmla="*/ 674077 h 9494635"/>
                <a:gd name="connsiteX5" fmla="*/ 693145 w 10516839"/>
                <a:gd name="connsiteY5" fmla="*/ 1453662 h 9494635"/>
                <a:gd name="connsiteX6" fmla="*/ 218361 w 10516839"/>
                <a:gd name="connsiteY6" fmla="*/ 2338754 h 9494635"/>
                <a:gd name="connsiteX7" fmla="*/ 67263 w 10516839"/>
                <a:gd name="connsiteY7" fmla="*/ 3331307 h 9494635"/>
                <a:gd name="connsiteX8" fmla="*/ 1484 w 10516839"/>
                <a:gd name="connsiteY8" fmla="*/ 4407877 h 9494635"/>
                <a:gd name="connsiteX9" fmla="*/ 101130 w 10516839"/>
                <a:gd name="connsiteY9" fmla="*/ 5961185 h 9494635"/>
                <a:gd name="connsiteX10" fmla="*/ 777812 w 10516839"/>
                <a:gd name="connsiteY10" fmla="*/ 7272217 h 9494635"/>
                <a:gd name="connsiteX11" fmla="*/ 2269899 w 10516839"/>
                <a:gd name="connsiteY11" fmla="*/ 8569569 h 9494635"/>
                <a:gd name="connsiteX12" fmla="*/ 4655545 w 10516839"/>
                <a:gd name="connsiteY12" fmla="*/ 9466385 h 9494635"/>
                <a:gd name="connsiteX13" fmla="*/ 5376515 w 10516839"/>
                <a:gd name="connsiteY13" fmla="*/ 9483969 h 9494635"/>
                <a:gd name="connsiteX14" fmla="*/ 6120930 w 10516839"/>
                <a:gd name="connsiteY14" fmla="*/ 9466385 h 9494635"/>
                <a:gd name="connsiteX15" fmla="*/ 6882930 w 10516839"/>
                <a:gd name="connsiteY15" fmla="*/ 9460523 h 9494635"/>
                <a:gd name="connsiteX16" fmla="*/ 7457361 w 10516839"/>
                <a:gd name="connsiteY16" fmla="*/ 9442939 h 9494635"/>
                <a:gd name="connsiteX17" fmla="*/ 8360038 w 10516839"/>
                <a:gd name="connsiteY17" fmla="*/ 9325708 h 9494635"/>
                <a:gd name="connsiteX18" fmla="*/ 9350637 w 10516839"/>
                <a:gd name="connsiteY18" fmla="*/ 9120553 h 9494635"/>
                <a:gd name="connsiteX19" fmla="*/ 10516839 w 10516839"/>
                <a:gd name="connsiteY19" fmla="*/ 8924436 h 9494635"/>
                <a:gd name="connsiteX20" fmla="*/ 7272234 w 10516839"/>
                <a:gd name="connsiteY20" fmla="*/ 4954466 h 9494635"/>
                <a:gd name="connsiteX21" fmla="*/ 6882930 w 10516839"/>
                <a:gd name="connsiteY21" fmla="*/ 0 h 9494635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77812 w 10516839"/>
                <a:gd name="connsiteY10" fmla="*/ 7272217 h 9483969"/>
                <a:gd name="connsiteX11" fmla="*/ 2269899 w 10516839"/>
                <a:gd name="connsiteY11" fmla="*/ 8569569 h 9483969"/>
                <a:gd name="connsiteX12" fmla="*/ 4655545 w 10516839"/>
                <a:gd name="connsiteY12" fmla="*/ 9466385 h 9483969"/>
                <a:gd name="connsiteX13" fmla="*/ 5376515 w 10516839"/>
                <a:gd name="connsiteY13" fmla="*/ 9483969 h 9483969"/>
                <a:gd name="connsiteX14" fmla="*/ 6120930 w 10516839"/>
                <a:gd name="connsiteY14" fmla="*/ 9466385 h 9483969"/>
                <a:gd name="connsiteX15" fmla="*/ 6882930 w 10516839"/>
                <a:gd name="connsiteY15" fmla="*/ 9460523 h 9483969"/>
                <a:gd name="connsiteX16" fmla="*/ 7457361 w 10516839"/>
                <a:gd name="connsiteY16" fmla="*/ 9442939 h 9483969"/>
                <a:gd name="connsiteX17" fmla="*/ 8360038 w 10516839"/>
                <a:gd name="connsiteY17" fmla="*/ 9325708 h 9483969"/>
                <a:gd name="connsiteX18" fmla="*/ 9350637 w 10516839"/>
                <a:gd name="connsiteY18" fmla="*/ 9120553 h 9483969"/>
                <a:gd name="connsiteX19" fmla="*/ 10516839 w 10516839"/>
                <a:gd name="connsiteY19" fmla="*/ 8924436 h 9483969"/>
                <a:gd name="connsiteX20" fmla="*/ 7272234 w 10516839"/>
                <a:gd name="connsiteY20" fmla="*/ 4954466 h 9483969"/>
                <a:gd name="connsiteX21" fmla="*/ 6882930 w 10516839"/>
                <a:gd name="connsiteY21" fmla="*/ 0 h 9483969"/>
                <a:gd name="connsiteX0" fmla="*/ 6882930 w 10516839"/>
                <a:gd name="connsiteY0" fmla="*/ 0 h 9486392"/>
                <a:gd name="connsiteX1" fmla="*/ 4664663 w 10516839"/>
                <a:gd name="connsiteY1" fmla="*/ 18887 h 9486392"/>
                <a:gd name="connsiteX2" fmla="*/ 3819299 w 10516839"/>
                <a:gd name="connsiteY2" fmla="*/ 67733 h 9486392"/>
                <a:gd name="connsiteX3" fmla="*/ 2814697 w 10516839"/>
                <a:gd name="connsiteY3" fmla="*/ 216877 h 9486392"/>
                <a:gd name="connsiteX4" fmla="*/ 1543068 w 10516839"/>
                <a:gd name="connsiteY4" fmla="*/ 674077 h 9486392"/>
                <a:gd name="connsiteX5" fmla="*/ 693145 w 10516839"/>
                <a:gd name="connsiteY5" fmla="*/ 1453662 h 9486392"/>
                <a:gd name="connsiteX6" fmla="*/ 218361 w 10516839"/>
                <a:gd name="connsiteY6" fmla="*/ 2338754 h 9486392"/>
                <a:gd name="connsiteX7" fmla="*/ 67263 w 10516839"/>
                <a:gd name="connsiteY7" fmla="*/ 3331307 h 9486392"/>
                <a:gd name="connsiteX8" fmla="*/ 1484 w 10516839"/>
                <a:gd name="connsiteY8" fmla="*/ 4407877 h 9486392"/>
                <a:gd name="connsiteX9" fmla="*/ 101130 w 10516839"/>
                <a:gd name="connsiteY9" fmla="*/ 5961185 h 9486392"/>
                <a:gd name="connsiteX10" fmla="*/ 777812 w 10516839"/>
                <a:gd name="connsiteY10" fmla="*/ 7272217 h 9486392"/>
                <a:gd name="connsiteX11" fmla="*/ 2269899 w 10516839"/>
                <a:gd name="connsiteY11" fmla="*/ 8569569 h 9486392"/>
                <a:gd name="connsiteX12" fmla="*/ 4655545 w 10516839"/>
                <a:gd name="connsiteY12" fmla="*/ 9466385 h 9486392"/>
                <a:gd name="connsiteX13" fmla="*/ 5376515 w 10516839"/>
                <a:gd name="connsiteY13" fmla="*/ 9483969 h 9486392"/>
                <a:gd name="connsiteX14" fmla="*/ 6120930 w 10516839"/>
                <a:gd name="connsiteY14" fmla="*/ 9466385 h 9486392"/>
                <a:gd name="connsiteX15" fmla="*/ 6882930 w 10516839"/>
                <a:gd name="connsiteY15" fmla="*/ 9460523 h 9486392"/>
                <a:gd name="connsiteX16" fmla="*/ 7457361 w 10516839"/>
                <a:gd name="connsiteY16" fmla="*/ 9442939 h 9486392"/>
                <a:gd name="connsiteX17" fmla="*/ 8360038 w 10516839"/>
                <a:gd name="connsiteY17" fmla="*/ 9325708 h 9486392"/>
                <a:gd name="connsiteX18" fmla="*/ 9350637 w 10516839"/>
                <a:gd name="connsiteY18" fmla="*/ 9120553 h 9486392"/>
                <a:gd name="connsiteX19" fmla="*/ 10516839 w 10516839"/>
                <a:gd name="connsiteY19" fmla="*/ 8924436 h 9486392"/>
                <a:gd name="connsiteX20" fmla="*/ 7272234 w 10516839"/>
                <a:gd name="connsiteY20" fmla="*/ 4954466 h 9486392"/>
                <a:gd name="connsiteX21" fmla="*/ 6882930 w 10516839"/>
                <a:gd name="connsiteY21" fmla="*/ 0 h 9486392"/>
                <a:gd name="connsiteX0" fmla="*/ 6882930 w 10516839"/>
                <a:gd name="connsiteY0" fmla="*/ 0 h 9483969"/>
                <a:gd name="connsiteX1" fmla="*/ 4664663 w 10516839"/>
                <a:gd name="connsiteY1" fmla="*/ 18887 h 9483969"/>
                <a:gd name="connsiteX2" fmla="*/ 3819299 w 10516839"/>
                <a:gd name="connsiteY2" fmla="*/ 67733 h 9483969"/>
                <a:gd name="connsiteX3" fmla="*/ 2814697 w 10516839"/>
                <a:gd name="connsiteY3" fmla="*/ 216877 h 9483969"/>
                <a:gd name="connsiteX4" fmla="*/ 1543068 w 10516839"/>
                <a:gd name="connsiteY4" fmla="*/ 674077 h 9483969"/>
                <a:gd name="connsiteX5" fmla="*/ 693145 w 10516839"/>
                <a:gd name="connsiteY5" fmla="*/ 1453662 h 9483969"/>
                <a:gd name="connsiteX6" fmla="*/ 218361 w 10516839"/>
                <a:gd name="connsiteY6" fmla="*/ 2338754 h 9483969"/>
                <a:gd name="connsiteX7" fmla="*/ 67263 w 10516839"/>
                <a:gd name="connsiteY7" fmla="*/ 3331307 h 9483969"/>
                <a:gd name="connsiteX8" fmla="*/ 1484 w 10516839"/>
                <a:gd name="connsiteY8" fmla="*/ 4407877 h 9483969"/>
                <a:gd name="connsiteX9" fmla="*/ 101130 w 10516839"/>
                <a:gd name="connsiteY9" fmla="*/ 5961185 h 9483969"/>
                <a:gd name="connsiteX10" fmla="*/ 777812 w 10516839"/>
                <a:gd name="connsiteY10" fmla="*/ 7272217 h 9483969"/>
                <a:gd name="connsiteX11" fmla="*/ 2269899 w 10516839"/>
                <a:gd name="connsiteY11" fmla="*/ 8569569 h 9483969"/>
                <a:gd name="connsiteX12" fmla="*/ 4672478 w 10516839"/>
                <a:gd name="connsiteY12" fmla="*/ 9436751 h 9483969"/>
                <a:gd name="connsiteX13" fmla="*/ 5376515 w 10516839"/>
                <a:gd name="connsiteY13" fmla="*/ 9483969 h 9483969"/>
                <a:gd name="connsiteX14" fmla="*/ 6120930 w 10516839"/>
                <a:gd name="connsiteY14" fmla="*/ 9466385 h 9483969"/>
                <a:gd name="connsiteX15" fmla="*/ 6882930 w 10516839"/>
                <a:gd name="connsiteY15" fmla="*/ 9460523 h 9483969"/>
                <a:gd name="connsiteX16" fmla="*/ 7457361 w 10516839"/>
                <a:gd name="connsiteY16" fmla="*/ 9442939 h 9483969"/>
                <a:gd name="connsiteX17" fmla="*/ 8360038 w 10516839"/>
                <a:gd name="connsiteY17" fmla="*/ 9325708 h 9483969"/>
                <a:gd name="connsiteX18" fmla="*/ 9350637 w 10516839"/>
                <a:gd name="connsiteY18" fmla="*/ 9120553 h 9483969"/>
                <a:gd name="connsiteX19" fmla="*/ 10516839 w 10516839"/>
                <a:gd name="connsiteY19" fmla="*/ 8924436 h 9483969"/>
                <a:gd name="connsiteX20" fmla="*/ 7272234 w 10516839"/>
                <a:gd name="connsiteY20" fmla="*/ 4954466 h 9483969"/>
                <a:gd name="connsiteX21" fmla="*/ 6882930 w 10516839"/>
                <a:gd name="connsiteY21" fmla="*/ 0 h 9483969"/>
                <a:gd name="connsiteX0" fmla="*/ 6882930 w 10516839"/>
                <a:gd name="connsiteY0" fmla="*/ 0 h 9510772"/>
                <a:gd name="connsiteX1" fmla="*/ 4664663 w 10516839"/>
                <a:gd name="connsiteY1" fmla="*/ 18887 h 9510772"/>
                <a:gd name="connsiteX2" fmla="*/ 3819299 w 10516839"/>
                <a:gd name="connsiteY2" fmla="*/ 67733 h 9510772"/>
                <a:gd name="connsiteX3" fmla="*/ 2814697 w 10516839"/>
                <a:gd name="connsiteY3" fmla="*/ 216877 h 9510772"/>
                <a:gd name="connsiteX4" fmla="*/ 1543068 w 10516839"/>
                <a:gd name="connsiteY4" fmla="*/ 674077 h 9510772"/>
                <a:gd name="connsiteX5" fmla="*/ 693145 w 10516839"/>
                <a:gd name="connsiteY5" fmla="*/ 1453662 h 9510772"/>
                <a:gd name="connsiteX6" fmla="*/ 218361 w 10516839"/>
                <a:gd name="connsiteY6" fmla="*/ 2338754 h 9510772"/>
                <a:gd name="connsiteX7" fmla="*/ 67263 w 10516839"/>
                <a:gd name="connsiteY7" fmla="*/ 3331307 h 9510772"/>
                <a:gd name="connsiteX8" fmla="*/ 1484 w 10516839"/>
                <a:gd name="connsiteY8" fmla="*/ 4407877 h 9510772"/>
                <a:gd name="connsiteX9" fmla="*/ 101130 w 10516839"/>
                <a:gd name="connsiteY9" fmla="*/ 5961185 h 9510772"/>
                <a:gd name="connsiteX10" fmla="*/ 777812 w 10516839"/>
                <a:gd name="connsiteY10" fmla="*/ 7272217 h 9510772"/>
                <a:gd name="connsiteX11" fmla="*/ 2269899 w 10516839"/>
                <a:gd name="connsiteY11" fmla="*/ 8569569 h 9510772"/>
                <a:gd name="connsiteX12" fmla="*/ 4672478 w 10516839"/>
                <a:gd name="connsiteY12" fmla="*/ 9436751 h 9510772"/>
                <a:gd name="connsiteX13" fmla="*/ 6120930 w 10516839"/>
                <a:gd name="connsiteY13" fmla="*/ 9466385 h 9510772"/>
                <a:gd name="connsiteX14" fmla="*/ 6882930 w 10516839"/>
                <a:gd name="connsiteY14" fmla="*/ 9460523 h 9510772"/>
                <a:gd name="connsiteX15" fmla="*/ 7457361 w 10516839"/>
                <a:gd name="connsiteY15" fmla="*/ 9442939 h 9510772"/>
                <a:gd name="connsiteX16" fmla="*/ 8360038 w 10516839"/>
                <a:gd name="connsiteY16" fmla="*/ 9325708 h 9510772"/>
                <a:gd name="connsiteX17" fmla="*/ 9350637 w 10516839"/>
                <a:gd name="connsiteY17" fmla="*/ 9120553 h 9510772"/>
                <a:gd name="connsiteX18" fmla="*/ 10516839 w 10516839"/>
                <a:gd name="connsiteY18" fmla="*/ 8924436 h 9510772"/>
                <a:gd name="connsiteX19" fmla="*/ 7272234 w 10516839"/>
                <a:gd name="connsiteY19" fmla="*/ 4954466 h 9510772"/>
                <a:gd name="connsiteX20" fmla="*/ 6882930 w 10516839"/>
                <a:gd name="connsiteY20" fmla="*/ 0 h 9510772"/>
                <a:gd name="connsiteX0" fmla="*/ 6882930 w 10516839"/>
                <a:gd name="connsiteY0" fmla="*/ 0 h 9509259"/>
                <a:gd name="connsiteX1" fmla="*/ 4664663 w 10516839"/>
                <a:gd name="connsiteY1" fmla="*/ 18887 h 9509259"/>
                <a:gd name="connsiteX2" fmla="*/ 3819299 w 10516839"/>
                <a:gd name="connsiteY2" fmla="*/ 67733 h 9509259"/>
                <a:gd name="connsiteX3" fmla="*/ 2814697 w 10516839"/>
                <a:gd name="connsiteY3" fmla="*/ 216877 h 9509259"/>
                <a:gd name="connsiteX4" fmla="*/ 1543068 w 10516839"/>
                <a:gd name="connsiteY4" fmla="*/ 674077 h 9509259"/>
                <a:gd name="connsiteX5" fmla="*/ 693145 w 10516839"/>
                <a:gd name="connsiteY5" fmla="*/ 1453662 h 9509259"/>
                <a:gd name="connsiteX6" fmla="*/ 218361 w 10516839"/>
                <a:gd name="connsiteY6" fmla="*/ 2338754 h 9509259"/>
                <a:gd name="connsiteX7" fmla="*/ 67263 w 10516839"/>
                <a:gd name="connsiteY7" fmla="*/ 3331307 h 9509259"/>
                <a:gd name="connsiteX8" fmla="*/ 1484 w 10516839"/>
                <a:gd name="connsiteY8" fmla="*/ 4407877 h 9509259"/>
                <a:gd name="connsiteX9" fmla="*/ 101130 w 10516839"/>
                <a:gd name="connsiteY9" fmla="*/ 5961185 h 9509259"/>
                <a:gd name="connsiteX10" fmla="*/ 777812 w 10516839"/>
                <a:gd name="connsiteY10" fmla="*/ 7272217 h 9509259"/>
                <a:gd name="connsiteX11" fmla="*/ 2269899 w 10516839"/>
                <a:gd name="connsiteY11" fmla="*/ 8569569 h 9509259"/>
                <a:gd name="connsiteX12" fmla="*/ 4672478 w 10516839"/>
                <a:gd name="connsiteY12" fmla="*/ 9436751 h 9509259"/>
                <a:gd name="connsiteX13" fmla="*/ 6882930 w 10516839"/>
                <a:gd name="connsiteY13" fmla="*/ 9460523 h 9509259"/>
                <a:gd name="connsiteX14" fmla="*/ 7457361 w 10516839"/>
                <a:gd name="connsiteY14" fmla="*/ 9442939 h 9509259"/>
                <a:gd name="connsiteX15" fmla="*/ 8360038 w 10516839"/>
                <a:gd name="connsiteY15" fmla="*/ 9325708 h 9509259"/>
                <a:gd name="connsiteX16" fmla="*/ 9350637 w 10516839"/>
                <a:gd name="connsiteY16" fmla="*/ 9120553 h 9509259"/>
                <a:gd name="connsiteX17" fmla="*/ 10516839 w 10516839"/>
                <a:gd name="connsiteY17" fmla="*/ 8924436 h 9509259"/>
                <a:gd name="connsiteX18" fmla="*/ 7272234 w 10516839"/>
                <a:gd name="connsiteY18" fmla="*/ 4954466 h 9509259"/>
                <a:gd name="connsiteX19" fmla="*/ 6882930 w 10516839"/>
                <a:gd name="connsiteY19" fmla="*/ 0 h 9509259"/>
                <a:gd name="connsiteX0" fmla="*/ 6882930 w 10516839"/>
                <a:gd name="connsiteY0" fmla="*/ 0 h 9507589"/>
                <a:gd name="connsiteX1" fmla="*/ 4664663 w 10516839"/>
                <a:gd name="connsiteY1" fmla="*/ 18887 h 9507589"/>
                <a:gd name="connsiteX2" fmla="*/ 3819299 w 10516839"/>
                <a:gd name="connsiteY2" fmla="*/ 67733 h 9507589"/>
                <a:gd name="connsiteX3" fmla="*/ 2814697 w 10516839"/>
                <a:gd name="connsiteY3" fmla="*/ 216877 h 9507589"/>
                <a:gd name="connsiteX4" fmla="*/ 1543068 w 10516839"/>
                <a:gd name="connsiteY4" fmla="*/ 674077 h 9507589"/>
                <a:gd name="connsiteX5" fmla="*/ 693145 w 10516839"/>
                <a:gd name="connsiteY5" fmla="*/ 1453662 h 9507589"/>
                <a:gd name="connsiteX6" fmla="*/ 218361 w 10516839"/>
                <a:gd name="connsiteY6" fmla="*/ 2338754 h 9507589"/>
                <a:gd name="connsiteX7" fmla="*/ 67263 w 10516839"/>
                <a:gd name="connsiteY7" fmla="*/ 3331307 h 9507589"/>
                <a:gd name="connsiteX8" fmla="*/ 1484 w 10516839"/>
                <a:gd name="connsiteY8" fmla="*/ 4407877 h 9507589"/>
                <a:gd name="connsiteX9" fmla="*/ 101130 w 10516839"/>
                <a:gd name="connsiteY9" fmla="*/ 5961185 h 9507589"/>
                <a:gd name="connsiteX10" fmla="*/ 777812 w 10516839"/>
                <a:gd name="connsiteY10" fmla="*/ 7272217 h 9507589"/>
                <a:gd name="connsiteX11" fmla="*/ 2269899 w 10516839"/>
                <a:gd name="connsiteY11" fmla="*/ 8569569 h 9507589"/>
                <a:gd name="connsiteX12" fmla="*/ 4672478 w 10516839"/>
                <a:gd name="connsiteY12" fmla="*/ 9436751 h 9507589"/>
                <a:gd name="connsiteX13" fmla="*/ 7457361 w 10516839"/>
                <a:gd name="connsiteY13" fmla="*/ 9442939 h 9507589"/>
                <a:gd name="connsiteX14" fmla="*/ 8360038 w 10516839"/>
                <a:gd name="connsiteY14" fmla="*/ 9325708 h 9507589"/>
                <a:gd name="connsiteX15" fmla="*/ 9350637 w 10516839"/>
                <a:gd name="connsiteY15" fmla="*/ 9120553 h 9507589"/>
                <a:gd name="connsiteX16" fmla="*/ 10516839 w 10516839"/>
                <a:gd name="connsiteY16" fmla="*/ 8924436 h 9507589"/>
                <a:gd name="connsiteX17" fmla="*/ 7272234 w 10516839"/>
                <a:gd name="connsiteY17" fmla="*/ 4954466 h 9507589"/>
                <a:gd name="connsiteX18" fmla="*/ 6882930 w 10516839"/>
                <a:gd name="connsiteY18" fmla="*/ 0 h 9507589"/>
                <a:gd name="connsiteX0" fmla="*/ 6882930 w 10516839"/>
                <a:gd name="connsiteY0" fmla="*/ 0 h 9479986"/>
                <a:gd name="connsiteX1" fmla="*/ 4664663 w 10516839"/>
                <a:gd name="connsiteY1" fmla="*/ 18887 h 9479986"/>
                <a:gd name="connsiteX2" fmla="*/ 3819299 w 10516839"/>
                <a:gd name="connsiteY2" fmla="*/ 67733 h 9479986"/>
                <a:gd name="connsiteX3" fmla="*/ 2814697 w 10516839"/>
                <a:gd name="connsiteY3" fmla="*/ 216877 h 9479986"/>
                <a:gd name="connsiteX4" fmla="*/ 1543068 w 10516839"/>
                <a:gd name="connsiteY4" fmla="*/ 674077 h 9479986"/>
                <a:gd name="connsiteX5" fmla="*/ 693145 w 10516839"/>
                <a:gd name="connsiteY5" fmla="*/ 1453662 h 9479986"/>
                <a:gd name="connsiteX6" fmla="*/ 218361 w 10516839"/>
                <a:gd name="connsiteY6" fmla="*/ 2338754 h 9479986"/>
                <a:gd name="connsiteX7" fmla="*/ 67263 w 10516839"/>
                <a:gd name="connsiteY7" fmla="*/ 3331307 h 9479986"/>
                <a:gd name="connsiteX8" fmla="*/ 1484 w 10516839"/>
                <a:gd name="connsiteY8" fmla="*/ 4407877 h 9479986"/>
                <a:gd name="connsiteX9" fmla="*/ 101130 w 10516839"/>
                <a:gd name="connsiteY9" fmla="*/ 5961185 h 9479986"/>
                <a:gd name="connsiteX10" fmla="*/ 777812 w 10516839"/>
                <a:gd name="connsiteY10" fmla="*/ 7272217 h 9479986"/>
                <a:gd name="connsiteX11" fmla="*/ 2269899 w 10516839"/>
                <a:gd name="connsiteY11" fmla="*/ 8569569 h 9479986"/>
                <a:gd name="connsiteX12" fmla="*/ 4672478 w 10516839"/>
                <a:gd name="connsiteY12" fmla="*/ 9436751 h 9479986"/>
                <a:gd name="connsiteX13" fmla="*/ 8360038 w 10516839"/>
                <a:gd name="connsiteY13" fmla="*/ 9325708 h 9479986"/>
                <a:gd name="connsiteX14" fmla="*/ 9350637 w 10516839"/>
                <a:gd name="connsiteY14" fmla="*/ 9120553 h 9479986"/>
                <a:gd name="connsiteX15" fmla="*/ 10516839 w 10516839"/>
                <a:gd name="connsiteY15" fmla="*/ 8924436 h 9479986"/>
                <a:gd name="connsiteX16" fmla="*/ 7272234 w 10516839"/>
                <a:gd name="connsiteY16" fmla="*/ 4954466 h 9479986"/>
                <a:gd name="connsiteX17" fmla="*/ 6882930 w 10516839"/>
                <a:gd name="connsiteY17" fmla="*/ 0 h 9479986"/>
                <a:gd name="connsiteX0" fmla="*/ 6882930 w 10516839"/>
                <a:gd name="connsiteY0" fmla="*/ 0 h 9479986"/>
                <a:gd name="connsiteX1" fmla="*/ 4664663 w 10516839"/>
                <a:gd name="connsiteY1" fmla="*/ 18887 h 9479986"/>
                <a:gd name="connsiteX2" fmla="*/ 3819299 w 10516839"/>
                <a:gd name="connsiteY2" fmla="*/ 67733 h 9479986"/>
                <a:gd name="connsiteX3" fmla="*/ 2814697 w 10516839"/>
                <a:gd name="connsiteY3" fmla="*/ 216877 h 9479986"/>
                <a:gd name="connsiteX4" fmla="*/ 1543068 w 10516839"/>
                <a:gd name="connsiteY4" fmla="*/ 674077 h 9479986"/>
                <a:gd name="connsiteX5" fmla="*/ 693145 w 10516839"/>
                <a:gd name="connsiteY5" fmla="*/ 1453662 h 9479986"/>
                <a:gd name="connsiteX6" fmla="*/ 218361 w 10516839"/>
                <a:gd name="connsiteY6" fmla="*/ 2338754 h 9479986"/>
                <a:gd name="connsiteX7" fmla="*/ 67263 w 10516839"/>
                <a:gd name="connsiteY7" fmla="*/ 3331307 h 9479986"/>
                <a:gd name="connsiteX8" fmla="*/ 1484 w 10516839"/>
                <a:gd name="connsiteY8" fmla="*/ 4407877 h 9479986"/>
                <a:gd name="connsiteX9" fmla="*/ 101130 w 10516839"/>
                <a:gd name="connsiteY9" fmla="*/ 5961185 h 9479986"/>
                <a:gd name="connsiteX10" fmla="*/ 777812 w 10516839"/>
                <a:gd name="connsiteY10" fmla="*/ 7272217 h 9479986"/>
                <a:gd name="connsiteX11" fmla="*/ 2269899 w 10516839"/>
                <a:gd name="connsiteY11" fmla="*/ 8569569 h 9479986"/>
                <a:gd name="connsiteX12" fmla="*/ 4672478 w 10516839"/>
                <a:gd name="connsiteY12" fmla="*/ 9436751 h 9479986"/>
                <a:gd name="connsiteX13" fmla="*/ 8360038 w 10516839"/>
                <a:gd name="connsiteY13" fmla="*/ 9325708 h 9479986"/>
                <a:gd name="connsiteX14" fmla="*/ 9350637 w 10516839"/>
                <a:gd name="connsiteY14" fmla="*/ 9120553 h 9479986"/>
                <a:gd name="connsiteX15" fmla="*/ 10516839 w 10516839"/>
                <a:gd name="connsiteY15" fmla="*/ 8924436 h 9479986"/>
                <a:gd name="connsiteX16" fmla="*/ 7272234 w 10516839"/>
                <a:gd name="connsiteY16" fmla="*/ 4954466 h 9479986"/>
                <a:gd name="connsiteX17" fmla="*/ 6882930 w 10516839"/>
                <a:gd name="connsiteY17" fmla="*/ 0 h 9479986"/>
                <a:gd name="connsiteX0" fmla="*/ 6882930 w 10516839"/>
                <a:gd name="connsiteY0" fmla="*/ 0 h 9479889"/>
                <a:gd name="connsiteX1" fmla="*/ 4664663 w 10516839"/>
                <a:gd name="connsiteY1" fmla="*/ 18887 h 9479889"/>
                <a:gd name="connsiteX2" fmla="*/ 3819299 w 10516839"/>
                <a:gd name="connsiteY2" fmla="*/ 67733 h 9479889"/>
                <a:gd name="connsiteX3" fmla="*/ 2814697 w 10516839"/>
                <a:gd name="connsiteY3" fmla="*/ 216877 h 9479889"/>
                <a:gd name="connsiteX4" fmla="*/ 1543068 w 10516839"/>
                <a:gd name="connsiteY4" fmla="*/ 674077 h 9479889"/>
                <a:gd name="connsiteX5" fmla="*/ 693145 w 10516839"/>
                <a:gd name="connsiteY5" fmla="*/ 1453662 h 9479889"/>
                <a:gd name="connsiteX6" fmla="*/ 218361 w 10516839"/>
                <a:gd name="connsiteY6" fmla="*/ 2338754 h 9479889"/>
                <a:gd name="connsiteX7" fmla="*/ 67263 w 10516839"/>
                <a:gd name="connsiteY7" fmla="*/ 3331307 h 9479889"/>
                <a:gd name="connsiteX8" fmla="*/ 1484 w 10516839"/>
                <a:gd name="connsiteY8" fmla="*/ 4407877 h 9479889"/>
                <a:gd name="connsiteX9" fmla="*/ 101130 w 10516839"/>
                <a:gd name="connsiteY9" fmla="*/ 5961185 h 9479889"/>
                <a:gd name="connsiteX10" fmla="*/ 777812 w 10516839"/>
                <a:gd name="connsiteY10" fmla="*/ 7272217 h 9479889"/>
                <a:gd name="connsiteX11" fmla="*/ 2269899 w 10516839"/>
                <a:gd name="connsiteY11" fmla="*/ 8569569 h 9479889"/>
                <a:gd name="connsiteX12" fmla="*/ 4672478 w 10516839"/>
                <a:gd name="connsiteY12" fmla="*/ 9436751 h 9479889"/>
                <a:gd name="connsiteX13" fmla="*/ 8360038 w 10516839"/>
                <a:gd name="connsiteY13" fmla="*/ 9325708 h 9479889"/>
                <a:gd name="connsiteX14" fmla="*/ 9397203 w 10516839"/>
                <a:gd name="connsiteY14" fmla="*/ 9124786 h 9479889"/>
                <a:gd name="connsiteX15" fmla="*/ 10516839 w 10516839"/>
                <a:gd name="connsiteY15" fmla="*/ 8924436 h 9479889"/>
                <a:gd name="connsiteX16" fmla="*/ 7272234 w 10516839"/>
                <a:gd name="connsiteY16" fmla="*/ 4954466 h 9479889"/>
                <a:gd name="connsiteX17" fmla="*/ 6882930 w 10516839"/>
                <a:gd name="connsiteY17" fmla="*/ 0 h 9479889"/>
                <a:gd name="connsiteX0" fmla="*/ 6882930 w 10516839"/>
                <a:gd name="connsiteY0" fmla="*/ 0 h 9479793"/>
                <a:gd name="connsiteX1" fmla="*/ 4664663 w 10516839"/>
                <a:gd name="connsiteY1" fmla="*/ 18887 h 9479793"/>
                <a:gd name="connsiteX2" fmla="*/ 3819299 w 10516839"/>
                <a:gd name="connsiteY2" fmla="*/ 67733 h 9479793"/>
                <a:gd name="connsiteX3" fmla="*/ 2814697 w 10516839"/>
                <a:gd name="connsiteY3" fmla="*/ 216877 h 9479793"/>
                <a:gd name="connsiteX4" fmla="*/ 1543068 w 10516839"/>
                <a:gd name="connsiteY4" fmla="*/ 674077 h 9479793"/>
                <a:gd name="connsiteX5" fmla="*/ 693145 w 10516839"/>
                <a:gd name="connsiteY5" fmla="*/ 1453662 h 9479793"/>
                <a:gd name="connsiteX6" fmla="*/ 218361 w 10516839"/>
                <a:gd name="connsiteY6" fmla="*/ 2338754 h 9479793"/>
                <a:gd name="connsiteX7" fmla="*/ 67263 w 10516839"/>
                <a:gd name="connsiteY7" fmla="*/ 3331307 h 9479793"/>
                <a:gd name="connsiteX8" fmla="*/ 1484 w 10516839"/>
                <a:gd name="connsiteY8" fmla="*/ 4407877 h 9479793"/>
                <a:gd name="connsiteX9" fmla="*/ 101130 w 10516839"/>
                <a:gd name="connsiteY9" fmla="*/ 5961185 h 9479793"/>
                <a:gd name="connsiteX10" fmla="*/ 777812 w 10516839"/>
                <a:gd name="connsiteY10" fmla="*/ 7272217 h 9479793"/>
                <a:gd name="connsiteX11" fmla="*/ 2269899 w 10516839"/>
                <a:gd name="connsiteY11" fmla="*/ 8569569 h 9479793"/>
                <a:gd name="connsiteX12" fmla="*/ 4672478 w 10516839"/>
                <a:gd name="connsiteY12" fmla="*/ 9436751 h 9479793"/>
                <a:gd name="connsiteX13" fmla="*/ 8360038 w 10516839"/>
                <a:gd name="connsiteY13" fmla="*/ 9325708 h 9479793"/>
                <a:gd name="connsiteX14" fmla="*/ 9456469 w 10516839"/>
                <a:gd name="connsiteY14" fmla="*/ 9129020 h 9479793"/>
                <a:gd name="connsiteX15" fmla="*/ 10516839 w 10516839"/>
                <a:gd name="connsiteY15" fmla="*/ 8924436 h 9479793"/>
                <a:gd name="connsiteX16" fmla="*/ 7272234 w 10516839"/>
                <a:gd name="connsiteY16" fmla="*/ 4954466 h 9479793"/>
                <a:gd name="connsiteX17" fmla="*/ 6882930 w 10516839"/>
                <a:gd name="connsiteY17" fmla="*/ 0 h 9479793"/>
                <a:gd name="connsiteX0" fmla="*/ 6882930 w 10516839"/>
                <a:gd name="connsiteY0" fmla="*/ 0 h 9479793"/>
                <a:gd name="connsiteX1" fmla="*/ 4664663 w 10516839"/>
                <a:gd name="connsiteY1" fmla="*/ 18887 h 9479793"/>
                <a:gd name="connsiteX2" fmla="*/ 3819299 w 10516839"/>
                <a:gd name="connsiteY2" fmla="*/ 67733 h 9479793"/>
                <a:gd name="connsiteX3" fmla="*/ 2814697 w 10516839"/>
                <a:gd name="connsiteY3" fmla="*/ 216877 h 9479793"/>
                <a:gd name="connsiteX4" fmla="*/ 1543068 w 10516839"/>
                <a:gd name="connsiteY4" fmla="*/ 674077 h 9479793"/>
                <a:gd name="connsiteX5" fmla="*/ 693145 w 10516839"/>
                <a:gd name="connsiteY5" fmla="*/ 1453662 h 9479793"/>
                <a:gd name="connsiteX6" fmla="*/ 218361 w 10516839"/>
                <a:gd name="connsiteY6" fmla="*/ 2338754 h 9479793"/>
                <a:gd name="connsiteX7" fmla="*/ 67263 w 10516839"/>
                <a:gd name="connsiteY7" fmla="*/ 3331307 h 9479793"/>
                <a:gd name="connsiteX8" fmla="*/ 1484 w 10516839"/>
                <a:gd name="connsiteY8" fmla="*/ 4407877 h 9479793"/>
                <a:gd name="connsiteX9" fmla="*/ 101130 w 10516839"/>
                <a:gd name="connsiteY9" fmla="*/ 5961185 h 9479793"/>
                <a:gd name="connsiteX10" fmla="*/ 777812 w 10516839"/>
                <a:gd name="connsiteY10" fmla="*/ 7272217 h 9479793"/>
                <a:gd name="connsiteX11" fmla="*/ 2269899 w 10516839"/>
                <a:gd name="connsiteY11" fmla="*/ 8569569 h 9479793"/>
                <a:gd name="connsiteX12" fmla="*/ 4672478 w 10516839"/>
                <a:gd name="connsiteY12" fmla="*/ 9436751 h 9479793"/>
                <a:gd name="connsiteX13" fmla="*/ 8360038 w 10516839"/>
                <a:gd name="connsiteY13" fmla="*/ 9325708 h 9479793"/>
                <a:gd name="connsiteX14" fmla="*/ 9456469 w 10516839"/>
                <a:gd name="connsiteY14" fmla="*/ 9129020 h 9479793"/>
                <a:gd name="connsiteX15" fmla="*/ 10516839 w 10516839"/>
                <a:gd name="connsiteY15" fmla="*/ 8924436 h 9479793"/>
                <a:gd name="connsiteX16" fmla="*/ 7272234 w 10516839"/>
                <a:gd name="connsiteY16" fmla="*/ 4954466 h 9479793"/>
                <a:gd name="connsiteX17" fmla="*/ 6882930 w 10516839"/>
                <a:gd name="connsiteY17" fmla="*/ 0 h 9479793"/>
                <a:gd name="connsiteX0" fmla="*/ 6882930 w 10516839"/>
                <a:gd name="connsiteY0" fmla="*/ 0 h 9479793"/>
                <a:gd name="connsiteX1" fmla="*/ 4664663 w 10516839"/>
                <a:gd name="connsiteY1" fmla="*/ 18887 h 9479793"/>
                <a:gd name="connsiteX2" fmla="*/ 3819299 w 10516839"/>
                <a:gd name="connsiteY2" fmla="*/ 67733 h 9479793"/>
                <a:gd name="connsiteX3" fmla="*/ 2814697 w 10516839"/>
                <a:gd name="connsiteY3" fmla="*/ 216877 h 9479793"/>
                <a:gd name="connsiteX4" fmla="*/ 1543068 w 10516839"/>
                <a:gd name="connsiteY4" fmla="*/ 674077 h 9479793"/>
                <a:gd name="connsiteX5" fmla="*/ 693145 w 10516839"/>
                <a:gd name="connsiteY5" fmla="*/ 1453662 h 9479793"/>
                <a:gd name="connsiteX6" fmla="*/ 218361 w 10516839"/>
                <a:gd name="connsiteY6" fmla="*/ 2338754 h 9479793"/>
                <a:gd name="connsiteX7" fmla="*/ 67263 w 10516839"/>
                <a:gd name="connsiteY7" fmla="*/ 3331307 h 9479793"/>
                <a:gd name="connsiteX8" fmla="*/ 1484 w 10516839"/>
                <a:gd name="connsiteY8" fmla="*/ 4407877 h 9479793"/>
                <a:gd name="connsiteX9" fmla="*/ 101130 w 10516839"/>
                <a:gd name="connsiteY9" fmla="*/ 5961185 h 9479793"/>
                <a:gd name="connsiteX10" fmla="*/ 777812 w 10516839"/>
                <a:gd name="connsiteY10" fmla="*/ 7272217 h 9479793"/>
                <a:gd name="connsiteX11" fmla="*/ 2269899 w 10516839"/>
                <a:gd name="connsiteY11" fmla="*/ 8569569 h 9479793"/>
                <a:gd name="connsiteX12" fmla="*/ 4672478 w 10516839"/>
                <a:gd name="connsiteY12" fmla="*/ 9436751 h 9479793"/>
                <a:gd name="connsiteX13" fmla="*/ 8360038 w 10516839"/>
                <a:gd name="connsiteY13" fmla="*/ 9325708 h 9479793"/>
                <a:gd name="connsiteX14" fmla="*/ 9456469 w 10516839"/>
                <a:gd name="connsiteY14" fmla="*/ 9129020 h 9479793"/>
                <a:gd name="connsiteX15" fmla="*/ 10516839 w 10516839"/>
                <a:gd name="connsiteY15" fmla="*/ 8924436 h 9479793"/>
                <a:gd name="connsiteX16" fmla="*/ 7272234 w 10516839"/>
                <a:gd name="connsiteY16" fmla="*/ 4954466 h 9479793"/>
                <a:gd name="connsiteX17" fmla="*/ 6882930 w 10516839"/>
                <a:gd name="connsiteY17" fmla="*/ 0 h 9479793"/>
                <a:gd name="connsiteX0" fmla="*/ 6882930 w 10516839"/>
                <a:gd name="connsiteY0" fmla="*/ 0 h 9481889"/>
                <a:gd name="connsiteX1" fmla="*/ 4664663 w 10516839"/>
                <a:gd name="connsiteY1" fmla="*/ 18887 h 9481889"/>
                <a:gd name="connsiteX2" fmla="*/ 3819299 w 10516839"/>
                <a:gd name="connsiteY2" fmla="*/ 67733 h 9481889"/>
                <a:gd name="connsiteX3" fmla="*/ 2814697 w 10516839"/>
                <a:gd name="connsiteY3" fmla="*/ 216877 h 9481889"/>
                <a:gd name="connsiteX4" fmla="*/ 1543068 w 10516839"/>
                <a:gd name="connsiteY4" fmla="*/ 674077 h 9481889"/>
                <a:gd name="connsiteX5" fmla="*/ 693145 w 10516839"/>
                <a:gd name="connsiteY5" fmla="*/ 1453662 h 9481889"/>
                <a:gd name="connsiteX6" fmla="*/ 218361 w 10516839"/>
                <a:gd name="connsiteY6" fmla="*/ 2338754 h 9481889"/>
                <a:gd name="connsiteX7" fmla="*/ 67263 w 10516839"/>
                <a:gd name="connsiteY7" fmla="*/ 3331307 h 9481889"/>
                <a:gd name="connsiteX8" fmla="*/ 1484 w 10516839"/>
                <a:gd name="connsiteY8" fmla="*/ 4407877 h 9481889"/>
                <a:gd name="connsiteX9" fmla="*/ 101130 w 10516839"/>
                <a:gd name="connsiteY9" fmla="*/ 5961185 h 9481889"/>
                <a:gd name="connsiteX10" fmla="*/ 777812 w 10516839"/>
                <a:gd name="connsiteY10" fmla="*/ 7272217 h 9481889"/>
                <a:gd name="connsiteX11" fmla="*/ 2269899 w 10516839"/>
                <a:gd name="connsiteY11" fmla="*/ 8569569 h 9481889"/>
                <a:gd name="connsiteX12" fmla="*/ 4672478 w 10516839"/>
                <a:gd name="connsiteY12" fmla="*/ 9436751 h 9481889"/>
                <a:gd name="connsiteX13" fmla="*/ 8360038 w 10516839"/>
                <a:gd name="connsiteY13" fmla="*/ 9325708 h 9481889"/>
                <a:gd name="connsiteX14" fmla="*/ 10032202 w 10516839"/>
                <a:gd name="connsiteY14" fmla="*/ 9040120 h 9481889"/>
                <a:gd name="connsiteX15" fmla="*/ 10516839 w 10516839"/>
                <a:gd name="connsiteY15" fmla="*/ 8924436 h 9481889"/>
                <a:gd name="connsiteX16" fmla="*/ 7272234 w 10516839"/>
                <a:gd name="connsiteY16" fmla="*/ 4954466 h 9481889"/>
                <a:gd name="connsiteX17" fmla="*/ 6882930 w 10516839"/>
                <a:gd name="connsiteY17" fmla="*/ 0 h 9481889"/>
                <a:gd name="connsiteX0" fmla="*/ 6882930 w 10516839"/>
                <a:gd name="connsiteY0" fmla="*/ 0 h 9482518"/>
                <a:gd name="connsiteX1" fmla="*/ 4664663 w 10516839"/>
                <a:gd name="connsiteY1" fmla="*/ 18887 h 9482518"/>
                <a:gd name="connsiteX2" fmla="*/ 3819299 w 10516839"/>
                <a:gd name="connsiteY2" fmla="*/ 67733 h 9482518"/>
                <a:gd name="connsiteX3" fmla="*/ 2814697 w 10516839"/>
                <a:gd name="connsiteY3" fmla="*/ 216877 h 9482518"/>
                <a:gd name="connsiteX4" fmla="*/ 1543068 w 10516839"/>
                <a:gd name="connsiteY4" fmla="*/ 674077 h 9482518"/>
                <a:gd name="connsiteX5" fmla="*/ 693145 w 10516839"/>
                <a:gd name="connsiteY5" fmla="*/ 1453662 h 9482518"/>
                <a:gd name="connsiteX6" fmla="*/ 218361 w 10516839"/>
                <a:gd name="connsiteY6" fmla="*/ 2338754 h 9482518"/>
                <a:gd name="connsiteX7" fmla="*/ 67263 w 10516839"/>
                <a:gd name="connsiteY7" fmla="*/ 3331307 h 9482518"/>
                <a:gd name="connsiteX8" fmla="*/ 1484 w 10516839"/>
                <a:gd name="connsiteY8" fmla="*/ 4407877 h 9482518"/>
                <a:gd name="connsiteX9" fmla="*/ 101130 w 10516839"/>
                <a:gd name="connsiteY9" fmla="*/ 5961185 h 9482518"/>
                <a:gd name="connsiteX10" fmla="*/ 777812 w 10516839"/>
                <a:gd name="connsiteY10" fmla="*/ 7272217 h 9482518"/>
                <a:gd name="connsiteX11" fmla="*/ 2269899 w 10516839"/>
                <a:gd name="connsiteY11" fmla="*/ 8569569 h 9482518"/>
                <a:gd name="connsiteX12" fmla="*/ 4672478 w 10516839"/>
                <a:gd name="connsiteY12" fmla="*/ 9436751 h 9482518"/>
                <a:gd name="connsiteX13" fmla="*/ 8360038 w 10516839"/>
                <a:gd name="connsiteY13" fmla="*/ 9325708 h 9482518"/>
                <a:gd name="connsiteX14" fmla="*/ 10154969 w 10516839"/>
                <a:gd name="connsiteY14" fmla="*/ 9014720 h 9482518"/>
                <a:gd name="connsiteX15" fmla="*/ 10516839 w 10516839"/>
                <a:gd name="connsiteY15" fmla="*/ 8924436 h 9482518"/>
                <a:gd name="connsiteX16" fmla="*/ 7272234 w 10516839"/>
                <a:gd name="connsiteY16" fmla="*/ 4954466 h 9482518"/>
                <a:gd name="connsiteX17" fmla="*/ 6882930 w 10516839"/>
                <a:gd name="connsiteY17" fmla="*/ 0 h 9482518"/>
                <a:gd name="connsiteX0" fmla="*/ 6882930 w 10516839"/>
                <a:gd name="connsiteY0" fmla="*/ 0 h 9482518"/>
                <a:gd name="connsiteX1" fmla="*/ 4664663 w 10516839"/>
                <a:gd name="connsiteY1" fmla="*/ 18887 h 9482518"/>
                <a:gd name="connsiteX2" fmla="*/ 3819299 w 10516839"/>
                <a:gd name="connsiteY2" fmla="*/ 67733 h 9482518"/>
                <a:gd name="connsiteX3" fmla="*/ 2814697 w 10516839"/>
                <a:gd name="connsiteY3" fmla="*/ 216877 h 9482518"/>
                <a:gd name="connsiteX4" fmla="*/ 1543068 w 10516839"/>
                <a:gd name="connsiteY4" fmla="*/ 674077 h 9482518"/>
                <a:gd name="connsiteX5" fmla="*/ 693145 w 10516839"/>
                <a:gd name="connsiteY5" fmla="*/ 1453662 h 9482518"/>
                <a:gd name="connsiteX6" fmla="*/ 218361 w 10516839"/>
                <a:gd name="connsiteY6" fmla="*/ 2338754 h 9482518"/>
                <a:gd name="connsiteX7" fmla="*/ 67263 w 10516839"/>
                <a:gd name="connsiteY7" fmla="*/ 3331307 h 9482518"/>
                <a:gd name="connsiteX8" fmla="*/ 1484 w 10516839"/>
                <a:gd name="connsiteY8" fmla="*/ 4407877 h 9482518"/>
                <a:gd name="connsiteX9" fmla="*/ 101130 w 10516839"/>
                <a:gd name="connsiteY9" fmla="*/ 5961185 h 9482518"/>
                <a:gd name="connsiteX10" fmla="*/ 777812 w 10516839"/>
                <a:gd name="connsiteY10" fmla="*/ 7272217 h 9482518"/>
                <a:gd name="connsiteX11" fmla="*/ 2269899 w 10516839"/>
                <a:gd name="connsiteY11" fmla="*/ 8569569 h 9482518"/>
                <a:gd name="connsiteX12" fmla="*/ 4672478 w 10516839"/>
                <a:gd name="connsiteY12" fmla="*/ 9436751 h 9482518"/>
                <a:gd name="connsiteX13" fmla="*/ 8360038 w 10516839"/>
                <a:gd name="connsiteY13" fmla="*/ 9325708 h 9482518"/>
                <a:gd name="connsiteX14" fmla="*/ 10154969 w 10516839"/>
                <a:gd name="connsiteY14" fmla="*/ 9014720 h 9482518"/>
                <a:gd name="connsiteX15" fmla="*/ 10516839 w 10516839"/>
                <a:gd name="connsiteY15" fmla="*/ 8924436 h 9482518"/>
                <a:gd name="connsiteX16" fmla="*/ 6946804 w 10516839"/>
                <a:gd name="connsiteY16" fmla="*/ 4736466 h 9482518"/>
                <a:gd name="connsiteX17" fmla="*/ 6882930 w 10516839"/>
                <a:gd name="connsiteY17" fmla="*/ 0 h 9482518"/>
                <a:gd name="connsiteX0" fmla="*/ 6870168 w 10516839"/>
                <a:gd name="connsiteY0" fmla="*/ 0 h 9823143"/>
                <a:gd name="connsiteX1" fmla="*/ 4664663 w 10516839"/>
                <a:gd name="connsiteY1" fmla="*/ 359512 h 9823143"/>
                <a:gd name="connsiteX2" fmla="*/ 3819299 w 10516839"/>
                <a:gd name="connsiteY2" fmla="*/ 408358 h 9823143"/>
                <a:gd name="connsiteX3" fmla="*/ 2814697 w 10516839"/>
                <a:gd name="connsiteY3" fmla="*/ 557502 h 9823143"/>
                <a:gd name="connsiteX4" fmla="*/ 1543068 w 10516839"/>
                <a:gd name="connsiteY4" fmla="*/ 1014702 h 9823143"/>
                <a:gd name="connsiteX5" fmla="*/ 693145 w 10516839"/>
                <a:gd name="connsiteY5" fmla="*/ 1794287 h 9823143"/>
                <a:gd name="connsiteX6" fmla="*/ 218361 w 10516839"/>
                <a:gd name="connsiteY6" fmla="*/ 2679379 h 9823143"/>
                <a:gd name="connsiteX7" fmla="*/ 67263 w 10516839"/>
                <a:gd name="connsiteY7" fmla="*/ 3671932 h 9823143"/>
                <a:gd name="connsiteX8" fmla="*/ 1484 w 10516839"/>
                <a:gd name="connsiteY8" fmla="*/ 4748502 h 9823143"/>
                <a:gd name="connsiteX9" fmla="*/ 101130 w 10516839"/>
                <a:gd name="connsiteY9" fmla="*/ 6301810 h 9823143"/>
                <a:gd name="connsiteX10" fmla="*/ 777812 w 10516839"/>
                <a:gd name="connsiteY10" fmla="*/ 7612842 h 9823143"/>
                <a:gd name="connsiteX11" fmla="*/ 2269899 w 10516839"/>
                <a:gd name="connsiteY11" fmla="*/ 8910194 h 9823143"/>
                <a:gd name="connsiteX12" fmla="*/ 4672478 w 10516839"/>
                <a:gd name="connsiteY12" fmla="*/ 9777376 h 9823143"/>
                <a:gd name="connsiteX13" fmla="*/ 8360038 w 10516839"/>
                <a:gd name="connsiteY13" fmla="*/ 9666333 h 9823143"/>
                <a:gd name="connsiteX14" fmla="*/ 10154969 w 10516839"/>
                <a:gd name="connsiteY14" fmla="*/ 9355345 h 9823143"/>
                <a:gd name="connsiteX15" fmla="*/ 10516839 w 10516839"/>
                <a:gd name="connsiteY15" fmla="*/ 9265061 h 9823143"/>
                <a:gd name="connsiteX16" fmla="*/ 6946804 w 10516839"/>
                <a:gd name="connsiteY16" fmla="*/ 5077091 h 9823143"/>
                <a:gd name="connsiteX17" fmla="*/ 6870168 w 10516839"/>
                <a:gd name="connsiteY17" fmla="*/ 0 h 9823143"/>
                <a:gd name="connsiteX0" fmla="*/ 6870168 w 10516839"/>
                <a:gd name="connsiteY0" fmla="*/ 0 h 9823143"/>
                <a:gd name="connsiteX1" fmla="*/ 4696568 w 10516839"/>
                <a:gd name="connsiteY1" fmla="*/ 298199 h 9823143"/>
                <a:gd name="connsiteX2" fmla="*/ 3819299 w 10516839"/>
                <a:gd name="connsiteY2" fmla="*/ 408358 h 9823143"/>
                <a:gd name="connsiteX3" fmla="*/ 2814697 w 10516839"/>
                <a:gd name="connsiteY3" fmla="*/ 557502 h 9823143"/>
                <a:gd name="connsiteX4" fmla="*/ 1543068 w 10516839"/>
                <a:gd name="connsiteY4" fmla="*/ 1014702 h 9823143"/>
                <a:gd name="connsiteX5" fmla="*/ 693145 w 10516839"/>
                <a:gd name="connsiteY5" fmla="*/ 1794287 h 9823143"/>
                <a:gd name="connsiteX6" fmla="*/ 218361 w 10516839"/>
                <a:gd name="connsiteY6" fmla="*/ 2679379 h 9823143"/>
                <a:gd name="connsiteX7" fmla="*/ 67263 w 10516839"/>
                <a:gd name="connsiteY7" fmla="*/ 3671932 h 9823143"/>
                <a:gd name="connsiteX8" fmla="*/ 1484 w 10516839"/>
                <a:gd name="connsiteY8" fmla="*/ 4748502 h 9823143"/>
                <a:gd name="connsiteX9" fmla="*/ 101130 w 10516839"/>
                <a:gd name="connsiteY9" fmla="*/ 6301810 h 9823143"/>
                <a:gd name="connsiteX10" fmla="*/ 777812 w 10516839"/>
                <a:gd name="connsiteY10" fmla="*/ 7612842 h 9823143"/>
                <a:gd name="connsiteX11" fmla="*/ 2269899 w 10516839"/>
                <a:gd name="connsiteY11" fmla="*/ 8910194 h 9823143"/>
                <a:gd name="connsiteX12" fmla="*/ 4672478 w 10516839"/>
                <a:gd name="connsiteY12" fmla="*/ 9777376 h 9823143"/>
                <a:gd name="connsiteX13" fmla="*/ 8360038 w 10516839"/>
                <a:gd name="connsiteY13" fmla="*/ 9666333 h 9823143"/>
                <a:gd name="connsiteX14" fmla="*/ 10154969 w 10516839"/>
                <a:gd name="connsiteY14" fmla="*/ 9355345 h 9823143"/>
                <a:gd name="connsiteX15" fmla="*/ 10516839 w 10516839"/>
                <a:gd name="connsiteY15" fmla="*/ 9265061 h 9823143"/>
                <a:gd name="connsiteX16" fmla="*/ 6946804 w 10516839"/>
                <a:gd name="connsiteY16" fmla="*/ 5077091 h 9823143"/>
                <a:gd name="connsiteX17" fmla="*/ 6870168 w 10516839"/>
                <a:gd name="connsiteY17" fmla="*/ 0 h 9823143"/>
                <a:gd name="connsiteX0" fmla="*/ 6870168 w 10516839"/>
                <a:gd name="connsiteY0" fmla="*/ 0 h 9823143"/>
                <a:gd name="connsiteX1" fmla="*/ 4696568 w 10516839"/>
                <a:gd name="connsiteY1" fmla="*/ 298199 h 9823143"/>
                <a:gd name="connsiteX2" fmla="*/ 3819299 w 10516839"/>
                <a:gd name="connsiteY2" fmla="*/ 408358 h 9823143"/>
                <a:gd name="connsiteX3" fmla="*/ 2955079 w 10516839"/>
                <a:gd name="connsiteY3" fmla="*/ 816377 h 9823143"/>
                <a:gd name="connsiteX4" fmla="*/ 1543068 w 10516839"/>
                <a:gd name="connsiteY4" fmla="*/ 1014702 h 9823143"/>
                <a:gd name="connsiteX5" fmla="*/ 693145 w 10516839"/>
                <a:gd name="connsiteY5" fmla="*/ 1794287 h 9823143"/>
                <a:gd name="connsiteX6" fmla="*/ 218361 w 10516839"/>
                <a:gd name="connsiteY6" fmla="*/ 2679379 h 9823143"/>
                <a:gd name="connsiteX7" fmla="*/ 67263 w 10516839"/>
                <a:gd name="connsiteY7" fmla="*/ 3671932 h 9823143"/>
                <a:gd name="connsiteX8" fmla="*/ 1484 w 10516839"/>
                <a:gd name="connsiteY8" fmla="*/ 4748502 h 9823143"/>
                <a:gd name="connsiteX9" fmla="*/ 101130 w 10516839"/>
                <a:gd name="connsiteY9" fmla="*/ 6301810 h 9823143"/>
                <a:gd name="connsiteX10" fmla="*/ 777812 w 10516839"/>
                <a:gd name="connsiteY10" fmla="*/ 7612842 h 9823143"/>
                <a:gd name="connsiteX11" fmla="*/ 2269899 w 10516839"/>
                <a:gd name="connsiteY11" fmla="*/ 8910194 h 9823143"/>
                <a:gd name="connsiteX12" fmla="*/ 4672478 w 10516839"/>
                <a:gd name="connsiteY12" fmla="*/ 9777376 h 9823143"/>
                <a:gd name="connsiteX13" fmla="*/ 8360038 w 10516839"/>
                <a:gd name="connsiteY13" fmla="*/ 9666333 h 9823143"/>
                <a:gd name="connsiteX14" fmla="*/ 10154969 w 10516839"/>
                <a:gd name="connsiteY14" fmla="*/ 9355345 h 9823143"/>
                <a:gd name="connsiteX15" fmla="*/ 10516839 w 10516839"/>
                <a:gd name="connsiteY15" fmla="*/ 9265061 h 9823143"/>
                <a:gd name="connsiteX16" fmla="*/ 6946804 w 10516839"/>
                <a:gd name="connsiteY16" fmla="*/ 5077091 h 9823143"/>
                <a:gd name="connsiteX17" fmla="*/ 6870168 w 10516839"/>
                <a:gd name="connsiteY17" fmla="*/ 0 h 9823143"/>
                <a:gd name="connsiteX0" fmla="*/ 6870168 w 10516839"/>
                <a:gd name="connsiteY0" fmla="*/ 0 h 9823143"/>
                <a:gd name="connsiteX1" fmla="*/ 4696568 w 10516839"/>
                <a:gd name="connsiteY1" fmla="*/ 298199 h 9823143"/>
                <a:gd name="connsiteX2" fmla="*/ 3819299 w 10516839"/>
                <a:gd name="connsiteY2" fmla="*/ 408358 h 9823143"/>
                <a:gd name="connsiteX3" fmla="*/ 2955079 w 10516839"/>
                <a:gd name="connsiteY3" fmla="*/ 816377 h 9823143"/>
                <a:gd name="connsiteX4" fmla="*/ 1492020 w 10516839"/>
                <a:gd name="connsiteY4" fmla="*/ 1743639 h 9823143"/>
                <a:gd name="connsiteX5" fmla="*/ 693145 w 10516839"/>
                <a:gd name="connsiteY5" fmla="*/ 1794287 h 9823143"/>
                <a:gd name="connsiteX6" fmla="*/ 218361 w 10516839"/>
                <a:gd name="connsiteY6" fmla="*/ 2679379 h 9823143"/>
                <a:gd name="connsiteX7" fmla="*/ 67263 w 10516839"/>
                <a:gd name="connsiteY7" fmla="*/ 3671932 h 9823143"/>
                <a:gd name="connsiteX8" fmla="*/ 1484 w 10516839"/>
                <a:gd name="connsiteY8" fmla="*/ 4748502 h 9823143"/>
                <a:gd name="connsiteX9" fmla="*/ 101130 w 10516839"/>
                <a:gd name="connsiteY9" fmla="*/ 6301810 h 9823143"/>
                <a:gd name="connsiteX10" fmla="*/ 777812 w 10516839"/>
                <a:gd name="connsiteY10" fmla="*/ 7612842 h 9823143"/>
                <a:gd name="connsiteX11" fmla="*/ 2269899 w 10516839"/>
                <a:gd name="connsiteY11" fmla="*/ 8910194 h 9823143"/>
                <a:gd name="connsiteX12" fmla="*/ 4672478 w 10516839"/>
                <a:gd name="connsiteY12" fmla="*/ 9777376 h 9823143"/>
                <a:gd name="connsiteX13" fmla="*/ 8360038 w 10516839"/>
                <a:gd name="connsiteY13" fmla="*/ 9666333 h 9823143"/>
                <a:gd name="connsiteX14" fmla="*/ 10154969 w 10516839"/>
                <a:gd name="connsiteY14" fmla="*/ 9355345 h 9823143"/>
                <a:gd name="connsiteX15" fmla="*/ 10516839 w 10516839"/>
                <a:gd name="connsiteY15" fmla="*/ 9265061 h 9823143"/>
                <a:gd name="connsiteX16" fmla="*/ 6946804 w 10516839"/>
                <a:gd name="connsiteY16" fmla="*/ 5077091 h 9823143"/>
                <a:gd name="connsiteX17" fmla="*/ 6870168 w 10516839"/>
                <a:gd name="connsiteY17" fmla="*/ 0 h 9823143"/>
                <a:gd name="connsiteX0" fmla="*/ 6870168 w 10516839"/>
                <a:gd name="connsiteY0" fmla="*/ 0 h 9823143"/>
                <a:gd name="connsiteX1" fmla="*/ 4696568 w 10516839"/>
                <a:gd name="connsiteY1" fmla="*/ 298199 h 9823143"/>
                <a:gd name="connsiteX2" fmla="*/ 3819299 w 10516839"/>
                <a:gd name="connsiteY2" fmla="*/ 408358 h 9823143"/>
                <a:gd name="connsiteX3" fmla="*/ 2955079 w 10516839"/>
                <a:gd name="connsiteY3" fmla="*/ 816377 h 9823143"/>
                <a:gd name="connsiteX4" fmla="*/ 1492020 w 10516839"/>
                <a:gd name="connsiteY4" fmla="*/ 1743639 h 9823143"/>
                <a:gd name="connsiteX5" fmla="*/ 218361 w 10516839"/>
                <a:gd name="connsiteY5" fmla="*/ 2679379 h 9823143"/>
                <a:gd name="connsiteX6" fmla="*/ 67263 w 10516839"/>
                <a:gd name="connsiteY6" fmla="*/ 3671932 h 9823143"/>
                <a:gd name="connsiteX7" fmla="*/ 1484 w 10516839"/>
                <a:gd name="connsiteY7" fmla="*/ 4748502 h 9823143"/>
                <a:gd name="connsiteX8" fmla="*/ 101130 w 10516839"/>
                <a:gd name="connsiteY8" fmla="*/ 6301810 h 9823143"/>
                <a:gd name="connsiteX9" fmla="*/ 777812 w 10516839"/>
                <a:gd name="connsiteY9" fmla="*/ 7612842 h 9823143"/>
                <a:gd name="connsiteX10" fmla="*/ 2269899 w 10516839"/>
                <a:gd name="connsiteY10" fmla="*/ 8910194 h 9823143"/>
                <a:gd name="connsiteX11" fmla="*/ 4672478 w 10516839"/>
                <a:gd name="connsiteY11" fmla="*/ 9777376 h 9823143"/>
                <a:gd name="connsiteX12" fmla="*/ 8360038 w 10516839"/>
                <a:gd name="connsiteY12" fmla="*/ 9666333 h 9823143"/>
                <a:gd name="connsiteX13" fmla="*/ 10154969 w 10516839"/>
                <a:gd name="connsiteY13" fmla="*/ 9355345 h 9823143"/>
                <a:gd name="connsiteX14" fmla="*/ 10516839 w 10516839"/>
                <a:gd name="connsiteY14" fmla="*/ 9265061 h 9823143"/>
                <a:gd name="connsiteX15" fmla="*/ 6946804 w 10516839"/>
                <a:gd name="connsiteY15" fmla="*/ 5077091 h 9823143"/>
                <a:gd name="connsiteX16" fmla="*/ 6870168 w 10516839"/>
                <a:gd name="connsiteY16" fmla="*/ 0 h 9823143"/>
                <a:gd name="connsiteX0" fmla="*/ 6935702 w 10582373"/>
                <a:gd name="connsiteY0" fmla="*/ 0 h 9823143"/>
                <a:gd name="connsiteX1" fmla="*/ 4762102 w 10582373"/>
                <a:gd name="connsiteY1" fmla="*/ 298199 h 9823143"/>
                <a:gd name="connsiteX2" fmla="*/ 3884833 w 10582373"/>
                <a:gd name="connsiteY2" fmla="*/ 408358 h 9823143"/>
                <a:gd name="connsiteX3" fmla="*/ 3020613 w 10582373"/>
                <a:gd name="connsiteY3" fmla="*/ 816377 h 9823143"/>
                <a:gd name="connsiteX4" fmla="*/ 1557554 w 10582373"/>
                <a:gd name="connsiteY4" fmla="*/ 1743639 h 9823143"/>
                <a:gd name="connsiteX5" fmla="*/ 132797 w 10582373"/>
                <a:gd name="connsiteY5" fmla="*/ 3671932 h 9823143"/>
                <a:gd name="connsiteX6" fmla="*/ 67018 w 10582373"/>
                <a:gd name="connsiteY6" fmla="*/ 4748502 h 9823143"/>
                <a:gd name="connsiteX7" fmla="*/ 166664 w 10582373"/>
                <a:gd name="connsiteY7" fmla="*/ 6301810 h 9823143"/>
                <a:gd name="connsiteX8" fmla="*/ 843346 w 10582373"/>
                <a:gd name="connsiteY8" fmla="*/ 7612842 h 9823143"/>
                <a:gd name="connsiteX9" fmla="*/ 2335433 w 10582373"/>
                <a:gd name="connsiteY9" fmla="*/ 8910194 h 9823143"/>
                <a:gd name="connsiteX10" fmla="*/ 4738012 w 10582373"/>
                <a:gd name="connsiteY10" fmla="*/ 9777376 h 9823143"/>
                <a:gd name="connsiteX11" fmla="*/ 8425572 w 10582373"/>
                <a:gd name="connsiteY11" fmla="*/ 9666333 h 9823143"/>
                <a:gd name="connsiteX12" fmla="*/ 10220503 w 10582373"/>
                <a:gd name="connsiteY12" fmla="*/ 9355345 h 9823143"/>
                <a:gd name="connsiteX13" fmla="*/ 10582373 w 10582373"/>
                <a:gd name="connsiteY13" fmla="*/ 9265061 h 9823143"/>
                <a:gd name="connsiteX14" fmla="*/ 7012338 w 10582373"/>
                <a:gd name="connsiteY14" fmla="*/ 5077091 h 9823143"/>
                <a:gd name="connsiteX15" fmla="*/ 6935702 w 10582373"/>
                <a:gd name="connsiteY15" fmla="*/ 0 h 9823143"/>
                <a:gd name="connsiteX0" fmla="*/ 6974635 w 10621306"/>
                <a:gd name="connsiteY0" fmla="*/ 0 h 9823143"/>
                <a:gd name="connsiteX1" fmla="*/ 4801035 w 10621306"/>
                <a:gd name="connsiteY1" fmla="*/ 298199 h 9823143"/>
                <a:gd name="connsiteX2" fmla="*/ 3923766 w 10621306"/>
                <a:gd name="connsiteY2" fmla="*/ 408358 h 9823143"/>
                <a:gd name="connsiteX3" fmla="*/ 3059546 w 10621306"/>
                <a:gd name="connsiteY3" fmla="*/ 816377 h 9823143"/>
                <a:gd name="connsiteX4" fmla="*/ 1596487 w 10621306"/>
                <a:gd name="connsiteY4" fmla="*/ 1743639 h 9823143"/>
                <a:gd name="connsiteX5" fmla="*/ 105951 w 10621306"/>
                <a:gd name="connsiteY5" fmla="*/ 4748502 h 9823143"/>
                <a:gd name="connsiteX6" fmla="*/ 205597 w 10621306"/>
                <a:gd name="connsiteY6" fmla="*/ 6301810 h 9823143"/>
                <a:gd name="connsiteX7" fmla="*/ 882279 w 10621306"/>
                <a:gd name="connsiteY7" fmla="*/ 7612842 h 9823143"/>
                <a:gd name="connsiteX8" fmla="*/ 2374366 w 10621306"/>
                <a:gd name="connsiteY8" fmla="*/ 8910194 h 9823143"/>
                <a:gd name="connsiteX9" fmla="*/ 4776945 w 10621306"/>
                <a:gd name="connsiteY9" fmla="*/ 9777376 h 9823143"/>
                <a:gd name="connsiteX10" fmla="*/ 8464505 w 10621306"/>
                <a:gd name="connsiteY10" fmla="*/ 9666333 h 9823143"/>
                <a:gd name="connsiteX11" fmla="*/ 10259436 w 10621306"/>
                <a:gd name="connsiteY11" fmla="*/ 9355345 h 9823143"/>
                <a:gd name="connsiteX12" fmla="*/ 10621306 w 10621306"/>
                <a:gd name="connsiteY12" fmla="*/ 9265061 h 9823143"/>
                <a:gd name="connsiteX13" fmla="*/ 7051271 w 10621306"/>
                <a:gd name="connsiteY13" fmla="*/ 5077091 h 9823143"/>
                <a:gd name="connsiteX14" fmla="*/ 6974635 w 10621306"/>
                <a:gd name="connsiteY14" fmla="*/ 0 h 9823143"/>
                <a:gd name="connsiteX0" fmla="*/ 6885363 w 10532034"/>
                <a:gd name="connsiteY0" fmla="*/ 0 h 9823143"/>
                <a:gd name="connsiteX1" fmla="*/ 4711763 w 10532034"/>
                <a:gd name="connsiteY1" fmla="*/ 298199 h 9823143"/>
                <a:gd name="connsiteX2" fmla="*/ 3834494 w 10532034"/>
                <a:gd name="connsiteY2" fmla="*/ 408358 h 9823143"/>
                <a:gd name="connsiteX3" fmla="*/ 2970274 w 10532034"/>
                <a:gd name="connsiteY3" fmla="*/ 816377 h 9823143"/>
                <a:gd name="connsiteX4" fmla="*/ 1507215 w 10532034"/>
                <a:gd name="connsiteY4" fmla="*/ 1743639 h 9823143"/>
                <a:gd name="connsiteX5" fmla="*/ 301868 w 10532034"/>
                <a:gd name="connsiteY5" fmla="*/ 3501134 h 9823143"/>
                <a:gd name="connsiteX6" fmla="*/ 16679 w 10532034"/>
                <a:gd name="connsiteY6" fmla="*/ 4748502 h 9823143"/>
                <a:gd name="connsiteX7" fmla="*/ 116325 w 10532034"/>
                <a:gd name="connsiteY7" fmla="*/ 6301810 h 9823143"/>
                <a:gd name="connsiteX8" fmla="*/ 793007 w 10532034"/>
                <a:gd name="connsiteY8" fmla="*/ 7612842 h 9823143"/>
                <a:gd name="connsiteX9" fmla="*/ 2285094 w 10532034"/>
                <a:gd name="connsiteY9" fmla="*/ 8910194 h 9823143"/>
                <a:gd name="connsiteX10" fmla="*/ 4687673 w 10532034"/>
                <a:gd name="connsiteY10" fmla="*/ 9777376 h 9823143"/>
                <a:gd name="connsiteX11" fmla="*/ 8375233 w 10532034"/>
                <a:gd name="connsiteY11" fmla="*/ 9666333 h 9823143"/>
                <a:gd name="connsiteX12" fmla="*/ 10170164 w 10532034"/>
                <a:gd name="connsiteY12" fmla="*/ 9355345 h 9823143"/>
                <a:gd name="connsiteX13" fmla="*/ 10532034 w 10532034"/>
                <a:gd name="connsiteY13" fmla="*/ 9265061 h 9823143"/>
                <a:gd name="connsiteX14" fmla="*/ 6961999 w 10532034"/>
                <a:gd name="connsiteY14" fmla="*/ 5077091 h 9823143"/>
                <a:gd name="connsiteX15" fmla="*/ 6885363 w 10532034"/>
                <a:gd name="connsiteY15" fmla="*/ 0 h 9823143"/>
                <a:gd name="connsiteX0" fmla="*/ 6885363 w 10532034"/>
                <a:gd name="connsiteY0" fmla="*/ 0 h 10185314"/>
                <a:gd name="connsiteX1" fmla="*/ 4711763 w 10532034"/>
                <a:gd name="connsiteY1" fmla="*/ 298199 h 10185314"/>
                <a:gd name="connsiteX2" fmla="*/ 3834494 w 10532034"/>
                <a:gd name="connsiteY2" fmla="*/ 408358 h 10185314"/>
                <a:gd name="connsiteX3" fmla="*/ 2970274 w 10532034"/>
                <a:gd name="connsiteY3" fmla="*/ 816377 h 10185314"/>
                <a:gd name="connsiteX4" fmla="*/ 1507215 w 10532034"/>
                <a:gd name="connsiteY4" fmla="*/ 1743639 h 10185314"/>
                <a:gd name="connsiteX5" fmla="*/ 301868 w 10532034"/>
                <a:gd name="connsiteY5" fmla="*/ 3501134 h 10185314"/>
                <a:gd name="connsiteX6" fmla="*/ 16679 w 10532034"/>
                <a:gd name="connsiteY6" fmla="*/ 4748502 h 10185314"/>
                <a:gd name="connsiteX7" fmla="*/ 116325 w 10532034"/>
                <a:gd name="connsiteY7" fmla="*/ 6301810 h 10185314"/>
                <a:gd name="connsiteX8" fmla="*/ 793007 w 10532034"/>
                <a:gd name="connsiteY8" fmla="*/ 7612842 h 10185314"/>
                <a:gd name="connsiteX9" fmla="*/ 2285094 w 10532034"/>
                <a:gd name="connsiteY9" fmla="*/ 8910194 h 10185314"/>
                <a:gd name="connsiteX10" fmla="*/ 4687673 w 10532034"/>
                <a:gd name="connsiteY10" fmla="*/ 9777376 h 10185314"/>
                <a:gd name="connsiteX11" fmla="*/ 6836001 w 10532034"/>
                <a:gd name="connsiteY11" fmla="*/ 10184190 h 10185314"/>
                <a:gd name="connsiteX12" fmla="*/ 8375233 w 10532034"/>
                <a:gd name="connsiteY12" fmla="*/ 9666333 h 10185314"/>
                <a:gd name="connsiteX13" fmla="*/ 10170164 w 10532034"/>
                <a:gd name="connsiteY13" fmla="*/ 9355345 h 10185314"/>
                <a:gd name="connsiteX14" fmla="*/ 10532034 w 10532034"/>
                <a:gd name="connsiteY14" fmla="*/ 9265061 h 10185314"/>
                <a:gd name="connsiteX15" fmla="*/ 6961999 w 10532034"/>
                <a:gd name="connsiteY15" fmla="*/ 5077091 h 10185314"/>
                <a:gd name="connsiteX16" fmla="*/ 6885363 w 10532034"/>
                <a:gd name="connsiteY16" fmla="*/ 0 h 10185314"/>
                <a:gd name="connsiteX0" fmla="*/ 6885363 w 10532034"/>
                <a:gd name="connsiteY0" fmla="*/ 0 h 10186851"/>
                <a:gd name="connsiteX1" fmla="*/ 4711763 w 10532034"/>
                <a:gd name="connsiteY1" fmla="*/ 298199 h 10186851"/>
                <a:gd name="connsiteX2" fmla="*/ 3834494 w 10532034"/>
                <a:gd name="connsiteY2" fmla="*/ 408358 h 10186851"/>
                <a:gd name="connsiteX3" fmla="*/ 2970274 w 10532034"/>
                <a:gd name="connsiteY3" fmla="*/ 816377 h 10186851"/>
                <a:gd name="connsiteX4" fmla="*/ 1507215 w 10532034"/>
                <a:gd name="connsiteY4" fmla="*/ 1743639 h 10186851"/>
                <a:gd name="connsiteX5" fmla="*/ 301868 w 10532034"/>
                <a:gd name="connsiteY5" fmla="*/ 3501134 h 10186851"/>
                <a:gd name="connsiteX6" fmla="*/ 16679 w 10532034"/>
                <a:gd name="connsiteY6" fmla="*/ 4748502 h 10186851"/>
                <a:gd name="connsiteX7" fmla="*/ 116325 w 10532034"/>
                <a:gd name="connsiteY7" fmla="*/ 6301810 h 10186851"/>
                <a:gd name="connsiteX8" fmla="*/ 793007 w 10532034"/>
                <a:gd name="connsiteY8" fmla="*/ 7612842 h 10186851"/>
                <a:gd name="connsiteX9" fmla="*/ 2285094 w 10532034"/>
                <a:gd name="connsiteY9" fmla="*/ 8910194 h 10186851"/>
                <a:gd name="connsiteX10" fmla="*/ 4617482 w 10532034"/>
                <a:gd name="connsiteY10" fmla="*/ 9913626 h 10186851"/>
                <a:gd name="connsiteX11" fmla="*/ 6836001 w 10532034"/>
                <a:gd name="connsiteY11" fmla="*/ 10184190 h 10186851"/>
                <a:gd name="connsiteX12" fmla="*/ 8375233 w 10532034"/>
                <a:gd name="connsiteY12" fmla="*/ 9666333 h 10186851"/>
                <a:gd name="connsiteX13" fmla="*/ 10170164 w 10532034"/>
                <a:gd name="connsiteY13" fmla="*/ 9355345 h 10186851"/>
                <a:gd name="connsiteX14" fmla="*/ 10532034 w 10532034"/>
                <a:gd name="connsiteY14" fmla="*/ 9265061 h 10186851"/>
                <a:gd name="connsiteX15" fmla="*/ 6961999 w 10532034"/>
                <a:gd name="connsiteY15" fmla="*/ 5077091 h 10186851"/>
                <a:gd name="connsiteX16" fmla="*/ 6885363 w 10532034"/>
                <a:gd name="connsiteY16" fmla="*/ 0 h 10186851"/>
                <a:gd name="connsiteX0" fmla="*/ 6885363 w 10532034"/>
                <a:gd name="connsiteY0" fmla="*/ 0 h 10186851"/>
                <a:gd name="connsiteX1" fmla="*/ 4711763 w 10532034"/>
                <a:gd name="connsiteY1" fmla="*/ 298199 h 10186851"/>
                <a:gd name="connsiteX2" fmla="*/ 3834494 w 10532034"/>
                <a:gd name="connsiteY2" fmla="*/ 408358 h 10186851"/>
                <a:gd name="connsiteX3" fmla="*/ 2970274 w 10532034"/>
                <a:gd name="connsiteY3" fmla="*/ 816377 h 10186851"/>
                <a:gd name="connsiteX4" fmla="*/ 1507215 w 10532034"/>
                <a:gd name="connsiteY4" fmla="*/ 1743639 h 10186851"/>
                <a:gd name="connsiteX5" fmla="*/ 301868 w 10532034"/>
                <a:gd name="connsiteY5" fmla="*/ 3501134 h 10186851"/>
                <a:gd name="connsiteX6" fmla="*/ 16679 w 10532034"/>
                <a:gd name="connsiteY6" fmla="*/ 4748502 h 10186851"/>
                <a:gd name="connsiteX7" fmla="*/ 116325 w 10532034"/>
                <a:gd name="connsiteY7" fmla="*/ 6301810 h 10186851"/>
                <a:gd name="connsiteX8" fmla="*/ 793007 w 10532034"/>
                <a:gd name="connsiteY8" fmla="*/ 7612842 h 10186851"/>
                <a:gd name="connsiteX9" fmla="*/ 2285094 w 10532034"/>
                <a:gd name="connsiteY9" fmla="*/ 8910194 h 10186851"/>
                <a:gd name="connsiteX10" fmla="*/ 4617482 w 10532034"/>
                <a:gd name="connsiteY10" fmla="*/ 9913626 h 10186851"/>
                <a:gd name="connsiteX11" fmla="*/ 6836001 w 10532034"/>
                <a:gd name="connsiteY11" fmla="*/ 10184190 h 10186851"/>
                <a:gd name="connsiteX12" fmla="*/ 8949523 w 10532034"/>
                <a:gd name="connsiteY12" fmla="*/ 9966082 h 10186851"/>
                <a:gd name="connsiteX13" fmla="*/ 10170164 w 10532034"/>
                <a:gd name="connsiteY13" fmla="*/ 9355345 h 10186851"/>
                <a:gd name="connsiteX14" fmla="*/ 10532034 w 10532034"/>
                <a:gd name="connsiteY14" fmla="*/ 9265061 h 10186851"/>
                <a:gd name="connsiteX15" fmla="*/ 6961999 w 10532034"/>
                <a:gd name="connsiteY15" fmla="*/ 5077091 h 10186851"/>
                <a:gd name="connsiteX16" fmla="*/ 6885363 w 10532034"/>
                <a:gd name="connsiteY16" fmla="*/ 0 h 10186851"/>
                <a:gd name="connsiteX0" fmla="*/ 6885363 w 10532034"/>
                <a:gd name="connsiteY0" fmla="*/ 0 h 10186851"/>
                <a:gd name="connsiteX1" fmla="*/ 4711763 w 10532034"/>
                <a:gd name="connsiteY1" fmla="*/ 298199 h 10186851"/>
                <a:gd name="connsiteX2" fmla="*/ 3834494 w 10532034"/>
                <a:gd name="connsiteY2" fmla="*/ 408358 h 10186851"/>
                <a:gd name="connsiteX3" fmla="*/ 2970274 w 10532034"/>
                <a:gd name="connsiteY3" fmla="*/ 816377 h 10186851"/>
                <a:gd name="connsiteX4" fmla="*/ 1507215 w 10532034"/>
                <a:gd name="connsiteY4" fmla="*/ 1743639 h 10186851"/>
                <a:gd name="connsiteX5" fmla="*/ 301868 w 10532034"/>
                <a:gd name="connsiteY5" fmla="*/ 3501134 h 10186851"/>
                <a:gd name="connsiteX6" fmla="*/ 16679 w 10532034"/>
                <a:gd name="connsiteY6" fmla="*/ 4748502 h 10186851"/>
                <a:gd name="connsiteX7" fmla="*/ 116325 w 10532034"/>
                <a:gd name="connsiteY7" fmla="*/ 6301810 h 10186851"/>
                <a:gd name="connsiteX8" fmla="*/ 793007 w 10532034"/>
                <a:gd name="connsiteY8" fmla="*/ 7612842 h 10186851"/>
                <a:gd name="connsiteX9" fmla="*/ 2285094 w 10532034"/>
                <a:gd name="connsiteY9" fmla="*/ 8910194 h 10186851"/>
                <a:gd name="connsiteX10" fmla="*/ 4617482 w 10532034"/>
                <a:gd name="connsiteY10" fmla="*/ 9913626 h 10186851"/>
                <a:gd name="connsiteX11" fmla="*/ 6836001 w 10532034"/>
                <a:gd name="connsiteY11" fmla="*/ 10184190 h 10186851"/>
                <a:gd name="connsiteX12" fmla="*/ 8949523 w 10532034"/>
                <a:gd name="connsiteY12" fmla="*/ 9966082 h 10186851"/>
                <a:gd name="connsiteX13" fmla="*/ 10253116 w 10532034"/>
                <a:gd name="connsiteY13" fmla="*/ 9566532 h 10186851"/>
                <a:gd name="connsiteX14" fmla="*/ 10532034 w 10532034"/>
                <a:gd name="connsiteY14" fmla="*/ 9265061 h 10186851"/>
                <a:gd name="connsiteX15" fmla="*/ 6961999 w 10532034"/>
                <a:gd name="connsiteY15" fmla="*/ 5077091 h 10186851"/>
                <a:gd name="connsiteX16" fmla="*/ 6885363 w 10532034"/>
                <a:gd name="connsiteY16" fmla="*/ 0 h 10186851"/>
                <a:gd name="connsiteX0" fmla="*/ 6885363 w 10538415"/>
                <a:gd name="connsiteY0" fmla="*/ 0 h 10186851"/>
                <a:gd name="connsiteX1" fmla="*/ 4711763 w 10538415"/>
                <a:gd name="connsiteY1" fmla="*/ 298199 h 10186851"/>
                <a:gd name="connsiteX2" fmla="*/ 3834494 w 10538415"/>
                <a:gd name="connsiteY2" fmla="*/ 408358 h 10186851"/>
                <a:gd name="connsiteX3" fmla="*/ 2970274 w 10538415"/>
                <a:gd name="connsiteY3" fmla="*/ 816377 h 10186851"/>
                <a:gd name="connsiteX4" fmla="*/ 1507215 w 10538415"/>
                <a:gd name="connsiteY4" fmla="*/ 1743639 h 10186851"/>
                <a:gd name="connsiteX5" fmla="*/ 301868 w 10538415"/>
                <a:gd name="connsiteY5" fmla="*/ 3501134 h 10186851"/>
                <a:gd name="connsiteX6" fmla="*/ 16679 w 10538415"/>
                <a:gd name="connsiteY6" fmla="*/ 4748502 h 10186851"/>
                <a:gd name="connsiteX7" fmla="*/ 116325 w 10538415"/>
                <a:gd name="connsiteY7" fmla="*/ 6301810 h 10186851"/>
                <a:gd name="connsiteX8" fmla="*/ 793007 w 10538415"/>
                <a:gd name="connsiteY8" fmla="*/ 7612842 h 10186851"/>
                <a:gd name="connsiteX9" fmla="*/ 2285094 w 10538415"/>
                <a:gd name="connsiteY9" fmla="*/ 8910194 h 10186851"/>
                <a:gd name="connsiteX10" fmla="*/ 4617482 w 10538415"/>
                <a:gd name="connsiteY10" fmla="*/ 9913626 h 10186851"/>
                <a:gd name="connsiteX11" fmla="*/ 6836001 w 10538415"/>
                <a:gd name="connsiteY11" fmla="*/ 10184190 h 10186851"/>
                <a:gd name="connsiteX12" fmla="*/ 8949523 w 10538415"/>
                <a:gd name="connsiteY12" fmla="*/ 9966082 h 10186851"/>
                <a:gd name="connsiteX13" fmla="*/ 10253116 w 10538415"/>
                <a:gd name="connsiteY13" fmla="*/ 9566532 h 10186851"/>
                <a:gd name="connsiteX14" fmla="*/ 10538415 w 10538415"/>
                <a:gd name="connsiteY14" fmla="*/ 9496685 h 10186851"/>
                <a:gd name="connsiteX15" fmla="*/ 6961999 w 10538415"/>
                <a:gd name="connsiteY15" fmla="*/ 5077091 h 10186851"/>
                <a:gd name="connsiteX16" fmla="*/ 6885363 w 10538415"/>
                <a:gd name="connsiteY16" fmla="*/ 0 h 10186851"/>
                <a:gd name="connsiteX0" fmla="*/ 6885363 w 10538415"/>
                <a:gd name="connsiteY0" fmla="*/ 0 h 10186851"/>
                <a:gd name="connsiteX1" fmla="*/ 4711763 w 10538415"/>
                <a:gd name="connsiteY1" fmla="*/ 298199 h 10186851"/>
                <a:gd name="connsiteX2" fmla="*/ 3834494 w 10538415"/>
                <a:gd name="connsiteY2" fmla="*/ 408358 h 10186851"/>
                <a:gd name="connsiteX3" fmla="*/ 2970274 w 10538415"/>
                <a:gd name="connsiteY3" fmla="*/ 816377 h 10186851"/>
                <a:gd name="connsiteX4" fmla="*/ 1507215 w 10538415"/>
                <a:gd name="connsiteY4" fmla="*/ 1743639 h 10186851"/>
                <a:gd name="connsiteX5" fmla="*/ 301868 w 10538415"/>
                <a:gd name="connsiteY5" fmla="*/ 3501134 h 10186851"/>
                <a:gd name="connsiteX6" fmla="*/ 16679 w 10538415"/>
                <a:gd name="connsiteY6" fmla="*/ 4748502 h 10186851"/>
                <a:gd name="connsiteX7" fmla="*/ 116325 w 10538415"/>
                <a:gd name="connsiteY7" fmla="*/ 6301810 h 10186851"/>
                <a:gd name="connsiteX8" fmla="*/ 793007 w 10538415"/>
                <a:gd name="connsiteY8" fmla="*/ 7612842 h 10186851"/>
                <a:gd name="connsiteX9" fmla="*/ 2285094 w 10538415"/>
                <a:gd name="connsiteY9" fmla="*/ 8910194 h 10186851"/>
                <a:gd name="connsiteX10" fmla="*/ 4617482 w 10538415"/>
                <a:gd name="connsiteY10" fmla="*/ 9913626 h 10186851"/>
                <a:gd name="connsiteX11" fmla="*/ 6836001 w 10538415"/>
                <a:gd name="connsiteY11" fmla="*/ 10184190 h 10186851"/>
                <a:gd name="connsiteX12" fmla="*/ 8949523 w 10538415"/>
                <a:gd name="connsiteY12" fmla="*/ 9966082 h 10186851"/>
                <a:gd name="connsiteX13" fmla="*/ 10087211 w 10538415"/>
                <a:gd name="connsiteY13" fmla="*/ 9682345 h 10186851"/>
                <a:gd name="connsiteX14" fmla="*/ 10538415 w 10538415"/>
                <a:gd name="connsiteY14" fmla="*/ 9496685 h 10186851"/>
                <a:gd name="connsiteX15" fmla="*/ 6961999 w 10538415"/>
                <a:gd name="connsiteY15" fmla="*/ 5077091 h 10186851"/>
                <a:gd name="connsiteX16" fmla="*/ 6885363 w 10538415"/>
                <a:gd name="connsiteY16" fmla="*/ 0 h 10186851"/>
                <a:gd name="connsiteX0" fmla="*/ 6885363 w 10538415"/>
                <a:gd name="connsiteY0" fmla="*/ 0 h 10186851"/>
                <a:gd name="connsiteX1" fmla="*/ 4711763 w 10538415"/>
                <a:gd name="connsiteY1" fmla="*/ 298199 h 10186851"/>
                <a:gd name="connsiteX2" fmla="*/ 3834494 w 10538415"/>
                <a:gd name="connsiteY2" fmla="*/ 408358 h 10186851"/>
                <a:gd name="connsiteX3" fmla="*/ 2970274 w 10538415"/>
                <a:gd name="connsiteY3" fmla="*/ 816377 h 10186851"/>
                <a:gd name="connsiteX4" fmla="*/ 1507215 w 10538415"/>
                <a:gd name="connsiteY4" fmla="*/ 1743639 h 10186851"/>
                <a:gd name="connsiteX5" fmla="*/ 301868 w 10538415"/>
                <a:gd name="connsiteY5" fmla="*/ 3501134 h 10186851"/>
                <a:gd name="connsiteX6" fmla="*/ 16679 w 10538415"/>
                <a:gd name="connsiteY6" fmla="*/ 4748502 h 10186851"/>
                <a:gd name="connsiteX7" fmla="*/ 116325 w 10538415"/>
                <a:gd name="connsiteY7" fmla="*/ 6301810 h 10186851"/>
                <a:gd name="connsiteX8" fmla="*/ 793007 w 10538415"/>
                <a:gd name="connsiteY8" fmla="*/ 7612842 h 10186851"/>
                <a:gd name="connsiteX9" fmla="*/ 2285094 w 10538415"/>
                <a:gd name="connsiteY9" fmla="*/ 8910194 h 10186851"/>
                <a:gd name="connsiteX10" fmla="*/ 4617482 w 10538415"/>
                <a:gd name="connsiteY10" fmla="*/ 9913626 h 10186851"/>
                <a:gd name="connsiteX11" fmla="*/ 6836001 w 10538415"/>
                <a:gd name="connsiteY11" fmla="*/ 10184190 h 10186851"/>
                <a:gd name="connsiteX12" fmla="*/ 8949523 w 10538415"/>
                <a:gd name="connsiteY12" fmla="*/ 9966082 h 10186851"/>
                <a:gd name="connsiteX13" fmla="*/ 9946829 w 10538415"/>
                <a:gd name="connsiteY13" fmla="*/ 9730032 h 10186851"/>
                <a:gd name="connsiteX14" fmla="*/ 10538415 w 10538415"/>
                <a:gd name="connsiteY14" fmla="*/ 9496685 h 10186851"/>
                <a:gd name="connsiteX15" fmla="*/ 6961999 w 10538415"/>
                <a:gd name="connsiteY15" fmla="*/ 5077091 h 10186851"/>
                <a:gd name="connsiteX16" fmla="*/ 6885363 w 10538415"/>
                <a:gd name="connsiteY16" fmla="*/ 0 h 10186851"/>
                <a:gd name="connsiteX0" fmla="*/ 6885363 w 10346985"/>
                <a:gd name="connsiteY0" fmla="*/ 0 h 10186851"/>
                <a:gd name="connsiteX1" fmla="*/ 4711763 w 10346985"/>
                <a:gd name="connsiteY1" fmla="*/ 298199 h 10186851"/>
                <a:gd name="connsiteX2" fmla="*/ 3834494 w 10346985"/>
                <a:gd name="connsiteY2" fmla="*/ 408358 h 10186851"/>
                <a:gd name="connsiteX3" fmla="*/ 2970274 w 10346985"/>
                <a:gd name="connsiteY3" fmla="*/ 816377 h 10186851"/>
                <a:gd name="connsiteX4" fmla="*/ 1507215 w 10346985"/>
                <a:gd name="connsiteY4" fmla="*/ 1743639 h 10186851"/>
                <a:gd name="connsiteX5" fmla="*/ 301868 w 10346985"/>
                <a:gd name="connsiteY5" fmla="*/ 3501134 h 10186851"/>
                <a:gd name="connsiteX6" fmla="*/ 16679 w 10346985"/>
                <a:gd name="connsiteY6" fmla="*/ 4748502 h 10186851"/>
                <a:gd name="connsiteX7" fmla="*/ 116325 w 10346985"/>
                <a:gd name="connsiteY7" fmla="*/ 6301810 h 10186851"/>
                <a:gd name="connsiteX8" fmla="*/ 793007 w 10346985"/>
                <a:gd name="connsiteY8" fmla="*/ 7612842 h 10186851"/>
                <a:gd name="connsiteX9" fmla="*/ 2285094 w 10346985"/>
                <a:gd name="connsiteY9" fmla="*/ 8910194 h 10186851"/>
                <a:gd name="connsiteX10" fmla="*/ 4617482 w 10346985"/>
                <a:gd name="connsiteY10" fmla="*/ 9913626 h 10186851"/>
                <a:gd name="connsiteX11" fmla="*/ 6836001 w 10346985"/>
                <a:gd name="connsiteY11" fmla="*/ 10184190 h 10186851"/>
                <a:gd name="connsiteX12" fmla="*/ 8949523 w 10346985"/>
                <a:gd name="connsiteY12" fmla="*/ 9966082 h 10186851"/>
                <a:gd name="connsiteX13" fmla="*/ 9946829 w 10346985"/>
                <a:gd name="connsiteY13" fmla="*/ 9730032 h 10186851"/>
                <a:gd name="connsiteX14" fmla="*/ 10346985 w 10346985"/>
                <a:gd name="connsiteY14" fmla="*/ 9544373 h 10186851"/>
                <a:gd name="connsiteX15" fmla="*/ 6961999 w 10346985"/>
                <a:gd name="connsiteY15" fmla="*/ 5077091 h 10186851"/>
                <a:gd name="connsiteX16" fmla="*/ 6885363 w 10346985"/>
                <a:gd name="connsiteY16" fmla="*/ 0 h 10186851"/>
                <a:gd name="connsiteX0" fmla="*/ 6885363 w 10321461"/>
                <a:gd name="connsiteY0" fmla="*/ 0 h 10186851"/>
                <a:gd name="connsiteX1" fmla="*/ 4711763 w 10321461"/>
                <a:gd name="connsiteY1" fmla="*/ 298199 h 10186851"/>
                <a:gd name="connsiteX2" fmla="*/ 3834494 w 10321461"/>
                <a:gd name="connsiteY2" fmla="*/ 408358 h 10186851"/>
                <a:gd name="connsiteX3" fmla="*/ 2970274 w 10321461"/>
                <a:gd name="connsiteY3" fmla="*/ 816377 h 10186851"/>
                <a:gd name="connsiteX4" fmla="*/ 1507215 w 10321461"/>
                <a:gd name="connsiteY4" fmla="*/ 1743639 h 10186851"/>
                <a:gd name="connsiteX5" fmla="*/ 301868 w 10321461"/>
                <a:gd name="connsiteY5" fmla="*/ 3501134 h 10186851"/>
                <a:gd name="connsiteX6" fmla="*/ 16679 w 10321461"/>
                <a:gd name="connsiteY6" fmla="*/ 4748502 h 10186851"/>
                <a:gd name="connsiteX7" fmla="*/ 116325 w 10321461"/>
                <a:gd name="connsiteY7" fmla="*/ 6301810 h 10186851"/>
                <a:gd name="connsiteX8" fmla="*/ 793007 w 10321461"/>
                <a:gd name="connsiteY8" fmla="*/ 7612842 h 10186851"/>
                <a:gd name="connsiteX9" fmla="*/ 2285094 w 10321461"/>
                <a:gd name="connsiteY9" fmla="*/ 8910194 h 10186851"/>
                <a:gd name="connsiteX10" fmla="*/ 4617482 w 10321461"/>
                <a:gd name="connsiteY10" fmla="*/ 9913626 h 10186851"/>
                <a:gd name="connsiteX11" fmla="*/ 6836001 w 10321461"/>
                <a:gd name="connsiteY11" fmla="*/ 10184190 h 10186851"/>
                <a:gd name="connsiteX12" fmla="*/ 8949523 w 10321461"/>
                <a:gd name="connsiteY12" fmla="*/ 9966082 h 10186851"/>
                <a:gd name="connsiteX13" fmla="*/ 9946829 w 10321461"/>
                <a:gd name="connsiteY13" fmla="*/ 9730032 h 10186851"/>
                <a:gd name="connsiteX14" fmla="*/ 10321461 w 10321461"/>
                <a:gd name="connsiteY14" fmla="*/ 9544373 h 10186851"/>
                <a:gd name="connsiteX15" fmla="*/ 6961999 w 10321461"/>
                <a:gd name="connsiteY15" fmla="*/ 5077091 h 10186851"/>
                <a:gd name="connsiteX16" fmla="*/ 6885363 w 10321461"/>
                <a:gd name="connsiteY16" fmla="*/ 0 h 10186851"/>
                <a:gd name="connsiteX0" fmla="*/ 6885363 w 10321461"/>
                <a:gd name="connsiteY0" fmla="*/ 0 h 10063624"/>
                <a:gd name="connsiteX1" fmla="*/ 4711763 w 10321461"/>
                <a:gd name="connsiteY1" fmla="*/ 298199 h 10063624"/>
                <a:gd name="connsiteX2" fmla="*/ 3834494 w 10321461"/>
                <a:gd name="connsiteY2" fmla="*/ 408358 h 10063624"/>
                <a:gd name="connsiteX3" fmla="*/ 2970274 w 10321461"/>
                <a:gd name="connsiteY3" fmla="*/ 816377 h 10063624"/>
                <a:gd name="connsiteX4" fmla="*/ 1507215 w 10321461"/>
                <a:gd name="connsiteY4" fmla="*/ 1743639 h 10063624"/>
                <a:gd name="connsiteX5" fmla="*/ 301868 w 10321461"/>
                <a:gd name="connsiteY5" fmla="*/ 3501134 h 10063624"/>
                <a:gd name="connsiteX6" fmla="*/ 16679 w 10321461"/>
                <a:gd name="connsiteY6" fmla="*/ 4748502 h 10063624"/>
                <a:gd name="connsiteX7" fmla="*/ 116325 w 10321461"/>
                <a:gd name="connsiteY7" fmla="*/ 6301810 h 10063624"/>
                <a:gd name="connsiteX8" fmla="*/ 793007 w 10321461"/>
                <a:gd name="connsiteY8" fmla="*/ 7612842 h 10063624"/>
                <a:gd name="connsiteX9" fmla="*/ 2285094 w 10321461"/>
                <a:gd name="connsiteY9" fmla="*/ 8910194 h 10063624"/>
                <a:gd name="connsiteX10" fmla="*/ 4617482 w 10321461"/>
                <a:gd name="connsiteY10" fmla="*/ 9913626 h 10063624"/>
                <a:gd name="connsiteX11" fmla="*/ 6854776 w 10321461"/>
                <a:gd name="connsiteY11" fmla="*/ 10047941 h 10063624"/>
                <a:gd name="connsiteX12" fmla="*/ 8949523 w 10321461"/>
                <a:gd name="connsiteY12" fmla="*/ 9966082 h 10063624"/>
                <a:gd name="connsiteX13" fmla="*/ 9946829 w 10321461"/>
                <a:gd name="connsiteY13" fmla="*/ 9730032 h 10063624"/>
                <a:gd name="connsiteX14" fmla="*/ 10321461 w 10321461"/>
                <a:gd name="connsiteY14" fmla="*/ 9544373 h 10063624"/>
                <a:gd name="connsiteX15" fmla="*/ 6961999 w 10321461"/>
                <a:gd name="connsiteY15" fmla="*/ 5077091 h 10063624"/>
                <a:gd name="connsiteX16" fmla="*/ 6885363 w 10321461"/>
                <a:gd name="connsiteY16" fmla="*/ 0 h 10063624"/>
                <a:gd name="connsiteX0" fmla="*/ 6885363 w 10321461"/>
                <a:gd name="connsiteY0" fmla="*/ 0 h 10050745"/>
                <a:gd name="connsiteX1" fmla="*/ 4711763 w 10321461"/>
                <a:gd name="connsiteY1" fmla="*/ 298199 h 10050745"/>
                <a:gd name="connsiteX2" fmla="*/ 3834494 w 10321461"/>
                <a:gd name="connsiteY2" fmla="*/ 408358 h 10050745"/>
                <a:gd name="connsiteX3" fmla="*/ 2970274 w 10321461"/>
                <a:gd name="connsiteY3" fmla="*/ 816377 h 10050745"/>
                <a:gd name="connsiteX4" fmla="*/ 1507215 w 10321461"/>
                <a:gd name="connsiteY4" fmla="*/ 1743639 h 10050745"/>
                <a:gd name="connsiteX5" fmla="*/ 301868 w 10321461"/>
                <a:gd name="connsiteY5" fmla="*/ 3501134 h 10050745"/>
                <a:gd name="connsiteX6" fmla="*/ 16679 w 10321461"/>
                <a:gd name="connsiteY6" fmla="*/ 4748502 h 10050745"/>
                <a:gd name="connsiteX7" fmla="*/ 116325 w 10321461"/>
                <a:gd name="connsiteY7" fmla="*/ 6301810 h 10050745"/>
                <a:gd name="connsiteX8" fmla="*/ 793007 w 10321461"/>
                <a:gd name="connsiteY8" fmla="*/ 7612842 h 10050745"/>
                <a:gd name="connsiteX9" fmla="*/ 2285094 w 10321461"/>
                <a:gd name="connsiteY9" fmla="*/ 8910194 h 10050745"/>
                <a:gd name="connsiteX10" fmla="*/ 4667549 w 10321461"/>
                <a:gd name="connsiteY10" fmla="*/ 9804626 h 10050745"/>
                <a:gd name="connsiteX11" fmla="*/ 6854776 w 10321461"/>
                <a:gd name="connsiteY11" fmla="*/ 10047941 h 10050745"/>
                <a:gd name="connsiteX12" fmla="*/ 8949523 w 10321461"/>
                <a:gd name="connsiteY12" fmla="*/ 9966082 h 10050745"/>
                <a:gd name="connsiteX13" fmla="*/ 9946829 w 10321461"/>
                <a:gd name="connsiteY13" fmla="*/ 9730032 h 10050745"/>
                <a:gd name="connsiteX14" fmla="*/ 10321461 w 10321461"/>
                <a:gd name="connsiteY14" fmla="*/ 9544373 h 10050745"/>
                <a:gd name="connsiteX15" fmla="*/ 6961999 w 10321461"/>
                <a:gd name="connsiteY15" fmla="*/ 5077091 h 10050745"/>
                <a:gd name="connsiteX16" fmla="*/ 6885363 w 10321461"/>
                <a:gd name="connsiteY16" fmla="*/ 0 h 10050745"/>
                <a:gd name="connsiteX0" fmla="*/ 6885363 w 10321461"/>
                <a:gd name="connsiteY0" fmla="*/ 0 h 10050745"/>
                <a:gd name="connsiteX1" fmla="*/ 4711763 w 10321461"/>
                <a:gd name="connsiteY1" fmla="*/ 298199 h 10050745"/>
                <a:gd name="connsiteX2" fmla="*/ 3834494 w 10321461"/>
                <a:gd name="connsiteY2" fmla="*/ 408358 h 10050745"/>
                <a:gd name="connsiteX3" fmla="*/ 2970274 w 10321461"/>
                <a:gd name="connsiteY3" fmla="*/ 816377 h 10050745"/>
                <a:gd name="connsiteX4" fmla="*/ 1507215 w 10321461"/>
                <a:gd name="connsiteY4" fmla="*/ 1743639 h 10050745"/>
                <a:gd name="connsiteX5" fmla="*/ 301868 w 10321461"/>
                <a:gd name="connsiteY5" fmla="*/ 3501134 h 10050745"/>
                <a:gd name="connsiteX6" fmla="*/ 16679 w 10321461"/>
                <a:gd name="connsiteY6" fmla="*/ 4748502 h 10050745"/>
                <a:gd name="connsiteX7" fmla="*/ 116325 w 10321461"/>
                <a:gd name="connsiteY7" fmla="*/ 6301810 h 10050745"/>
                <a:gd name="connsiteX8" fmla="*/ 793007 w 10321461"/>
                <a:gd name="connsiteY8" fmla="*/ 7612842 h 10050745"/>
                <a:gd name="connsiteX9" fmla="*/ 2285094 w 10321461"/>
                <a:gd name="connsiteY9" fmla="*/ 8910194 h 10050745"/>
                <a:gd name="connsiteX10" fmla="*/ 4667549 w 10321461"/>
                <a:gd name="connsiteY10" fmla="*/ 9804626 h 10050745"/>
                <a:gd name="connsiteX11" fmla="*/ 6854776 w 10321461"/>
                <a:gd name="connsiteY11" fmla="*/ 10047941 h 10050745"/>
                <a:gd name="connsiteX12" fmla="*/ 8811841 w 10321461"/>
                <a:gd name="connsiteY12" fmla="*/ 9823020 h 10050745"/>
                <a:gd name="connsiteX13" fmla="*/ 9946829 w 10321461"/>
                <a:gd name="connsiteY13" fmla="*/ 9730032 h 10050745"/>
                <a:gd name="connsiteX14" fmla="*/ 10321461 w 10321461"/>
                <a:gd name="connsiteY14" fmla="*/ 9544373 h 10050745"/>
                <a:gd name="connsiteX15" fmla="*/ 6961999 w 10321461"/>
                <a:gd name="connsiteY15" fmla="*/ 5077091 h 10050745"/>
                <a:gd name="connsiteX16" fmla="*/ 6885363 w 10321461"/>
                <a:gd name="connsiteY16" fmla="*/ 0 h 10050745"/>
                <a:gd name="connsiteX0" fmla="*/ 6885363 w 10321461"/>
                <a:gd name="connsiteY0" fmla="*/ 0 h 10050745"/>
                <a:gd name="connsiteX1" fmla="*/ 4711763 w 10321461"/>
                <a:gd name="connsiteY1" fmla="*/ 298199 h 10050745"/>
                <a:gd name="connsiteX2" fmla="*/ 3834494 w 10321461"/>
                <a:gd name="connsiteY2" fmla="*/ 408358 h 10050745"/>
                <a:gd name="connsiteX3" fmla="*/ 2970274 w 10321461"/>
                <a:gd name="connsiteY3" fmla="*/ 816377 h 10050745"/>
                <a:gd name="connsiteX4" fmla="*/ 1507215 w 10321461"/>
                <a:gd name="connsiteY4" fmla="*/ 1743639 h 10050745"/>
                <a:gd name="connsiteX5" fmla="*/ 301868 w 10321461"/>
                <a:gd name="connsiteY5" fmla="*/ 3501134 h 10050745"/>
                <a:gd name="connsiteX6" fmla="*/ 16679 w 10321461"/>
                <a:gd name="connsiteY6" fmla="*/ 4748502 h 10050745"/>
                <a:gd name="connsiteX7" fmla="*/ 116325 w 10321461"/>
                <a:gd name="connsiteY7" fmla="*/ 6301810 h 10050745"/>
                <a:gd name="connsiteX8" fmla="*/ 793007 w 10321461"/>
                <a:gd name="connsiteY8" fmla="*/ 7612842 h 10050745"/>
                <a:gd name="connsiteX9" fmla="*/ 2285094 w 10321461"/>
                <a:gd name="connsiteY9" fmla="*/ 8910194 h 10050745"/>
                <a:gd name="connsiteX10" fmla="*/ 4667549 w 10321461"/>
                <a:gd name="connsiteY10" fmla="*/ 9804626 h 10050745"/>
                <a:gd name="connsiteX11" fmla="*/ 6854776 w 10321461"/>
                <a:gd name="connsiteY11" fmla="*/ 10047941 h 10050745"/>
                <a:gd name="connsiteX12" fmla="*/ 8811841 w 10321461"/>
                <a:gd name="connsiteY12" fmla="*/ 9823020 h 10050745"/>
                <a:gd name="connsiteX13" fmla="*/ 9709014 w 10321461"/>
                <a:gd name="connsiteY13" fmla="*/ 9593782 h 10050745"/>
                <a:gd name="connsiteX14" fmla="*/ 10321461 w 10321461"/>
                <a:gd name="connsiteY14" fmla="*/ 9544373 h 10050745"/>
                <a:gd name="connsiteX15" fmla="*/ 6961999 w 10321461"/>
                <a:gd name="connsiteY15" fmla="*/ 5077091 h 10050745"/>
                <a:gd name="connsiteX16" fmla="*/ 6885363 w 10321461"/>
                <a:gd name="connsiteY16" fmla="*/ 0 h 10050745"/>
                <a:gd name="connsiteX0" fmla="*/ 6885363 w 10233845"/>
                <a:gd name="connsiteY0" fmla="*/ 0 h 10050745"/>
                <a:gd name="connsiteX1" fmla="*/ 4711763 w 10233845"/>
                <a:gd name="connsiteY1" fmla="*/ 298199 h 10050745"/>
                <a:gd name="connsiteX2" fmla="*/ 3834494 w 10233845"/>
                <a:gd name="connsiteY2" fmla="*/ 408358 h 10050745"/>
                <a:gd name="connsiteX3" fmla="*/ 2970274 w 10233845"/>
                <a:gd name="connsiteY3" fmla="*/ 816377 h 10050745"/>
                <a:gd name="connsiteX4" fmla="*/ 1507215 w 10233845"/>
                <a:gd name="connsiteY4" fmla="*/ 1743639 h 10050745"/>
                <a:gd name="connsiteX5" fmla="*/ 301868 w 10233845"/>
                <a:gd name="connsiteY5" fmla="*/ 3501134 h 10050745"/>
                <a:gd name="connsiteX6" fmla="*/ 16679 w 10233845"/>
                <a:gd name="connsiteY6" fmla="*/ 4748502 h 10050745"/>
                <a:gd name="connsiteX7" fmla="*/ 116325 w 10233845"/>
                <a:gd name="connsiteY7" fmla="*/ 6301810 h 10050745"/>
                <a:gd name="connsiteX8" fmla="*/ 793007 w 10233845"/>
                <a:gd name="connsiteY8" fmla="*/ 7612842 h 10050745"/>
                <a:gd name="connsiteX9" fmla="*/ 2285094 w 10233845"/>
                <a:gd name="connsiteY9" fmla="*/ 8910194 h 10050745"/>
                <a:gd name="connsiteX10" fmla="*/ 4667549 w 10233845"/>
                <a:gd name="connsiteY10" fmla="*/ 9804626 h 10050745"/>
                <a:gd name="connsiteX11" fmla="*/ 6854776 w 10233845"/>
                <a:gd name="connsiteY11" fmla="*/ 10047941 h 10050745"/>
                <a:gd name="connsiteX12" fmla="*/ 8811841 w 10233845"/>
                <a:gd name="connsiteY12" fmla="*/ 9823020 h 10050745"/>
                <a:gd name="connsiteX13" fmla="*/ 9709014 w 10233845"/>
                <a:gd name="connsiteY13" fmla="*/ 9593782 h 10050745"/>
                <a:gd name="connsiteX14" fmla="*/ 10233845 w 10233845"/>
                <a:gd name="connsiteY14" fmla="*/ 9394498 h 10050745"/>
                <a:gd name="connsiteX15" fmla="*/ 6961999 w 10233845"/>
                <a:gd name="connsiteY15" fmla="*/ 5077091 h 10050745"/>
                <a:gd name="connsiteX16" fmla="*/ 6885363 w 10233845"/>
                <a:gd name="connsiteY16" fmla="*/ 0 h 10050745"/>
                <a:gd name="connsiteX0" fmla="*/ 6885363 w 10233845"/>
                <a:gd name="connsiteY0" fmla="*/ 0 h 10050745"/>
                <a:gd name="connsiteX1" fmla="*/ 4768088 w 10233845"/>
                <a:gd name="connsiteY1" fmla="*/ 93825 h 10050745"/>
                <a:gd name="connsiteX2" fmla="*/ 3834494 w 10233845"/>
                <a:gd name="connsiteY2" fmla="*/ 408358 h 10050745"/>
                <a:gd name="connsiteX3" fmla="*/ 2970274 w 10233845"/>
                <a:gd name="connsiteY3" fmla="*/ 816377 h 10050745"/>
                <a:gd name="connsiteX4" fmla="*/ 1507215 w 10233845"/>
                <a:gd name="connsiteY4" fmla="*/ 1743639 h 10050745"/>
                <a:gd name="connsiteX5" fmla="*/ 301868 w 10233845"/>
                <a:gd name="connsiteY5" fmla="*/ 3501134 h 10050745"/>
                <a:gd name="connsiteX6" fmla="*/ 16679 w 10233845"/>
                <a:gd name="connsiteY6" fmla="*/ 4748502 h 10050745"/>
                <a:gd name="connsiteX7" fmla="*/ 116325 w 10233845"/>
                <a:gd name="connsiteY7" fmla="*/ 6301810 h 10050745"/>
                <a:gd name="connsiteX8" fmla="*/ 793007 w 10233845"/>
                <a:gd name="connsiteY8" fmla="*/ 7612842 h 10050745"/>
                <a:gd name="connsiteX9" fmla="*/ 2285094 w 10233845"/>
                <a:gd name="connsiteY9" fmla="*/ 8910194 h 10050745"/>
                <a:gd name="connsiteX10" fmla="*/ 4667549 w 10233845"/>
                <a:gd name="connsiteY10" fmla="*/ 9804626 h 10050745"/>
                <a:gd name="connsiteX11" fmla="*/ 6854776 w 10233845"/>
                <a:gd name="connsiteY11" fmla="*/ 10047941 h 10050745"/>
                <a:gd name="connsiteX12" fmla="*/ 8811841 w 10233845"/>
                <a:gd name="connsiteY12" fmla="*/ 9823020 h 10050745"/>
                <a:gd name="connsiteX13" fmla="*/ 9709014 w 10233845"/>
                <a:gd name="connsiteY13" fmla="*/ 9593782 h 10050745"/>
                <a:gd name="connsiteX14" fmla="*/ 10233845 w 10233845"/>
                <a:gd name="connsiteY14" fmla="*/ 9394498 h 10050745"/>
                <a:gd name="connsiteX15" fmla="*/ 6961999 w 10233845"/>
                <a:gd name="connsiteY15" fmla="*/ 5077091 h 10050745"/>
                <a:gd name="connsiteX16" fmla="*/ 6885363 w 10233845"/>
                <a:gd name="connsiteY16" fmla="*/ 0 h 10050745"/>
                <a:gd name="connsiteX0" fmla="*/ 6885363 w 10233845"/>
                <a:gd name="connsiteY0" fmla="*/ 0 h 10050745"/>
                <a:gd name="connsiteX1" fmla="*/ 4768088 w 10233845"/>
                <a:gd name="connsiteY1" fmla="*/ 93825 h 10050745"/>
                <a:gd name="connsiteX2" fmla="*/ 3834494 w 10233845"/>
                <a:gd name="connsiteY2" fmla="*/ 408358 h 10050745"/>
                <a:gd name="connsiteX3" fmla="*/ 2920208 w 10233845"/>
                <a:gd name="connsiteY3" fmla="*/ 768690 h 10050745"/>
                <a:gd name="connsiteX4" fmla="*/ 1507215 w 10233845"/>
                <a:gd name="connsiteY4" fmla="*/ 1743639 h 10050745"/>
                <a:gd name="connsiteX5" fmla="*/ 301868 w 10233845"/>
                <a:gd name="connsiteY5" fmla="*/ 3501134 h 10050745"/>
                <a:gd name="connsiteX6" fmla="*/ 16679 w 10233845"/>
                <a:gd name="connsiteY6" fmla="*/ 4748502 h 10050745"/>
                <a:gd name="connsiteX7" fmla="*/ 116325 w 10233845"/>
                <a:gd name="connsiteY7" fmla="*/ 6301810 h 10050745"/>
                <a:gd name="connsiteX8" fmla="*/ 793007 w 10233845"/>
                <a:gd name="connsiteY8" fmla="*/ 7612842 h 10050745"/>
                <a:gd name="connsiteX9" fmla="*/ 2285094 w 10233845"/>
                <a:gd name="connsiteY9" fmla="*/ 8910194 h 10050745"/>
                <a:gd name="connsiteX10" fmla="*/ 4667549 w 10233845"/>
                <a:gd name="connsiteY10" fmla="*/ 9804626 h 10050745"/>
                <a:gd name="connsiteX11" fmla="*/ 6854776 w 10233845"/>
                <a:gd name="connsiteY11" fmla="*/ 10047941 h 10050745"/>
                <a:gd name="connsiteX12" fmla="*/ 8811841 w 10233845"/>
                <a:gd name="connsiteY12" fmla="*/ 9823020 h 10050745"/>
                <a:gd name="connsiteX13" fmla="*/ 9709014 w 10233845"/>
                <a:gd name="connsiteY13" fmla="*/ 9593782 h 10050745"/>
                <a:gd name="connsiteX14" fmla="*/ 10233845 w 10233845"/>
                <a:gd name="connsiteY14" fmla="*/ 9394498 h 10050745"/>
                <a:gd name="connsiteX15" fmla="*/ 6961999 w 10233845"/>
                <a:gd name="connsiteY15" fmla="*/ 5077091 h 10050745"/>
                <a:gd name="connsiteX16" fmla="*/ 6885363 w 10233845"/>
                <a:gd name="connsiteY16" fmla="*/ 0 h 10050745"/>
                <a:gd name="connsiteX0" fmla="*/ 6885363 w 10233845"/>
                <a:gd name="connsiteY0" fmla="*/ 0 h 10166557"/>
                <a:gd name="connsiteX1" fmla="*/ 4768088 w 10233845"/>
                <a:gd name="connsiteY1" fmla="*/ 209637 h 10166557"/>
                <a:gd name="connsiteX2" fmla="*/ 3834494 w 10233845"/>
                <a:gd name="connsiteY2" fmla="*/ 524170 h 10166557"/>
                <a:gd name="connsiteX3" fmla="*/ 2920208 w 10233845"/>
                <a:gd name="connsiteY3" fmla="*/ 884502 h 10166557"/>
                <a:gd name="connsiteX4" fmla="*/ 1507215 w 10233845"/>
                <a:gd name="connsiteY4" fmla="*/ 1859451 h 10166557"/>
                <a:gd name="connsiteX5" fmla="*/ 301868 w 10233845"/>
                <a:gd name="connsiteY5" fmla="*/ 3616946 h 10166557"/>
                <a:gd name="connsiteX6" fmla="*/ 16679 w 10233845"/>
                <a:gd name="connsiteY6" fmla="*/ 4864314 h 10166557"/>
                <a:gd name="connsiteX7" fmla="*/ 116325 w 10233845"/>
                <a:gd name="connsiteY7" fmla="*/ 6417622 h 10166557"/>
                <a:gd name="connsiteX8" fmla="*/ 793007 w 10233845"/>
                <a:gd name="connsiteY8" fmla="*/ 7728654 h 10166557"/>
                <a:gd name="connsiteX9" fmla="*/ 2285094 w 10233845"/>
                <a:gd name="connsiteY9" fmla="*/ 9026006 h 10166557"/>
                <a:gd name="connsiteX10" fmla="*/ 4667549 w 10233845"/>
                <a:gd name="connsiteY10" fmla="*/ 9920438 h 10166557"/>
                <a:gd name="connsiteX11" fmla="*/ 6854776 w 10233845"/>
                <a:gd name="connsiteY11" fmla="*/ 10163753 h 10166557"/>
                <a:gd name="connsiteX12" fmla="*/ 8811841 w 10233845"/>
                <a:gd name="connsiteY12" fmla="*/ 9938832 h 10166557"/>
                <a:gd name="connsiteX13" fmla="*/ 9709014 w 10233845"/>
                <a:gd name="connsiteY13" fmla="*/ 9709594 h 10166557"/>
                <a:gd name="connsiteX14" fmla="*/ 10233845 w 10233845"/>
                <a:gd name="connsiteY14" fmla="*/ 9510310 h 10166557"/>
                <a:gd name="connsiteX15" fmla="*/ 6961999 w 10233845"/>
                <a:gd name="connsiteY15" fmla="*/ 5192903 h 10166557"/>
                <a:gd name="connsiteX16" fmla="*/ 6885363 w 10233845"/>
                <a:gd name="connsiteY16" fmla="*/ 0 h 10166557"/>
                <a:gd name="connsiteX0" fmla="*/ 6885714 w 10234196"/>
                <a:gd name="connsiteY0" fmla="*/ 0 h 10166557"/>
                <a:gd name="connsiteX1" fmla="*/ 4768439 w 10234196"/>
                <a:gd name="connsiteY1" fmla="*/ 209637 h 10166557"/>
                <a:gd name="connsiteX2" fmla="*/ 3834845 w 10234196"/>
                <a:gd name="connsiteY2" fmla="*/ 524170 h 10166557"/>
                <a:gd name="connsiteX3" fmla="*/ 2920559 w 10234196"/>
                <a:gd name="connsiteY3" fmla="*/ 884502 h 10166557"/>
                <a:gd name="connsiteX4" fmla="*/ 1507566 w 10234196"/>
                <a:gd name="connsiteY4" fmla="*/ 1859451 h 10166557"/>
                <a:gd name="connsiteX5" fmla="*/ 164537 w 10234196"/>
                <a:gd name="connsiteY5" fmla="*/ 3569258 h 10166557"/>
                <a:gd name="connsiteX6" fmla="*/ 17030 w 10234196"/>
                <a:gd name="connsiteY6" fmla="*/ 4864314 h 10166557"/>
                <a:gd name="connsiteX7" fmla="*/ 116676 w 10234196"/>
                <a:gd name="connsiteY7" fmla="*/ 6417622 h 10166557"/>
                <a:gd name="connsiteX8" fmla="*/ 793358 w 10234196"/>
                <a:gd name="connsiteY8" fmla="*/ 7728654 h 10166557"/>
                <a:gd name="connsiteX9" fmla="*/ 2285445 w 10234196"/>
                <a:gd name="connsiteY9" fmla="*/ 9026006 h 10166557"/>
                <a:gd name="connsiteX10" fmla="*/ 4667900 w 10234196"/>
                <a:gd name="connsiteY10" fmla="*/ 9920438 h 10166557"/>
                <a:gd name="connsiteX11" fmla="*/ 6855127 w 10234196"/>
                <a:gd name="connsiteY11" fmla="*/ 10163753 h 10166557"/>
                <a:gd name="connsiteX12" fmla="*/ 8812192 w 10234196"/>
                <a:gd name="connsiteY12" fmla="*/ 9938832 h 10166557"/>
                <a:gd name="connsiteX13" fmla="*/ 9709365 w 10234196"/>
                <a:gd name="connsiteY13" fmla="*/ 9709594 h 10166557"/>
                <a:gd name="connsiteX14" fmla="*/ 10234196 w 10234196"/>
                <a:gd name="connsiteY14" fmla="*/ 9510310 h 10166557"/>
                <a:gd name="connsiteX15" fmla="*/ 6962350 w 10234196"/>
                <a:gd name="connsiteY15" fmla="*/ 5192903 h 10166557"/>
                <a:gd name="connsiteX16" fmla="*/ 6885714 w 10234196"/>
                <a:gd name="connsiteY16" fmla="*/ 0 h 10166557"/>
                <a:gd name="connsiteX0" fmla="*/ 6875173 w 10223655"/>
                <a:gd name="connsiteY0" fmla="*/ 0 h 10166557"/>
                <a:gd name="connsiteX1" fmla="*/ 4757898 w 10223655"/>
                <a:gd name="connsiteY1" fmla="*/ 209637 h 10166557"/>
                <a:gd name="connsiteX2" fmla="*/ 3824304 w 10223655"/>
                <a:gd name="connsiteY2" fmla="*/ 524170 h 10166557"/>
                <a:gd name="connsiteX3" fmla="*/ 2910018 w 10223655"/>
                <a:gd name="connsiteY3" fmla="*/ 884502 h 10166557"/>
                <a:gd name="connsiteX4" fmla="*/ 1497025 w 10223655"/>
                <a:gd name="connsiteY4" fmla="*/ 1859451 h 10166557"/>
                <a:gd name="connsiteX5" fmla="*/ 592528 w 10223655"/>
                <a:gd name="connsiteY5" fmla="*/ 2751759 h 10166557"/>
                <a:gd name="connsiteX6" fmla="*/ 153996 w 10223655"/>
                <a:gd name="connsiteY6" fmla="*/ 3569258 h 10166557"/>
                <a:gd name="connsiteX7" fmla="*/ 6489 w 10223655"/>
                <a:gd name="connsiteY7" fmla="*/ 4864314 h 10166557"/>
                <a:gd name="connsiteX8" fmla="*/ 106135 w 10223655"/>
                <a:gd name="connsiteY8" fmla="*/ 6417622 h 10166557"/>
                <a:gd name="connsiteX9" fmla="*/ 782817 w 10223655"/>
                <a:gd name="connsiteY9" fmla="*/ 7728654 h 10166557"/>
                <a:gd name="connsiteX10" fmla="*/ 2274904 w 10223655"/>
                <a:gd name="connsiteY10" fmla="*/ 9026006 h 10166557"/>
                <a:gd name="connsiteX11" fmla="*/ 4657359 w 10223655"/>
                <a:gd name="connsiteY11" fmla="*/ 9920438 h 10166557"/>
                <a:gd name="connsiteX12" fmla="*/ 6844586 w 10223655"/>
                <a:gd name="connsiteY12" fmla="*/ 10163753 h 10166557"/>
                <a:gd name="connsiteX13" fmla="*/ 8801651 w 10223655"/>
                <a:gd name="connsiteY13" fmla="*/ 9938832 h 10166557"/>
                <a:gd name="connsiteX14" fmla="*/ 9698824 w 10223655"/>
                <a:gd name="connsiteY14" fmla="*/ 9709594 h 10166557"/>
                <a:gd name="connsiteX15" fmla="*/ 10223655 w 10223655"/>
                <a:gd name="connsiteY15" fmla="*/ 9510310 h 10166557"/>
                <a:gd name="connsiteX16" fmla="*/ 6951809 w 10223655"/>
                <a:gd name="connsiteY16" fmla="*/ 5192903 h 10166557"/>
                <a:gd name="connsiteX17" fmla="*/ 6875173 w 10223655"/>
                <a:gd name="connsiteY17" fmla="*/ 0 h 10166557"/>
                <a:gd name="connsiteX0" fmla="*/ 7063016 w 10411498"/>
                <a:gd name="connsiteY0" fmla="*/ 0 h 10166557"/>
                <a:gd name="connsiteX1" fmla="*/ 4945741 w 10411498"/>
                <a:gd name="connsiteY1" fmla="*/ 209637 h 10166557"/>
                <a:gd name="connsiteX2" fmla="*/ 4012147 w 10411498"/>
                <a:gd name="connsiteY2" fmla="*/ 524170 h 10166557"/>
                <a:gd name="connsiteX3" fmla="*/ 3097861 w 10411498"/>
                <a:gd name="connsiteY3" fmla="*/ 884502 h 10166557"/>
                <a:gd name="connsiteX4" fmla="*/ 1684868 w 10411498"/>
                <a:gd name="connsiteY4" fmla="*/ 1859451 h 10166557"/>
                <a:gd name="connsiteX5" fmla="*/ 780371 w 10411498"/>
                <a:gd name="connsiteY5" fmla="*/ 2751759 h 10166557"/>
                <a:gd name="connsiteX6" fmla="*/ 341839 w 10411498"/>
                <a:gd name="connsiteY6" fmla="*/ 3569258 h 10166557"/>
                <a:gd name="connsiteX7" fmla="*/ 325 w 10411498"/>
                <a:gd name="connsiteY7" fmla="*/ 4912002 h 10166557"/>
                <a:gd name="connsiteX8" fmla="*/ 293978 w 10411498"/>
                <a:gd name="connsiteY8" fmla="*/ 6417622 h 10166557"/>
                <a:gd name="connsiteX9" fmla="*/ 970660 w 10411498"/>
                <a:gd name="connsiteY9" fmla="*/ 7728654 h 10166557"/>
                <a:gd name="connsiteX10" fmla="*/ 2462747 w 10411498"/>
                <a:gd name="connsiteY10" fmla="*/ 9026006 h 10166557"/>
                <a:gd name="connsiteX11" fmla="*/ 4845202 w 10411498"/>
                <a:gd name="connsiteY11" fmla="*/ 9920438 h 10166557"/>
                <a:gd name="connsiteX12" fmla="*/ 7032429 w 10411498"/>
                <a:gd name="connsiteY12" fmla="*/ 10163753 h 10166557"/>
                <a:gd name="connsiteX13" fmla="*/ 8989494 w 10411498"/>
                <a:gd name="connsiteY13" fmla="*/ 9938832 h 10166557"/>
                <a:gd name="connsiteX14" fmla="*/ 9886667 w 10411498"/>
                <a:gd name="connsiteY14" fmla="*/ 9709594 h 10166557"/>
                <a:gd name="connsiteX15" fmla="*/ 10411498 w 10411498"/>
                <a:gd name="connsiteY15" fmla="*/ 9510310 h 10166557"/>
                <a:gd name="connsiteX16" fmla="*/ 7139652 w 10411498"/>
                <a:gd name="connsiteY16" fmla="*/ 5192903 h 10166557"/>
                <a:gd name="connsiteX17" fmla="*/ 7063016 w 10411498"/>
                <a:gd name="connsiteY17" fmla="*/ 0 h 10166557"/>
                <a:gd name="connsiteX0" fmla="*/ 7065493 w 10413975"/>
                <a:gd name="connsiteY0" fmla="*/ 0 h 10166557"/>
                <a:gd name="connsiteX1" fmla="*/ 4948218 w 10413975"/>
                <a:gd name="connsiteY1" fmla="*/ 209637 h 10166557"/>
                <a:gd name="connsiteX2" fmla="*/ 4014624 w 10413975"/>
                <a:gd name="connsiteY2" fmla="*/ 524170 h 10166557"/>
                <a:gd name="connsiteX3" fmla="*/ 3100338 w 10413975"/>
                <a:gd name="connsiteY3" fmla="*/ 884502 h 10166557"/>
                <a:gd name="connsiteX4" fmla="*/ 1687345 w 10413975"/>
                <a:gd name="connsiteY4" fmla="*/ 1859451 h 10166557"/>
                <a:gd name="connsiteX5" fmla="*/ 782848 w 10413975"/>
                <a:gd name="connsiteY5" fmla="*/ 2751759 h 10166557"/>
                <a:gd name="connsiteX6" fmla="*/ 344316 w 10413975"/>
                <a:gd name="connsiteY6" fmla="*/ 3569258 h 10166557"/>
                <a:gd name="connsiteX7" fmla="*/ 2802 w 10413975"/>
                <a:gd name="connsiteY7" fmla="*/ 4912002 h 10166557"/>
                <a:gd name="connsiteX8" fmla="*/ 227614 w 10413975"/>
                <a:gd name="connsiteY8" fmla="*/ 6506185 h 10166557"/>
                <a:gd name="connsiteX9" fmla="*/ 973137 w 10413975"/>
                <a:gd name="connsiteY9" fmla="*/ 7728654 h 10166557"/>
                <a:gd name="connsiteX10" fmla="*/ 2465224 w 10413975"/>
                <a:gd name="connsiteY10" fmla="*/ 9026006 h 10166557"/>
                <a:gd name="connsiteX11" fmla="*/ 4847679 w 10413975"/>
                <a:gd name="connsiteY11" fmla="*/ 9920438 h 10166557"/>
                <a:gd name="connsiteX12" fmla="*/ 7034906 w 10413975"/>
                <a:gd name="connsiteY12" fmla="*/ 10163753 h 10166557"/>
                <a:gd name="connsiteX13" fmla="*/ 8991971 w 10413975"/>
                <a:gd name="connsiteY13" fmla="*/ 9938832 h 10166557"/>
                <a:gd name="connsiteX14" fmla="*/ 9889144 w 10413975"/>
                <a:gd name="connsiteY14" fmla="*/ 9709594 h 10166557"/>
                <a:gd name="connsiteX15" fmla="*/ 10413975 w 10413975"/>
                <a:gd name="connsiteY15" fmla="*/ 9510310 h 10166557"/>
                <a:gd name="connsiteX16" fmla="*/ 7142129 w 10413975"/>
                <a:gd name="connsiteY16" fmla="*/ 5192903 h 10166557"/>
                <a:gd name="connsiteX17" fmla="*/ 7065493 w 10413975"/>
                <a:gd name="connsiteY17" fmla="*/ 0 h 10166557"/>
                <a:gd name="connsiteX0" fmla="*/ 7065493 w 10413975"/>
                <a:gd name="connsiteY0" fmla="*/ 0 h 10206701"/>
                <a:gd name="connsiteX1" fmla="*/ 4948218 w 10413975"/>
                <a:gd name="connsiteY1" fmla="*/ 209637 h 10206701"/>
                <a:gd name="connsiteX2" fmla="*/ 4014624 w 10413975"/>
                <a:gd name="connsiteY2" fmla="*/ 524170 h 10206701"/>
                <a:gd name="connsiteX3" fmla="*/ 3100338 w 10413975"/>
                <a:gd name="connsiteY3" fmla="*/ 884502 h 10206701"/>
                <a:gd name="connsiteX4" fmla="*/ 1687345 w 10413975"/>
                <a:gd name="connsiteY4" fmla="*/ 1859451 h 10206701"/>
                <a:gd name="connsiteX5" fmla="*/ 782848 w 10413975"/>
                <a:gd name="connsiteY5" fmla="*/ 2751759 h 10206701"/>
                <a:gd name="connsiteX6" fmla="*/ 344316 w 10413975"/>
                <a:gd name="connsiteY6" fmla="*/ 3569258 h 10206701"/>
                <a:gd name="connsiteX7" fmla="*/ 2802 w 10413975"/>
                <a:gd name="connsiteY7" fmla="*/ 4912002 h 10206701"/>
                <a:gd name="connsiteX8" fmla="*/ 227614 w 10413975"/>
                <a:gd name="connsiteY8" fmla="*/ 6506185 h 10206701"/>
                <a:gd name="connsiteX9" fmla="*/ 973137 w 10413975"/>
                <a:gd name="connsiteY9" fmla="*/ 7728654 h 10206701"/>
                <a:gd name="connsiteX10" fmla="*/ 2465224 w 10413975"/>
                <a:gd name="connsiteY10" fmla="*/ 9026006 h 10206701"/>
                <a:gd name="connsiteX11" fmla="*/ 4847679 w 10413975"/>
                <a:gd name="connsiteY11" fmla="*/ 9920438 h 10206701"/>
                <a:gd name="connsiteX12" fmla="*/ 7034907 w 10413975"/>
                <a:gd name="connsiteY12" fmla="*/ 10204628 h 10206701"/>
                <a:gd name="connsiteX13" fmla="*/ 8991971 w 10413975"/>
                <a:gd name="connsiteY13" fmla="*/ 9938832 h 10206701"/>
                <a:gd name="connsiteX14" fmla="*/ 9889144 w 10413975"/>
                <a:gd name="connsiteY14" fmla="*/ 9709594 h 10206701"/>
                <a:gd name="connsiteX15" fmla="*/ 10413975 w 10413975"/>
                <a:gd name="connsiteY15" fmla="*/ 9510310 h 10206701"/>
                <a:gd name="connsiteX16" fmla="*/ 7142129 w 10413975"/>
                <a:gd name="connsiteY16" fmla="*/ 5192903 h 10206701"/>
                <a:gd name="connsiteX17" fmla="*/ 7065493 w 10413975"/>
                <a:gd name="connsiteY17" fmla="*/ 0 h 10206701"/>
                <a:gd name="connsiteX0" fmla="*/ 7065493 w 10413975"/>
                <a:gd name="connsiteY0" fmla="*/ 0 h 10207862"/>
                <a:gd name="connsiteX1" fmla="*/ 4948218 w 10413975"/>
                <a:gd name="connsiteY1" fmla="*/ 209637 h 10207862"/>
                <a:gd name="connsiteX2" fmla="*/ 4014624 w 10413975"/>
                <a:gd name="connsiteY2" fmla="*/ 524170 h 10207862"/>
                <a:gd name="connsiteX3" fmla="*/ 3100338 w 10413975"/>
                <a:gd name="connsiteY3" fmla="*/ 884502 h 10207862"/>
                <a:gd name="connsiteX4" fmla="*/ 1687345 w 10413975"/>
                <a:gd name="connsiteY4" fmla="*/ 1859451 h 10207862"/>
                <a:gd name="connsiteX5" fmla="*/ 782848 w 10413975"/>
                <a:gd name="connsiteY5" fmla="*/ 2751759 h 10207862"/>
                <a:gd name="connsiteX6" fmla="*/ 344316 w 10413975"/>
                <a:gd name="connsiteY6" fmla="*/ 3569258 h 10207862"/>
                <a:gd name="connsiteX7" fmla="*/ 2802 w 10413975"/>
                <a:gd name="connsiteY7" fmla="*/ 4912002 h 10207862"/>
                <a:gd name="connsiteX8" fmla="*/ 227614 w 10413975"/>
                <a:gd name="connsiteY8" fmla="*/ 6506185 h 10207862"/>
                <a:gd name="connsiteX9" fmla="*/ 973137 w 10413975"/>
                <a:gd name="connsiteY9" fmla="*/ 7728654 h 10207862"/>
                <a:gd name="connsiteX10" fmla="*/ 2465224 w 10413975"/>
                <a:gd name="connsiteY10" fmla="*/ 9026006 h 10207862"/>
                <a:gd name="connsiteX11" fmla="*/ 4847680 w 10413975"/>
                <a:gd name="connsiteY11" fmla="*/ 9968125 h 10207862"/>
                <a:gd name="connsiteX12" fmla="*/ 7034907 w 10413975"/>
                <a:gd name="connsiteY12" fmla="*/ 10204628 h 10207862"/>
                <a:gd name="connsiteX13" fmla="*/ 8991971 w 10413975"/>
                <a:gd name="connsiteY13" fmla="*/ 9938832 h 10207862"/>
                <a:gd name="connsiteX14" fmla="*/ 9889144 w 10413975"/>
                <a:gd name="connsiteY14" fmla="*/ 9709594 h 10207862"/>
                <a:gd name="connsiteX15" fmla="*/ 10413975 w 10413975"/>
                <a:gd name="connsiteY15" fmla="*/ 9510310 h 10207862"/>
                <a:gd name="connsiteX16" fmla="*/ 7142129 w 10413975"/>
                <a:gd name="connsiteY16" fmla="*/ 5192903 h 10207862"/>
                <a:gd name="connsiteX17" fmla="*/ 7065493 w 10413975"/>
                <a:gd name="connsiteY17" fmla="*/ 0 h 10207862"/>
                <a:gd name="connsiteX0" fmla="*/ 7065493 w 10413975"/>
                <a:gd name="connsiteY0" fmla="*/ 0 h 10207862"/>
                <a:gd name="connsiteX1" fmla="*/ 4948218 w 10413975"/>
                <a:gd name="connsiteY1" fmla="*/ 209637 h 10207862"/>
                <a:gd name="connsiteX2" fmla="*/ 4014624 w 10413975"/>
                <a:gd name="connsiteY2" fmla="*/ 524170 h 10207862"/>
                <a:gd name="connsiteX3" fmla="*/ 3100338 w 10413975"/>
                <a:gd name="connsiteY3" fmla="*/ 884502 h 10207862"/>
                <a:gd name="connsiteX4" fmla="*/ 1687345 w 10413975"/>
                <a:gd name="connsiteY4" fmla="*/ 1859451 h 10207862"/>
                <a:gd name="connsiteX5" fmla="*/ 782848 w 10413975"/>
                <a:gd name="connsiteY5" fmla="*/ 2751759 h 10207862"/>
                <a:gd name="connsiteX6" fmla="*/ 344316 w 10413975"/>
                <a:gd name="connsiteY6" fmla="*/ 3569258 h 10207862"/>
                <a:gd name="connsiteX7" fmla="*/ 2802 w 10413975"/>
                <a:gd name="connsiteY7" fmla="*/ 4912002 h 10207862"/>
                <a:gd name="connsiteX8" fmla="*/ 227614 w 10413975"/>
                <a:gd name="connsiteY8" fmla="*/ 6506185 h 10207862"/>
                <a:gd name="connsiteX9" fmla="*/ 973137 w 10413975"/>
                <a:gd name="connsiteY9" fmla="*/ 7728654 h 10207862"/>
                <a:gd name="connsiteX10" fmla="*/ 2465224 w 10413975"/>
                <a:gd name="connsiteY10" fmla="*/ 9026006 h 10207862"/>
                <a:gd name="connsiteX11" fmla="*/ 4847680 w 10413975"/>
                <a:gd name="connsiteY11" fmla="*/ 9968125 h 10207862"/>
                <a:gd name="connsiteX12" fmla="*/ 7034907 w 10413975"/>
                <a:gd name="connsiteY12" fmla="*/ 10204628 h 10207862"/>
                <a:gd name="connsiteX13" fmla="*/ 8991971 w 10413975"/>
                <a:gd name="connsiteY13" fmla="*/ 10006957 h 10207862"/>
                <a:gd name="connsiteX14" fmla="*/ 9889144 w 10413975"/>
                <a:gd name="connsiteY14" fmla="*/ 9709594 h 10207862"/>
                <a:gd name="connsiteX15" fmla="*/ 10413975 w 10413975"/>
                <a:gd name="connsiteY15" fmla="*/ 9510310 h 10207862"/>
                <a:gd name="connsiteX16" fmla="*/ 7142129 w 10413975"/>
                <a:gd name="connsiteY16" fmla="*/ 5192903 h 10207862"/>
                <a:gd name="connsiteX17" fmla="*/ 7065493 w 10413975"/>
                <a:gd name="connsiteY17" fmla="*/ 0 h 10207862"/>
                <a:gd name="connsiteX0" fmla="*/ 7065493 w 10413975"/>
                <a:gd name="connsiteY0" fmla="*/ 0 h 10207862"/>
                <a:gd name="connsiteX1" fmla="*/ 4948218 w 10413975"/>
                <a:gd name="connsiteY1" fmla="*/ 209637 h 10207862"/>
                <a:gd name="connsiteX2" fmla="*/ 4014624 w 10413975"/>
                <a:gd name="connsiteY2" fmla="*/ 524170 h 10207862"/>
                <a:gd name="connsiteX3" fmla="*/ 3100338 w 10413975"/>
                <a:gd name="connsiteY3" fmla="*/ 884502 h 10207862"/>
                <a:gd name="connsiteX4" fmla="*/ 1687345 w 10413975"/>
                <a:gd name="connsiteY4" fmla="*/ 1859451 h 10207862"/>
                <a:gd name="connsiteX5" fmla="*/ 782848 w 10413975"/>
                <a:gd name="connsiteY5" fmla="*/ 2751759 h 10207862"/>
                <a:gd name="connsiteX6" fmla="*/ 344316 w 10413975"/>
                <a:gd name="connsiteY6" fmla="*/ 3569258 h 10207862"/>
                <a:gd name="connsiteX7" fmla="*/ 2802 w 10413975"/>
                <a:gd name="connsiteY7" fmla="*/ 4912002 h 10207862"/>
                <a:gd name="connsiteX8" fmla="*/ 227614 w 10413975"/>
                <a:gd name="connsiteY8" fmla="*/ 6506185 h 10207862"/>
                <a:gd name="connsiteX9" fmla="*/ 973137 w 10413975"/>
                <a:gd name="connsiteY9" fmla="*/ 7728654 h 10207862"/>
                <a:gd name="connsiteX10" fmla="*/ 2465224 w 10413975"/>
                <a:gd name="connsiteY10" fmla="*/ 9026006 h 10207862"/>
                <a:gd name="connsiteX11" fmla="*/ 4847680 w 10413975"/>
                <a:gd name="connsiteY11" fmla="*/ 9968125 h 10207862"/>
                <a:gd name="connsiteX12" fmla="*/ 7034907 w 10413975"/>
                <a:gd name="connsiteY12" fmla="*/ 10204628 h 10207862"/>
                <a:gd name="connsiteX13" fmla="*/ 8991971 w 10413975"/>
                <a:gd name="connsiteY13" fmla="*/ 10006957 h 10207862"/>
                <a:gd name="connsiteX14" fmla="*/ 9939210 w 10413975"/>
                <a:gd name="connsiteY14" fmla="*/ 9777719 h 10207862"/>
                <a:gd name="connsiteX15" fmla="*/ 10413975 w 10413975"/>
                <a:gd name="connsiteY15" fmla="*/ 9510310 h 10207862"/>
                <a:gd name="connsiteX16" fmla="*/ 7142129 w 10413975"/>
                <a:gd name="connsiteY16" fmla="*/ 5192903 h 10207862"/>
                <a:gd name="connsiteX17" fmla="*/ 7065493 w 10413975"/>
                <a:gd name="connsiteY17" fmla="*/ 0 h 10207862"/>
                <a:gd name="connsiteX0" fmla="*/ 7065493 w 10464041"/>
                <a:gd name="connsiteY0" fmla="*/ 0 h 10207862"/>
                <a:gd name="connsiteX1" fmla="*/ 4948218 w 10464041"/>
                <a:gd name="connsiteY1" fmla="*/ 209637 h 10207862"/>
                <a:gd name="connsiteX2" fmla="*/ 4014624 w 10464041"/>
                <a:gd name="connsiteY2" fmla="*/ 524170 h 10207862"/>
                <a:gd name="connsiteX3" fmla="*/ 3100338 w 10464041"/>
                <a:gd name="connsiteY3" fmla="*/ 884502 h 10207862"/>
                <a:gd name="connsiteX4" fmla="*/ 1687345 w 10464041"/>
                <a:gd name="connsiteY4" fmla="*/ 1859451 h 10207862"/>
                <a:gd name="connsiteX5" fmla="*/ 782848 w 10464041"/>
                <a:gd name="connsiteY5" fmla="*/ 2751759 h 10207862"/>
                <a:gd name="connsiteX6" fmla="*/ 344316 w 10464041"/>
                <a:gd name="connsiteY6" fmla="*/ 3569258 h 10207862"/>
                <a:gd name="connsiteX7" fmla="*/ 2802 w 10464041"/>
                <a:gd name="connsiteY7" fmla="*/ 4912002 h 10207862"/>
                <a:gd name="connsiteX8" fmla="*/ 227614 w 10464041"/>
                <a:gd name="connsiteY8" fmla="*/ 6506185 h 10207862"/>
                <a:gd name="connsiteX9" fmla="*/ 973137 w 10464041"/>
                <a:gd name="connsiteY9" fmla="*/ 7728654 h 10207862"/>
                <a:gd name="connsiteX10" fmla="*/ 2465224 w 10464041"/>
                <a:gd name="connsiteY10" fmla="*/ 9026006 h 10207862"/>
                <a:gd name="connsiteX11" fmla="*/ 4847680 w 10464041"/>
                <a:gd name="connsiteY11" fmla="*/ 9968125 h 10207862"/>
                <a:gd name="connsiteX12" fmla="*/ 7034907 w 10464041"/>
                <a:gd name="connsiteY12" fmla="*/ 10204628 h 10207862"/>
                <a:gd name="connsiteX13" fmla="*/ 8991971 w 10464041"/>
                <a:gd name="connsiteY13" fmla="*/ 10006957 h 10207862"/>
                <a:gd name="connsiteX14" fmla="*/ 9939210 w 10464041"/>
                <a:gd name="connsiteY14" fmla="*/ 9777719 h 10207862"/>
                <a:gd name="connsiteX15" fmla="*/ 10464041 w 10464041"/>
                <a:gd name="connsiteY15" fmla="*/ 9578435 h 10207862"/>
                <a:gd name="connsiteX16" fmla="*/ 7142129 w 10464041"/>
                <a:gd name="connsiteY16" fmla="*/ 5192903 h 10207862"/>
                <a:gd name="connsiteX17" fmla="*/ 7065493 w 10464041"/>
                <a:gd name="connsiteY17" fmla="*/ 0 h 10207862"/>
                <a:gd name="connsiteX0" fmla="*/ 7065493 w 9969091"/>
                <a:gd name="connsiteY0" fmla="*/ 0 h 10207862"/>
                <a:gd name="connsiteX1" fmla="*/ 4948218 w 9969091"/>
                <a:gd name="connsiteY1" fmla="*/ 209637 h 10207862"/>
                <a:gd name="connsiteX2" fmla="*/ 4014624 w 9969091"/>
                <a:gd name="connsiteY2" fmla="*/ 524170 h 10207862"/>
                <a:gd name="connsiteX3" fmla="*/ 3100338 w 9969091"/>
                <a:gd name="connsiteY3" fmla="*/ 884502 h 10207862"/>
                <a:gd name="connsiteX4" fmla="*/ 1687345 w 9969091"/>
                <a:gd name="connsiteY4" fmla="*/ 1859451 h 10207862"/>
                <a:gd name="connsiteX5" fmla="*/ 782848 w 9969091"/>
                <a:gd name="connsiteY5" fmla="*/ 2751759 h 10207862"/>
                <a:gd name="connsiteX6" fmla="*/ 344316 w 9969091"/>
                <a:gd name="connsiteY6" fmla="*/ 3569258 h 10207862"/>
                <a:gd name="connsiteX7" fmla="*/ 2802 w 9969091"/>
                <a:gd name="connsiteY7" fmla="*/ 4912002 h 10207862"/>
                <a:gd name="connsiteX8" fmla="*/ 227614 w 9969091"/>
                <a:gd name="connsiteY8" fmla="*/ 6506185 h 10207862"/>
                <a:gd name="connsiteX9" fmla="*/ 973137 w 9969091"/>
                <a:gd name="connsiteY9" fmla="*/ 7728654 h 10207862"/>
                <a:gd name="connsiteX10" fmla="*/ 2465224 w 9969091"/>
                <a:gd name="connsiteY10" fmla="*/ 9026006 h 10207862"/>
                <a:gd name="connsiteX11" fmla="*/ 4847680 w 9969091"/>
                <a:gd name="connsiteY11" fmla="*/ 9968125 h 10207862"/>
                <a:gd name="connsiteX12" fmla="*/ 7034907 w 9969091"/>
                <a:gd name="connsiteY12" fmla="*/ 10204628 h 10207862"/>
                <a:gd name="connsiteX13" fmla="*/ 8991971 w 9969091"/>
                <a:gd name="connsiteY13" fmla="*/ 10006957 h 10207862"/>
                <a:gd name="connsiteX14" fmla="*/ 9939210 w 9969091"/>
                <a:gd name="connsiteY14" fmla="*/ 9777719 h 10207862"/>
                <a:gd name="connsiteX15" fmla="*/ 9926791 w 9969091"/>
                <a:gd name="connsiteY15" fmla="*/ 9704204 h 10207862"/>
                <a:gd name="connsiteX16" fmla="*/ 7142129 w 9969091"/>
                <a:gd name="connsiteY16" fmla="*/ 5192903 h 10207862"/>
                <a:gd name="connsiteX17" fmla="*/ 7065493 w 9969091"/>
                <a:gd name="connsiteY17" fmla="*/ 0 h 10207862"/>
                <a:gd name="connsiteX0" fmla="*/ 7065493 w 9978783"/>
                <a:gd name="connsiteY0" fmla="*/ 0 h 10207862"/>
                <a:gd name="connsiteX1" fmla="*/ 4948218 w 9978783"/>
                <a:gd name="connsiteY1" fmla="*/ 209637 h 10207862"/>
                <a:gd name="connsiteX2" fmla="*/ 4014624 w 9978783"/>
                <a:gd name="connsiteY2" fmla="*/ 524170 h 10207862"/>
                <a:gd name="connsiteX3" fmla="*/ 3100338 w 9978783"/>
                <a:gd name="connsiteY3" fmla="*/ 884502 h 10207862"/>
                <a:gd name="connsiteX4" fmla="*/ 1687345 w 9978783"/>
                <a:gd name="connsiteY4" fmla="*/ 1859451 h 10207862"/>
                <a:gd name="connsiteX5" fmla="*/ 782848 w 9978783"/>
                <a:gd name="connsiteY5" fmla="*/ 2751759 h 10207862"/>
                <a:gd name="connsiteX6" fmla="*/ 344316 w 9978783"/>
                <a:gd name="connsiteY6" fmla="*/ 3569258 h 10207862"/>
                <a:gd name="connsiteX7" fmla="*/ 2802 w 9978783"/>
                <a:gd name="connsiteY7" fmla="*/ 4912002 h 10207862"/>
                <a:gd name="connsiteX8" fmla="*/ 227614 w 9978783"/>
                <a:gd name="connsiteY8" fmla="*/ 6506185 h 10207862"/>
                <a:gd name="connsiteX9" fmla="*/ 973137 w 9978783"/>
                <a:gd name="connsiteY9" fmla="*/ 7728654 h 10207862"/>
                <a:gd name="connsiteX10" fmla="*/ 2465224 w 9978783"/>
                <a:gd name="connsiteY10" fmla="*/ 9026006 h 10207862"/>
                <a:gd name="connsiteX11" fmla="*/ 4847680 w 9978783"/>
                <a:gd name="connsiteY11" fmla="*/ 9968125 h 10207862"/>
                <a:gd name="connsiteX12" fmla="*/ 7034907 w 9978783"/>
                <a:gd name="connsiteY12" fmla="*/ 10204628 h 10207862"/>
                <a:gd name="connsiteX13" fmla="*/ 8991971 w 9978783"/>
                <a:gd name="connsiteY13" fmla="*/ 10006957 h 10207862"/>
                <a:gd name="connsiteX14" fmla="*/ 9939210 w 9978783"/>
                <a:gd name="connsiteY14" fmla="*/ 9777719 h 10207862"/>
                <a:gd name="connsiteX15" fmla="*/ 9978783 w 9978783"/>
                <a:gd name="connsiteY15" fmla="*/ 9760800 h 10207862"/>
                <a:gd name="connsiteX16" fmla="*/ 7142129 w 9978783"/>
                <a:gd name="connsiteY16" fmla="*/ 5192903 h 10207862"/>
                <a:gd name="connsiteX17" fmla="*/ 7065493 w 9978783"/>
                <a:gd name="connsiteY17" fmla="*/ 0 h 10207862"/>
                <a:gd name="connsiteX0" fmla="*/ 7065493 w 9941438"/>
                <a:gd name="connsiteY0" fmla="*/ 0 h 10207862"/>
                <a:gd name="connsiteX1" fmla="*/ 4948218 w 9941438"/>
                <a:gd name="connsiteY1" fmla="*/ 209637 h 10207862"/>
                <a:gd name="connsiteX2" fmla="*/ 4014624 w 9941438"/>
                <a:gd name="connsiteY2" fmla="*/ 524170 h 10207862"/>
                <a:gd name="connsiteX3" fmla="*/ 3100338 w 9941438"/>
                <a:gd name="connsiteY3" fmla="*/ 884502 h 10207862"/>
                <a:gd name="connsiteX4" fmla="*/ 1687345 w 9941438"/>
                <a:gd name="connsiteY4" fmla="*/ 1859451 h 10207862"/>
                <a:gd name="connsiteX5" fmla="*/ 782848 w 9941438"/>
                <a:gd name="connsiteY5" fmla="*/ 2751759 h 10207862"/>
                <a:gd name="connsiteX6" fmla="*/ 344316 w 9941438"/>
                <a:gd name="connsiteY6" fmla="*/ 3569258 h 10207862"/>
                <a:gd name="connsiteX7" fmla="*/ 2802 w 9941438"/>
                <a:gd name="connsiteY7" fmla="*/ 4912002 h 10207862"/>
                <a:gd name="connsiteX8" fmla="*/ 227614 w 9941438"/>
                <a:gd name="connsiteY8" fmla="*/ 6506185 h 10207862"/>
                <a:gd name="connsiteX9" fmla="*/ 973137 w 9941438"/>
                <a:gd name="connsiteY9" fmla="*/ 7728654 h 10207862"/>
                <a:gd name="connsiteX10" fmla="*/ 2465224 w 9941438"/>
                <a:gd name="connsiteY10" fmla="*/ 9026006 h 10207862"/>
                <a:gd name="connsiteX11" fmla="*/ 4847680 w 9941438"/>
                <a:gd name="connsiteY11" fmla="*/ 9968125 h 10207862"/>
                <a:gd name="connsiteX12" fmla="*/ 7034907 w 9941438"/>
                <a:gd name="connsiteY12" fmla="*/ 10204628 h 10207862"/>
                <a:gd name="connsiteX13" fmla="*/ 8991971 w 9941438"/>
                <a:gd name="connsiteY13" fmla="*/ 10006957 h 10207862"/>
                <a:gd name="connsiteX14" fmla="*/ 9939210 w 9941438"/>
                <a:gd name="connsiteY14" fmla="*/ 9777719 h 10207862"/>
                <a:gd name="connsiteX15" fmla="*/ 9327922 w 9941438"/>
                <a:gd name="connsiteY15" fmla="*/ 9958363 h 10207862"/>
                <a:gd name="connsiteX16" fmla="*/ 7142129 w 9941438"/>
                <a:gd name="connsiteY16" fmla="*/ 5192903 h 10207862"/>
                <a:gd name="connsiteX17" fmla="*/ 7065493 w 9941438"/>
                <a:gd name="connsiteY17" fmla="*/ 0 h 10207862"/>
                <a:gd name="connsiteX0" fmla="*/ 7065493 w 9939444"/>
                <a:gd name="connsiteY0" fmla="*/ 0 h 10207862"/>
                <a:gd name="connsiteX1" fmla="*/ 4948218 w 9939444"/>
                <a:gd name="connsiteY1" fmla="*/ 209637 h 10207862"/>
                <a:gd name="connsiteX2" fmla="*/ 4014624 w 9939444"/>
                <a:gd name="connsiteY2" fmla="*/ 524170 h 10207862"/>
                <a:gd name="connsiteX3" fmla="*/ 3100338 w 9939444"/>
                <a:gd name="connsiteY3" fmla="*/ 884502 h 10207862"/>
                <a:gd name="connsiteX4" fmla="*/ 1687345 w 9939444"/>
                <a:gd name="connsiteY4" fmla="*/ 1859451 h 10207862"/>
                <a:gd name="connsiteX5" fmla="*/ 782848 w 9939444"/>
                <a:gd name="connsiteY5" fmla="*/ 2751759 h 10207862"/>
                <a:gd name="connsiteX6" fmla="*/ 344316 w 9939444"/>
                <a:gd name="connsiteY6" fmla="*/ 3569258 h 10207862"/>
                <a:gd name="connsiteX7" fmla="*/ 2802 w 9939444"/>
                <a:gd name="connsiteY7" fmla="*/ 4912002 h 10207862"/>
                <a:gd name="connsiteX8" fmla="*/ 227614 w 9939444"/>
                <a:gd name="connsiteY8" fmla="*/ 6506185 h 10207862"/>
                <a:gd name="connsiteX9" fmla="*/ 973137 w 9939444"/>
                <a:gd name="connsiteY9" fmla="*/ 7728654 h 10207862"/>
                <a:gd name="connsiteX10" fmla="*/ 2465224 w 9939444"/>
                <a:gd name="connsiteY10" fmla="*/ 9026006 h 10207862"/>
                <a:gd name="connsiteX11" fmla="*/ 4847680 w 9939444"/>
                <a:gd name="connsiteY11" fmla="*/ 9968125 h 10207862"/>
                <a:gd name="connsiteX12" fmla="*/ 7034907 w 9939444"/>
                <a:gd name="connsiteY12" fmla="*/ 10204628 h 10207862"/>
                <a:gd name="connsiteX13" fmla="*/ 8991971 w 9939444"/>
                <a:gd name="connsiteY13" fmla="*/ 10006957 h 10207862"/>
                <a:gd name="connsiteX14" fmla="*/ 9939210 w 9939444"/>
                <a:gd name="connsiteY14" fmla="*/ 9777719 h 10207862"/>
                <a:gd name="connsiteX15" fmla="*/ 9108882 w 9939444"/>
                <a:gd name="connsiteY15" fmla="*/ 9999238 h 10207862"/>
                <a:gd name="connsiteX16" fmla="*/ 7142129 w 9939444"/>
                <a:gd name="connsiteY16" fmla="*/ 5192903 h 10207862"/>
                <a:gd name="connsiteX17" fmla="*/ 7065493 w 9939444"/>
                <a:gd name="connsiteY17" fmla="*/ 0 h 10207862"/>
                <a:gd name="connsiteX0" fmla="*/ 7065493 w 9301148"/>
                <a:gd name="connsiteY0" fmla="*/ 0 h 10350287"/>
                <a:gd name="connsiteX1" fmla="*/ 4948218 w 9301148"/>
                <a:gd name="connsiteY1" fmla="*/ 209637 h 10350287"/>
                <a:gd name="connsiteX2" fmla="*/ 4014624 w 9301148"/>
                <a:gd name="connsiteY2" fmla="*/ 524170 h 10350287"/>
                <a:gd name="connsiteX3" fmla="*/ 3100338 w 9301148"/>
                <a:gd name="connsiteY3" fmla="*/ 884502 h 10350287"/>
                <a:gd name="connsiteX4" fmla="*/ 1687345 w 9301148"/>
                <a:gd name="connsiteY4" fmla="*/ 1859451 h 10350287"/>
                <a:gd name="connsiteX5" fmla="*/ 782848 w 9301148"/>
                <a:gd name="connsiteY5" fmla="*/ 2751759 h 10350287"/>
                <a:gd name="connsiteX6" fmla="*/ 344316 w 9301148"/>
                <a:gd name="connsiteY6" fmla="*/ 3569258 h 10350287"/>
                <a:gd name="connsiteX7" fmla="*/ 2802 w 9301148"/>
                <a:gd name="connsiteY7" fmla="*/ 4912002 h 10350287"/>
                <a:gd name="connsiteX8" fmla="*/ 227614 w 9301148"/>
                <a:gd name="connsiteY8" fmla="*/ 6506185 h 10350287"/>
                <a:gd name="connsiteX9" fmla="*/ 973137 w 9301148"/>
                <a:gd name="connsiteY9" fmla="*/ 7728654 h 10350287"/>
                <a:gd name="connsiteX10" fmla="*/ 2465224 w 9301148"/>
                <a:gd name="connsiteY10" fmla="*/ 9026006 h 10350287"/>
                <a:gd name="connsiteX11" fmla="*/ 4847680 w 9301148"/>
                <a:gd name="connsiteY11" fmla="*/ 9968125 h 10350287"/>
                <a:gd name="connsiteX12" fmla="*/ 7034907 w 9301148"/>
                <a:gd name="connsiteY12" fmla="*/ 10204628 h 10350287"/>
                <a:gd name="connsiteX13" fmla="*/ 8991971 w 9301148"/>
                <a:gd name="connsiteY13" fmla="*/ 10006957 h 10350287"/>
                <a:gd name="connsiteX14" fmla="*/ 9108882 w 9301148"/>
                <a:gd name="connsiteY14" fmla="*/ 9999238 h 10350287"/>
                <a:gd name="connsiteX15" fmla="*/ 7142129 w 9301148"/>
                <a:gd name="connsiteY15" fmla="*/ 5192903 h 10350287"/>
                <a:gd name="connsiteX16" fmla="*/ 7065493 w 9301148"/>
                <a:gd name="connsiteY16" fmla="*/ 0 h 10350287"/>
                <a:gd name="connsiteX0" fmla="*/ 7065493 w 9227651"/>
                <a:gd name="connsiteY0" fmla="*/ 0 h 10207862"/>
                <a:gd name="connsiteX1" fmla="*/ 4948218 w 9227651"/>
                <a:gd name="connsiteY1" fmla="*/ 209637 h 10207862"/>
                <a:gd name="connsiteX2" fmla="*/ 4014624 w 9227651"/>
                <a:gd name="connsiteY2" fmla="*/ 524170 h 10207862"/>
                <a:gd name="connsiteX3" fmla="*/ 3100338 w 9227651"/>
                <a:gd name="connsiteY3" fmla="*/ 884502 h 10207862"/>
                <a:gd name="connsiteX4" fmla="*/ 1687345 w 9227651"/>
                <a:gd name="connsiteY4" fmla="*/ 1859451 h 10207862"/>
                <a:gd name="connsiteX5" fmla="*/ 782848 w 9227651"/>
                <a:gd name="connsiteY5" fmla="*/ 2751759 h 10207862"/>
                <a:gd name="connsiteX6" fmla="*/ 344316 w 9227651"/>
                <a:gd name="connsiteY6" fmla="*/ 3569258 h 10207862"/>
                <a:gd name="connsiteX7" fmla="*/ 2802 w 9227651"/>
                <a:gd name="connsiteY7" fmla="*/ 4912002 h 10207862"/>
                <a:gd name="connsiteX8" fmla="*/ 227614 w 9227651"/>
                <a:gd name="connsiteY8" fmla="*/ 6506185 h 10207862"/>
                <a:gd name="connsiteX9" fmla="*/ 973137 w 9227651"/>
                <a:gd name="connsiteY9" fmla="*/ 7728654 h 10207862"/>
                <a:gd name="connsiteX10" fmla="*/ 2465224 w 9227651"/>
                <a:gd name="connsiteY10" fmla="*/ 9026006 h 10207862"/>
                <a:gd name="connsiteX11" fmla="*/ 4847680 w 9227651"/>
                <a:gd name="connsiteY11" fmla="*/ 9968125 h 10207862"/>
                <a:gd name="connsiteX12" fmla="*/ 7034907 w 9227651"/>
                <a:gd name="connsiteY12" fmla="*/ 10204628 h 10207862"/>
                <a:gd name="connsiteX13" fmla="*/ 8991971 w 9227651"/>
                <a:gd name="connsiteY13" fmla="*/ 10006957 h 10207862"/>
                <a:gd name="connsiteX14" fmla="*/ 9108882 w 9227651"/>
                <a:gd name="connsiteY14" fmla="*/ 9999238 h 10207862"/>
                <a:gd name="connsiteX15" fmla="*/ 7142129 w 9227651"/>
                <a:gd name="connsiteY15" fmla="*/ 5192903 h 10207862"/>
                <a:gd name="connsiteX16" fmla="*/ 7065493 w 9227651"/>
                <a:gd name="connsiteY16" fmla="*/ 0 h 10207862"/>
                <a:gd name="connsiteX0" fmla="*/ 7065493 w 9108882"/>
                <a:gd name="connsiteY0" fmla="*/ 0 h 10207862"/>
                <a:gd name="connsiteX1" fmla="*/ 4948218 w 9108882"/>
                <a:gd name="connsiteY1" fmla="*/ 209637 h 10207862"/>
                <a:gd name="connsiteX2" fmla="*/ 4014624 w 9108882"/>
                <a:gd name="connsiteY2" fmla="*/ 524170 h 10207862"/>
                <a:gd name="connsiteX3" fmla="*/ 3100338 w 9108882"/>
                <a:gd name="connsiteY3" fmla="*/ 884502 h 10207862"/>
                <a:gd name="connsiteX4" fmla="*/ 1687345 w 9108882"/>
                <a:gd name="connsiteY4" fmla="*/ 1859451 h 10207862"/>
                <a:gd name="connsiteX5" fmla="*/ 782848 w 9108882"/>
                <a:gd name="connsiteY5" fmla="*/ 2751759 h 10207862"/>
                <a:gd name="connsiteX6" fmla="*/ 344316 w 9108882"/>
                <a:gd name="connsiteY6" fmla="*/ 3569258 h 10207862"/>
                <a:gd name="connsiteX7" fmla="*/ 2802 w 9108882"/>
                <a:gd name="connsiteY7" fmla="*/ 4912002 h 10207862"/>
                <a:gd name="connsiteX8" fmla="*/ 227614 w 9108882"/>
                <a:gd name="connsiteY8" fmla="*/ 6506185 h 10207862"/>
                <a:gd name="connsiteX9" fmla="*/ 973137 w 9108882"/>
                <a:gd name="connsiteY9" fmla="*/ 7728654 h 10207862"/>
                <a:gd name="connsiteX10" fmla="*/ 2465224 w 9108882"/>
                <a:gd name="connsiteY10" fmla="*/ 9026006 h 10207862"/>
                <a:gd name="connsiteX11" fmla="*/ 4847680 w 9108882"/>
                <a:gd name="connsiteY11" fmla="*/ 9968125 h 10207862"/>
                <a:gd name="connsiteX12" fmla="*/ 7034907 w 9108882"/>
                <a:gd name="connsiteY12" fmla="*/ 10204628 h 10207862"/>
                <a:gd name="connsiteX13" fmla="*/ 8991971 w 9108882"/>
                <a:gd name="connsiteY13" fmla="*/ 10006957 h 10207862"/>
                <a:gd name="connsiteX14" fmla="*/ 9108882 w 9108882"/>
                <a:gd name="connsiteY14" fmla="*/ 9999238 h 10207862"/>
                <a:gd name="connsiteX15" fmla="*/ 7142129 w 9108882"/>
                <a:gd name="connsiteY15" fmla="*/ 5192903 h 10207862"/>
                <a:gd name="connsiteX16" fmla="*/ 7065493 w 9108882"/>
                <a:gd name="connsiteY16" fmla="*/ 0 h 10207862"/>
                <a:gd name="connsiteX0" fmla="*/ 7065493 w 9108882"/>
                <a:gd name="connsiteY0" fmla="*/ 0 h 10204738"/>
                <a:gd name="connsiteX1" fmla="*/ 4948218 w 9108882"/>
                <a:gd name="connsiteY1" fmla="*/ 209637 h 10204738"/>
                <a:gd name="connsiteX2" fmla="*/ 4014624 w 9108882"/>
                <a:gd name="connsiteY2" fmla="*/ 524170 h 10204738"/>
                <a:gd name="connsiteX3" fmla="*/ 3100338 w 9108882"/>
                <a:gd name="connsiteY3" fmla="*/ 884502 h 10204738"/>
                <a:gd name="connsiteX4" fmla="*/ 1687345 w 9108882"/>
                <a:gd name="connsiteY4" fmla="*/ 1859451 h 10204738"/>
                <a:gd name="connsiteX5" fmla="*/ 782848 w 9108882"/>
                <a:gd name="connsiteY5" fmla="*/ 2751759 h 10204738"/>
                <a:gd name="connsiteX6" fmla="*/ 344316 w 9108882"/>
                <a:gd name="connsiteY6" fmla="*/ 3569258 h 10204738"/>
                <a:gd name="connsiteX7" fmla="*/ 2802 w 9108882"/>
                <a:gd name="connsiteY7" fmla="*/ 4912002 h 10204738"/>
                <a:gd name="connsiteX8" fmla="*/ 227614 w 9108882"/>
                <a:gd name="connsiteY8" fmla="*/ 6506185 h 10204738"/>
                <a:gd name="connsiteX9" fmla="*/ 973137 w 9108882"/>
                <a:gd name="connsiteY9" fmla="*/ 7728654 h 10204738"/>
                <a:gd name="connsiteX10" fmla="*/ 2465224 w 9108882"/>
                <a:gd name="connsiteY10" fmla="*/ 9026006 h 10204738"/>
                <a:gd name="connsiteX11" fmla="*/ 4847680 w 9108882"/>
                <a:gd name="connsiteY11" fmla="*/ 9968125 h 10204738"/>
                <a:gd name="connsiteX12" fmla="*/ 7034907 w 9108882"/>
                <a:gd name="connsiteY12" fmla="*/ 10204628 h 10204738"/>
                <a:gd name="connsiteX13" fmla="*/ 8979454 w 9108882"/>
                <a:gd name="connsiteY13" fmla="*/ 9952457 h 10204738"/>
                <a:gd name="connsiteX14" fmla="*/ 9108882 w 9108882"/>
                <a:gd name="connsiteY14" fmla="*/ 9999238 h 10204738"/>
                <a:gd name="connsiteX15" fmla="*/ 7142129 w 9108882"/>
                <a:gd name="connsiteY15" fmla="*/ 5192903 h 10204738"/>
                <a:gd name="connsiteX16" fmla="*/ 7065493 w 9108882"/>
                <a:gd name="connsiteY16" fmla="*/ 0 h 10204738"/>
                <a:gd name="connsiteX0" fmla="*/ 7065493 w 8979608"/>
                <a:gd name="connsiteY0" fmla="*/ 0 h 10401806"/>
                <a:gd name="connsiteX1" fmla="*/ 4948218 w 8979608"/>
                <a:gd name="connsiteY1" fmla="*/ 209637 h 10401806"/>
                <a:gd name="connsiteX2" fmla="*/ 4014624 w 8979608"/>
                <a:gd name="connsiteY2" fmla="*/ 524170 h 10401806"/>
                <a:gd name="connsiteX3" fmla="*/ 3100338 w 8979608"/>
                <a:gd name="connsiteY3" fmla="*/ 884502 h 10401806"/>
                <a:gd name="connsiteX4" fmla="*/ 1687345 w 8979608"/>
                <a:gd name="connsiteY4" fmla="*/ 1859451 h 10401806"/>
                <a:gd name="connsiteX5" fmla="*/ 782848 w 8979608"/>
                <a:gd name="connsiteY5" fmla="*/ 2751759 h 10401806"/>
                <a:gd name="connsiteX6" fmla="*/ 344316 w 8979608"/>
                <a:gd name="connsiteY6" fmla="*/ 3569258 h 10401806"/>
                <a:gd name="connsiteX7" fmla="*/ 2802 w 8979608"/>
                <a:gd name="connsiteY7" fmla="*/ 4912002 h 10401806"/>
                <a:gd name="connsiteX8" fmla="*/ 227614 w 8979608"/>
                <a:gd name="connsiteY8" fmla="*/ 6506185 h 10401806"/>
                <a:gd name="connsiteX9" fmla="*/ 973137 w 8979608"/>
                <a:gd name="connsiteY9" fmla="*/ 7728654 h 10401806"/>
                <a:gd name="connsiteX10" fmla="*/ 2465224 w 8979608"/>
                <a:gd name="connsiteY10" fmla="*/ 9026006 h 10401806"/>
                <a:gd name="connsiteX11" fmla="*/ 4847680 w 8979608"/>
                <a:gd name="connsiteY11" fmla="*/ 9968125 h 10401806"/>
                <a:gd name="connsiteX12" fmla="*/ 7034907 w 8979608"/>
                <a:gd name="connsiteY12" fmla="*/ 10204628 h 10401806"/>
                <a:gd name="connsiteX13" fmla="*/ 8979454 w 8979608"/>
                <a:gd name="connsiteY13" fmla="*/ 9952457 h 10401806"/>
                <a:gd name="connsiteX14" fmla="*/ 7142129 w 8979608"/>
                <a:gd name="connsiteY14" fmla="*/ 5192903 h 10401806"/>
                <a:gd name="connsiteX15" fmla="*/ 7065493 w 8979608"/>
                <a:gd name="connsiteY15" fmla="*/ 0 h 10401806"/>
                <a:gd name="connsiteX0" fmla="*/ 7065493 w 8979608"/>
                <a:gd name="connsiteY0" fmla="*/ 0 h 10401806"/>
                <a:gd name="connsiteX1" fmla="*/ 4948218 w 8979608"/>
                <a:gd name="connsiteY1" fmla="*/ 209637 h 10401806"/>
                <a:gd name="connsiteX2" fmla="*/ 4014624 w 8979608"/>
                <a:gd name="connsiteY2" fmla="*/ 524170 h 10401806"/>
                <a:gd name="connsiteX3" fmla="*/ 3100338 w 8979608"/>
                <a:gd name="connsiteY3" fmla="*/ 884502 h 10401806"/>
                <a:gd name="connsiteX4" fmla="*/ 1687345 w 8979608"/>
                <a:gd name="connsiteY4" fmla="*/ 1859451 h 10401806"/>
                <a:gd name="connsiteX5" fmla="*/ 782848 w 8979608"/>
                <a:gd name="connsiteY5" fmla="*/ 2751759 h 10401806"/>
                <a:gd name="connsiteX6" fmla="*/ 344316 w 8979608"/>
                <a:gd name="connsiteY6" fmla="*/ 3569258 h 10401806"/>
                <a:gd name="connsiteX7" fmla="*/ 2802 w 8979608"/>
                <a:gd name="connsiteY7" fmla="*/ 4912002 h 10401806"/>
                <a:gd name="connsiteX8" fmla="*/ 227614 w 8979608"/>
                <a:gd name="connsiteY8" fmla="*/ 6506185 h 10401806"/>
                <a:gd name="connsiteX9" fmla="*/ 973137 w 8979608"/>
                <a:gd name="connsiteY9" fmla="*/ 7728654 h 10401806"/>
                <a:gd name="connsiteX10" fmla="*/ 2465224 w 8979608"/>
                <a:gd name="connsiteY10" fmla="*/ 9026006 h 10401806"/>
                <a:gd name="connsiteX11" fmla="*/ 4847680 w 8979608"/>
                <a:gd name="connsiteY11" fmla="*/ 9968125 h 10401806"/>
                <a:gd name="connsiteX12" fmla="*/ 7034907 w 8979608"/>
                <a:gd name="connsiteY12" fmla="*/ 10204628 h 10401806"/>
                <a:gd name="connsiteX13" fmla="*/ 8979454 w 8979608"/>
                <a:gd name="connsiteY13" fmla="*/ 9952457 h 10401806"/>
                <a:gd name="connsiteX14" fmla="*/ 7142129 w 8979608"/>
                <a:gd name="connsiteY14" fmla="*/ 5192903 h 10401806"/>
                <a:gd name="connsiteX15" fmla="*/ 7065493 w 8979608"/>
                <a:gd name="connsiteY15" fmla="*/ 0 h 10401806"/>
                <a:gd name="connsiteX0" fmla="*/ 7065493 w 8979608"/>
                <a:gd name="connsiteY0" fmla="*/ 0 h 10206862"/>
                <a:gd name="connsiteX1" fmla="*/ 4948218 w 8979608"/>
                <a:gd name="connsiteY1" fmla="*/ 209637 h 10206862"/>
                <a:gd name="connsiteX2" fmla="*/ 4014624 w 8979608"/>
                <a:gd name="connsiteY2" fmla="*/ 524170 h 10206862"/>
                <a:gd name="connsiteX3" fmla="*/ 3100338 w 8979608"/>
                <a:gd name="connsiteY3" fmla="*/ 884502 h 10206862"/>
                <a:gd name="connsiteX4" fmla="*/ 1687345 w 8979608"/>
                <a:gd name="connsiteY4" fmla="*/ 1859451 h 10206862"/>
                <a:gd name="connsiteX5" fmla="*/ 782848 w 8979608"/>
                <a:gd name="connsiteY5" fmla="*/ 2751759 h 10206862"/>
                <a:gd name="connsiteX6" fmla="*/ 344316 w 8979608"/>
                <a:gd name="connsiteY6" fmla="*/ 3569258 h 10206862"/>
                <a:gd name="connsiteX7" fmla="*/ 2802 w 8979608"/>
                <a:gd name="connsiteY7" fmla="*/ 4912002 h 10206862"/>
                <a:gd name="connsiteX8" fmla="*/ 227614 w 8979608"/>
                <a:gd name="connsiteY8" fmla="*/ 6506185 h 10206862"/>
                <a:gd name="connsiteX9" fmla="*/ 973137 w 8979608"/>
                <a:gd name="connsiteY9" fmla="*/ 7728654 h 10206862"/>
                <a:gd name="connsiteX10" fmla="*/ 2465224 w 8979608"/>
                <a:gd name="connsiteY10" fmla="*/ 9026006 h 10206862"/>
                <a:gd name="connsiteX11" fmla="*/ 4847680 w 8979608"/>
                <a:gd name="connsiteY11" fmla="*/ 9968125 h 10206862"/>
                <a:gd name="connsiteX12" fmla="*/ 7034907 w 8979608"/>
                <a:gd name="connsiteY12" fmla="*/ 10204628 h 10206862"/>
                <a:gd name="connsiteX13" fmla="*/ 8979454 w 8979608"/>
                <a:gd name="connsiteY13" fmla="*/ 9952457 h 10206862"/>
                <a:gd name="connsiteX14" fmla="*/ 7142129 w 8979608"/>
                <a:gd name="connsiteY14" fmla="*/ 5192903 h 10206862"/>
                <a:gd name="connsiteX15" fmla="*/ 7065493 w 8979608"/>
                <a:gd name="connsiteY15" fmla="*/ 0 h 10206862"/>
                <a:gd name="connsiteX0" fmla="*/ 7065493 w 8979454"/>
                <a:gd name="connsiteY0" fmla="*/ 0 h 10206862"/>
                <a:gd name="connsiteX1" fmla="*/ 4948218 w 8979454"/>
                <a:gd name="connsiteY1" fmla="*/ 209637 h 10206862"/>
                <a:gd name="connsiteX2" fmla="*/ 4014624 w 8979454"/>
                <a:gd name="connsiteY2" fmla="*/ 524170 h 10206862"/>
                <a:gd name="connsiteX3" fmla="*/ 3100338 w 8979454"/>
                <a:gd name="connsiteY3" fmla="*/ 884502 h 10206862"/>
                <a:gd name="connsiteX4" fmla="*/ 1687345 w 8979454"/>
                <a:gd name="connsiteY4" fmla="*/ 1859451 h 10206862"/>
                <a:gd name="connsiteX5" fmla="*/ 782848 w 8979454"/>
                <a:gd name="connsiteY5" fmla="*/ 2751759 h 10206862"/>
                <a:gd name="connsiteX6" fmla="*/ 344316 w 8979454"/>
                <a:gd name="connsiteY6" fmla="*/ 3569258 h 10206862"/>
                <a:gd name="connsiteX7" fmla="*/ 2802 w 8979454"/>
                <a:gd name="connsiteY7" fmla="*/ 4912002 h 10206862"/>
                <a:gd name="connsiteX8" fmla="*/ 227614 w 8979454"/>
                <a:gd name="connsiteY8" fmla="*/ 6506185 h 10206862"/>
                <a:gd name="connsiteX9" fmla="*/ 973137 w 8979454"/>
                <a:gd name="connsiteY9" fmla="*/ 7728654 h 10206862"/>
                <a:gd name="connsiteX10" fmla="*/ 2465224 w 8979454"/>
                <a:gd name="connsiteY10" fmla="*/ 9026006 h 10206862"/>
                <a:gd name="connsiteX11" fmla="*/ 4847680 w 8979454"/>
                <a:gd name="connsiteY11" fmla="*/ 9968125 h 10206862"/>
                <a:gd name="connsiteX12" fmla="*/ 7034907 w 8979454"/>
                <a:gd name="connsiteY12" fmla="*/ 10204628 h 10206862"/>
                <a:gd name="connsiteX13" fmla="*/ 8979454 w 8979454"/>
                <a:gd name="connsiteY13" fmla="*/ 9952457 h 10206862"/>
                <a:gd name="connsiteX14" fmla="*/ 7142129 w 8979454"/>
                <a:gd name="connsiteY14" fmla="*/ 5192903 h 10206862"/>
                <a:gd name="connsiteX15" fmla="*/ 7065493 w 8979454"/>
                <a:gd name="connsiteY15" fmla="*/ 0 h 10206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979454" h="10206862">
                  <a:moveTo>
                    <a:pt x="7065493" y="0"/>
                  </a:moveTo>
                  <a:cubicBezTo>
                    <a:pt x="6275271" y="16174"/>
                    <a:pt x="5738440" y="193463"/>
                    <a:pt x="4948218" y="209637"/>
                  </a:cubicBezTo>
                  <a:lnTo>
                    <a:pt x="4014624" y="524170"/>
                  </a:lnTo>
                  <a:cubicBezTo>
                    <a:pt x="3725455" y="565201"/>
                    <a:pt x="3488218" y="661955"/>
                    <a:pt x="3100338" y="884502"/>
                  </a:cubicBezTo>
                  <a:cubicBezTo>
                    <a:pt x="2712458" y="1107049"/>
                    <a:pt x="2073593" y="1548242"/>
                    <a:pt x="1687345" y="1859451"/>
                  </a:cubicBezTo>
                  <a:cubicBezTo>
                    <a:pt x="1301097" y="2170660"/>
                    <a:pt x="1006686" y="2466791"/>
                    <a:pt x="782848" y="2751759"/>
                  </a:cubicBezTo>
                  <a:cubicBezTo>
                    <a:pt x="559010" y="3036727"/>
                    <a:pt x="445118" y="3233061"/>
                    <a:pt x="344316" y="3569258"/>
                  </a:cubicBezTo>
                  <a:cubicBezTo>
                    <a:pt x="243514" y="3905455"/>
                    <a:pt x="22252" y="4422514"/>
                    <a:pt x="2802" y="4912002"/>
                  </a:cubicBezTo>
                  <a:cubicBezTo>
                    <a:pt x="-16648" y="5401490"/>
                    <a:pt x="65892" y="6036743"/>
                    <a:pt x="227614" y="6506185"/>
                  </a:cubicBezTo>
                  <a:cubicBezTo>
                    <a:pt x="389336" y="6975627"/>
                    <a:pt x="600202" y="7308684"/>
                    <a:pt x="973137" y="7728654"/>
                  </a:cubicBezTo>
                  <a:cubicBezTo>
                    <a:pt x="1346072" y="8148624"/>
                    <a:pt x="1819467" y="8652761"/>
                    <a:pt x="2465224" y="9026006"/>
                  </a:cubicBezTo>
                  <a:cubicBezTo>
                    <a:pt x="3110981" y="9399251"/>
                    <a:pt x="4086066" y="9771688"/>
                    <a:pt x="4847680" y="9968125"/>
                  </a:cubicBezTo>
                  <a:cubicBezTo>
                    <a:pt x="5609294" y="10164562"/>
                    <a:pt x="6346278" y="10207239"/>
                    <a:pt x="7034907" y="10204628"/>
                  </a:cubicBezTo>
                  <a:cubicBezTo>
                    <a:pt x="7723536" y="10202017"/>
                    <a:pt x="8404598" y="10256369"/>
                    <a:pt x="8979454" y="9952457"/>
                  </a:cubicBezTo>
                  <a:cubicBezTo>
                    <a:pt x="8865901" y="9171670"/>
                    <a:pt x="7461122" y="6851646"/>
                    <a:pt x="7142129" y="5192903"/>
                  </a:cubicBezTo>
                  <a:cubicBezTo>
                    <a:pt x="7120838" y="3614081"/>
                    <a:pt x="7086784" y="1578822"/>
                    <a:pt x="7065493" y="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sp>
          <p:nvSpPr>
            <p:cNvPr id="1100" name="Free-form: Shape 1099">
              <a:extLst>
                <a:ext uri="{FF2B5EF4-FFF2-40B4-BE49-F238E27FC236}">
                  <a16:creationId xmlns:a16="http://schemas.microsoft.com/office/drawing/2014/main" id="{4F499C7E-EC42-94B3-53FC-13201996EA3D}"/>
                </a:ext>
              </a:extLst>
            </p:cNvPr>
            <p:cNvSpPr/>
            <p:nvPr/>
          </p:nvSpPr>
          <p:spPr>
            <a:xfrm>
              <a:off x="9115362" y="1403349"/>
              <a:ext cx="6825830" cy="3596121"/>
            </a:xfrm>
            <a:custGeom>
              <a:avLst/>
              <a:gdLst>
                <a:gd name="connsiteX0" fmla="*/ 4629150 w 6337300"/>
                <a:gd name="connsiteY0" fmla="*/ 0 h 4152900"/>
                <a:gd name="connsiteX1" fmla="*/ 5372100 w 6337300"/>
                <a:gd name="connsiteY1" fmla="*/ 241300 h 4152900"/>
                <a:gd name="connsiteX2" fmla="*/ 5784850 w 6337300"/>
                <a:gd name="connsiteY2" fmla="*/ 628650 h 4152900"/>
                <a:gd name="connsiteX3" fmla="*/ 6076950 w 6337300"/>
                <a:gd name="connsiteY3" fmla="*/ 1206500 h 4152900"/>
                <a:gd name="connsiteX4" fmla="*/ 6286500 w 6337300"/>
                <a:gd name="connsiteY4" fmla="*/ 1676400 h 4152900"/>
                <a:gd name="connsiteX5" fmla="*/ 6337300 w 6337300"/>
                <a:gd name="connsiteY5" fmla="*/ 2120900 h 4152900"/>
                <a:gd name="connsiteX6" fmla="*/ 6330950 w 6337300"/>
                <a:gd name="connsiteY6" fmla="*/ 2432050 h 4152900"/>
                <a:gd name="connsiteX7" fmla="*/ 0 w 6337300"/>
                <a:gd name="connsiteY7" fmla="*/ 4152900 h 4152900"/>
                <a:gd name="connsiteX8" fmla="*/ 4629150 w 6337300"/>
                <a:gd name="connsiteY8" fmla="*/ 0 h 4152900"/>
                <a:gd name="connsiteX0" fmla="*/ 4629150 w 6337300"/>
                <a:gd name="connsiteY0" fmla="*/ 0 h 4152900"/>
                <a:gd name="connsiteX1" fmla="*/ 5372100 w 6337300"/>
                <a:gd name="connsiteY1" fmla="*/ 241300 h 4152900"/>
                <a:gd name="connsiteX2" fmla="*/ 5784850 w 6337300"/>
                <a:gd name="connsiteY2" fmla="*/ 628650 h 4152900"/>
                <a:gd name="connsiteX3" fmla="*/ 6076950 w 6337300"/>
                <a:gd name="connsiteY3" fmla="*/ 1206500 h 4152900"/>
                <a:gd name="connsiteX4" fmla="*/ 6286500 w 6337300"/>
                <a:gd name="connsiteY4" fmla="*/ 1676400 h 4152900"/>
                <a:gd name="connsiteX5" fmla="*/ 6337300 w 6337300"/>
                <a:gd name="connsiteY5" fmla="*/ 2120900 h 4152900"/>
                <a:gd name="connsiteX6" fmla="*/ 6330950 w 6337300"/>
                <a:gd name="connsiteY6" fmla="*/ 2432050 h 4152900"/>
                <a:gd name="connsiteX7" fmla="*/ 0 w 6337300"/>
                <a:gd name="connsiteY7" fmla="*/ 4152900 h 4152900"/>
                <a:gd name="connsiteX8" fmla="*/ 1778000 w 6337300"/>
                <a:gd name="connsiteY8" fmla="*/ 2406650 h 4152900"/>
                <a:gd name="connsiteX9" fmla="*/ 4629150 w 6337300"/>
                <a:gd name="connsiteY9" fmla="*/ 0 h 4152900"/>
                <a:gd name="connsiteX0" fmla="*/ 4686300 w 6337300"/>
                <a:gd name="connsiteY0" fmla="*/ 0 h 4235450"/>
                <a:gd name="connsiteX1" fmla="*/ 5372100 w 6337300"/>
                <a:gd name="connsiteY1" fmla="*/ 323850 h 4235450"/>
                <a:gd name="connsiteX2" fmla="*/ 5784850 w 6337300"/>
                <a:gd name="connsiteY2" fmla="*/ 711200 h 4235450"/>
                <a:gd name="connsiteX3" fmla="*/ 6076950 w 6337300"/>
                <a:gd name="connsiteY3" fmla="*/ 1289050 h 4235450"/>
                <a:gd name="connsiteX4" fmla="*/ 6286500 w 6337300"/>
                <a:gd name="connsiteY4" fmla="*/ 1758950 h 4235450"/>
                <a:gd name="connsiteX5" fmla="*/ 6337300 w 6337300"/>
                <a:gd name="connsiteY5" fmla="*/ 2203450 h 4235450"/>
                <a:gd name="connsiteX6" fmla="*/ 6330950 w 6337300"/>
                <a:gd name="connsiteY6" fmla="*/ 2514600 h 4235450"/>
                <a:gd name="connsiteX7" fmla="*/ 0 w 6337300"/>
                <a:gd name="connsiteY7" fmla="*/ 4235450 h 4235450"/>
                <a:gd name="connsiteX8" fmla="*/ 1778000 w 6337300"/>
                <a:gd name="connsiteY8" fmla="*/ 2489200 h 4235450"/>
                <a:gd name="connsiteX9" fmla="*/ 4686300 w 6337300"/>
                <a:gd name="connsiteY9" fmla="*/ 0 h 4235450"/>
                <a:gd name="connsiteX0" fmla="*/ 4686300 w 6337300"/>
                <a:gd name="connsiteY0" fmla="*/ 0 h 4235450"/>
                <a:gd name="connsiteX1" fmla="*/ 5372100 w 6337300"/>
                <a:gd name="connsiteY1" fmla="*/ 323850 h 4235450"/>
                <a:gd name="connsiteX2" fmla="*/ 5784850 w 6337300"/>
                <a:gd name="connsiteY2" fmla="*/ 711200 h 4235450"/>
                <a:gd name="connsiteX3" fmla="*/ 6076950 w 6337300"/>
                <a:gd name="connsiteY3" fmla="*/ 1289050 h 4235450"/>
                <a:gd name="connsiteX4" fmla="*/ 6286500 w 6337300"/>
                <a:gd name="connsiteY4" fmla="*/ 1758950 h 4235450"/>
                <a:gd name="connsiteX5" fmla="*/ 6337300 w 6337300"/>
                <a:gd name="connsiteY5" fmla="*/ 2203450 h 4235450"/>
                <a:gd name="connsiteX6" fmla="*/ 6273800 w 6337300"/>
                <a:gd name="connsiteY6" fmla="*/ 2425700 h 4235450"/>
                <a:gd name="connsiteX7" fmla="*/ 0 w 6337300"/>
                <a:gd name="connsiteY7" fmla="*/ 4235450 h 4235450"/>
                <a:gd name="connsiteX8" fmla="*/ 1778000 w 6337300"/>
                <a:gd name="connsiteY8" fmla="*/ 2489200 h 4235450"/>
                <a:gd name="connsiteX9" fmla="*/ 4686300 w 6337300"/>
                <a:gd name="connsiteY9" fmla="*/ 0 h 4235450"/>
                <a:gd name="connsiteX0" fmla="*/ 4686300 w 6286500"/>
                <a:gd name="connsiteY0" fmla="*/ 0 h 4235450"/>
                <a:gd name="connsiteX1" fmla="*/ 5372100 w 6286500"/>
                <a:gd name="connsiteY1" fmla="*/ 323850 h 4235450"/>
                <a:gd name="connsiteX2" fmla="*/ 5784850 w 6286500"/>
                <a:gd name="connsiteY2" fmla="*/ 711200 h 4235450"/>
                <a:gd name="connsiteX3" fmla="*/ 6076950 w 6286500"/>
                <a:gd name="connsiteY3" fmla="*/ 1289050 h 4235450"/>
                <a:gd name="connsiteX4" fmla="*/ 6286500 w 6286500"/>
                <a:gd name="connsiteY4" fmla="*/ 1758950 h 4235450"/>
                <a:gd name="connsiteX5" fmla="*/ 6267450 w 6286500"/>
                <a:gd name="connsiteY5" fmla="*/ 2082800 h 4235450"/>
                <a:gd name="connsiteX6" fmla="*/ 6273800 w 6286500"/>
                <a:gd name="connsiteY6" fmla="*/ 2425700 h 4235450"/>
                <a:gd name="connsiteX7" fmla="*/ 0 w 6286500"/>
                <a:gd name="connsiteY7" fmla="*/ 4235450 h 4235450"/>
                <a:gd name="connsiteX8" fmla="*/ 1778000 w 6286500"/>
                <a:gd name="connsiteY8" fmla="*/ 2489200 h 4235450"/>
                <a:gd name="connsiteX9" fmla="*/ 4686300 w 6286500"/>
                <a:gd name="connsiteY9" fmla="*/ 0 h 4235450"/>
                <a:gd name="connsiteX0" fmla="*/ 4686300 w 6273800"/>
                <a:gd name="connsiteY0" fmla="*/ 0 h 4235450"/>
                <a:gd name="connsiteX1" fmla="*/ 5372100 w 6273800"/>
                <a:gd name="connsiteY1" fmla="*/ 323850 h 4235450"/>
                <a:gd name="connsiteX2" fmla="*/ 5784850 w 6273800"/>
                <a:gd name="connsiteY2" fmla="*/ 711200 h 4235450"/>
                <a:gd name="connsiteX3" fmla="*/ 6076950 w 6273800"/>
                <a:gd name="connsiteY3" fmla="*/ 1289050 h 4235450"/>
                <a:gd name="connsiteX4" fmla="*/ 6140450 w 6273800"/>
                <a:gd name="connsiteY4" fmla="*/ 1574800 h 4235450"/>
                <a:gd name="connsiteX5" fmla="*/ 6267450 w 6273800"/>
                <a:gd name="connsiteY5" fmla="*/ 2082800 h 4235450"/>
                <a:gd name="connsiteX6" fmla="*/ 6273800 w 6273800"/>
                <a:gd name="connsiteY6" fmla="*/ 2425700 h 4235450"/>
                <a:gd name="connsiteX7" fmla="*/ 0 w 6273800"/>
                <a:gd name="connsiteY7" fmla="*/ 4235450 h 4235450"/>
                <a:gd name="connsiteX8" fmla="*/ 1778000 w 6273800"/>
                <a:gd name="connsiteY8" fmla="*/ 2489200 h 4235450"/>
                <a:gd name="connsiteX9" fmla="*/ 4686300 w 6273800"/>
                <a:gd name="connsiteY9" fmla="*/ 0 h 4235450"/>
                <a:gd name="connsiteX0" fmla="*/ 4686300 w 6273800"/>
                <a:gd name="connsiteY0" fmla="*/ 0 h 4235450"/>
                <a:gd name="connsiteX1" fmla="*/ 5372100 w 6273800"/>
                <a:gd name="connsiteY1" fmla="*/ 323850 h 4235450"/>
                <a:gd name="connsiteX2" fmla="*/ 5784850 w 6273800"/>
                <a:gd name="connsiteY2" fmla="*/ 711200 h 4235450"/>
                <a:gd name="connsiteX3" fmla="*/ 5943600 w 6273800"/>
                <a:gd name="connsiteY3" fmla="*/ 1123950 h 4235450"/>
                <a:gd name="connsiteX4" fmla="*/ 6140450 w 6273800"/>
                <a:gd name="connsiteY4" fmla="*/ 1574800 h 4235450"/>
                <a:gd name="connsiteX5" fmla="*/ 6267450 w 6273800"/>
                <a:gd name="connsiteY5" fmla="*/ 2082800 h 4235450"/>
                <a:gd name="connsiteX6" fmla="*/ 6273800 w 6273800"/>
                <a:gd name="connsiteY6" fmla="*/ 2425700 h 4235450"/>
                <a:gd name="connsiteX7" fmla="*/ 0 w 6273800"/>
                <a:gd name="connsiteY7" fmla="*/ 4235450 h 4235450"/>
                <a:gd name="connsiteX8" fmla="*/ 1778000 w 6273800"/>
                <a:gd name="connsiteY8" fmla="*/ 2489200 h 4235450"/>
                <a:gd name="connsiteX9" fmla="*/ 4686300 w 6273800"/>
                <a:gd name="connsiteY9" fmla="*/ 0 h 4235450"/>
                <a:gd name="connsiteX0" fmla="*/ 4686300 w 6273800"/>
                <a:gd name="connsiteY0" fmla="*/ 0 h 4235450"/>
                <a:gd name="connsiteX1" fmla="*/ 5372100 w 6273800"/>
                <a:gd name="connsiteY1" fmla="*/ 323850 h 4235450"/>
                <a:gd name="connsiteX2" fmla="*/ 5702300 w 6273800"/>
                <a:gd name="connsiteY2" fmla="*/ 635000 h 4235450"/>
                <a:gd name="connsiteX3" fmla="*/ 5943600 w 6273800"/>
                <a:gd name="connsiteY3" fmla="*/ 1123950 h 4235450"/>
                <a:gd name="connsiteX4" fmla="*/ 6140450 w 6273800"/>
                <a:gd name="connsiteY4" fmla="*/ 1574800 h 4235450"/>
                <a:gd name="connsiteX5" fmla="*/ 6267450 w 6273800"/>
                <a:gd name="connsiteY5" fmla="*/ 2082800 h 4235450"/>
                <a:gd name="connsiteX6" fmla="*/ 6273800 w 6273800"/>
                <a:gd name="connsiteY6" fmla="*/ 2425700 h 4235450"/>
                <a:gd name="connsiteX7" fmla="*/ 0 w 6273800"/>
                <a:gd name="connsiteY7" fmla="*/ 4235450 h 4235450"/>
                <a:gd name="connsiteX8" fmla="*/ 1778000 w 6273800"/>
                <a:gd name="connsiteY8" fmla="*/ 2489200 h 4235450"/>
                <a:gd name="connsiteX9" fmla="*/ 4686300 w 6273800"/>
                <a:gd name="connsiteY9" fmla="*/ 0 h 4235450"/>
                <a:gd name="connsiteX0" fmla="*/ 4686300 w 6311900"/>
                <a:gd name="connsiteY0" fmla="*/ 0 h 4235450"/>
                <a:gd name="connsiteX1" fmla="*/ 5372100 w 6311900"/>
                <a:gd name="connsiteY1" fmla="*/ 323850 h 4235450"/>
                <a:gd name="connsiteX2" fmla="*/ 5702300 w 6311900"/>
                <a:gd name="connsiteY2" fmla="*/ 635000 h 4235450"/>
                <a:gd name="connsiteX3" fmla="*/ 5943600 w 6311900"/>
                <a:gd name="connsiteY3" fmla="*/ 1123950 h 4235450"/>
                <a:gd name="connsiteX4" fmla="*/ 6140450 w 6311900"/>
                <a:gd name="connsiteY4" fmla="*/ 1574800 h 4235450"/>
                <a:gd name="connsiteX5" fmla="*/ 6267450 w 6311900"/>
                <a:gd name="connsiteY5" fmla="*/ 2082800 h 4235450"/>
                <a:gd name="connsiteX6" fmla="*/ 6311900 w 6311900"/>
                <a:gd name="connsiteY6" fmla="*/ 2336800 h 4235450"/>
                <a:gd name="connsiteX7" fmla="*/ 0 w 6311900"/>
                <a:gd name="connsiteY7" fmla="*/ 4235450 h 4235450"/>
                <a:gd name="connsiteX8" fmla="*/ 1778000 w 6311900"/>
                <a:gd name="connsiteY8" fmla="*/ 2489200 h 4235450"/>
                <a:gd name="connsiteX9" fmla="*/ 4686300 w 6311900"/>
                <a:gd name="connsiteY9" fmla="*/ 0 h 4235450"/>
                <a:gd name="connsiteX0" fmla="*/ 4686300 w 6294966"/>
                <a:gd name="connsiteY0" fmla="*/ 0 h 4235450"/>
                <a:gd name="connsiteX1" fmla="*/ 5372100 w 6294966"/>
                <a:gd name="connsiteY1" fmla="*/ 323850 h 4235450"/>
                <a:gd name="connsiteX2" fmla="*/ 5702300 w 6294966"/>
                <a:gd name="connsiteY2" fmla="*/ 635000 h 4235450"/>
                <a:gd name="connsiteX3" fmla="*/ 5943600 w 6294966"/>
                <a:gd name="connsiteY3" fmla="*/ 1123950 h 4235450"/>
                <a:gd name="connsiteX4" fmla="*/ 6140450 w 6294966"/>
                <a:gd name="connsiteY4" fmla="*/ 1574800 h 4235450"/>
                <a:gd name="connsiteX5" fmla="*/ 6267450 w 6294966"/>
                <a:gd name="connsiteY5" fmla="*/ 2082800 h 4235450"/>
                <a:gd name="connsiteX6" fmla="*/ 6294966 w 6294966"/>
                <a:gd name="connsiteY6" fmla="*/ 2360083 h 4235450"/>
                <a:gd name="connsiteX7" fmla="*/ 0 w 6294966"/>
                <a:gd name="connsiteY7" fmla="*/ 4235450 h 4235450"/>
                <a:gd name="connsiteX8" fmla="*/ 1778000 w 6294966"/>
                <a:gd name="connsiteY8" fmla="*/ 2489200 h 4235450"/>
                <a:gd name="connsiteX9" fmla="*/ 4686300 w 6294966"/>
                <a:gd name="connsiteY9" fmla="*/ 0 h 4235450"/>
                <a:gd name="connsiteX0" fmla="*/ 4686300 w 6307666"/>
                <a:gd name="connsiteY0" fmla="*/ 0 h 4235450"/>
                <a:gd name="connsiteX1" fmla="*/ 5372100 w 6307666"/>
                <a:gd name="connsiteY1" fmla="*/ 323850 h 4235450"/>
                <a:gd name="connsiteX2" fmla="*/ 5702300 w 6307666"/>
                <a:gd name="connsiteY2" fmla="*/ 635000 h 4235450"/>
                <a:gd name="connsiteX3" fmla="*/ 5943600 w 6307666"/>
                <a:gd name="connsiteY3" fmla="*/ 1123950 h 4235450"/>
                <a:gd name="connsiteX4" fmla="*/ 6140450 w 6307666"/>
                <a:gd name="connsiteY4" fmla="*/ 1574800 h 4235450"/>
                <a:gd name="connsiteX5" fmla="*/ 6267450 w 6307666"/>
                <a:gd name="connsiteY5" fmla="*/ 2082800 h 4235450"/>
                <a:gd name="connsiteX6" fmla="*/ 6307666 w 6307666"/>
                <a:gd name="connsiteY6" fmla="*/ 2366433 h 4235450"/>
                <a:gd name="connsiteX7" fmla="*/ 0 w 6307666"/>
                <a:gd name="connsiteY7" fmla="*/ 4235450 h 4235450"/>
                <a:gd name="connsiteX8" fmla="*/ 1778000 w 6307666"/>
                <a:gd name="connsiteY8" fmla="*/ 2489200 h 4235450"/>
                <a:gd name="connsiteX9" fmla="*/ 4686300 w 6307666"/>
                <a:gd name="connsiteY9" fmla="*/ 0 h 4235450"/>
                <a:gd name="connsiteX0" fmla="*/ 4787900 w 6409266"/>
                <a:gd name="connsiteY0" fmla="*/ 0 h 4203700"/>
                <a:gd name="connsiteX1" fmla="*/ 5473700 w 6409266"/>
                <a:gd name="connsiteY1" fmla="*/ 323850 h 4203700"/>
                <a:gd name="connsiteX2" fmla="*/ 5803900 w 6409266"/>
                <a:gd name="connsiteY2" fmla="*/ 635000 h 4203700"/>
                <a:gd name="connsiteX3" fmla="*/ 6045200 w 6409266"/>
                <a:gd name="connsiteY3" fmla="*/ 1123950 h 4203700"/>
                <a:gd name="connsiteX4" fmla="*/ 6242050 w 6409266"/>
                <a:gd name="connsiteY4" fmla="*/ 1574800 h 4203700"/>
                <a:gd name="connsiteX5" fmla="*/ 6369050 w 6409266"/>
                <a:gd name="connsiteY5" fmla="*/ 2082800 h 4203700"/>
                <a:gd name="connsiteX6" fmla="*/ 6409266 w 6409266"/>
                <a:gd name="connsiteY6" fmla="*/ 2366433 h 4203700"/>
                <a:gd name="connsiteX7" fmla="*/ 0 w 6409266"/>
                <a:gd name="connsiteY7" fmla="*/ 4203700 h 4203700"/>
                <a:gd name="connsiteX8" fmla="*/ 1879600 w 6409266"/>
                <a:gd name="connsiteY8" fmla="*/ 2489200 h 4203700"/>
                <a:gd name="connsiteX9" fmla="*/ 4787900 w 6409266"/>
                <a:gd name="connsiteY9" fmla="*/ 0 h 4203700"/>
                <a:gd name="connsiteX0" fmla="*/ 4787900 w 6409266"/>
                <a:gd name="connsiteY0" fmla="*/ 0 h 4203700"/>
                <a:gd name="connsiteX1" fmla="*/ 5473700 w 6409266"/>
                <a:gd name="connsiteY1" fmla="*/ 323850 h 4203700"/>
                <a:gd name="connsiteX2" fmla="*/ 5803900 w 6409266"/>
                <a:gd name="connsiteY2" fmla="*/ 635000 h 4203700"/>
                <a:gd name="connsiteX3" fmla="*/ 6045200 w 6409266"/>
                <a:gd name="connsiteY3" fmla="*/ 1123950 h 4203700"/>
                <a:gd name="connsiteX4" fmla="*/ 6242050 w 6409266"/>
                <a:gd name="connsiteY4" fmla="*/ 1574800 h 4203700"/>
                <a:gd name="connsiteX5" fmla="*/ 6369050 w 6409266"/>
                <a:gd name="connsiteY5" fmla="*/ 2092325 h 4203700"/>
                <a:gd name="connsiteX6" fmla="*/ 6409266 w 6409266"/>
                <a:gd name="connsiteY6" fmla="*/ 2366433 h 4203700"/>
                <a:gd name="connsiteX7" fmla="*/ 0 w 6409266"/>
                <a:gd name="connsiteY7" fmla="*/ 4203700 h 4203700"/>
                <a:gd name="connsiteX8" fmla="*/ 1879600 w 6409266"/>
                <a:gd name="connsiteY8" fmla="*/ 2489200 h 4203700"/>
                <a:gd name="connsiteX9" fmla="*/ 4787900 w 6409266"/>
                <a:gd name="connsiteY9" fmla="*/ 0 h 4203700"/>
                <a:gd name="connsiteX0" fmla="*/ 4787900 w 6409266"/>
                <a:gd name="connsiteY0" fmla="*/ 0 h 4203700"/>
                <a:gd name="connsiteX1" fmla="*/ 5473700 w 6409266"/>
                <a:gd name="connsiteY1" fmla="*/ 323850 h 4203700"/>
                <a:gd name="connsiteX2" fmla="*/ 5803900 w 6409266"/>
                <a:gd name="connsiteY2" fmla="*/ 635000 h 4203700"/>
                <a:gd name="connsiteX3" fmla="*/ 6045200 w 6409266"/>
                <a:gd name="connsiteY3" fmla="*/ 1123950 h 4203700"/>
                <a:gd name="connsiteX4" fmla="*/ 6242050 w 6409266"/>
                <a:gd name="connsiteY4" fmla="*/ 1574800 h 4203700"/>
                <a:gd name="connsiteX5" fmla="*/ 6369050 w 6409266"/>
                <a:gd name="connsiteY5" fmla="*/ 2092325 h 4203700"/>
                <a:gd name="connsiteX6" fmla="*/ 6409266 w 6409266"/>
                <a:gd name="connsiteY6" fmla="*/ 2366433 h 4203700"/>
                <a:gd name="connsiteX7" fmla="*/ 0 w 6409266"/>
                <a:gd name="connsiteY7" fmla="*/ 4203700 h 4203700"/>
                <a:gd name="connsiteX8" fmla="*/ 1879600 w 6409266"/>
                <a:gd name="connsiteY8" fmla="*/ 2489200 h 4203700"/>
                <a:gd name="connsiteX9" fmla="*/ 4787900 w 6409266"/>
                <a:gd name="connsiteY9" fmla="*/ 0 h 4203700"/>
                <a:gd name="connsiteX0" fmla="*/ 4787900 w 6409266"/>
                <a:gd name="connsiteY0" fmla="*/ 0 h 4203700"/>
                <a:gd name="connsiteX1" fmla="*/ 5473700 w 6409266"/>
                <a:gd name="connsiteY1" fmla="*/ 323850 h 4203700"/>
                <a:gd name="connsiteX2" fmla="*/ 5803900 w 6409266"/>
                <a:gd name="connsiteY2" fmla="*/ 635000 h 4203700"/>
                <a:gd name="connsiteX3" fmla="*/ 6045200 w 6409266"/>
                <a:gd name="connsiteY3" fmla="*/ 1123950 h 4203700"/>
                <a:gd name="connsiteX4" fmla="*/ 6242050 w 6409266"/>
                <a:gd name="connsiteY4" fmla="*/ 1574800 h 4203700"/>
                <a:gd name="connsiteX5" fmla="*/ 6369050 w 6409266"/>
                <a:gd name="connsiteY5" fmla="*/ 2092325 h 4203700"/>
                <a:gd name="connsiteX6" fmla="*/ 6409266 w 6409266"/>
                <a:gd name="connsiteY6" fmla="*/ 2366433 h 4203700"/>
                <a:gd name="connsiteX7" fmla="*/ 0 w 6409266"/>
                <a:gd name="connsiteY7" fmla="*/ 4203700 h 4203700"/>
                <a:gd name="connsiteX8" fmla="*/ 1879600 w 6409266"/>
                <a:gd name="connsiteY8" fmla="*/ 2489200 h 4203700"/>
                <a:gd name="connsiteX9" fmla="*/ 4787900 w 6409266"/>
                <a:gd name="connsiteY9" fmla="*/ 0 h 4203700"/>
                <a:gd name="connsiteX0" fmla="*/ 4787900 w 6409266"/>
                <a:gd name="connsiteY0" fmla="*/ 0 h 4203700"/>
                <a:gd name="connsiteX1" fmla="*/ 5473700 w 6409266"/>
                <a:gd name="connsiteY1" fmla="*/ 323850 h 4203700"/>
                <a:gd name="connsiteX2" fmla="*/ 5803900 w 6409266"/>
                <a:gd name="connsiteY2" fmla="*/ 635000 h 4203700"/>
                <a:gd name="connsiteX3" fmla="*/ 6073775 w 6409266"/>
                <a:gd name="connsiteY3" fmla="*/ 1108075 h 4203700"/>
                <a:gd name="connsiteX4" fmla="*/ 6242050 w 6409266"/>
                <a:gd name="connsiteY4" fmla="*/ 1574800 h 4203700"/>
                <a:gd name="connsiteX5" fmla="*/ 6369050 w 6409266"/>
                <a:gd name="connsiteY5" fmla="*/ 2092325 h 4203700"/>
                <a:gd name="connsiteX6" fmla="*/ 6409266 w 6409266"/>
                <a:gd name="connsiteY6" fmla="*/ 2366433 h 4203700"/>
                <a:gd name="connsiteX7" fmla="*/ 0 w 6409266"/>
                <a:gd name="connsiteY7" fmla="*/ 4203700 h 4203700"/>
                <a:gd name="connsiteX8" fmla="*/ 1879600 w 6409266"/>
                <a:gd name="connsiteY8" fmla="*/ 2489200 h 4203700"/>
                <a:gd name="connsiteX9" fmla="*/ 4787900 w 6409266"/>
                <a:gd name="connsiteY9" fmla="*/ 0 h 4203700"/>
                <a:gd name="connsiteX0" fmla="*/ 4787900 w 6409266"/>
                <a:gd name="connsiteY0" fmla="*/ 0 h 4203700"/>
                <a:gd name="connsiteX1" fmla="*/ 5473700 w 6409266"/>
                <a:gd name="connsiteY1" fmla="*/ 323850 h 4203700"/>
                <a:gd name="connsiteX2" fmla="*/ 5803900 w 6409266"/>
                <a:gd name="connsiteY2" fmla="*/ 635000 h 4203700"/>
                <a:gd name="connsiteX3" fmla="*/ 6073775 w 6409266"/>
                <a:gd name="connsiteY3" fmla="*/ 1108075 h 4203700"/>
                <a:gd name="connsiteX4" fmla="*/ 6242050 w 6409266"/>
                <a:gd name="connsiteY4" fmla="*/ 1574800 h 4203700"/>
                <a:gd name="connsiteX5" fmla="*/ 6369050 w 6409266"/>
                <a:gd name="connsiteY5" fmla="*/ 2092325 h 4203700"/>
                <a:gd name="connsiteX6" fmla="*/ 6409266 w 6409266"/>
                <a:gd name="connsiteY6" fmla="*/ 2366433 h 4203700"/>
                <a:gd name="connsiteX7" fmla="*/ 0 w 6409266"/>
                <a:gd name="connsiteY7" fmla="*/ 4203700 h 4203700"/>
                <a:gd name="connsiteX8" fmla="*/ 1879600 w 6409266"/>
                <a:gd name="connsiteY8" fmla="*/ 2489200 h 4203700"/>
                <a:gd name="connsiteX9" fmla="*/ 4787900 w 6409266"/>
                <a:gd name="connsiteY9" fmla="*/ 0 h 4203700"/>
                <a:gd name="connsiteX0" fmla="*/ 4787900 w 6409266"/>
                <a:gd name="connsiteY0" fmla="*/ 117073 h 4320773"/>
                <a:gd name="connsiteX1" fmla="*/ 5473700 w 6409266"/>
                <a:gd name="connsiteY1" fmla="*/ 440923 h 4320773"/>
                <a:gd name="connsiteX2" fmla="*/ 5803900 w 6409266"/>
                <a:gd name="connsiteY2" fmla="*/ 752073 h 4320773"/>
                <a:gd name="connsiteX3" fmla="*/ 6073775 w 6409266"/>
                <a:gd name="connsiteY3" fmla="*/ 1225148 h 4320773"/>
                <a:gd name="connsiteX4" fmla="*/ 6242050 w 6409266"/>
                <a:gd name="connsiteY4" fmla="*/ 1691873 h 4320773"/>
                <a:gd name="connsiteX5" fmla="*/ 6369050 w 6409266"/>
                <a:gd name="connsiteY5" fmla="*/ 2209398 h 4320773"/>
                <a:gd name="connsiteX6" fmla="*/ 6409266 w 6409266"/>
                <a:gd name="connsiteY6" fmla="*/ 2483506 h 4320773"/>
                <a:gd name="connsiteX7" fmla="*/ 0 w 6409266"/>
                <a:gd name="connsiteY7" fmla="*/ 4320773 h 4320773"/>
                <a:gd name="connsiteX8" fmla="*/ 1879600 w 6409266"/>
                <a:gd name="connsiteY8" fmla="*/ 2606273 h 4320773"/>
                <a:gd name="connsiteX9" fmla="*/ 4787900 w 6409266"/>
                <a:gd name="connsiteY9" fmla="*/ 117073 h 4320773"/>
                <a:gd name="connsiteX0" fmla="*/ 1879600 w 6409266"/>
                <a:gd name="connsiteY0" fmla="*/ 2165350 h 3879850"/>
                <a:gd name="connsiteX1" fmla="*/ 5473700 w 6409266"/>
                <a:gd name="connsiteY1" fmla="*/ 0 h 3879850"/>
                <a:gd name="connsiteX2" fmla="*/ 5803900 w 6409266"/>
                <a:gd name="connsiteY2" fmla="*/ 311150 h 3879850"/>
                <a:gd name="connsiteX3" fmla="*/ 6073775 w 6409266"/>
                <a:gd name="connsiteY3" fmla="*/ 784225 h 3879850"/>
                <a:gd name="connsiteX4" fmla="*/ 6242050 w 6409266"/>
                <a:gd name="connsiteY4" fmla="*/ 1250950 h 3879850"/>
                <a:gd name="connsiteX5" fmla="*/ 6369050 w 6409266"/>
                <a:gd name="connsiteY5" fmla="*/ 1768475 h 3879850"/>
                <a:gd name="connsiteX6" fmla="*/ 6409266 w 6409266"/>
                <a:gd name="connsiteY6" fmla="*/ 2042583 h 3879850"/>
                <a:gd name="connsiteX7" fmla="*/ 0 w 6409266"/>
                <a:gd name="connsiteY7" fmla="*/ 3879850 h 3879850"/>
                <a:gd name="connsiteX8" fmla="*/ 1879600 w 6409266"/>
                <a:gd name="connsiteY8" fmla="*/ 2165350 h 3879850"/>
                <a:gd name="connsiteX0" fmla="*/ 1879600 w 6409266"/>
                <a:gd name="connsiteY0" fmla="*/ 2482850 h 4197350"/>
                <a:gd name="connsiteX1" fmla="*/ 4806950 w 6409266"/>
                <a:gd name="connsiteY1" fmla="*/ 0 h 4197350"/>
                <a:gd name="connsiteX2" fmla="*/ 5803900 w 6409266"/>
                <a:gd name="connsiteY2" fmla="*/ 628650 h 4197350"/>
                <a:gd name="connsiteX3" fmla="*/ 6073775 w 6409266"/>
                <a:gd name="connsiteY3" fmla="*/ 1101725 h 4197350"/>
                <a:gd name="connsiteX4" fmla="*/ 6242050 w 6409266"/>
                <a:gd name="connsiteY4" fmla="*/ 1568450 h 4197350"/>
                <a:gd name="connsiteX5" fmla="*/ 6369050 w 6409266"/>
                <a:gd name="connsiteY5" fmla="*/ 2085975 h 4197350"/>
                <a:gd name="connsiteX6" fmla="*/ 6409266 w 6409266"/>
                <a:gd name="connsiteY6" fmla="*/ 2360083 h 4197350"/>
                <a:gd name="connsiteX7" fmla="*/ 0 w 6409266"/>
                <a:gd name="connsiteY7" fmla="*/ 4197350 h 4197350"/>
                <a:gd name="connsiteX8" fmla="*/ 1879600 w 6409266"/>
                <a:gd name="connsiteY8" fmla="*/ 2482850 h 4197350"/>
                <a:gd name="connsiteX0" fmla="*/ 1879600 w 6409266"/>
                <a:gd name="connsiteY0" fmla="*/ 2586237 h 4300737"/>
                <a:gd name="connsiteX1" fmla="*/ 4806950 w 6409266"/>
                <a:gd name="connsiteY1" fmla="*/ 103387 h 4300737"/>
                <a:gd name="connsiteX2" fmla="*/ 5565775 w 6409266"/>
                <a:gd name="connsiteY2" fmla="*/ 541537 h 4300737"/>
                <a:gd name="connsiteX3" fmla="*/ 6073775 w 6409266"/>
                <a:gd name="connsiteY3" fmla="*/ 1205112 h 4300737"/>
                <a:gd name="connsiteX4" fmla="*/ 6242050 w 6409266"/>
                <a:gd name="connsiteY4" fmla="*/ 1671837 h 4300737"/>
                <a:gd name="connsiteX5" fmla="*/ 6369050 w 6409266"/>
                <a:gd name="connsiteY5" fmla="*/ 2189362 h 4300737"/>
                <a:gd name="connsiteX6" fmla="*/ 6409266 w 6409266"/>
                <a:gd name="connsiteY6" fmla="*/ 2463470 h 4300737"/>
                <a:gd name="connsiteX7" fmla="*/ 0 w 6409266"/>
                <a:gd name="connsiteY7" fmla="*/ 4300737 h 4300737"/>
                <a:gd name="connsiteX8" fmla="*/ 1879600 w 6409266"/>
                <a:gd name="connsiteY8" fmla="*/ 2586237 h 4300737"/>
                <a:gd name="connsiteX0" fmla="*/ 1879600 w 6409266"/>
                <a:gd name="connsiteY0" fmla="*/ 2507315 h 4221815"/>
                <a:gd name="connsiteX1" fmla="*/ 4806950 w 6409266"/>
                <a:gd name="connsiteY1" fmla="*/ 24465 h 4221815"/>
                <a:gd name="connsiteX2" fmla="*/ 5565775 w 6409266"/>
                <a:gd name="connsiteY2" fmla="*/ 462615 h 4221815"/>
                <a:gd name="connsiteX3" fmla="*/ 6073775 w 6409266"/>
                <a:gd name="connsiteY3" fmla="*/ 1126190 h 4221815"/>
                <a:gd name="connsiteX4" fmla="*/ 6242050 w 6409266"/>
                <a:gd name="connsiteY4" fmla="*/ 1592915 h 4221815"/>
                <a:gd name="connsiteX5" fmla="*/ 6369050 w 6409266"/>
                <a:gd name="connsiteY5" fmla="*/ 2110440 h 4221815"/>
                <a:gd name="connsiteX6" fmla="*/ 6409266 w 6409266"/>
                <a:gd name="connsiteY6" fmla="*/ 2384548 h 4221815"/>
                <a:gd name="connsiteX7" fmla="*/ 0 w 6409266"/>
                <a:gd name="connsiteY7" fmla="*/ 4221815 h 4221815"/>
                <a:gd name="connsiteX8" fmla="*/ 1879600 w 6409266"/>
                <a:gd name="connsiteY8" fmla="*/ 2507315 h 4221815"/>
                <a:gd name="connsiteX0" fmla="*/ 1879600 w 6409266"/>
                <a:gd name="connsiteY0" fmla="*/ 2511500 h 4226000"/>
                <a:gd name="connsiteX1" fmla="*/ 4887384 w 6409266"/>
                <a:gd name="connsiteY1" fmla="*/ 24416 h 4226000"/>
                <a:gd name="connsiteX2" fmla="*/ 5565775 w 6409266"/>
                <a:gd name="connsiteY2" fmla="*/ 466800 h 4226000"/>
                <a:gd name="connsiteX3" fmla="*/ 6073775 w 6409266"/>
                <a:gd name="connsiteY3" fmla="*/ 1130375 h 4226000"/>
                <a:gd name="connsiteX4" fmla="*/ 6242050 w 6409266"/>
                <a:gd name="connsiteY4" fmla="*/ 1597100 h 4226000"/>
                <a:gd name="connsiteX5" fmla="*/ 6369050 w 6409266"/>
                <a:gd name="connsiteY5" fmla="*/ 2114625 h 4226000"/>
                <a:gd name="connsiteX6" fmla="*/ 6409266 w 6409266"/>
                <a:gd name="connsiteY6" fmla="*/ 2388733 h 4226000"/>
                <a:gd name="connsiteX7" fmla="*/ 0 w 6409266"/>
                <a:gd name="connsiteY7" fmla="*/ 4226000 h 4226000"/>
                <a:gd name="connsiteX8" fmla="*/ 1879600 w 6409266"/>
                <a:gd name="connsiteY8" fmla="*/ 2511500 h 4226000"/>
                <a:gd name="connsiteX0" fmla="*/ 1879600 w 6409266"/>
                <a:gd name="connsiteY0" fmla="*/ 2516609 h 4231109"/>
                <a:gd name="connsiteX1" fmla="*/ 4887384 w 6409266"/>
                <a:gd name="connsiteY1" fmla="*/ 29525 h 4231109"/>
                <a:gd name="connsiteX2" fmla="*/ 5565775 w 6409266"/>
                <a:gd name="connsiteY2" fmla="*/ 471909 h 4231109"/>
                <a:gd name="connsiteX3" fmla="*/ 6073775 w 6409266"/>
                <a:gd name="connsiteY3" fmla="*/ 1135484 h 4231109"/>
                <a:gd name="connsiteX4" fmla="*/ 6242050 w 6409266"/>
                <a:gd name="connsiteY4" fmla="*/ 1602209 h 4231109"/>
                <a:gd name="connsiteX5" fmla="*/ 6369050 w 6409266"/>
                <a:gd name="connsiteY5" fmla="*/ 2119734 h 4231109"/>
                <a:gd name="connsiteX6" fmla="*/ 6409266 w 6409266"/>
                <a:gd name="connsiteY6" fmla="*/ 2393842 h 4231109"/>
                <a:gd name="connsiteX7" fmla="*/ 0 w 6409266"/>
                <a:gd name="connsiteY7" fmla="*/ 4231109 h 4231109"/>
                <a:gd name="connsiteX8" fmla="*/ 1879600 w 6409266"/>
                <a:gd name="connsiteY8" fmla="*/ 2516609 h 4231109"/>
                <a:gd name="connsiteX0" fmla="*/ 1879600 w 6409266"/>
                <a:gd name="connsiteY0" fmla="*/ 2521274 h 4235774"/>
                <a:gd name="connsiteX1" fmla="*/ 4887384 w 6409266"/>
                <a:gd name="connsiteY1" fmla="*/ 34190 h 4235774"/>
                <a:gd name="connsiteX2" fmla="*/ 5565775 w 6409266"/>
                <a:gd name="connsiteY2" fmla="*/ 476574 h 4235774"/>
                <a:gd name="connsiteX3" fmla="*/ 6073775 w 6409266"/>
                <a:gd name="connsiteY3" fmla="*/ 1140149 h 4235774"/>
                <a:gd name="connsiteX4" fmla="*/ 6242050 w 6409266"/>
                <a:gd name="connsiteY4" fmla="*/ 1606874 h 4235774"/>
                <a:gd name="connsiteX5" fmla="*/ 6369050 w 6409266"/>
                <a:gd name="connsiteY5" fmla="*/ 2124399 h 4235774"/>
                <a:gd name="connsiteX6" fmla="*/ 6409266 w 6409266"/>
                <a:gd name="connsiteY6" fmla="*/ 2398507 h 4235774"/>
                <a:gd name="connsiteX7" fmla="*/ 0 w 6409266"/>
                <a:gd name="connsiteY7" fmla="*/ 4235774 h 4235774"/>
                <a:gd name="connsiteX8" fmla="*/ 1879600 w 6409266"/>
                <a:gd name="connsiteY8" fmla="*/ 2521274 h 4235774"/>
                <a:gd name="connsiteX0" fmla="*/ 1879600 w 6409266"/>
                <a:gd name="connsiteY0" fmla="*/ 2525352 h 4239852"/>
                <a:gd name="connsiteX1" fmla="*/ 4887384 w 6409266"/>
                <a:gd name="connsiteY1" fmla="*/ 38268 h 4239852"/>
                <a:gd name="connsiteX2" fmla="*/ 5565775 w 6409266"/>
                <a:gd name="connsiteY2" fmla="*/ 480652 h 4239852"/>
                <a:gd name="connsiteX3" fmla="*/ 6073775 w 6409266"/>
                <a:gd name="connsiteY3" fmla="*/ 1144227 h 4239852"/>
                <a:gd name="connsiteX4" fmla="*/ 6242050 w 6409266"/>
                <a:gd name="connsiteY4" fmla="*/ 1610952 h 4239852"/>
                <a:gd name="connsiteX5" fmla="*/ 6369050 w 6409266"/>
                <a:gd name="connsiteY5" fmla="*/ 2128477 h 4239852"/>
                <a:gd name="connsiteX6" fmla="*/ 6409266 w 6409266"/>
                <a:gd name="connsiteY6" fmla="*/ 2402585 h 4239852"/>
                <a:gd name="connsiteX7" fmla="*/ 0 w 6409266"/>
                <a:gd name="connsiteY7" fmla="*/ 4239852 h 4239852"/>
                <a:gd name="connsiteX8" fmla="*/ 1879600 w 6409266"/>
                <a:gd name="connsiteY8" fmla="*/ 2525352 h 4239852"/>
                <a:gd name="connsiteX0" fmla="*/ 10986 w 6420252"/>
                <a:gd name="connsiteY0" fmla="*/ 4422767 h 4422767"/>
                <a:gd name="connsiteX1" fmla="*/ 4898370 w 6420252"/>
                <a:gd name="connsiteY1" fmla="*/ 221183 h 4422767"/>
                <a:gd name="connsiteX2" fmla="*/ 5576761 w 6420252"/>
                <a:gd name="connsiteY2" fmla="*/ 663567 h 4422767"/>
                <a:gd name="connsiteX3" fmla="*/ 6084761 w 6420252"/>
                <a:gd name="connsiteY3" fmla="*/ 1327142 h 4422767"/>
                <a:gd name="connsiteX4" fmla="*/ 6253036 w 6420252"/>
                <a:gd name="connsiteY4" fmla="*/ 1793867 h 4422767"/>
                <a:gd name="connsiteX5" fmla="*/ 6380036 w 6420252"/>
                <a:gd name="connsiteY5" fmla="*/ 2311392 h 4422767"/>
                <a:gd name="connsiteX6" fmla="*/ 6420252 w 6420252"/>
                <a:gd name="connsiteY6" fmla="*/ 2585500 h 4422767"/>
                <a:gd name="connsiteX7" fmla="*/ 10986 w 6420252"/>
                <a:gd name="connsiteY7" fmla="*/ 4422767 h 4422767"/>
                <a:gd name="connsiteX0" fmla="*/ 3093 w 6412359"/>
                <a:gd name="connsiteY0" fmla="*/ 3906415 h 3906415"/>
                <a:gd name="connsiteX1" fmla="*/ 5568868 w 6412359"/>
                <a:gd name="connsiteY1" fmla="*/ 147215 h 3906415"/>
                <a:gd name="connsiteX2" fmla="*/ 6076868 w 6412359"/>
                <a:gd name="connsiteY2" fmla="*/ 810790 h 3906415"/>
                <a:gd name="connsiteX3" fmla="*/ 6245143 w 6412359"/>
                <a:gd name="connsiteY3" fmla="*/ 1277515 h 3906415"/>
                <a:gd name="connsiteX4" fmla="*/ 6372143 w 6412359"/>
                <a:gd name="connsiteY4" fmla="*/ 1795040 h 3906415"/>
                <a:gd name="connsiteX5" fmla="*/ 6412359 w 6412359"/>
                <a:gd name="connsiteY5" fmla="*/ 2069148 h 3906415"/>
                <a:gd name="connsiteX6" fmla="*/ 3093 w 6412359"/>
                <a:gd name="connsiteY6" fmla="*/ 3906415 h 3906415"/>
                <a:gd name="connsiteX0" fmla="*/ 3093 w 6412359"/>
                <a:gd name="connsiteY0" fmla="*/ 3906415 h 3906415"/>
                <a:gd name="connsiteX1" fmla="*/ 5568868 w 6412359"/>
                <a:gd name="connsiteY1" fmla="*/ 147215 h 3906415"/>
                <a:gd name="connsiteX2" fmla="*/ 6076868 w 6412359"/>
                <a:gd name="connsiteY2" fmla="*/ 810790 h 3906415"/>
                <a:gd name="connsiteX3" fmla="*/ 6245143 w 6412359"/>
                <a:gd name="connsiteY3" fmla="*/ 1277515 h 3906415"/>
                <a:gd name="connsiteX4" fmla="*/ 6372143 w 6412359"/>
                <a:gd name="connsiteY4" fmla="*/ 1795040 h 3906415"/>
                <a:gd name="connsiteX5" fmla="*/ 6412359 w 6412359"/>
                <a:gd name="connsiteY5" fmla="*/ 2069148 h 3906415"/>
                <a:gd name="connsiteX6" fmla="*/ 3093 w 6412359"/>
                <a:gd name="connsiteY6" fmla="*/ 3906415 h 3906415"/>
                <a:gd name="connsiteX0" fmla="*/ 3687 w 6412953"/>
                <a:gd name="connsiteY0" fmla="*/ 4299416 h 4299416"/>
                <a:gd name="connsiteX1" fmla="*/ 4794762 w 6412953"/>
                <a:gd name="connsiteY1" fmla="*/ 116883 h 4299416"/>
                <a:gd name="connsiteX2" fmla="*/ 6077462 w 6412953"/>
                <a:gd name="connsiteY2" fmla="*/ 1203791 h 4299416"/>
                <a:gd name="connsiteX3" fmla="*/ 6245737 w 6412953"/>
                <a:gd name="connsiteY3" fmla="*/ 1670516 h 4299416"/>
                <a:gd name="connsiteX4" fmla="*/ 6372737 w 6412953"/>
                <a:gd name="connsiteY4" fmla="*/ 2188041 h 4299416"/>
                <a:gd name="connsiteX5" fmla="*/ 6412953 w 6412953"/>
                <a:gd name="connsiteY5" fmla="*/ 2462149 h 4299416"/>
                <a:gd name="connsiteX6" fmla="*/ 3687 w 6412953"/>
                <a:gd name="connsiteY6" fmla="*/ 4299416 h 4299416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6077462 w 6412953"/>
                <a:gd name="connsiteY2" fmla="*/ 1086908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6077462 w 6412953"/>
                <a:gd name="connsiteY2" fmla="*/ 1086908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5920828 w 6412953"/>
                <a:gd name="connsiteY2" fmla="*/ 896408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5946228 w 6412953"/>
                <a:gd name="connsiteY2" fmla="*/ 862541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5946228 w 6412953"/>
                <a:gd name="connsiteY2" fmla="*/ 862541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5946228 w 6412953"/>
                <a:gd name="connsiteY2" fmla="*/ 862541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5946228 w 6412953"/>
                <a:gd name="connsiteY2" fmla="*/ 862541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6005495 w 6412953"/>
                <a:gd name="connsiteY2" fmla="*/ 837141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6005495 w 6412953"/>
                <a:gd name="connsiteY2" fmla="*/ 837141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6005495 w 6412953"/>
                <a:gd name="connsiteY2" fmla="*/ 837141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6005495 w 6412953"/>
                <a:gd name="connsiteY2" fmla="*/ 837141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6005495 w 6412953"/>
                <a:gd name="connsiteY2" fmla="*/ 837141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6005495 w 6412953"/>
                <a:gd name="connsiteY2" fmla="*/ 837141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5903895 w 6412953"/>
                <a:gd name="connsiteY2" fmla="*/ 858308 h 4182533"/>
                <a:gd name="connsiteX3" fmla="*/ 6245737 w 6412953"/>
                <a:gd name="connsiteY3" fmla="*/ 15536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7 w 6412953"/>
                <a:gd name="connsiteY0" fmla="*/ 4182533 h 4182533"/>
                <a:gd name="connsiteX1" fmla="*/ 4794762 w 6412953"/>
                <a:gd name="connsiteY1" fmla="*/ 0 h 4182533"/>
                <a:gd name="connsiteX2" fmla="*/ 5903895 w 6412953"/>
                <a:gd name="connsiteY2" fmla="*/ 858308 h 4182533"/>
                <a:gd name="connsiteX3" fmla="*/ 6165303 w 6412953"/>
                <a:gd name="connsiteY3" fmla="*/ 1413933 h 4182533"/>
                <a:gd name="connsiteX4" fmla="*/ 6372737 w 6412953"/>
                <a:gd name="connsiteY4" fmla="*/ 2071158 h 4182533"/>
                <a:gd name="connsiteX5" fmla="*/ 6412953 w 6412953"/>
                <a:gd name="connsiteY5" fmla="*/ 2345266 h 4182533"/>
                <a:gd name="connsiteX6" fmla="*/ 3687 w 6412953"/>
                <a:gd name="connsiteY6" fmla="*/ 4182533 h 41825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903893 w 6412951"/>
                <a:gd name="connsiteY2" fmla="*/ 871008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903893 w 6412951"/>
                <a:gd name="connsiteY2" fmla="*/ 871008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903893 w 6412951"/>
                <a:gd name="connsiteY2" fmla="*/ 871008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903893 w 6412951"/>
                <a:gd name="connsiteY2" fmla="*/ 871008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874260 w 6412951"/>
                <a:gd name="connsiteY2" fmla="*/ 883708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874260 w 6412951"/>
                <a:gd name="connsiteY2" fmla="*/ 883708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874260 w 6412951"/>
                <a:gd name="connsiteY2" fmla="*/ 883708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874260 w 6412951"/>
                <a:gd name="connsiteY2" fmla="*/ 883708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933527 w 6412951"/>
                <a:gd name="connsiteY2" fmla="*/ 879474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933527 w 6412951"/>
                <a:gd name="connsiteY2" fmla="*/ 879474 h 4195233"/>
                <a:gd name="connsiteX3" fmla="*/ 6082752 w 6412951"/>
                <a:gd name="connsiteY3" fmla="*/ 1134536 h 4195233"/>
                <a:gd name="connsiteX4" fmla="*/ 6165301 w 6412951"/>
                <a:gd name="connsiteY4" fmla="*/ 1426633 h 4195233"/>
                <a:gd name="connsiteX5" fmla="*/ 6372735 w 6412951"/>
                <a:gd name="connsiteY5" fmla="*/ 2083858 h 4195233"/>
                <a:gd name="connsiteX6" fmla="*/ 6412951 w 6412951"/>
                <a:gd name="connsiteY6" fmla="*/ 2357966 h 4195233"/>
                <a:gd name="connsiteX7" fmla="*/ 3685 w 6412951"/>
                <a:gd name="connsiteY7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933527 w 6412951"/>
                <a:gd name="connsiteY2" fmla="*/ 879474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933527 w 6412951"/>
                <a:gd name="connsiteY2" fmla="*/ 879474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933527 w 6412951"/>
                <a:gd name="connsiteY2" fmla="*/ 879474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933527 w 6412951"/>
                <a:gd name="connsiteY2" fmla="*/ 879474 h 4195233"/>
                <a:gd name="connsiteX3" fmla="*/ 6165301 w 6412951"/>
                <a:gd name="connsiteY3" fmla="*/ 1426633 h 4195233"/>
                <a:gd name="connsiteX4" fmla="*/ 6372735 w 6412951"/>
                <a:gd name="connsiteY4" fmla="*/ 2083858 h 4195233"/>
                <a:gd name="connsiteX5" fmla="*/ 6412951 w 6412951"/>
                <a:gd name="connsiteY5" fmla="*/ 2357966 h 4195233"/>
                <a:gd name="connsiteX6" fmla="*/ 3685 w 6412951"/>
                <a:gd name="connsiteY6" fmla="*/ 4195233 h 4195233"/>
                <a:gd name="connsiteX0" fmla="*/ 3685 w 6412951"/>
                <a:gd name="connsiteY0" fmla="*/ 4195233 h 4195233"/>
                <a:gd name="connsiteX1" fmla="*/ 4798993 w 6412951"/>
                <a:gd name="connsiteY1" fmla="*/ 0 h 4195233"/>
                <a:gd name="connsiteX2" fmla="*/ 5933527 w 6412951"/>
                <a:gd name="connsiteY2" fmla="*/ 879474 h 4195233"/>
                <a:gd name="connsiteX3" fmla="*/ 6372735 w 6412951"/>
                <a:gd name="connsiteY3" fmla="*/ 2083858 h 4195233"/>
                <a:gd name="connsiteX4" fmla="*/ 6412951 w 6412951"/>
                <a:gd name="connsiteY4" fmla="*/ 2357966 h 4195233"/>
                <a:gd name="connsiteX5" fmla="*/ 3685 w 6412951"/>
                <a:gd name="connsiteY5" fmla="*/ 4195233 h 4195233"/>
                <a:gd name="connsiteX0" fmla="*/ 3685 w 6412951"/>
                <a:gd name="connsiteY0" fmla="*/ 4235791 h 4235791"/>
                <a:gd name="connsiteX1" fmla="*/ 4798993 w 6412951"/>
                <a:gd name="connsiteY1" fmla="*/ 40558 h 4235791"/>
                <a:gd name="connsiteX2" fmla="*/ 6372735 w 6412951"/>
                <a:gd name="connsiteY2" fmla="*/ 2124416 h 4235791"/>
                <a:gd name="connsiteX3" fmla="*/ 6412951 w 6412951"/>
                <a:gd name="connsiteY3" fmla="*/ 2398524 h 4235791"/>
                <a:gd name="connsiteX4" fmla="*/ 3685 w 6412951"/>
                <a:gd name="connsiteY4" fmla="*/ 4235791 h 4235791"/>
                <a:gd name="connsiteX0" fmla="*/ 3685 w 6655216"/>
                <a:gd name="connsiteY0" fmla="*/ 4227376 h 4227376"/>
                <a:gd name="connsiteX1" fmla="*/ 4798993 w 6655216"/>
                <a:gd name="connsiteY1" fmla="*/ 32143 h 4227376"/>
                <a:gd name="connsiteX2" fmla="*/ 6412951 w 6655216"/>
                <a:gd name="connsiteY2" fmla="*/ 2390109 h 4227376"/>
                <a:gd name="connsiteX3" fmla="*/ 3685 w 6655216"/>
                <a:gd name="connsiteY3" fmla="*/ 4227376 h 4227376"/>
                <a:gd name="connsiteX0" fmla="*/ 3685 w 6640252"/>
                <a:gd name="connsiteY0" fmla="*/ 4227749 h 4227749"/>
                <a:gd name="connsiteX1" fmla="*/ 4798993 w 6640252"/>
                <a:gd name="connsiteY1" fmla="*/ 32516 h 4227749"/>
                <a:gd name="connsiteX2" fmla="*/ 6396017 w 6640252"/>
                <a:gd name="connsiteY2" fmla="*/ 2365082 h 4227749"/>
                <a:gd name="connsiteX3" fmla="*/ 3685 w 6640252"/>
                <a:gd name="connsiteY3" fmla="*/ 4227749 h 4227749"/>
                <a:gd name="connsiteX0" fmla="*/ 3685 w 6621589"/>
                <a:gd name="connsiteY0" fmla="*/ 4228132 h 4228132"/>
                <a:gd name="connsiteX1" fmla="*/ 4798993 w 6621589"/>
                <a:gd name="connsiteY1" fmla="*/ 32899 h 4228132"/>
                <a:gd name="connsiteX2" fmla="*/ 6374850 w 6621589"/>
                <a:gd name="connsiteY2" fmla="*/ 2340065 h 4228132"/>
                <a:gd name="connsiteX3" fmla="*/ 3685 w 6621589"/>
                <a:gd name="connsiteY3" fmla="*/ 4228132 h 4228132"/>
                <a:gd name="connsiteX0" fmla="*/ 3685 w 6374850"/>
                <a:gd name="connsiteY0" fmla="*/ 4230270 h 4230270"/>
                <a:gd name="connsiteX1" fmla="*/ 4798993 w 6374850"/>
                <a:gd name="connsiteY1" fmla="*/ 35037 h 4230270"/>
                <a:gd name="connsiteX2" fmla="*/ 6374850 w 6374850"/>
                <a:gd name="connsiteY2" fmla="*/ 2342203 h 4230270"/>
                <a:gd name="connsiteX3" fmla="*/ 3685 w 6374850"/>
                <a:gd name="connsiteY3" fmla="*/ 4230270 h 4230270"/>
                <a:gd name="connsiteX0" fmla="*/ 3685 w 6374850"/>
                <a:gd name="connsiteY0" fmla="*/ 4195233 h 4195233"/>
                <a:gd name="connsiteX1" fmla="*/ 4798993 w 6374850"/>
                <a:gd name="connsiteY1" fmla="*/ 0 h 4195233"/>
                <a:gd name="connsiteX2" fmla="*/ 6374850 w 6374850"/>
                <a:gd name="connsiteY2" fmla="*/ 2307166 h 4195233"/>
                <a:gd name="connsiteX3" fmla="*/ 3685 w 6374850"/>
                <a:gd name="connsiteY3" fmla="*/ 4195233 h 4195233"/>
                <a:gd name="connsiteX0" fmla="*/ 3685 w 6412950"/>
                <a:gd name="connsiteY0" fmla="*/ 4195233 h 4195233"/>
                <a:gd name="connsiteX1" fmla="*/ 4798993 w 6412950"/>
                <a:gd name="connsiteY1" fmla="*/ 0 h 4195233"/>
                <a:gd name="connsiteX2" fmla="*/ 6412950 w 6412950"/>
                <a:gd name="connsiteY2" fmla="*/ 2286000 h 4195233"/>
                <a:gd name="connsiteX3" fmla="*/ 3685 w 6412950"/>
                <a:gd name="connsiteY3" fmla="*/ 4195233 h 4195233"/>
                <a:gd name="connsiteX0" fmla="*/ 3690 w 6406605"/>
                <a:gd name="connsiteY0" fmla="*/ 4220633 h 4220633"/>
                <a:gd name="connsiteX1" fmla="*/ 4792648 w 6406605"/>
                <a:gd name="connsiteY1" fmla="*/ 0 h 4220633"/>
                <a:gd name="connsiteX2" fmla="*/ 6406605 w 6406605"/>
                <a:gd name="connsiteY2" fmla="*/ 2286000 h 4220633"/>
                <a:gd name="connsiteX3" fmla="*/ 3690 w 6406605"/>
                <a:gd name="connsiteY3" fmla="*/ 4220633 h 4220633"/>
                <a:gd name="connsiteX0" fmla="*/ 3690 w 6406605"/>
                <a:gd name="connsiteY0" fmla="*/ 4239683 h 4239683"/>
                <a:gd name="connsiteX1" fmla="*/ 4792648 w 6406605"/>
                <a:gd name="connsiteY1" fmla="*/ 0 h 4239683"/>
                <a:gd name="connsiteX2" fmla="*/ 6406605 w 6406605"/>
                <a:gd name="connsiteY2" fmla="*/ 2286000 h 4239683"/>
                <a:gd name="connsiteX3" fmla="*/ 3690 w 6406605"/>
                <a:gd name="connsiteY3" fmla="*/ 4239683 h 4239683"/>
                <a:gd name="connsiteX0" fmla="*/ 3364 w 6795519"/>
                <a:gd name="connsiteY0" fmla="*/ 3973996 h 3973996"/>
                <a:gd name="connsiteX1" fmla="*/ 5181562 w 6795519"/>
                <a:gd name="connsiteY1" fmla="*/ 0 h 3973996"/>
                <a:gd name="connsiteX2" fmla="*/ 6795519 w 6795519"/>
                <a:gd name="connsiteY2" fmla="*/ 2286000 h 3973996"/>
                <a:gd name="connsiteX3" fmla="*/ 3364 w 6795519"/>
                <a:gd name="connsiteY3" fmla="*/ 3973996 h 3973996"/>
                <a:gd name="connsiteX0" fmla="*/ 3408 w 6795563"/>
                <a:gd name="connsiteY0" fmla="*/ 3654999 h 3654999"/>
                <a:gd name="connsiteX1" fmla="*/ 5124178 w 6795563"/>
                <a:gd name="connsiteY1" fmla="*/ 0 h 3654999"/>
                <a:gd name="connsiteX2" fmla="*/ 6795563 w 6795563"/>
                <a:gd name="connsiteY2" fmla="*/ 1967003 h 3654999"/>
                <a:gd name="connsiteX3" fmla="*/ 3408 w 6795563"/>
                <a:gd name="connsiteY3" fmla="*/ 3654999 h 3654999"/>
                <a:gd name="connsiteX0" fmla="*/ 3408 w 7172634"/>
                <a:gd name="connsiteY0" fmla="*/ 3768110 h 3768110"/>
                <a:gd name="connsiteX1" fmla="*/ 5124178 w 7172634"/>
                <a:gd name="connsiteY1" fmla="*/ 113111 h 3768110"/>
                <a:gd name="connsiteX2" fmla="*/ 6075491 w 7172634"/>
                <a:gd name="connsiteY2" fmla="*/ 1075533 h 3768110"/>
                <a:gd name="connsiteX3" fmla="*/ 6795563 w 7172634"/>
                <a:gd name="connsiteY3" fmla="*/ 2080114 h 3768110"/>
                <a:gd name="connsiteX4" fmla="*/ 3408 w 7172634"/>
                <a:gd name="connsiteY4" fmla="*/ 3768110 h 3768110"/>
                <a:gd name="connsiteX0" fmla="*/ 3408 w 7172634"/>
                <a:gd name="connsiteY0" fmla="*/ 3654999 h 3654999"/>
                <a:gd name="connsiteX1" fmla="*/ 5124178 w 7172634"/>
                <a:gd name="connsiteY1" fmla="*/ 0 h 3654999"/>
                <a:gd name="connsiteX2" fmla="*/ 6075491 w 7172634"/>
                <a:gd name="connsiteY2" fmla="*/ 962422 h 3654999"/>
                <a:gd name="connsiteX3" fmla="*/ 6795563 w 7172634"/>
                <a:gd name="connsiteY3" fmla="*/ 1967003 h 3654999"/>
                <a:gd name="connsiteX4" fmla="*/ 3408 w 7172634"/>
                <a:gd name="connsiteY4" fmla="*/ 3654999 h 3654999"/>
                <a:gd name="connsiteX0" fmla="*/ 3408 w 6795563"/>
                <a:gd name="connsiteY0" fmla="*/ 3654999 h 3654999"/>
                <a:gd name="connsiteX1" fmla="*/ 5124178 w 6795563"/>
                <a:gd name="connsiteY1" fmla="*/ 0 h 3654999"/>
                <a:gd name="connsiteX2" fmla="*/ 6075491 w 6795563"/>
                <a:gd name="connsiteY2" fmla="*/ 962422 h 3654999"/>
                <a:gd name="connsiteX3" fmla="*/ 6795563 w 6795563"/>
                <a:gd name="connsiteY3" fmla="*/ 1967003 h 3654999"/>
                <a:gd name="connsiteX4" fmla="*/ 3408 w 6795563"/>
                <a:gd name="connsiteY4" fmla="*/ 3654999 h 3654999"/>
                <a:gd name="connsiteX0" fmla="*/ 3408 w 6795563"/>
                <a:gd name="connsiteY0" fmla="*/ 3654999 h 3654999"/>
                <a:gd name="connsiteX1" fmla="*/ 5124178 w 6795563"/>
                <a:gd name="connsiteY1" fmla="*/ 0 h 3654999"/>
                <a:gd name="connsiteX2" fmla="*/ 6075491 w 6795563"/>
                <a:gd name="connsiteY2" fmla="*/ 962422 h 3654999"/>
                <a:gd name="connsiteX3" fmla="*/ 6795563 w 6795563"/>
                <a:gd name="connsiteY3" fmla="*/ 1967003 h 3654999"/>
                <a:gd name="connsiteX4" fmla="*/ 3408 w 6795563"/>
                <a:gd name="connsiteY4" fmla="*/ 3654999 h 3654999"/>
                <a:gd name="connsiteX0" fmla="*/ 3408 w 6833849"/>
                <a:gd name="connsiteY0" fmla="*/ 3654999 h 3654999"/>
                <a:gd name="connsiteX1" fmla="*/ 5124178 w 6833849"/>
                <a:gd name="connsiteY1" fmla="*/ 0 h 3654999"/>
                <a:gd name="connsiteX2" fmla="*/ 6075491 w 6833849"/>
                <a:gd name="connsiteY2" fmla="*/ 962422 h 3654999"/>
                <a:gd name="connsiteX3" fmla="*/ 6833849 w 6833849"/>
                <a:gd name="connsiteY3" fmla="*/ 2266063 h 3654999"/>
                <a:gd name="connsiteX4" fmla="*/ 3408 w 6833849"/>
                <a:gd name="connsiteY4" fmla="*/ 3654999 h 3654999"/>
                <a:gd name="connsiteX0" fmla="*/ 3449 w 6833890"/>
                <a:gd name="connsiteY0" fmla="*/ 3701519 h 3701519"/>
                <a:gd name="connsiteX1" fmla="*/ 5073171 w 6833890"/>
                <a:gd name="connsiteY1" fmla="*/ 0 h 3701519"/>
                <a:gd name="connsiteX2" fmla="*/ 6075532 w 6833890"/>
                <a:gd name="connsiteY2" fmla="*/ 1008942 h 3701519"/>
                <a:gd name="connsiteX3" fmla="*/ 6833890 w 6833890"/>
                <a:gd name="connsiteY3" fmla="*/ 2312583 h 3701519"/>
                <a:gd name="connsiteX4" fmla="*/ 3449 w 6833890"/>
                <a:gd name="connsiteY4" fmla="*/ 3701519 h 3701519"/>
                <a:gd name="connsiteX0" fmla="*/ 3449 w 7236734"/>
                <a:gd name="connsiteY0" fmla="*/ 3701519 h 3701519"/>
                <a:gd name="connsiteX1" fmla="*/ 5073171 w 7236734"/>
                <a:gd name="connsiteY1" fmla="*/ 0 h 3701519"/>
                <a:gd name="connsiteX2" fmla="*/ 6075532 w 7236734"/>
                <a:gd name="connsiteY2" fmla="*/ 1008942 h 3701519"/>
                <a:gd name="connsiteX3" fmla="*/ 6375440 w 7236734"/>
                <a:gd name="connsiteY3" fmla="*/ 1394397 h 3701519"/>
                <a:gd name="connsiteX4" fmla="*/ 6833890 w 7236734"/>
                <a:gd name="connsiteY4" fmla="*/ 2312583 h 3701519"/>
                <a:gd name="connsiteX5" fmla="*/ 3449 w 7236734"/>
                <a:gd name="connsiteY5" fmla="*/ 3701519 h 3701519"/>
                <a:gd name="connsiteX0" fmla="*/ 3449 w 7346825"/>
                <a:gd name="connsiteY0" fmla="*/ 3701519 h 3701519"/>
                <a:gd name="connsiteX1" fmla="*/ 5073171 w 7346825"/>
                <a:gd name="connsiteY1" fmla="*/ 0 h 3701519"/>
                <a:gd name="connsiteX2" fmla="*/ 6075532 w 7346825"/>
                <a:gd name="connsiteY2" fmla="*/ 1008942 h 3701519"/>
                <a:gd name="connsiteX3" fmla="*/ 6375440 w 7346825"/>
                <a:gd name="connsiteY3" fmla="*/ 1394397 h 3701519"/>
                <a:gd name="connsiteX4" fmla="*/ 6726394 w 7346825"/>
                <a:gd name="connsiteY4" fmla="*/ 1852955 h 3701519"/>
                <a:gd name="connsiteX5" fmla="*/ 6833890 w 7346825"/>
                <a:gd name="connsiteY5" fmla="*/ 2312583 h 3701519"/>
                <a:gd name="connsiteX6" fmla="*/ 3449 w 7346825"/>
                <a:gd name="connsiteY6" fmla="*/ 3701519 h 3701519"/>
                <a:gd name="connsiteX0" fmla="*/ 3449 w 7348187"/>
                <a:gd name="connsiteY0" fmla="*/ 3701519 h 3701519"/>
                <a:gd name="connsiteX1" fmla="*/ 5073171 w 7348187"/>
                <a:gd name="connsiteY1" fmla="*/ 0 h 3701519"/>
                <a:gd name="connsiteX2" fmla="*/ 6075532 w 7348187"/>
                <a:gd name="connsiteY2" fmla="*/ 1008942 h 3701519"/>
                <a:gd name="connsiteX3" fmla="*/ 6375440 w 7348187"/>
                <a:gd name="connsiteY3" fmla="*/ 1394397 h 3701519"/>
                <a:gd name="connsiteX4" fmla="*/ 6726394 w 7348187"/>
                <a:gd name="connsiteY4" fmla="*/ 1852955 h 3701519"/>
                <a:gd name="connsiteX5" fmla="*/ 6833890 w 7348187"/>
                <a:gd name="connsiteY5" fmla="*/ 2312583 h 3701519"/>
                <a:gd name="connsiteX6" fmla="*/ 3449 w 7348187"/>
                <a:gd name="connsiteY6" fmla="*/ 3701519 h 3701519"/>
                <a:gd name="connsiteX0" fmla="*/ 3449 w 6726394"/>
                <a:gd name="connsiteY0" fmla="*/ 3701519 h 3737447"/>
                <a:gd name="connsiteX1" fmla="*/ 5073171 w 6726394"/>
                <a:gd name="connsiteY1" fmla="*/ 0 h 3737447"/>
                <a:gd name="connsiteX2" fmla="*/ 6075532 w 6726394"/>
                <a:gd name="connsiteY2" fmla="*/ 1008942 h 3737447"/>
                <a:gd name="connsiteX3" fmla="*/ 6375440 w 6726394"/>
                <a:gd name="connsiteY3" fmla="*/ 1394397 h 3737447"/>
                <a:gd name="connsiteX4" fmla="*/ 6726394 w 6726394"/>
                <a:gd name="connsiteY4" fmla="*/ 1852955 h 3737447"/>
                <a:gd name="connsiteX5" fmla="*/ 3449 w 6726394"/>
                <a:gd name="connsiteY5" fmla="*/ 3701519 h 3737447"/>
                <a:gd name="connsiteX0" fmla="*/ 3449 w 6777442"/>
                <a:gd name="connsiteY0" fmla="*/ 3701519 h 3739592"/>
                <a:gd name="connsiteX1" fmla="*/ 5073171 w 6777442"/>
                <a:gd name="connsiteY1" fmla="*/ 0 h 3739592"/>
                <a:gd name="connsiteX2" fmla="*/ 6075532 w 6777442"/>
                <a:gd name="connsiteY2" fmla="*/ 1008942 h 3739592"/>
                <a:gd name="connsiteX3" fmla="*/ 6375440 w 6777442"/>
                <a:gd name="connsiteY3" fmla="*/ 1394397 h 3739592"/>
                <a:gd name="connsiteX4" fmla="*/ 6777442 w 6777442"/>
                <a:gd name="connsiteY4" fmla="*/ 1965933 h 3739592"/>
                <a:gd name="connsiteX5" fmla="*/ 3449 w 6777442"/>
                <a:gd name="connsiteY5" fmla="*/ 3701519 h 3739592"/>
                <a:gd name="connsiteX0" fmla="*/ 3449 w 6860395"/>
                <a:gd name="connsiteY0" fmla="*/ 3701519 h 3743739"/>
                <a:gd name="connsiteX1" fmla="*/ 5073171 w 6860395"/>
                <a:gd name="connsiteY1" fmla="*/ 0 h 3743739"/>
                <a:gd name="connsiteX2" fmla="*/ 6075532 w 6860395"/>
                <a:gd name="connsiteY2" fmla="*/ 1008942 h 3743739"/>
                <a:gd name="connsiteX3" fmla="*/ 6375440 w 6860395"/>
                <a:gd name="connsiteY3" fmla="*/ 1394397 h 3743739"/>
                <a:gd name="connsiteX4" fmla="*/ 6860395 w 6860395"/>
                <a:gd name="connsiteY4" fmla="*/ 2152015 h 3743739"/>
                <a:gd name="connsiteX5" fmla="*/ 3449 w 6860395"/>
                <a:gd name="connsiteY5" fmla="*/ 3701519 h 3743739"/>
                <a:gd name="connsiteX0" fmla="*/ 3449 w 6854014"/>
                <a:gd name="connsiteY0" fmla="*/ 3701519 h 3742466"/>
                <a:gd name="connsiteX1" fmla="*/ 5073171 w 6854014"/>
                <a:gd name="connsiteY1" fmla="*/ 0 h 3742466"/>
                <a:gd name="connsiteX2" fmla="*/ 6075532 w 6854014"/>
                <a:gd name="connsiteY2" fmla="*/ 1008942 h 3742466"/>
                <a:gd name="connsiteX3" fmla="*/ 6375440 w 6854014"/>
                <a:gd name="connsiteY3" fmla="*/ 1394397 h 3742466"/>
                <a:gd name="connsiteX4" fmla="*/ 6854014 w 6854014"/>
                <a:gd name="connsiteY4" fmla="*/ 2098849 h 3742466"/>
                <a:gd name="connsiteX5" fmla="*/ 3449 w 6854014"/>
                <a:gd name="connsiteY5" fmla="*/ 3701519 h 3742466"/>
                <a:gd name="connsiteX0" fmla="*/ 3449 w 6854014"/>
                <a:gd name="connsiteY0" fmla="*/ 3701519 h 3742466"/>
                <a:gd name="connsiteX1" fmla="*/ 5073171 w 6854014"/>
                <a:gd name="connsiteY1" fmla="*/ 0 h 3742466"/>
                <a:gd name="connsiteX2" fmla="*/ 5871341 w 6854014"/>
                <a:gd name="connsiteY2" fmla="*/ 643425 h 3742466"/>
                <a:gd name="connsiteX3" fmla="*/ 6375440 w 6854014"/>
                <a:gd name="connsiteY3" fmla="*/ 1394397 h 3742466"/>
                <a:gd name="connsiteX4" fmla="*/ 6854014 w 6854014"/>
                <a:gd name="connsiteY4" fmla="*/ 2098849 h 3742466"/>
                <a:gd name="connsiteX5" fmla="*/ 3449 w 6854014"/>
                <a:gd name="connsiteY5" fmla="*/ 3701519 h 3742466"/>
                <a:gd name="connsiteX0" fmla="*/ 3449 w 6854014"/>
                <a:gd name="connsiteY0" fmla="*/ 3904661 h 3945608"/>
                <a:gd name="connsiteX1" fmla="*/ 5073171 w 6854014"/>
                <a:gd name="connsiteY1" fmla="*/ 203142 h 3945608"/>
                <a:gd name="connsiteX2" fmla="*/ 5482101 w 6854014"/>
                <a:gd name="connsiteY2" fmla="*/ 507632 h 3945608"/>
                <a:gd name="connsiteX3" fmla="*/ 5871341 w 6854014"/>
                <a:gd name="connsiteY3" fmla="*/ 846567 h 3945608"/>
                <a:gd name="connsiteX4" fmla="*/ 6375440 w 6854014"/>
                <a:gd name="connsiteY4" fmla="*/ 1597539 h 3945608"/>
                <a:gd name="connsiteX5" fmla="*/ 6854014 w 6854014"/>
                <a:gd name="connsiteY5" fmla="*/ 2301991 h 3945608"/>
                <a:gd name="connsiteX6" fmla="*/ 3449 w 6854014"/>
                <a:gd name="connsiteY6" fmla="*/ 3904661 h 3945608"/>
                <a:gd name="connsiteX0" fmla="*/ 8018 w 6858583"/>
                <a:gd name="connsiteY0" fmla="*/ 3397029 h 3437976"/>
                <a:gd name="connsiteX1" fmla="*/ 5486670 w 6858583"/>
                <a:gd name="connsiteY1" fmla="*/ 0 h 3437976"/>
                <a:gd name="connsiteX2" fmla="*/ 5875910 w 6858583"/>
                <a:gd name="connsiteY2" fmla="*/ 338935 h 3437976"/>
                <a:gd name="connsiteX3" fmla="*/ 6380009 w 6858583"/>
                <a:gd name="connsiteY3" fmla="*/ 1089907 h 3437976"/>
                <a:gd name="connsiteX4" fmla="*/ 6858583 w 6858583"/>
                <a:gd name="connsiteY4" fmla="*/ 1794359 h 3437976"/>
                <a:gd name="connsiteX5" fmla="*/ 8018 w 6858583"/>
                <a:gd name="connsiteY5" fmla="*/ 3397029 h 3437976"/>
                <a:gd name="connsiteX0" fmla="*/ 8577 w 6859142"/>
                <a:gd name="connsiteY0" fmla="*/ 3722672 h 3763619"/>
                <a:gd name="connsiteX1" fmla="*/ 5168180 w 6859142"/>
                <a:gd name="connsiteY1" fmla="*/ 0 h 3763619"/>
                <a:gd name="connsiteX2" fmla="*/ 5876469 w 6859142"/>
                <a:gd name="connsiteY2" fmla="*/ 664578 h 3763619"/>
                <a:gd name="connsiteX3" fmla="*/ 6380568 w 6859142"/>
                <a:gd name="connsiteY3" fmla="*/ 1415550 h 3763619"/>
                <a:gd name="connsiteX4" fmla="*/ 6859142 w 6859142"/>
                <a:gd name="connsiteY4" fmla="*/ 2120002 h 3763619"/>
                <a:gd name="connsiteX5" fmla="*/ 8577 w 6859142"/>
                <a:gd name="connsiteY5" fmla="*/ 3722672 h 3763619"/>
                <a:gd name="connsiteX0" fmla="*/ 8577 w 6859142"/>
                <a:gd name="connsiteY0" fmla="*/ 3722672 h 3763619"/>
                <a:gd name="connsiteX1" fmla="*/ 5168180 w 6859142"/>
                <a:gd name="connsiteY1" fmla="*/ 0 h 3763619"/>
                <a:gd name="connsiteX2" fmla="*/ 5876469 w 6859142"/>
                <a:gd name="connsiteY2" fmla="*/ 664578 h 3763619"/>
                <a:gd name="connsiteX3" fmla="*/ 6469902 w 6859142"/>
                <a:gd name="connsiteY3" fmla="*/ 1395613 h 3763619"/>
                <a:gd name="connsiteX4" fmla="*/ 6859142 w 6859142"/>
                <a:gd name="connsiteY4" fmla="*/ 2120002 h 3763619"/>
                <a:gd name="connsiteX5" fmla="*/ 8577 w 6859142"/>
                <a:gd name="connsiteY5" fmla="*/ 3722672 h 3763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59142" h="3763619">
                  <a:moveTo>
                    <a:pt x="8577" y="3722672"/>
                  </a:moveTo>
                  <a:cubicBezTo>
                    <a:pt x="-220075" y="3423612"/>
                    <a:pt x="4190198" y="509682"/>
                    <a:pt x="5168180" y="0"/>
                  </a:cubicBezTo>
                  <a:cubicBezTo>
                    <a:pt x="5301208" y="107238"/>
                    <a:pt x="5721198" y="491788"/>
                    <a:pt x="5876469" y="664578"/>
                  </a:cubicBezTo>
                  <a:cubicBezTo>
                    <a:pt x="6108403" y="956789"/>
                    <a:pt x="6343509" y="1178340"/>
                    <a:pt x="6469902" y="1395613"/>
                  </a:cubicBezTo>
                  <a:cubicBezTo>
                    <a:pt x="6635808" y="1529636"/>
                    <a:pt x="6782734" y="1966971"/>
                    <a:pt x="6859142" y="2120002"/>
                  </a:cubicBezTo>
                  <a:cubicBezTo>
                    <a:pt x="5797144" y="2504522"/>
                    <a:pt x="284114" y="4031498"/>
                    <a:pt x="8577" y="37226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sp>
          <p:nvSpPr>
            <p:cNvPr id="1099" name="Free-form: Shape 1098">
              <a:extLst>
                <a:ext uri="{FF2B5EF4-FFF2-40B4-BE49-F238E27FC236}">
                  <a16:creationId xmlns:a16="http://schemas.microsoft.com/office/drawing/2014/main" id="{7A2F0144-FE8E-C070-42F9-F598623FB525}"/>
                </a:ext>
              </a:extLst>
            </p:cNvPr>
            <p:cNvSpPr/>
            <p:nvPr/>
          </p:nvSpPr>
          <p:spPr>
            <a:xfrm>
              <a:off x="9032265" y="-12700"/>
              <a:ext cx="5177183" cy="4839069"/>
            </a:xfrm>
            <a:custGeom>
              <a:avLst/>
              <a:gdLst>
                <a:gd name="connsiteX0" fmla="*/ 0 w 5105400"/>
                <a:gd name="connsiteY0" fmla="*/ 5862 h 4929554"/>
                <a:gd name="connsiteX1" fmla="*/ 1184031 w 5105400"/>
                <a:gd name="connsiteY1" fmla="*/ 0 h 4929554"/>
                <a:gd name="connsiteX2" fmla="*/ 2209800 w 5105400"/>
                <a:gd name="connsiteY2" fmla="*/ 23446 h 4929554"/>
                <a:gd name="connsiteX3" fmla="*/ 3358662 w 5105400"/>
                <a:gd name="connsiteY3" fmla="*/ 211016 h 4929554"/>
                <a:gd name="connsiteX4" fmla="*/ 4847493 w 5105400"/>
                <a:gd name="connsiteY4" fmla="*/ 662354 h 4929554"/>
                <a:gd name="connsiteX5" fmla="*/ 5105400 w 5105400"/>
                <a:gd name="connsiteY5" fmla="*/ 855785 h 4929554"/>
                <a:gd name="connsiteX6" fmla="*/ 3903785 w 5105400"/>
                <a:gd name="connsiteY6" fmla="*/ 2033954 h 4929554"/>
                <a:gd name="connsiteX7" fmla="*/ 281354 w 5105400"/>
                <a:gd name="connsiteY7" fmla="*/ 4929554 h 4929554"/>
                <a:gd name="connsiteX8" fmla="*/ 0 w 5105400"/>
                <a:gd name="connsiteY8" fmla="*/ 5862 h 4929554"/>
                <a:gd name="connsiteX0" fmla="*/ 0 w 5105400"/>
                <a:gd name="connsiteY0" fmla="*/ 5862 h 4906108"/>
                <a:gd name="connsiteX1" fmla="*/ 1184031 w 5105400"/>
                <a:gd name="connsiteY1" fmla="*/ 0 h 4906108"/>
                <a:gd name="connsiteX2" fmla="*/ 2209800 w 5105400"/>
                <a:gd name="connsiteY2" fmla="*/ 23446 h 4906108"/>
                <a:gd name="connsiteX3" fmla="*/ 3358662 w 5105400"/>
                <a:gd name="connsiteY3" fmla="*/ 211016 h 4906108"/>
                <a:gd name="connsiteX4" fmla="*/ 4847493 w 5105400"/>
                <a:gd name="connsiteY4" fmla="*/ 662354 h 4906108"/>
                <a:gd name="connsiteX5" fmla="*/ 5105400 w 5105400"/>
                <a:gd name="connsiteY5" fmla="*/ 855785 h 4906108"/>
                <a:gd name="connsiteX6" fmla="*/ 3903785 w 5105400"/>
                <a:gd name="connsiteY6" fmla="*/ 2033954 h 4906108"/>
                <a:gd name="connsiteX7" fmla="*/ 82062 w 5105400"/>
                <a:gd name="connsiteY7" fmla="*/ 4906108 h 4906108"/>
                <a:gd name="connsiteX8" fmla="*/ 0 w 5105400"/>
                <a:gd name="connsiteY8" fmla="*/ 5862 h 4906108"/>
                <a:gd name="connsiteX0" fmla="*/ 0 w 5105400"/>
                <a:gd name="connsiteY0" fmla="*/ 5862 h 4906108"/>
                <a:gd name="connsiteX1" fmla="*/ 1184031 w 5105400"/>
                <a:gd name="connsiteY1" fmla="*/ 0 h 4906108"/>
                <a:gd name="connsiteX2" fmla="*/ 2209800 w 5105400"/>
                <a:gd name="connsiteY2" fmla="*/ 23446 h 4906108"/>
                <a:gd name="connsiteX3" fmla="*/ 3358662 w 5105400"/>
                <a:gd name="connsiteY3" fmla="*/ 211016 h 4906108"/>
                <a:gd name="connsiteX4" fmla="*/ 4226170 w 5105400"/>
                <a:gd name="connsiteY4" fmla="*/ 381000 h 4906108"/>
                <a:gd name="connsiteX5" fmla="*/ 4847493 w 5105400"/>
                <a:gd name="connsiteY5" fmla="*/ 662354 h 4906108"/>
                <a:gd name="connsiteX6" fmla="*/ 5105400 w 5105400"/>
                <a:gd name="connsiteY6" fmla="*/ 855785 h 4906108"/>
                <a:gd name="connsiteX7" fmla="*/ 3903785 w 5105400"/>
                <a:gd name="connsiteY7" fmla="*/ 2033954 h 4906108"/>
                <a:gd name="connsiteX8" fmla="*/ 82062 w 5105400"/>
                <a:gd name="connsiteY8" fmla="*/ 4906108 h 4906108"/>
                <a:gd name="connsiteX9" fmla="*/ 0 w 5105400"/>
                <a:gd name="connsiteY9" fmla="*/ 5862 h 4906108"/>
                <a:gd name="connsiteX0" fmla="*/ 0 w 5105400"/>
                <a:gd name="connsiteY0" fmla="*/ 5862 h 4906108"/>
                <a:gd name="connsiteX1" fmla="*/ 1184031 w 5105400"/>
                <a:gd name="connsiteY1" fmla="*/ 0 h 4906108"/>
                <a:gd name="connsiteX2" fmla="*/ 2209800 w 5105400"/>
                <a:gd name="connsiteY2" fmla="*/ 23446 h 4906108"/>
                <a:gd name="connsiteX3" fmla="*/ 3329354 w 5105400"/>
                <a:gd name="connsiteY3" fmla="*/ 169986 h 4906108"/>
                <a:gd name="connsiteX4" fmla="*/ 4226170 w 5105400"/>
                <a:gd name="connsiteY4" fmla="*/ 381000 h 4906108"/>
                <a:gd name="connsiteX5" fmla="*/ 4847493 w 5105400"/>
                <a:gd name="connsiteY5" fmla="*/ 662354 h 4906108"/>
                <a:gd name="connsiteX6" fmla="*/ 5105400 w 5105400"/>
                <a:gd name="connsiteY6" fmla="*/ 855785 h 4906108"/>
                <a:gd name="connsiteX7" fmla="*/ 3903785 w 5105400"/>
                <a:gd name="connsiteY7" fmla="*/ 2033954 h 4906108"/>
                <a:gd name="connsiteX8" fmla="*/ 82062 w 5105400"/>
                <a:gd name="connsiteY8" fmla="*/ 4906108 h 4906108"/>
                <a:gd name="connsiteX9" fmla="*/ 0 w 5105400"/>
                <a:gd name="connsiteY9" fmla="*/ 5862 h 4906108"/>
                <a:gd name="connsiteX0" fmla="*/ 0 w 5105400"/>
                <a:gd name="connsiteY0" fmla="*/ 5862 h 4906108"/>
                <a:gd name="connsiteX1" fmla="*/ 1184031 w 5105400"/>
                <a:gd name="connsiteY1" fmla="*/ 0 h 4906108"/>
                <a:gd name="connsiteX2" fmla="*/ 2209800 w 5105400"/>
                <a:gd name="connsiteY2" fmla="*/ 23446 h 4906108"/>
                <a:gd name="connsiteX3" fmla="*/ 2713893 w 5105400"/>
                <a:gd name="connsiteY3" fmla="*/ 41031 h 4906108"/>
                <a:gd name="connsiteX4" fmla="*/ 3329354 w 5105400"/>
                <a:gd name="connsiteY4" fmla="*/ 169986 h 4906108"/>
                <a:gd name="connsiteX5" fmla="*/ 4226170 w 5105400"/>
                <a:gd name="connsiteY5" fmla="*/ 381000 h 4906108"/>
                <a:gd name="connsiteX6" fmla="*/ 4847493 w 5105400"/>
                <a:gd name="connsiteY6" fmla="*/ 662354 h 4906108"/>
                <a:gd name="connsiteX7" fmla="*/ 5105400 w 5105400"/>
                <a:gd name="connsiteY7" fmla="*/ 855785 h 4906108"/>
                <a:gd name="connsiteX8" fmla="*/ 3903785 w 5105400"/>
                <a:gd name="connsiteY8" fmla="*/ 2033954 h 4906108"/>
                <a:gd name="connsiteX9" fmla="*/ 82062 w 5105400"/>
                <a:gd name="connsiteY9" fmla="*/ 4906108 h 4906108"/>
                <a:gd name="connsiteX10" fmla="*/ 0 w 5105400"/>
                <a:gd name="connsiteY10" fmla="*/ 5862 h 4906108"/>
                <a:gd name="connsiteX0" fmla="*/ 0 w 5158154"/>
                <a:gd name="connsiteY0" fmla="*/ 5862 h 4906108"/>
                <a:gd name="connsiteX1" fmla="*/ 1184031 w 5158154"/>
                <a:gd name="connsiteY1" fmla="*/ 0 h 4906108"/>
                <a:gd name="connsiteX2" fmla="*/ 2209800 w 5158154"/>
                <a:gd name="connsiteY2" fmla="*/ 23446 h 4906108"/>
                <a:gd name="connsiteX3" fmla="*/ 2713893 w 5158154"/>
                <a:gd name="connsiteY3" fmla="*/ 41031 h 4906108"/>
                <a:gd name="connsiteX4" fmla="*/ 3329354 w 5158154"/>
                <a:gd name="connsiteY4" fmla="*/ 169986 h 4906108"/>
                <a:gd name="connsiteX5" fmla="*/ 4226170 w 5158154"/>
                <a:gd name="connsiteY5" fmla="*/ 381000 h 4906108"/>
                <a:gd name="connsiteX6" fmla="*/ 4847493 w 5158154"/>
                <a:gd name="connsiteY6" fmla="*/ 662354 h 4906108"/>
                <a:gd name="connsiteX7" fmla="*/ 5158154 w 5158154"/>
                <a:gd name="connsiteY7" fmla="*/ 855785 h 4906108"/>
                <a:gd name="connsiteX8" fmla="*/ 3903785 w 5158154"/>
                <a:gd name="connsiteY8" fmla="*/ 2033954 h 4906108"/>
                <a:gd name="connsiteX9" fmla="*/ 82062 w 5158154"/>
                <a:gd name="connsiteY9" fmla="*/ 4906108 h 4906108"/>
                <a:gd name="connsiteX10" fmla="*/ 0 w 5158154"/>
                <a:gd name="connsiteY10" fmla="*/ 5862 h 4906108"/>
                <a:gd name="connsiteX0" fmla="*/ 0 w 5158154"/>
                <a:gd name="connsiteY0" fmla="*/ 5862 h 4941278"/>
                <a:gd name="connsiteX1" fmla="*/ 1184031 w 5158154"/>
                <a:gd name="connsiteY1" fmla="*/ 0 h 4941278"/>
                <a:gd name="connsiteX2" fmla="*/ 2209800 w 5158154"/>
                <a:gd name="connsiteY2" fmla="*/ 23446 h 4941278"/>
                <a:gd name="connsiteX3" fmla="*/ 2713893 w 5158154"/>
                <a:gd name="connsiteY3" fmla="*/ 41031 h 4941278"/>
                <a:gd name="connsiteX4" fmla="*/ 3329354 w 5158154"/>
                <a:gd name="connsiteY4" fmla="*/ 169986 h 4941278"/>
                <a:gd name="connsiteX5" fmla="*/ 4226170 w 5158154"/>
                <a:gd name="connsiteY5" fmla="*/ 381000 h 4941278"/>
                <a:gd name="connsiteX6" fmla="*/ 4847493 w 5158154"/>
                <a:gd name="connsiteY6" fmla="*/ 662354 h 4941278"/>
                <a:gd name="connsiteX7" fmla="*/ 5158154 w 5158154"/>
                <a:gd name="connsiteY7" fmla="*/ 855785 h 4941278"/>
                <a:gd name="connsiteX8" fmla="*/ 3903785 w 5158154"/>
                <a:gd name="connsiteY8" fmla="*/ 2033954 h 4941278"/>
                <a:gd name="connsiteX9" fmla="*/ 363416 w 5158154"/>
                <a:gd name="connsiteY9" fmla="*/ 4941278 h 4941278"/>
                <a:gd name="connsiteX10" fmla="*/ 0 w 5158154"/>
                <a:gd name="connsiteY10" fmla="*/ 5862 h 4941278"/>
                <a:gd name="connsiteX0" fmla="*/ 0 w 5158154"/>
                <a:gd name="connsiteY0" fmla="*/ 5862 h 4941278"/>
                <a:gd name="connsiteX1" fmla="*/ 1184031 w 5158154"/>
                <a:gd name="connsiteY1" fmla="*/ 0 h 4941278"/>
                <a:gd name="connsiteX2" fmla="*/ 2209800 w 5158154"/>
                <a:gd name="connsiteY2" fmla="*/ 23446 h 4941278"/>
                <a:gd name="connsiteX3" fmla="*/ 2713893 w 5158154"/>
                <a:gd name="connsiteY3" fmla="*/ 41031 h 4941278"/>
                <a:gd name="connsiteX4" fmla="*/ 3329354 w 5158154"/>
                <a:gd name="connsiteY4" fmla="*/ 169986 h 4941278"/>
                <a:gd name="connsiteX5" fmla="*/ 4226170 w 5158154"/>
                <a:gd name="connsiteY5" fmla="*/ 381000 h 4941278"/>
                <a:gd name="connsiteX6" fmla="*/ 4847493 w 5158154"/>
                <a:gd name="connsiteY6" fmla="*/ 662354 h 4941278"/>
                <a:gd name="connsiteX7" fmla="*/ 5158154 w 5158154"/>
                <a:gd name="connsiteY7" fmla="*/ 855785 h 4941278"/>
                <a:gd name="connsiteX8" fmla="*/ 3903785 w 5158154"/>
                <a:gd name="connsiteY8" fmla="*/ 2033954 h 4941278"/>
                <a:gd name="connsiteX9" fmla="*/ 1706685 w 5158154"/>
                <a:gd name="connsiteY9" fmla="*/ 3888154 h 4941278"/>
                <a:gd name="connsiteX10" fmla="*/ 363416 w 5158154"/>
                <a:gd name="connsiteY10" fmla="*/ 4941278 h 4941278"/>
                <a:gd name="connsiteX11" fmla="*/ 0 w 5158154"/>
                <a:gd name="connsiteY11" fmla="*/ 5862 h 4941278"/>
                <a:gd name="connsiteX0" fmla="*/ 0 w 5177204"/>
                <a:gd name="connsiteY0" fmla="*/ 5862 h 4941278"/>
                <a:gd name="connsiteX1" fmla="*/ 1184031 w 5177204"/>
                <a:gd name="connsiteY1" fmla="*/ 0 h 4941278"/>
                <a:gd name="connsiteX2" fmla="*/ 2209800 w 5177204"/>
                <a:gd name="connsiteY2" fmla="*/ 23446 h 4941278"/>
                <a:gd name="connsiteX3" fmla="*/ 2713893 w 5177204"/>
                <a:gd name="connsiteY3" fmla="*/ 41031 h 4941278"/>
                <a:gd name="connsiteX4" fmla="*/ 3329354 w 5177204"/>
                <a:gd name="connsiteY4" fmla="*/ 169986 h 4941278"/>
                <a:gd name="connsiteX5" fmla="*/ 4226170 w 5177204"/>
                <a:gd name="connsiteY5" fmla="*/ 381000 h 4941278"/>
                <a:gd name="connsiteX6" fmla="*/ 4847493 w 5177204"/>
                <a:gd name="connsiteY6" fmla="*/ 662354 h 4941278"/>
                <a:gd name="connsiteX7" fmla="*/ 5177204 w 5177204"/>
                <a:gd name="connsiteY7" fmla="*/ 855785 h 4941278"/>
                <a:gd name="connsiteX8" fmla="*/ 3903785 w 5177204"/>
                <a:gd name="connsiteY8" fmla="*/ 2033954 h 4941278"/>
                <a:gd name="connsiteX9" fmla="*/ 1706685 w 5177204"/>
                <a:gd name="connsiteY9" fmla="*/ 3888154 h 4941278"/>
                <a:gd name="connsiteX10" fmla="*/ 363416 w 5177204"/>
                <a:gd name="connsiteY10" fmla="*/ 4941278 h 4941278"/>
                <a:gd name="connsiteX11" fmla="*/ 0 w 5177204"/>
                <a:gd name="connsiteY11" fmla="*/ 5862 h 4941278"/>
                <a:gd name="connsiteX0" fmla="*/ 0 w 5234354"/>
                <a:gd name="connsiteY0" fmla="*/ 5862 h 4941278"/>
                <a:gd name="connsiteX1" fmla="*/ 1184031 w 5234354"/>
                <a:gd name="connsiteY1" fmla="*/ 0 h 4941278"/>
                <a:gd name="connsiteX2" fmla="*/ 2209800 w 5234354"/>
                <a:gd name="connsiteY2" fmla="*/ 23446 h 4941278"/>
                <a:gd name="connsiteX3" fmla="*/ 2713893 w 5234354"/>
                <a:gd name="connsiteY3" fmla="*/ 41031 h 4941278"/>
                <a:gd name="connsiteX4" fmla="*/ 3329354 w 5234354"/>
                <a:gd name="connsiteY4" fmla="*/ 169986 h 4941278"/>
                <a:gd name="connsiteX5" fmla="*/ 4226170 w 5234354"/>
                <a:gd name="connsiteY5" fmla="*/ 381000 h 4941278"/>
                <a:gd name="connsiteX6" fmla="*/ 4847493 w 5234354"/>
                <a:gd name="connsiteY6" fmla="*/ 662354 h 4941278"/>
                <a:gd name="connsiteX7" fmla="*/ 5234354 w 5234354"/>
                <a:gd name="connsiteY7" fmla="*/ 792285 h 4941278"/>
                <a:gd name="connsiteX8" fmla="*/ 3903785 w 5234354"/>
                <a:gd name="connsiteY8" fmla="*/ 2033954 h 4941278"/>
                <a:gd name="connsiteX9" fmla="*/ 1706685 w 5234354"/>
                <a:gd name="connsiteY9" fmla="*/ 3888154 h 4941278"/>
                <a:gd name="connsiteX10" fmla="*/ 363416 w 5234354"/>
                <a:gd name="connsiteY10" fmla="*/ 4941278 h 4941278"/>
                <a:gd name="connsiteX11" fmla="*/ 0 w 5234354"/>
                <a:gd name="connsiteY11" fmla="*/ 5862 h 4941278"/>
                <a:gd name="connsiteX0" fmla="*/ 0 w 5234354"/>
                <a:gd name="connsiteY0" fmla="*/ 5862 h 4941278"/>
                <a:gd name="connsiteX1" fmla="*/ 1184031 w 5234354"/>
                <a:gd name="connsiteY1" fmla="*/ 0 h 4941278"/>
                <a:gd name="connsiteX2" fmla="*/ 2209800 w 5234354"/>
                <a:gd name="connsiteY2" fmla="*/ 23446 h 4941278"/>
                <a:gd name="connsiteX3" fmla="*/ 2713893 w 5234354"/>
                <a:gd name="connsiteY3" fmla="*/ 41031 h 4941278"/>
                <a:gd name="connsiteX4" fmla="*/ 3329354 w 5234354"/>
                <a:gd name="connsiteY4" fmla="*/ 169986 h 4941278"/>
                <a:gd name="connsiteX5" fmla="*/ 4226170 w 5234354"/>
                <a:gd name="connsiteY5" fmla="*/ 381000 h 4941278"/>
                <a:gd name="connsiteX6" fmla="*/ 4898293 w 5234354"/>
                <a:gd name="connsiteY6" fmla="*/ 617904 h 4941278"/>
                <a:gd name="connsiteX7" fmla="*/ 5234354 w 5234354"/>
                <a:gd name="connsiteY7" fmla="*/ 792285 h 4941278"/>
                <a:gd name="connsiteX8" fmla="*/ 3903785 w 5234354"/>
                <a:gd name="connsiteY8" fmla="*/ 2033954 h 4941278"/>
                <a:gd name="connsiteX9" fmla="*/ 1706685 w 5234354"/>
                <a:gd name="connsiteY9" fmla="*/ 3888154 h 4941278"/>
                <a:gd name="connsiteX10" fmla="*/ 363416 w 5234354"/>
                <a:gd name="connsiteY10" fmla="*/ 4941278 h 4941278"/>
                <a:gd name="connsiteX11" fmla="*/ 0 w 5234354"/>
                <a:gd name="connsiteY11" fmla="*/ 5862 h 4941278"/>
                <a:gd name="connsiteX0" fmla="*/ 0 w 5234354"/>
                <a:gd name="connsiteY0" fmla="*/ 5862 h 4941278"/>
                <a:gd name="connsiteX1" fmla="*/ 1184031 w 5234354"/>
                <a:gd name="connsiteY1" fmla="*/ 0 h 4941278"/>
                <a:gd name="connsiteX2" fmla="*/ 2209800 w 5234354"/>
                <a:gd name="connsiteY2" fmla="*/ 23446 h 4941278"/>
                <a:gd name="connsiteX3" fmla="*/ 2713893 w 5234354"/>
                <a:gd name="connsiteY3" fmla="*/ 41031 h 4941278"/>
                <a:gd name="connsiteX4" fmla="*/ 3329354 w 5234354"/>
                <a:gd name="connsiteY4" fmla="*/ 169986 h 4941278"/>
                <a:gd name="connsiteX5" fmla="*/ 4143620 w 5234354"/>
                <a:gd name="connsiteY5" fmla="*/ 336550 h 4941278"/>
                <a:gd name="connsiteX6" fmla="*/ 4898293 w 5234354"/>
                <a:gd name="connsiteY6" fmla="*/ 617904 h 4941278"/>
                <a:gd name="connsiteX7" fmla="*/ 5234354 w 5234354"/>
                <a:gd name="connsiteY7" fmla="*/ 792285 h 4941278"/>
                <a:gd name="connsiteX8" fmla="*/ 3903785 w 5234354"/>
                <a:gd name="connsiteY8" fmla="*/ 2033954 h 4941278"/>
                <a:gd name="connsiteX9" fmla="*/ 1706685 w 5234354"/>
                <a:gd name="connsiteY9" fmla="*/ 3888154 h 4941278"/>
                <a:gd name="connsiteX10" fmla="*/ 363416 w 5234354"/>
                <a:gd name="connsiteY10" fmla="*/ 4941278 h 4941278"/>
                <a:gd name="connsiteX11" fmla="*/ 0 w 5234354"/>
                <a:gd name="connsiteY11" fmla="*/ 5862 h 4941278"/>
                <a:gd name="connsiteX0" fmla="*/ 0 w 5234354"/>
                <a:gd name="connsiteY0" fmla="*/ 5862 h 4941278"/>
                <a:gd name="connsiteX1" fmla="*/ 1184031 w 5234354"/>
                <a:gd name="connsiteY1" fmla="*/ 0 h 4941278"/>
                <a:gd name="connsiteX2" fmla="*/ 2209800 w 5234354"/>
                <a:gd name="connsiteY2" fmla="*/ 23446 h 4941278"/>
                <a:gd name="connsiteX3" fmla="*/ 2713893 w 5234354"/>
                <a:gd name="connsiteY3" fmla="*/ 41031 h 4941278"/>
                <a:gd name="connsiteX4" fmla="*/ 3380154 w 5234354"/>
                <a:gd name="connsiteY4" fmla="*/ 144586 h 4941278"/>
                <a:gd name="connsiteX5" fmla="*/ 4143620 w 5234354"/>
                <a:gd name="connsiteY5" fmla="*/ 336550 h 4941278"/>
                <a:gd name="connsiteX6" fmla="*/ 4898293 w 5234354"/>
                <a:gd name="connsiteY6" fmla="*/ 617904 h 4941278"/>
                <a:gd name="connsiteX7" fmla="*/ 5234354 w 5234354"/>
                <a:gd name="connsiteY7" fmla="*/ 792285 h 4941278"/>
                <a:gd name="connsiteX8" fmla="*/ 3903785 w 5234354"/>
                <a:gd name="connsiteY8" fmla="*/ 2033954 h 4941278"/>
                <a:gd name="connsiteX9" fmla="*/ 1706685 w 5234354"/>
                <a:gd name="connsiteY9" fmla="*/ 3888154 h 4941278"/>
                <a:gd name="connsiteX10" fmla="*/ 363416 w 5234354"/>
                <a:gd name="connsiteY10" fmla="*/ 4941278 h 4941278"/>
                <a:gd name="connsiteX11" fmla="*/ 0 w 5234354"/>
                <a:gd name="connsiteY11" fmla="*/ 5862 h 4941278"/>
                <a:gd name="connsiteX0" fmla="*/ 0 w 5234354"/>
                <a:gd name="connsiteY0" fmla="*/ 0 h 4941766"/>
                <a:gd name="connsiteX1" fmla="*/ 1184031 w 5234354"/>
                <a:gd name="connsiteY1" fmla="*/ 488 h 4941766"/>
                <a:gd name="connsiteX2" fmla="*/ 2209800 w 5234354"/>
                <a:gd name="connsiteY2" fmla="*/ 23934 h 4941766"/>
                <a:gd name="connsiteX3" fmla="*/ 2713893 w 5234354"/>
                <a:gd name="connsiteY3" fmla="*/ 41519 h 4941766"/>
                <a:gd name="connsiteX4" fmla="*/ 3380154 w 5234354"/>
                <a:gd name="connsiteY4" fmla="*/ 145074 h 4941766"/>
                <a:gd name="connsiteX5" fmla="*/ 4143620 w 5234354"/>
                <a:gd name="connsiteY5" fmla="*/ 337038 h 4941766"/>
                <a:gd name="connsiteX6" fmla="*/ 4898293 w 5234354"/>
                <a:gd name="connsiteY6" fmla="*/ 618392 h 4941766"/>
                <a:gd name="connsiteX7" fmla="*/ 5234354 w 5234354"/>
                <a:gd name="connsiteY7" fmla="*/ 792773 h 4941766"/>
                <a:gd name="connsiteX8" fmla="*/ 3903785 w 5234354"/>
                <a:gd name="connsiteY8" fmla="*/ 2034442 h 4941766"/>
                <a:gd name="connsiteX9" fmla="*/ 1706685 w 5234354"/>
                <a:gd name="connsiteY9" fmla="*/ 3888642 h 4941766"/>
                <a:gd name="connsiteX10" fmla="*/ 363416 w 5234354"/>
                <a:gd name="connsiteY10" fmla="*/ 4941766 h 4941766"/>
                <a:gd name="connsiteX11" fmla="*/ 0 w 5234354"/>
                <a:gd name="connsiteY11" fmla="*/ 0 h 4941766"/>
                <a:gd name="connsiteX0" fmla="*/ 0 w 5234354"/>
                <a:gd name="connsiteY0" fmla="*/ 0 h 5017966"/>
                <a:gd name="connsiteX1" fmla="*/ 1184031 w 5234354"/>
                <a:gd name="connsiteY1" fmla="*/ 488 h 5017966"/>
                <a:gd name="connsiteX2" fmla="*/ 2209800 w 5234354"/>
                <a:gd name="connsiteY2" fmla="*/ 23934 h 5017966"/>
                <a:gd name="connsiteX3" fmla="*/ 2713893 w 5234354"/>
                <a:gd name="connsiteY3" fmla="*/ 41519 h 5017966"/>
                <a:gd name="connsiteX4" fmla="*/ 3380154 w 5234354"/>
                <a:gd name="connsiteY4" fmla="*/ 145074 h 5017966"/>
                <a:gd name="connsiteX5" fmla="*/ 4143620 w 5234354"/>
                <a:gd name="connsiteY5" fmla="*/ 337038 h 5017966"/>
                <a:gd name="connsiteX6" fmla="*/ 4898293 w 5234354"/>
                <a:gd name="connsiteY6" fmla="*/ 618392 h 5017966"/>
                <a:gd name="connsiteX7" fmla="*/ 5234354 w 5234354"/>
                <a:gd name="connsiteY7" fmla="*/ 792773 h 5017966"/>
                <a:gd name="connsiteX8" fmla="*/ 3903785 w 5234354"/>
                <a:gd name="connsiteY8" fmla="*/ 2034442 h 5017966"/>
                <a:gd name="connsiteX9" fmla="*/ 1706685 w 5234354"/>
                <a:gd name="connsiteY9" fmla="*/ 3888642 h 5017966"/>
                <a:gd name="connsiteX10" fmla="*/ 299916 w 5234354"/>
                <a:gd name="connsiteY10" fmla="*/ 5017966 h 5017966"/>
                <a:gd name="connsiteX11" fmla="*/ 0 w 5234354"/>
                <a:gd name="connsiteY11" fmla="*/ 0 h 5017966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9800 w 5234354"/>
                <a:gd name="connsiteY2" fmla="*/ 23934 h 4973516"/>
                <a:gd name="connsiteX3" fmla="*/ 2713893 w 5234354"/>
                <a:gd name="connsiteY3" fmla="*/ 41519 h 4973516"/>
                <a:gd name="connsiteX4" fmla="*/ 3380154 w 5234354"/>
                <a:gd name="connsiteY4" fmla="*/ 145074 h 4973516"/>
                <a:gd name="connsiteX5" fmla="*/ 4143620 w 5234354"/>
                <a:gd name="connsiteY5" fmla="*/ 337038 h 4973516"/>
                <a:gd name="connsiteX6" fmla="*/ 4898293 w 5234354"/>
                <a:gd name="connsiteY6" fmla="*/ 618392 h 4973516"/>
                <a:gd name="connsiteX7" fmla="*/ 5234354 w 5234354"/>
                <a:gd name="connsiteY7" fmla="*/ 792773 h 4973516"/>
                <a:gd name="connsiteX8" fmla="*/ 3903785 w 5234354"/>
                <a:gd name="connsiteY8" fmla="*/ 2034442 h 4973516"/>
                <a:gd name="connsiteX9" fmla="*/ 1706685 w 5234354"/>
                <a:gd name="connsiteY9" fmla="*/ 3888642 h 4973516"/>
                <a:gd name="connsiteX10" fmla="*/ 395166 w 5234354"/>
                <a:gd name="connsiteY10" fmla="*/ 4973516 h 4973516"/>
                <a:gd name="connsiteX11" fmla="*/ 0 w 5234354"/>
                <a:gd name="connsiteY11" fmla="*/ 0 h 4973516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9800 w 5234354"/>
                <a:gd name="connsiteY2" fmla="*/ 23934 h 4973516"/>
                <a:gd name="connsiteX3" fmla="*/ 2713893 w 5234354"/>
                <a:gd name="connsiteY3" fmla="*/ 41519 h 4973516"/>
                <a:gd name="connsiteX4" fmla="*/ 3380154 w 5234354"/>
                <a:gd name="connsiteY4" fmla="*/ 145074 h 4973516"/>
                <a:gd name="connsiteX5" fmla="*/ 4143620 w 5234354"/>
                <a:gd name="connsiteY5" fmla="*/ 337038 h 4973516"/>
                <a:gd name="connsiteX6" fmla="*/ 4872893 w 5234354"/>
                <a:gd name="connsiteY6" fmla="*/ 589817 h 4973516"/>
                <a:gd name="connsiteX7" fmla="*/ 5234354 w 5234354"/>
                <a:gd name="connsiteY7" fmla="*/ 792773 h 4973516"/>
                <a:gd name="connsiteX8" fmla="*/ 3903785 w 5234354"/>
                <a:gd name="connsiteY8" fmla="*/ 2034442 h 4973516"/>
                <a:gd name="connsiteX9" fmla="*/ 1706685 w 5234354"/>
                <a:gd name="connsiteY9" fmla="*/ 3888642 h 4973516"/>
                <a:gd name="connsiteX10" fmla="*/ 395166 w 5234354"/>
                <a:gd name="connsiteY10" fmla="*/ 4973516 h 4973516"/>
                <a:gd name="connsiteX11" fmla="*/ 0 w 5234354"/>
                <a:gd name="connsiteY11" fmla="*/ 0 h 4973516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9800 w 5234354"/>
                <a:gd name="connsiteY2" fmla="*/ 23934 h 4973516"/>
                <a:gd name="connsiteX3" fmla="*/ 2713893 w 5234354"/>
                <a:gd name="connsiteY3" fmla="*/ 41519 h 4973516"/>
                <a:gd name="connsiteX4" fmla="*/ 3380154 w 5234354"/>
                <a:gd name="connsiteY4" fmla="*/ 145074 h 4973516"/>
                <a:gd name="connsiteX5" fmla="*/ 4156320 w 5234354"/>
                <a:gd name="connsiteY5" fmla="*/ 314813 h 4973516"/>
                <a:gd name="connsiteX6" fmla="*/ 4872893 w 5234354"/>
                <a:gd name="connsiteY6" fmla="*/ 589817 h 4973516"/>
                <a:gd name="connsiteX7" fmla="*/ 5234354 w 5234354"/>
                <a:gd name="connsiteY7" fmla="*/ 792773 h 4973516"/>
                <a:gd name="connsiteX8" fmla="*/ 3903785 w 5234354"/>
                <a:gd name="connsiteY8" fmla="*/ 2034442 h 4973516"/>
                <a:gd name="connsiteX9" fmla="*/ 1706685 w 5234354"/>
                <a:gd name="connsiteY9" fmla="*/ 3888642 h 4973516"/>
                <a:gd name="connsiteX10" fmla="*/ 395166 w 5234354"/>
                <a:gd name="connsiteY10" fmla="*/ 4973516 h 4973516"/>
                <a:gd name="connsiteX11" fmla="*/ 0 w 5234354"/>
                <a:gd name="connsiteY11" fmla="*/ 0 h 4973516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9800 w 5234354"/>
                <a:gd name="connsiteY2" fmla="*/ 23934 h 4973516"/>
                <a:gd name="connsiteX3" fmla="*/ 2713893 w 5234354"/>
                <a:gd name="connsiteY3" fmla="*/ 41519 h 4973516"/>
                <a:gd name="connsiteX4" fmla="*/ 3380154 w 5234354"/>
                <a:gd name="connsiteY4" fmla="*/ 145074 h 4973516"/>
                <a:gd name="connsiteX5" fmla="*/ 4156320 w 5234354"/>
                <a:gd name="connsiteY5" fmla="*/ 314813 h 4973516"/>
                <a:gd name="connsiteX6" fmla="*/ 4872893 w 5234354"/>
                <a:gd name="connsiteY6" fmla="*/ 589817 h 4973516"/>
                <a:gd name="connsiteX7" fmla="*/ 5234354 w 5234354"/>
                <a:gd name="connsiteY7" fmla="*/ 792773 h 4973516"/>
                <a:gd name="connsiteX8" fmla="*/ 3903785 w 5234354"/>
                <a:gd name="connsiteY8" fmla="*/ 2034442 h 4973516"/>
                <a:gd name="connsiteX9" fmla="*/ 1706685 w 5234354"/>
                <a:gd name="connsiteY9" fmla="*/ 3888642 h 4973516"/>
                <a:gd name="connsiteX10" fmla="*/ 395166 w 5234354"/>
                <a:gd name="connsiteY10" fmla="*/ 4973516 h 4973516"/>
                <a:gd name="connsiteX11" fmla="*/ 0 w 5234354"/>
                <a:gd name="connsiteY11" fmla="*/ 0 h 4973516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9800 w 5234354"/>
                <a:gd name="connsiteY2" fmla="*/ 23934 h 4973516"/>
                <a:gd name="connsiteX3" fmla="*/ 2713893 w 5234354"/>
                <a:gd name="connsiteY3" fmla="*/ 41519 h 4973516"/>
                <a:gd name="connsiteX4" fmla="*/ 3380154 w 5234354"/>
                <a:gd name="connsiteY4" fmla="*/ 145074 h 4973516"/>
                <a:gd name="connsiteX5" fmla="*/ 4156320 w 5234354"/>
                <a:gd name="connsiteY5" fmla="*/ 314813 h 4973516"/>
                <a:gd name="connsiteX6" fmla="*/ 4872893 w 5234354"/>
                <a:gd name="connsiteY6" fmla="*/ 589817 h 4973516"/>
                <a:gd name="connsiteX7" fmla="*/ 5234354 w 5234354"/>
                <a:gd name="connsiteY7" fmla="*/ 792773 h 4973516"/>
                <a:gd name="connsiteX8" fmla="*/ 3903785 w 5234354"/>
                <a:gd name="connsiteY8" fmla="*/ 2034442 h 4973516"/>
                <a:gd name="connsiteX9" fmla="*/ 1706685 w 5234354"/>
                <a:gd name="connsiteY9" fmla="*/ 3888642 h 4973516"/>
                <a:gd name="connsiteX10" fmla="*/ 395166 w 5234354"/>
                <a:gd name="connsiteY10" fmla="*/ 4973516 h 4973516"/>
                <a:gd name="connsiteX11" fmla="*/ 0 w 5234354"/>
                <a:gd name="connsiteY11" fmla="*/ 0 h 4973516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9800 w 5234354"/>
                <a:gd name="connsiteY2" fmla="*/ 23934 h 4973516"/>
                <a:gd name="connsiteX3" fmla="*/ 2713893 w 5234354"/>
                <a:gd name="connsiteY3" fmla="*/ 41519 h 4973516"/>
                <a:gd name="connsiteX4" fmla="*/ 3380154 w 5234354"/>
                <a:gd name="connsiteY4" fmla="*/ 145074 h 4973516"/>
                <a:gd name="connsiteX5" fmla="*/ 4156320 w 5234354"/>
                <a:gd name="connsiteY5" fmla="*/ 314813 h 4973516"/>
                <a:gd name="connsiteX6" fmla="*/ 4872893 w 5234354"/>
                <a:gd name="connsiteY6" fmla="*/ 589817 h 4973516"/>
                <a:gd name="connsiteX7" fmla="*/ 5234354 w 5234354"/>
                <a:gd name="connsiteY7" fmla="*/ 792773 h 4973516"/>
                <a:gd name="connsiteX8" fmla="*/ 3903785 w 5234354"/>
                <a:gd name="connsiteY8" fmla="*/ 2034442 h 4973516"/>
                <a:gd name="connsiteX9" fmla="*/ 1706685 w 5234354"/>
                <a:gd name="connsiteY9" fmla="*/ 3888642 h 4973516"/>
                <a:gd name="connsiteX10" fmla="*/ 395166 w 5234354"/>
                <a:gd name="connsiteY10" fmla="*/ 4973516 h 4973516"/>
                <a:gd name="connsiteX11" fmla="*/ 0 w 5234354"/>
                <a:gd name="connsiteY11" fmla="*/ 0 h 4973516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9800 w 5234354"/>
                <a:gd name="connsiteY2" fmla="*/ 23934 h 4973516"/>
                <a:gd name="connsiteX3" fmla="*/ 2713893 w 5234354"/>
                <a:gd name="connsiteY3" fmla="*/ 41519 h 4973516"/>
                <a:gd name="connsiteX4" fmla="*/ 3380154 w 5234354"/>
                <a:gd name="connsiteY4" fmla="*/ 145074 h 4973516"/>
                <a:gd name="connsiteX5" fmla="*/ 4156320 w 5234354"/>
                <a:gd name="connsiteY5" fmla="*/ 314813 h 4973516"/>
                <a:gd name="connsiteX6" fmla="*/ 4872893 w 5234354"/>
                <a:gd name="connsiteY6" fmla="*/ 589817 h 4973516"/>
                <a:gd name="connsiteX7" fmla="*/ 5234354 w 5234354"/>
                <a:gd name="connsiteY7" fmla="*/ 792773 h 4973516"/>
                <a:gd name="connsiteX8" fmla="*/ 3903785 w 5234354"/>
                <a:gd name="connsiteY8" fmla="*/ 2034442 h 4973516"/>
                <a:gd name="connsiteX9" fmla="*/ 1706685 w 5234354"/>
                <a:gd name="connsiteY9" fmla="*/ 3888642 h 4973516"/>
                <a:gd name="connsiteX10" fmla="*/ 395166 w 5234354"/>
                <a:gd name="connsiteY10" fmla="*/ 4973516 h 4973516"/>
                <a:gd name="connsiteX11" fmla="*/ 0 w 5234354"/>
                <a:gd name="connsiteY11" fmla="*/ 0 h 4973516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0275 w 5234354"/>
                <a:gd name="connsiteY2" fmla="*/ 1709 h 4973516"/>
                <a:gd name="connsiteX3" fmla="*/ 2713893 w 5234354"/>
                <a:gd name="connsiteY3" fmla="*/ 41519 h 4973516"/>
                <a:gd name="connsiteX4" fmla="*/ 3380154 w 5234354"/>
                <a:gd name="connsiteY4" fmla="*/ 145074 h 4973516"/>
                <a:gd name="connsiteX5" fmla="*/ 4156320 w 5234354"/>
                <a:gd name="connsiteY5" fmla="*/ 314813 h 4973516"/>
                <a:gd name="connsiteX6" fmla="*/ 4872893 w 5234354"/>
                <a:gd name="connsiteY6" fmla="*/ 589817 h 4973516"/>
                <a:gd name="connsiteX7" fmla="*/ 5234354 w 5234354"/>
                <a:gd name="connsiteY7" fmla="*/ 792773 h 4973516"/>
                <a:gd name="connsiteX8" fmla="*/ 3903785 w 5234354"/>
                <a:gd name="connsiteY8" fmla="*/ 2034442 h 4973516"/>
                <a:gd name="connsiteX9" fmla="*/ 1706685 w 5234354"/>
                <a:gd name="connsiteY9" fmla="*/ 3888642 h 4973516"/>
                <a:gd name="connsiteX10" fmla="*/ 395166 w 5234354"/>
                <a:gd name="connsiteY10" fmla="*/ 4973516 h 4973516"/>
                <a:gd name="connsiteX11" fmla="*/ 0 w 5234354"/>
                <a:gd name="connsiteY11" fmla="*/ 0 h 4973516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0275 w 5234354"/>
                <a:gd name="connsiteY2" fmla="*/ 1709 h 4973516"/>
                <a:gd name="connsiteX3" fmla="*/ 2713893 w 5234354"/>
                <a:gd name="connsiteY3" fmla="*/ 41519 h 4973516"/>
                <a:gd name="connsiteX4" fmla="*/ 3380154 w 5234354"/>
                <a:gd name="connsiteY4" fmla="*/ 145074 h 4973516"/>
                <a:gd name="connsiteX5" fmla="*/ 4156320 w 5234354"/>
                <a:gd name="connsiteY5" fmla="*/ 314813 h 4973516"/>
                <a:gd name="connsiteX6" fmla="*/ 4695093 w 5234354"/>
                <a:gd name="connsiteY6" fmla="*/ 505150 h 4973516"/>
                <a:gd name="connsiteX7" fmla="*/ 5234354 w 5234354"/>
                <a:gd name="connsiteY7" fmla="*/ 792773 h 4973516"/>
                <a:gd name="connsiteX8" fmla="*/ 3903785 w 5234354"/>
                <a:gd name="connsiteY8" fmla="*/ 2034442 h 4973516"/>
                <a:gd name="connsiteX9" fmla="*/ 1706685 w 5234354"/>
                <a:gd name="connsiteY9" fmla="*/ 3888642 h 4973516"/>
                <a:gd name="connsiteX10" fmla="*/ 395166 w 5234354"/>
                <a:gd name="connsiteY10" fmla="*/ 4973516 h 4973516"/>
                <a:gd name="connsiteX11" fmla="*/ 0 w 5234354"/>
                <a:gd name="connsiteY11" fmla="*/ 0 h 4973516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0275 w 5234354"/>
                <a:gd name="connsiteY2" fmla="*/ 1709 h 4973516"/>
                <a:gd name="connsiteX3" fmla="*/ 2713893 w 5234354"/>
                <a:gd name="connsiteY3" fmla="*/ 41519 h 4973516"/>
                <a:gd name="connsiteX4" fmla="*/ 3380154 w 5234354"/>
                <a:gd name="connsiteY4" fmla="*/ 145074 h 4973516"/>
                <a:gd name="connsiteX5" fmla="*/ 4695093 w 5234354"/>
                <a:gd name="connsiteY5" fmla="*/ 505150 h 4973516"/>
                <a:gd name="connsiteX6" fmla="*/ 5234354 w 5234354"/>
                <a:gd name="connsiteY6" fmla="*/ 792773 h 4973516"/>
                <a:gd name="connsiteX7" fmla="*/ 3903785 w 5234354"/>
                <a:gd name="connsiteY7" fmla="*/ 2034442 h 4973516"/>
                <a:gd name="connsiteX8" fmla="*/ 1706685 w 5234354"/>
                <a:gd name="connsiteY8" fmla="*/ 3888642 h 4973516"/>
                <a:gd name="connsiteX9" fmla="*/ 395166 w 5234354"/>
                <a:gd name="connsiteY9" fmla="*/ 4973516 h 4973516"/>
                <a:gd name="connsiteX10" fmla="*/ 0 w 5234354"/>
                <a:gd name="connsiteY10" fmla="*/ 0 h 4973516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0275 w 5234354"/>
                <a:gd name="connsiteY2" fmla="*/ 1709 h 4973516"/>
                <a:gd name="connsiteX3" fmla="*/ 2713893 w 5234354"/>
                <a:gd name="connsiteY3" fmla="*/ 41519 h 4973516"/>
                <a:gd name="connsiteX4" fmla="*/ 3380154 w 5234354"/>
                <a:gd name="connsiteY4" fmla="*/ 145074 h 4973516"/>
                <a:gd name="connsiteX5" fmla="*/ 4695093 w 5234354"/>
                <a:gd name="connsiteY5" fmla="*/ 505150 h 4973516"/>
                <a:gd name="connsiteX6" fmla="*/ 5234354 w 5234354"/>
                <a:gd name="connsiteY6" fmla="*/ 792773 h 4973516"/>
                <a:gd name="connsiteX7" fmla="*/ 3903785 w 5234354"/>
                <a:gd name="connsiteY7" fmla="*/ 2034442 h 4973516"/>
                <a:gd name="connsiteX8" fmla="*/ 1706685 w 5234354"/>
                <a:gd name="connsiteY8" fmla="*/ 3888642 h 4973516"/>
                <a:gd name="connsiteX9" fmla="*/ 395166 w 5234354"/>
                <a:gd name="connsiteY9" fmla="*/ 4973516 h 4973516"/>
                <a:gd name="connsiteX10" fmla="*/ 0 w 5234354"/>
                <a:gd name="connsiteY10" fmla="*/ 0 h 4973516"/>
                <a:gd name="connsiteX0" fmla="*/ 0 w 5234354"/>
                <a:gd name="connsiteY0" fmla="*/ 7429 h 4980945"/>
                <a:gd name="connsiteX1" fmla="*/ 1184031 w 5234354"/>
                <a:gd name="connsiteY1" fmla="*/ 7917 h 4980945"/>
                <a:gd name="connsiteX2" fmla="*/ 2200275 w 5234354"/>
                <a:gd name="connsiteY2" fmla="*/ 9138 h 4980945"/>
                <a:gd name="connsiteX3" fmla="*/ 2713893 w 5234354"/>
                <a:gd name="connsiteY3" fmla="*/ 48948 h 4980945"/>
                <a:gd name="connsiteX4" fmla="*/ 4695093 w 5234354"/>
                <a:gd name="connsiteY4" fmla="*/ 512579 h 4980945"/>
                <a:gd name="connsiteX5" fmla="*/ 5234354 w 5234354"/>
                <a:gd name="connsiteY5" fmla="*/ 800202 h 4980945"/>
                <a:gd name="connsiteX6" fmla="*/ 3903785 w 5234354"/>
                <a:gd name="connsiteY6" fmla="*/ 2041871 h 4980945"/>
                <a:gd name="connsiteX7" fmla="*/ 1706685 w 5234354"/>
                <a:gd name="connsiteY7" fmla="*/ 3896071 h 4980945"/>
                <a:gd name="connsiteX8" fmla="*/ 395166 w 5234354"/>
                <a:gd name="connsiteY8" fmla="*/ 4980945 h 4980945"/>
                <a:gd name="connsiteX9" fmla="*/ 0 w 5234354"/>
                <a:gd name="connsiteY9" fmla="*/ 7429 h 4980945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200275 w 5234354"/>
                <a:gd name="connsiteY2" fmla="*/ 1709 h 4973516"/>
                <a:gd name="connsiteX3" fmla="*/ 4695093 w 5234354"/>
                <a:gd name="connsiteY3" fmla="*/ 505150 h 4973516"/>
                <a:gd name="connsiteX4" fmla="*/ 5234354 w 5234354"/>
                <a:gd name="connsiteY4" fmla="*/ 792773 h 4973516"/>
                <a:gd name="connsiteX5" fmla="*/ 3903785 w 5234354"/>
                <a:gd name="connsiteY5" fmla="*/ 2034442 h 4973516"/>
                <a:gd name="connsiteX6" fmla="*/ 1706685 w 5234354"/>
                <a:gd name="connsiteY6" fmla="*/ 3888642 h 4973516"/>
                <a:gd name="connsiteX7" fmla="*/ 395166 w 5234354"/>
                <a:gd name="connsiteY7" fmla="*/ 4973516 h 4973516"/>
                <a:gd name="connsiteX8" fmla="*/ 0 w 5234354"/>
                <a:gd name="connsiteY8" fmla="*/ 0 h 4973516"/>
                <a:gd name="connsiteX0" fmla="*/ 0 w 5234354"/>
                <a:gd name="connsiteY0" fmla="*/ 35928 h 5009444"/>
                <a:gd name="connsiteX1" fmla="*/ 1184031 w 5234354"/>
                <a:gd name="connsiteY1" fmla="*/ 36416 h 5009444"/>
                <a:gd name="connsiteX2" fmla="*/ 2200275 w 5234354"/>
                <a:gd name="connsiteY2" fmla="*/ 37637 h 5009444"/>
                <a:gd name="connsiteX3" fmla="*/ 4695093 w 5234354"/>
                <a:gd name="connsiteY3" fmla="*/ 541078 h 5009444"/>
                <a:gd name="connsiteX4" fmla="*/ 5234354 w 5234354"/>
                <a:gd name="connsiteY4" fmla="*/ 828701 h 5009444"/>
                <a:gd name="connsiteX5" fmla="*/ 3903785 w 5234354"/>
                <a:gd name="connsiteY5" fmla="*/ 2070370 h 5009444"/>
                <a:gd name="connsiteX6" fmla="*/ 1706685 w 5234354"/>
                <a:gd name="connsiteY6" fmla="*/ 3924570 h 5009444"/>
                <a:gd name="connsiteX7" fmla="*/ 395166 w 5234354"/>
                <a:gd name="connsiteY7" fmla="*/ 5009444 h 5009444"/>
                <a:gd name="connsiteX8" fmla="*/ 0 w 5234354"/>
                <a:gd name="connsiteY8" fmla="*/ 35928 h 5009444"/>
                <a:gd name="connsiteX0" fmla="*/ 0 w 5234354"/>
                <a:gd name="connsiteY0" fmla="*/ 35928 h 5009444"/>
                <a:gd name="connsiteX1" fmla="*/ 1184031 w 5234354"/>
                <a:gd name="connsiteY1" fmla="*/ 36416 h 5009444"/>
                <a:gd name="connsiteX2" fmla="*/ 2200275 w 5234354"/>
                <a:gd name="connsiteY2" fmla="*/ 37637 h 5009444"/>
                <a:gd name="connsiteX3" fmla="*/ 4695093 w 5234354"/>
                <a:gd name="connsiteY3" fmla="*/ 541078 h 5009444"/>
                <a:gd name="connsiteX4" fmla="*/ 5234354 w 5234354"/>
                <a:gd name="connsiteY4" fmla="*/ 828701 h 5009444"/>
                <a:gd name="connsiteX5" fmla="*/ 3903785 w 5234354"/>
                <a:gd name="connsiteY5" fmla="*/ 2070370 h 5009444"/>
                <a:gd name="connsiteX6" fmla="*/ 1706685 w 5234354"/>
                <a:gd name="connsiteY6" fmla="*/ 3924570 h 5009444"/>
                <a:gd name="connsiteX7" fmla="*/ 395166 w 5234354"/>
                <a:gd name="connsiteY7" fmla="*/ 5009444 h 5009444"/>
                <a:gd name="connsiteX8" fmla="*/ 0 w 5234354"/>
                <a:gd name="connsiteY8" fmla="*/ 35928 h 5009444"/>
                <a:gd name="connsiteX0" fmla="*/ 0 w 5234354"/>
                <a:gd name="connsiteY0" fmla="*/ 32480 h 5005996"/>
                <a:gd name="connsiteX1" fmla="*/ 1184031 w 5234354"/>
                <a:gd name="connsiteY1" fmla="*/ 32968 h 5005996"/>
                <a:gd name="connsiteX2" fmla="*/ 2200275 w 5234354"/>
                <a:gd name="connsiteY2" fmla="*/ 34189 h 5005996"/>
                <a:gd name="connsiteX3" fmla="*/ 4466493 w 5234354"/>
                <a:gd name="connsiteY3" fmla="*/ 491063 h 5005996"/>
                <a:gd name="connsiteX4" fmla="*/ 5234354 w 5234354"/>
                <a:gd name="connsiteY4" fmla="*/ 825253 h 5005996"/>
                <a:gd name="connsiteX5" fmla="*/ 3903785 w 5234354"/>
                <a:gd name="connsiteY5" fmla="*/ 2066922 h 5005996"/>
                <a:gd name="connsiteX6" fmla="*/ 1706685 w 5234354"/>
                <a:gd name="connsiteY6" fmla="*/ 3921122 h 5005996"/>
                <a:gd name="connsiteX7" fmla="*/ 395166 w 5234354"/>
                <a:gd name="connsiteY7" fmla="*/ 5005996 h 5005996"/>
                <a:gd name="connsiteX8" fmla="*/ 0 w 5234354"/>
                <a:gd name="connsiteY8" fmla="*/ 32480 h 5005996"/>
                <a:gd name="connsiteX0" fmla="*/ 0 w 5234354"/>
                <a:gd name="connsiteY0" fmla="*/ 21192 h 4994708"/>
                <a:gd name="connsiteX1" fmla="*/ 1184031 w 5234354"/>
                <a:gd name="connsiteY1" fmla="*/ 21680 h 4994708"/>
                <a:gd name="connsiteX2" fmla="*/ 2200275 w 5234354"/>
                <a:gd name="connsiteY2" fmla="*/ 22901 h 4994708"/>
                <a:gd name="connsiteX3" fmla="*/ 3916159 w 5234354"/>
                <a:gd name="connsiteY3" fmla="*/ 327375 h 4994708"/>
                <a:gd name="connsiteX4" fmla="*/ 5234354 w 5234354"/>
                <a:gd name="connsiteY4" fmla="*/ 813965 h 4994708"/>
                <a:gd name="connsiteX5" fmla="*/ 3903785 w 5234354"/>
                <a:gd name="connsiteY5" fmla="*/ 2055634 h 4994708"/>
                <a:gd name="connsiteX6" fmla="*/ 1706685 w 5234354"/>
                <a:gd name="connsiteY6" fmla="*/ 3909834 h 4994708"/>
                <a:gd name="connsiteX7" fmla="*/ 395166 w 5234354"/>
                <a:gd name="connsiteY7" fmla="*/ 4994708 h 4994708"/>
                <a:gd name="connsiteX8" fmla="*/ 0 w 5234354"/>
                <a:gd name="connsiteY8" fmla="*/ 21192 h 4994708"/>
                <a:gd name="connsiteX0" fmla="*/ 0 w 5234354"/>
                <a:gd name="connsiteY0" fmla="*/ 21192 h 4994708"/>
                <a:gd name="connsiteX1" fmla="*/ 1184031 w 5234354"/>
                <a:gd name="connsiteY1" fmla="*/ 21680 h 4994708"/>
                <a:gd name="connsiteX2" fmla="*/ 2200275 w 5234354"/>
                <a:gd name="connsiteY2" fmla="*/ 22901 h 4994708"/>
                <a:gd name="connsiteX3" fmla="*/ 3916159 w 5234354"/>
                <a:gd name="connsiteY3" fmla="*/ 327375 h 4994708"/>
                <a:gd name="connsiteX4" fmla="*/ 5234354 w 5234354"/>
                <a:gd name="connsiteY4" fmla="*/ 813965 h 4994708"/>
                <a:gd name="connsiteX5" fmla="*/ 3903785 w 5234354"/>
                <a:gd name="connsiteY5" fmla="*/ 2055634 h 4994708"/>
                <a:gd name="connsiteX6" fmla="*/ 1706685 w 5234354"/>
                <a:gd name="connsiteY6" fmla="*/ 3909834 h 4994708"/>
                <a:gd name="connsiteX7" fmla="*/ 395166 w 5234354"/>
                <a:gd name="connsiteY7" fmla="*/ 4994708 h 4994708"/>
                <a:gd name="connsiteX8" fmla="*/ 0 w 5234354"/>
                <a:gd name="connsiteY8" fmla="*/ 21192 h 4994708"/>
                <a:gd name="connsiteX0" fmla="*/ 0 w 5234354"/>
                <a:gd name="connsiteY0" fmla="*/ 21192 h 4994708"/>
                <a:gd name="connsiteX1" fmla="*/ 1184031 w 5234354"/>
                <a:gd name="connsiteY1" fmla="*/ 21680 h 4994708"/>
                <a:gd name="connsiteX2" fmla="*/ 2200275 w 5234354"/>
                <a:gd name="connsiteY2" fmla="*/ 22901 h 4994708"/>
                <a:gd name="connsiteX3" fmla="*/ 3916159 w 5234354"/>
                <a:gd name="connsiteY3" fmla="*/ 327375 h 4994708"/>
                <a:gd name="connsiteX4" fmla="*/ 5234354 w 5234354"/>
                <a:gd name="connsiteY4" fmla="*/ 813965 h 4994708"/>
                <a:gd name="connsiteX5" fmla="*/ 3903785 w 5234354"/>
                <a:gd name="connsiteY5" fmla="*/ 2055634 h 4994708"/>
                <a:gd name="connsiteX6" fmla="*/ 1706685 w 5234354"/>
                <a:gd name="connsiteY6" fmla="*/ 3909834 h 4994708"/>
                <a:gd name="connsiteX7" fmla="*/ 395166 w 5234354"/>
                <a:gd name="connsiteY7" fmla="*/ 4994708 h 4994708"/>
                <a:gd name="connsiteX8" fmla="*/ 0 w 5234354"/>
                <a:gd name="connsiteY8" fmla="*/ 21192 h 4994708"/>
                <a:gd name="connsiteX0" fmla="*/ 0 w 5234354"/>
                <a:gd name="connsiteY0" fmla="*/ 21192 h 4994708"/>
                <a:gd name="connsiteX1" fmla="*/ 1184031 w 5234354"/>
                <a:gd name="connsiteY1" fmla="*/ 21680 h 4994708"/>
                <a:gd name="connsiteX2" fmla="*/ 2200275 w 5234354"/>
                <a:gd name="connsiteY2" fmla="*/ 22901 h 4994708"/>
                <a:gd name="connsiteX3" fmla="*/ 3916159 w 5234354"/>
                <a:gd name="connsiteY3" fmla="*/ 327375 h 4994708"/>
                <a:gd name="connsiteX4" fmla="*/ 5234354 w 5234354"/>
                <a:gd name="connsiteY4" fmla="*/ 813965 h 4994708"/>
                <a:gd name="connsiteX5" fmla="*/ 3903785 w 5234354"/>
                <a:gd name="connsiteY5" fmla="*/ 2055634 h 4994708"/>
                <a:gd name="connsiteX6" fmla="*/ 1706685 w 5234354"/>
                <a:gd name="connsiteY6" fmla="*/ 3909834 h 4994708"/>
                <a:gd name="connsiteX7" fmla="*/ 395166 w 5234354"/>
                <a:gd name="connsiteY7" fmla="*/ 4994708 h 4994708"/>
                <a:gd name="connsiteX8" fmla="*/ 0 w 5234354"/>
                <a:gd name="connsiteY8" fmla="*/ 21192 h 4994708"/>
                <a:gd name="connsiteX0" fmla="*/ 0 w 5234354"/>
                <a:gd name="connsiteY0" fmla="*/ 0 h 4973516"/>
                <a:gd name="connsiteX1" fmla="*/ 1184031 w 5234354"/>
                <a:gd name="connsiteY1" fmla="*/ 488 h 4973516"/>
                <a:gd name="connsiteX2" fmla="*/ 2564342 w 5234354"/>
                <a:gd name="connsiteY2" fmla="*/ 52509 h 4973516"/>
                <a:gd name="connsiteX3" fmla="*/ 3916159 w 5234354"/>
                <a:gd name="connsiteY3" fmla="*/ 306183 h 4973516"/>
                <a:gd name="connsiteX4" fmla="*/ 5234354 w 5234354"/>
                <a:gd name="connsiteY4" fmla="*/ 792773 h 4973516"/>
                <a:gd name="connsiteX5" fmla="*/ 3903785 w 5234354"/>
                <a:gd name="connsiteY5" fmla="*/ 2034442 h 4973516"/>
                <a:gd name="connsiteX6" fmla="*/ 1706685 w 5234354"/>
                <a:gd name="connsiteY6" fmla="*/ 3888642 h 4973516"/>
                <a:gd name="connsiteX7" fmla="*/ 395166 w 5234354"/>
                <a:gd name="connsiteY7" fmla="*/ 4973516 h 4973516"/>
                <a:gd name="connsiteX8" fmla="*/ 0 w 5234354"/>
                <a:gd name="connsiteY8" fmla="*/ 0 h 4973516"/>
                <a:gd name="connsiteX0" fmla="*/ 0 w 5234354"/>
                <a:gd name="connsiteY0" fmla="*/ 0 h 4728266"/>
                <a:gd name="connsiteX1" fmla="*/ 1184031 w 5234354"/>
                <a:gd name="connsiteY1" fmla="*/ 488 h 4728266"/>
                <a:gd name="connsiteX2" fmla="*/ 2564342 w 5234354"/>
                <a:gd name="connsiteY2" fmla="*/ 52509 h 4728266"/>
                <a:gd name="connsiteX3" fmla="*/ 3916159 w 5234354"/>
                <a:gd name="connsiteY3" fmla="*/ 306183 h 4728266"/>
                <a:gd name="connsiteX4" fmla="*/ 5234354 w 5234354"/>
                <a:gd name="connsiteY4" fmla="*/ 792773 h 4728266"/>
                <a:gd name="connsiteX5" fmla="*/ 3903785 w 5234354"/>
                <a:gd name="connsiteY5" fmla="*/ 2034442 h 4728266"/>
                <a:gd name="connsiteX6" fmla="*/ 1706685 w 5234354"/>
                <a:gd name="connsiteY6" fmla="*/ 3888642 h 4728266"/>
                <a:gd name="connsiteX7" fmla="*/ 63355 w 5234354"/>
                <a:gd name="connsiteY7" fmla="*/ 4728266 h 4728266"/>
                <a:gd name="connsiteX8" fmla="*/ 0 w 5234354"/>
                <a:gd name="connsiteY8" fmla="*/ 0 h 4728266"/>
                <a:gd name="connsiteX0" fmla="*/ 0 w 5234354"/>
                <a:gd name="connsiteY0" fmla="*/ 0 h 4761184"/>
                <a:gd name="connsiteX1" fmla="*/ 1184031 w 5234354"/>
                <a:gd name="connsiteY1" fmla="*/ 488 h 4761184"/>
                <a:gd name="connsiteX2" fmla="*/ 2564342 w 5234354"/>
                <a:gd name="connsiteY2" fmla="*/ 52509 h 4761184"/>
                <a:gd name="connsiteX3" fmla="*/ 3916159 w 5234354"/>
                <a:gd name="connsiteY3" fmla="*/ 306183 h 4761184"/>
                <a:gd name="connsiteX4" fmla="*/ 5234354 w 5234354"/>
                <a:gd name="connsiteY4" fmla="*/ 792773 h 4761184"/>
                <a:gd name="connsiteX5" fmla="*/ 3903785 w 5234354"/>
                <a:gd name="connsiteY5" fmla="*/ 2034442 h 4761184"/>
                <a:gd name="connsiteX6" fmla="*/ 63355 w 5234354"/>
                <a:gd name="connsiteY6" fmla="*/ 4728266 h 4761184"/>
                <a:gd name="connsiteX7" fmla="*/ 0 w 5234354"/>
                <a:gd name="connsiteY7" fmla="*/ 0 h 4761184"/>
                <a:gd name="connsiteX0" fmla="*/ 0 w 5234354"/>
                <a:gd name="connsiteY0" fmla="*/ 0 h 4728266"/>
                <a:gd name="connsiteX1" fmla="*/ 1184031 w 5234354"/>
                <a:gd name="connsiteY1" fmla="*/ 488 h 4728266"/>
                <a:gd name="connsiteX2" fmla="*/ 2564342 w 5234354"/>
                <a:gd name="connsiteY2" fmla="*/ 52509 h 4728266"/>
                <a:gd name="connsiteX3" fmla="*/ 3916159 w 5234354"/>
                <a:gd name="connsiteY3" fmla="*/ 306183 h 4728266"/>
                <a:gd name="connsiteX4" fmla="*/ 5234354 w 5234354"/>
                <a:gd name="connsiteY4" fmla="*/ 792773 h 4728266"/>
                <a:gd name="connsiteX5" fmla="*/ 63355 w 5234354"/>
                <a:gd name="connsiteY5" fmla="*/ 4728266 h 4728266"/>
                <a:gd name="connsiteX6" fmla="*/ 0 w 5234354"/>
                <a:gd name="connsiteY6" fmla="*/ 0 h 4728266"/>
                <a:gd name="connsiteX0" fmla="*/ 0 w 5259878"/>
                <a:gd name="connsiteY0" fmla="*/ 0 h 5062078"/>
                <a:gd name="connsiteX1" fmla="*/ 1209555 w 5259878"/>
                <a:gd name="connsiteY1" fmla="*/ 334300 h 5062078"/>
                <a:gd name="connsiteX2" fmla="*/ 2589866 w 5259878"/>
                <a:gd name="connsiteY2" fmla="*/ 386321 h 5062078"/>
                <a:gd name="connsiteX3" fmla="*/ 3941683 w 5259878"/>
                <a:gd name="connsiteY3" fmla="*/ 639995 h 5062078"/>
                <a:gd name="connsiteX4" fmla="*/ 5259878 w 5259878"/>
                <a:gd name="connsiteY4" fmla="*/ 1126585 h 5062078"/>
                <a:gd name="connsiteX5" fmla="*/ 88879 w 5259878"/>
                <a:gd name="connsiteY5" fmla="*/ 5062078 h 5062078"/>
                <a:gd name="connsiteX6" fmla="*/ 0 w 5259878"/>
                <a:gd name="connsiteY6" fmla="*/ 0 h 5062078"/>
                <a:gd name="connsiteX0" fmla="*/ 0 w 5259878"/>
                <a:gd name="connsiteY0" fmla="*/ 0 h 5062078"/>
                <a:gd name="connsiteX1" fmla="*/ 1337175 w 5259878"/>
                <a:gd name="connsiteY1" fmla="*/ 48176 h 5062078"/>
                <a:gd name="connsiteX2" fmla="*/ 2589866 w 5259878"/>
                <a:gd name="connsiteY2" fmla="*/ 386321 h 5062078"/>
                <a:gd name="connsiteX3" fmla="*/ 3941683 w 5259878"/>
                <a:gd name="connsiteY3" fmla="*/ 639995 h 5062078"/>
                <a:gd name="connsiteX4" fmla="*/ 5259878 w 5259878"/>
                <a:gd name="connsiteY4" fmla="*/ 1126585 h 5062078"/>
                <a:gd name="connsiteX5" fmla="*/ 88879 w 5259878"/>
                <a:gd name="connsiteY5" fmla="*/ 5062078 h 5062078"/>
                <a:gd name="connsiteX6" fmla="*/ 0 w 5259878"/>
                <a:gd name="connsiteY6" fmla="*/ 0 h 5062078"/>
                <a:gd name="connsiteX0" fmla="*/ 0 w 5259878"/>
                <a:gd name="connsiteY0" fmla="*/ 0 h 5062078"/>
                <a:gd name="connsiteX1" fmla="*/ 1337175 w 5259878"/>
                <a:gd name="connsiteY1" fmla="*/ 48176 h 5062078"/>
                <a:gd name="connsiteX2" fmla="*/ 2589866 w 5259878"/>
                <a:gd name="connsiteY2" fmla="*/ 386321 h 5062078"/>
                <a:gd name="connsiteX3" fmla="*/ 3941683 w 5259878"/>
                <a:gd name="connsiteY3" fmla="*/ 742182 h 5062078"/>
                <a:gd name="connsiteX4" fmla="*/ 5259878 w 5259878"/>
                <a:gd name="connsiteY4" fmla="*/ 1126585 h 5062078"/>
                <a:gd name="connsiteX5" fmla="*/ 88879 w 5259878"/>
                <a:gd name="connsiteY5" fmla="*/ 5062078 h 5062078"/>
                <a:gd name="connsiteX6" fmla="*/ 0 w 5259878"/>
                <a:gd name="connsiteY6" fmla="*/ 0 h 5062078"/>
                <a:gd name="connsiteX0" fmla="*/ 0 w 5145020"/>
                <a:gd name="connsiteY0" fmla="*/ 0 h 5062078"/>
                <a:gd name="connsiteX1" fmla="*/ 1337175 w 5145020"/>
                <a:gd name="connsiteY1" fmla="*/ 48176 h 5062078"/>
                <a:gd name="connsiteX2" fmla="*/ 2589866 w 5145020"/>
                <a:gd name="connsiteY2" fmla="*/ 386321 h 5062078"/>
                <a:gd name="connsiteX3" fmla="*/ 3941683 w 5145020"/>
                <a:gd name="connsiteY3" fmla="*/ 742182 h 5062078"/>
                <a:gd name="connsiteX4" fmla="*/ 5145020 w 5145020"/>
                <a:gd name="connsiteY4" fmla="*/ 1446772 h 5062078"/>
                <a:gd name="connsiteX5" fmla="*/ 88879 w 5145020"/>
                <a:gd name="connsiteY5" fmla="*/ 5062078 h 5062078"/>
                <a:gd name="connsiteX6" fmla="*/ 0 w 5145020"/>
                <a:gd name="connsiteY6" fmla="*/ 0 h 5062078"/>
                <a:gd name="connsiteX0" fmla="*/ 0 w 5157782"/>
                <a:gd name="connsiteY0" fmla="*/ 0 h 5191515"/>
                <a:gd name="connsiteX1" fmla="*/ 1349937 w 5157782"/>
                <a:gd name="connsiteY1" fmla="*/ 177613 h 5191515"/>
                <a:gd name="connsiteX2" fmla="*/ 2602628 w 5157782"/>
                <a:gd name="connsiteY2" fmla="*/ 515758 h 5191515"/>
                <a:gd name="connsiteX3" fmla="*/ 3954445 w 5157782"/>
                <a:gd name="connsiteY3" fmla="*/ 871619 h 5191515"/>
                <a:gd name="connsiteX4" fmla="*/ 5157782 w 5157782"/>
                <a:gd name="connsiteY4" fmla="*/ 1576209 h 5191515"/>
                <a:gd name="connsiteX5" fmla="*/ 101641 w 5157782"/>
                <a:gd name="connsiteY5" fmla="*/ 5191515 h 5191515"/>
                <a:gd name="connsiteX6" fmla="*/ 0 w 5157782"/>
                <a:gd name="connsiteY6" fmla="*/ 0 h 5191515"/>
                <a:gd name="connsiteX0" fmla="*/ 0 w 5157782"/>
                <a:gd name="connsiteY0" fmla="*/ 0 h 5191515"/>
                <a:gd name="connsiteX1" fmla="*/ 1400985 w 5157782"/>
                <a:gd name="connsiteY1" fmla="*/ 102676 h 5191515"/>
                <a:gd name="connsiteX2" fmla="*/ 2602628 w 5157782"/>
                <a:gd name="connsiteY2" fmla="*/ 515758 h 5191515"/>
                <a:gd name="connsiteX3" fmla="*/ 3954445 w 5157782"/>
                <a:gd name="connsiteY3" fmla="*/ 871619 h 5191515"/>
                <a:gd name="connsiteX4" fmla="*/ 5157782 w 5157782"/>
                <a:gd name="connsiteY4" fmla="*/ 1576209 h 5191515"/>
                <a:gd name="connsiteX5" fmla="*/ 101641 w 5157782"/>
                <a:gd name="connsiteY5" fmla="*/ 5191515 h 5191515"/>
                <a:gd name="connsiteX6" fmla="*/ 0 w 5157782"/>
                <a:gd name="connsiteY6" fmla="*/ 0 h 5191515"/>
                <a:gd name="connsiteX0" fmla="*/ 0 w 5157782"/>
                <a:gd name="connsiteY0" fmla="*/ 0 h 5191515"/>
                <a:gd name="connsiteX1" fmla="*/ 1400985 w 5157782"/>
                <a:gd name="connsiteY1" fmla="*/ 102676 h 5191515"/>
                <a:gd name="connsiteX2" fmla="*/ 2781295 w 5157782"/>
                <a:gd name="connsiteY2" fmla="*/ 372696 h 5191515"/>
                <a:gd name="connsiteX3" fmla="*/ 3954445 w 5157782"/>
                <a:gd name="connsiteY3" fmla="*/ 871619 h 5191515"/>
                <a:gd name="connsiteX4" fmla="*/ 5157782 w 5157782"/>
                <a:gd name="connsiteY4" fmla="*/ 1576209 h 5191515"/>
                <a:gd name="connsiteX5" fmla="*/ 101641 w 5157782"/>
                <a:gd name="connsiteY5" fmla="*/ 5191515 h 5191515"/>
                <a:gd name="connsiteX6" fmla="*/ 0 w 5157782"/>
                <a:gd name="connsiteY6" fmla="*/ 0 h 5191515"/>
                <a:gd name="connsiteX0" fmla="*/ 0 w 5157782"/>
                <a:gd name="connsiteY0" fmla="*/ 0 h 5191515"/>
                <a:gd name="connsiteX1" fmla="*/ 1400985 w 5157782"/>
                <a:gd name="connsiteY1" fmla="*/ 102676 h 5191515"/>
                <a:gd name="connsiteX2" fmla="*/ 2781295 w 5157782"/>
                <a:gd name="connsiteY2" fmla="*/ 372696 h 5191515"/>
                <a:gd name="connsiteX3" fmla="*/ 4011874 w 5157782"/>
                <a:gd name="connsiteY3" fmla="*/ 844369 h 5191515"/>
                <a:gd name="connsiteX4" fmla="*/ 5157782 w 5157782"/>
                <a:gd name="connsiteY4" fmla="*/ 1576209 h 5191515"/>
                <a:gd name="connsiteX5" fmla="*/ 101641 w 5157782"/>
                <a:gd name="connsiteY5" fmla="*/ 5191515 h 5191515"/>
                <a:gd name="connsiteX6" fmla="*/ 0 w 5157782"/>
                <a:gd name="connsiteY6" fmla="*/ 0 h 5191515"/>
                <a:gd name="connsiteX0" fmla="*/ 0 w 5202449"/>
                <a:gd name="connsiteY0" fmla="*/ 0 h 5191515"/>
                <a:gd name="connsiteX1" fmla="*/ 1400985 w 5202449"/>
                <a:gd name="connsiteY1" fmla="*/ 102676 h 5191515"/>
                <a:gd name="connsiteX2" fmla="*/ 2781295 w 5202449"/>
                <a:gd name="connsiteY2" fmla="*/ 372696 h 5191515"/>
                <a:gd name="connsiteX3" fmla="*/ 4011874 w 5202449"/>
                <a:gd name="connsiteY3" fmla="*/ 844369 h 5191515"/>
                <a:gd name="connsiteX4" fmla="*/ 5202449 w 5202449"/>
                <a:gd name="connsiteY4" fmla="*/ 1542147 h 5191515"/>
                <a:gd name="connsiteX5" fmla="*/ 101641 w 5202449"/>
                <a:gd name="connsiteY5" fmla="*/ 5191515 h 5191515"/>
                <a:gd name="connsiteX6" fmla="*/ 0 w 5202449"/>
                <a:gd name="connsiteY6" fmla="*/ 0 h 519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02449" h="5191515">
                  <a:moveTo>
                    <a:pt x="0" y="0"/>
                  </a:moveTo>
                  <a:cubicBezTo>
                    <a:pt x="394677" y="163"/>
                    <a:pt x="1006308" y="102513"/>
                    <a:pt x="1400985" y="102676"/>
                  </a:cubicBezTo>
                  <a:cubicBezTo>
                    <a:pt x="1767697" y="102961"/>
                    <a:pt x="2346147" y="249081"/>
                    <a:pt x="2781295" y="372696"/>
                  </a:cubicBezTo>
                  <a:cubicBezTo>
                    <a:pt x="3216443" y="496311"/>
                    <a:pt x="3608348" y="649460"/>
                    <a:pt x="4011874" y="844369"/>
                  </a:cubicBezTo>
                  <a:cubicBezTo>
                    <a:pt x="4415400" y="1039278"/>
                    <a:pt x="5022695" y="1446273"/>
                    <a:pt x="5202449" y="1542147"/>
                  </a:cubicBezTo>
                  <a:lnTo>
                    <a:pt x="101641" y="51915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915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6DC1062A-0102-2A04-9769-1FCF32959FD0}"/>
                </a:ext>
              </a:extLst>
            </p:cNvPr>
            <p:cNvSpPr/>
            <p:nvPr/>
          </p:nvSpPr>
          <p:spPr>
            <a:xfrm>
              <a:off x="4479442" y="1940435"/>
              <a:ext cx="9367294" cy="58182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DD85B45-E257-097F-E691-E2C02A6CDAC2}"/>
                </a:ext>
              </a:extLst>
            </p:cNvPr>
            <p:cNvGrpSpPr/>
            <p:nvPr/>
          </p:nvGrpSpPr>
          <p:grpSpPr>
            <a:xfrm>
              <a:off x="140708" y="9266790"/>
              <a:ext cx="3418315" cy="306620"/>
              <a:chOff x="140708" y="9266790"/>
              <a:chExt cx="3418315" cy="306620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846290F6-AB2A-ACF6-4D45-6B3A849A9F88}"/>
                  </a:ext>
                </a:extLst>
              </p:cNvPr>
              <p:cNvSpPr/>
              <p:nvPr/>
            </p:nvSpPr>
            <p:spPr>
              <a:xfrm>
                <a:off x="140708" y="9266790"/>
                <a:ext cx="3418315" cy="248981"/>
              </a:xfrm>
              <a:prstGeom prst="roundRect">
                <a:avLst>
                  <a:gd name="adj" fmla="val 27860"/>
                </a:avLst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86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39F2230-7FA7-9D27-094B-B5371819B0D4}"/>
                  </a:ext>
                </a:extLst>
              </p:cNvPr>
              <p:cNvSpPr txBox="1"/>
              <p:nvPr/>
            </p:nvSpPr>
            <p:spPr>
              <a:xfrm>
                <a:off x="140708" y="9274841"/>
                <a:ext cx="2936600" cy="2985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786" b="1"/>
                  <a:t>NCP contact details available </a:t>
                </a:r>
                <a:r>
                  <a:rPr lang="en-GB" sz="786" b="1">
                    <a:hlinkClick r:id="rId3"/>
                  </a:rPr>
                  <a:t>here</a:t>
                </a:r>
                <a:endParaRPr lang="en-GB" sz="786" b="1"/>
              </a:p>
            </p:txBody>
          </p:sp>
        </p:grp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A3A833A5-BEFD-B594-288C-3006C3495937}"/>
                </a:ext>
              </a:extLst>
            </p:cNvPr>
            <p:cNvSpPr/>
            <p:nvPr/>
          </p:nvSpPr>
          <p:spPr>
            <a:xfrm>
              <a:off x="140708" y="2845707"/>
              <a:ext cx="1966385" cy="3660237"/>
            </a:xfrm>
            <a:prstGeom prst="roundRect">
              <a:avLst>
                <a:gd name="adj" fmla="val 3412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8463F13-2F1A-8189-460D-39E84769F00E}"/>
                </a:ext>
              </a:extLst>
            </p:cNvPr>
            <p:cNvSpPr txBox="1"/>
            <p:nvPr/>
          </p:nvSpPr>
          <p:spPr>
            <a:xfrm>
              <a:off x="214820" y="3593919"/>
              <a:ext cx="1826063" cy="637175"/>
            </a:xfrm>
            <a:prstGeom prst="rect">
              <a:avLst/>
            </a:prstGeom>
            <a:solidFill>
              <a:srgbClr val="FFFFD5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786" b="1"/>
                <a:t>Cluster 2: </a:t>
              </a:r>
              <a:r>
                <a:rPr lang="en-GB" sz="786"/>
                <a:t>Culture, Creativity and Inclusive Society</a:t>
              </a:r>
            </a:p>
          </p:txBody>
        </p:sp>
        <p:sp>
          <p:nvSpPr>
            <p:cNvPr id="1081" name="TextBox 1080">
              <a:extLst>
                <a:ext uri="{FF2B5EF4-FFF2-40B4-BE49-F238E27FC236}">
                  <a16:creationId xmlns:a16="http://schemas.microsoft.com/office/drawing/2014/main" id="{D262BEB0-A530-2398-474F-60B059ED0593}"/>
                </a:ext>
              </a:extLst>
            </p:cNvPr>
            <p:cNvSpPr txBox="1"/>
            <p:nvPr/>
          </p:nvSpPr>
          <p:spPr>
            <a:xfrm>
              <a:off x="140708" y="2845707"/>
              <a:ext cx="1900177" cy="4678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786" b="1"/>
                <a:t>Horizon Europe Pillar II</a:t>
              </a:r>
            </a:p>
            <a:p>
              <a:r>
                <a:rPr lang="en-GB" sz="786" b="1"/>
                <a:t>Cluster Key: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865635C-9121-BAD9-8FCC-2E5B9140FE58}"/>
                </a:ext>
              </a:extLst>
            </p:cNvPr>
            <p:cNvSpPr txBox="1"/>
            <p:nvPr/>
          </p:nvSpPr>
          <p:spPr>
            <a:xfrm>
              <a:off x="214820" y="4228714"/>
              <a:ext cx="1826063" cy="467872"/>
            </a:xfrm>
            <a:prstGeom prst="rect">
              <a:avLst/>
            </a:prstGeom>
            <a:solidFill>
              <a:srgbClr val="99FFCC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786" b="1"/>
                <a:t>Cluster 3: </a:t>
              </a:r>
              <a:r>
                <a:rPr lang="en-GB" sz="786"/>
                <a:t>Civil Security For Society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89D9EF2-4913-50F9-7BF5-1DF6849AB6C2}"/>
                </a:ext>
              </a:extLst>
            </p:cNvPr>
            <p:cNvSpPr txBox="1"/>
            <p:nvPr/>
          </p:nvSpPr>
          <p:spPr>
            <a:xfrm>
              <a:off x="214820" y="4726652"/>
              <a:ext cx="1826063" cy="467872"/>
            </a:xfrm>
            <a:prstGeom prst="rect">
              <a:avLst/>
            </a:prstGeom>
            <a:solidFill>
              <a:srgbClr val="F2CFEE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786" b="1"/>
                <a:t>Cluster 4: </a:t>
              </a:r>
              <a:r>
                <a:rPr lang="en-GB" sz="786"/>
                <a:t>Digital, Industry and Space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997E28D-0C13-E820-93E7-698AEB834866}"/>
                </a:ext>
              </a:extLst>
            </p:cNvPr>
            <p:cNvSpPr txBox="1"/>
            <p:nvPr/>
          </p:nvSpPr>
          <p:spPr>
            <a:xfrm>
              <a:off x="214820" y="5198614"/>
              <a:ext cx="1826063" cy="467872"/>
            </a:xfrm>
            <a:prstGeom prst="rect">
              <a:avLst/>
            </a:prstGeom>
            <a:solidFill>
              <a:srgbClr val="D9F2D0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786" b="1"/>
                <a:t>Cluster 5: </a:t>
              </a:r>
              <a:r>
                <a:rPr lang="en-GB" sz="786"/>
                <a:t>Climate, Energy and Mobility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5D464A9-74DA-6D67-C44D-0579D65D5148}"/>
                </a:ext>
              </a:extLst>
            </p:cNvPr>
            <p:cNvSpPr txBox="1"/>
            <p:nvPr/>
          </p:nvSpPr>
          <p:spPr>
            <a:xfrm>
              <a:off x="214820" y="5667815"/>
              <a:ext cx="1826063" cy="806477"/>
            </a:xfrm>
            <a:prstGeom prst="rect">
              <a:avLst/>
            </a:prstGeom>
            <a:solidFill>
              <a:srgbClr val="FBE3D6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786" b="1"/>
                <a:t>Cluster 6: </a:t>
              </a:r>
              <a:r>
                <a:rPr lang="en-GB" sz="786"/>
                <a:t>Food security, Bioeconomy, Natural Resources, Agriculture and Environment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CB9D8A0-212F-693F-63DC-05EEF4910CF2}"/>
                </a:ext>
              </a:extLst>
            </p:cNvPr>
            <p:cNvSpPr txBox="1"/>
            <p:nvPr/>
          </p:nvSpPr>
          <p:spPr>
            <a:xfrm>
              <a:off x="214820" y="3282623"/>
              <a:ext cx="1826063" cy="298570"/>
            </a:xfrm>
            <a:prstGeom prst="rect">
              <a:avLst/>
            </a:prstGeom>
            <a:solidFill>
              <a:srgbClr val="FC96A7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786" b="1"/>
                <a:t>Cluster 1: </a:t>
              </a:r>
              <a:r>
                <a:rPr lang="en-GB" sz="786"/>
                <a:t>Health</a:t>
              </a:r>
            </a:p>
          </p:txBody>
        </p:sp>
        <p:sp>
          <p:nvSpPr>
            <p:cNvPr id="1049" name="TextBox 1048">
              <a:extLst>
                <a:ext uri="{FF2B5EF4-FFF2-40B4-BE49-F238E27FC236}">
                  <a16:creationId xmlns:a16="http://schemas.microsoft.com/office/drawing/2014/main" id="{2682CCE0-919A-F5BD-E68E-8ABBD9CD56E7}"/>
                </a:ext>
              </a:extLst>
            </p:cNvPr>
            <p:cNvSpPr txBox="1"/>
            <p:nvPr/>
          </p:nvSpPr>
          <p:spPr>
            <a:xfrm>
              <a:off x="13747991" y="8643224"/>
              <a:ext cx="3346557" cy="991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b="1" u="sng"/>
                <a:t>Devolved Administration NCPs</a:t>
              </a:r>
            </a:p>
            <a:p>
              <a:r>
                <a:rPr lang="en-GB" sz="1000"/>
                <a:t>Northern Ireland via </a:t>
              </a:r>
              <a:r>
                <a:rPr lang="en-GB" sz="1000">
                  <a:hlinkClick r:id="rId4"/>
                </a:rPr>
                <a:t>Horizon Europe NI</a:t>
              </a:r>
              <a:endParaRPr lang="en-GB" sz="1000"/>
            </a:p>
            <a:p>
              <a:r>
                <a:rPr lang="en-GB" sz="1000"/>
                <a:t>Scotland via </a:t>
              </a:r>
              <a:r>
                <a:rPr lang="en-GB" sz="1000">
                  <a:hlinkClick r:id="rId5"/>
                </a:rPr>
                <a:t>Scottish Enterprise</a:t>
              </a:r>
              <a:endParaRPr lang="en-GB" sz="1000"/>
            </a:p>
            <a:p>
              <a:r>
                <a:rPr lang="en-GB" sz="1000"/>
                <a:t>Wales via </a:t>
              </a:r>
              <a:r>
                <a:rPr lang="en-GB" sz="1000" err="1">
                  <a:hlinkClick r:id="rId6"/>
                </a:rPr>
                <a:t>horizoneurope@gov.wales</a:t>
              </a:r>
              <a:endParaRPr lang="en-GB" sz="100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F24AF23F-DF38-D230-B806-28214A7F21DC}"/>
                </a:ext>
              </a:extLst>
            </p:cNvPr>
            <p:cNvCxnSpPr>
              <a:cxnSpLocks/>
              <a:stCxn id="45" idx="7"/>
              <a:endCxn id="42" idx="7"/>
            </p:cNvCxnSpPr>
            <p:nvPr/>
          </p:nvCxnSpPr>
          <p:spPr>
            <a:xfrm flipV="1">
              <a:off x="4329501" y="4235545"/>
              <a:ext cx="2134854" cy="175543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896D219-5A73-87D5-FF46-6EEB5AD3A7FB}"/>
                </a:ext>
              </a:extLst>
            </p:cNvPr>
            <p:cNvCxnSpPr>
              <a:cxnSpLocks/>
              <a:stCxn id="46" idx="6"/>
              <a:endCxn id="42" idx="3"/>
            </p:cNvCxnSpPr>
            <p:nvPr/>
          </p:nvCxnSpPr>
          <p:spPr>
            <a:xfrm flipV="1">
              <a:off x="4072630" y="4744661"/>
              <a:ext cx="1373491" cy="62117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A41F426-7926-6BEA-F58B-946F1F33D526}"/>
                </a:ext>
              </a:extLst>
            </p:cNvPr>
            <p:cNvCxnSpPr>
              <a:cxnSpLocks/>
              <a:stCxn id="44" idx="6"/>
              <a:endCxn id="30" idx="2"/>
            </p:cNvCxnSpPr>
            <p:nvPr/>
          </p:nvCxnSpPr>
          <p:spPr>
            <a:xfrm flipV="1">
              <a:off x="4532600" y="3262109"/>
              <a:ext cx="1689312" cy="7339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12A7C6C-F4CA-5C40-2FE6-DCABF71EDA7D}"/>
                </a:ext>
              </a:extLst>
            </p:cNvPr>
            <p:cNvCxnSpPr>
              <a:cxnSpLocks/>
              <a:stCxn id="47" idx="5"/>
              <a:endCxn id="30" idx="1"/>
            </p:cNvCxnSpPr>
            <p:nvPr/>
          </p:nvCxnSpPr>
          <p:spPr>
            <a:xfrm>
              <a:off x="4997082" y="2768392"/>
              <a:ext cx="1435713" cy="239159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27" name="Straight Connector 1026">
              <a:extLst>
                <a:ext uri="{FF2B5EF4-FFF2-40B4-BE49-F238E27FC236}">
                  <a16:creationId xmlns:a16="http://schemas.microsoft.com/office/drawing/2014/main" id="{728F863F-941C-DED4-E540-BEAE602CFEB4}"/>
                </a:ext>
              </a:extLst>
            </p:cNvPr>
            <p:cNvCxnSpPr>
              <a:cxnSpLocks/>
              <a:stCxn id="61" idx="4"/>
              <a:endCxn id="41" idx="1"/>
            </p:cNvCxnSpPr>
            <p:nvPr/>
          </p:nvCxnSpPr>
          <p:spPr>
            <a:xfrm>
              <a:off x="5588364" y="2245795"/>
              <a:ext cx="2126368" cy="14626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31" name="Straight Connector 1030">
              <a:extLst>
                <a:ext uri="{FF2B5EF4-FFF2-40B4-BE49-F238E27FC236}">
                  <a16:creationId xmlns:a16="http://schemas.microsoft.com/office/drawing/2014/main" id="{F8701B92-1E94-A79F-CF2F-D9ADC1F71685}"/>
                </a:ext>
              </a:extLst>
            </p:cNvPr>
            <p:cNvCxnSpPr>
              <a:cxnSpLocks/>
              <a:stCxn id="62" idx="4"/>
              <a:endCxn id="30" idx="0"/>
            </p:cNvCxnSpPr>
            <p:nvPr/>
          </p:nvCxnSpPr>
          <p:spPr>
            <a:xfrm>
              <a:off x="6873455" y="1737012"/>
              <a:ext cx="68457" cy="116509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6" name="Straight Connector 1085">
              <a:extLst>
                <a:ext uri="{FF2B5EF4-FFF2-40B4-BE49-F238E27FC236}">
                  <a16:creationId xmlns:a16="http://schemas.microsoft.com/office/drawing/2014/main" id="{46D7B925-4ACF-DEDD-5FAD-27452070F042}"/>
                </a:ext>
              </a:extLst>
            </p:cNvPr>
            <p:cNvCxnSpPr>
              <a:cxnSpLocks/>
              <a:stCxn id="1078" idx="7"/>
            </p:cNvCxnSpPr>
            <p:nvPr/>
          </p:nvCxnSpPr>
          <p:spPr>
            <a:xfrm flipV="1">
              <a:off x="6325214" y="4405819"/>
              <a:ext cx="1250896" cy="309259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90" name="Straight Connector 1089">
              <a:extLst>
                <a:ext uri="{FF2B5EF4-FFF2-40B4-BE49-F238E27FC236}">
                  <a16:creationId xmlns:a16="http://schemas.microsoft.com/office/drawing/2014/main" id="{820DD8EF-DDA1-9EB3-6397-16679CFFDEE8}"/>
                </a:ext>
              </a:extLst>
            </p:cNvPr>
            <p:cNvCxnSpPr>
              <a:cxnSpLocks/>
              <a:stCxn id="1076" idx="0"/>
              <a:endCxn id="43" idx="4"/>
            </p:cNvCxnSpPr>
            <p:nvPr/>
          </p:nvCxnSpPr>
          <p:spPr>
            <a:xfrm flipH="1" flipV="1">
              <a:off x="6967137" y="6667034"/>
              <a:ext cx="226072" cy="114608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25" name="Straight Connector 1124">
              <a:extLst>
                <a:ext uri="{FF2B5EF4-FFF2-40B4-BE49-F238E27FC236}">
                  <a16:creationId xmlns:a16="http://schemas.microsoft.com/office/drawing/2014/main" id="{A0C6DB09-F769-AC08-AC3A-7801DD057274}"/>
                </a:ext>
              </a:extLst>
            </p:cNvPr>
            <p:cNvCxnSpPr>
              <a:cxnSpLocks/>
              <a:stCxn id="1124" idx="4"/>
              <a:endCxn id="1077" idx="0"/>
            </p:cNvCxnSpPr>
            <p:nvPr/>
          </p:nvCxnSpPr>
          <p:spPr>
            <a:xfrm>
              <a:off x="8225481" y="6114903"/>
              <a:ext cx="163651" cy="189913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2" name="Straight Connector 1241">
              <a:extLst>
                <a:ext uri="{FF2B5EF4-FFF2-40B4-BE49-F238E27FC236}">
                  <a16:creationId xmlns:a16="http://schemas.microsoft.com/office/drawing/2014/main" id="{D11801FC-5DE3-BC72-9725-28CE2EEDD30B}"/>
                </a:ext>
              </a:extLst>
            </p:cNvPr>
            <p:cNvCxnSpPr>
              <a:cxnSpLocks/>
              <a:stCxn id="1069" idx="1"/>
              <a:endCxn id="1210" idx="4"/>
            </p:cNvCxnSpPr>
            <p:nvPr/>
          </p:nvCxnSpPr>
          <p:spPr>
            <a:xfrm flipH="1" flipV="1">
              <a:off x="8313073" y="1461774"/>
              <a:ext cx="267569" cy="87481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5" name="Straight Connector 1244">
              <a:extLst>
                <a:ext uri="{FF2B5EF4-FFF2-40B4-BE49-F238E27FC236}">
                  <a16:creationId xmlns:a16="http://schemas.microsoft.com/office/drawing/2014/main" id="{C2806279-D4EE-382C-E58D-9D5C81C04B79}"/>
                </a:ext>
              </a:extLst>
            </p:cNvPr>
            <p:cNvCxnSpPr>
              <a:cxnSpLocks/>
              <a:stCxn id="1069" idx="0"/>
              <a:endCxn id="1133" idx="4"/>
            </p:cNvCxnSpPr>
            <p:nvPr/>
          </p:nvCxnSpPr>
          <p:spPr>
            <a:xfrm flipV="1">
              <a:off x="9089759" y="1514554"/>
              <a:ext cx="789175" cy="716595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8" name="Straight Connector 1247">
              <a:extLst>
                <a:ext uri="{FF2B5EF4-FFF2-40B4-BE49-F238E27FC236}">
                  <a16:creationId xmlns:a16="http://schemas.microsoft.com/office/drawing/2014/main" id="{F12AAFC0-BFC3-6968-BE7B-6F0F54F87A60}"/>
                </a:ext>
              </a:extLst>
            </p:cNvPr>
            <p:cNvCxnSpPr>
              <a:cxnSpLocks/>
              <a:stCxn id="41" idx="0"/>
              <a:endCxn id="1132" idx="3"/>
            </p:cNvCxnSpPr>
            <p:nvPr/>
          </p:nvCxnSpPr>
          <p:spPr>
            <a:xfrm flipV="1">
              <a:off x="8249187" y="1609194"/>
              <a:ext cx="2569964" cy="190460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1" name="Straight Connector 1250">
              <a:extLst>
                <a:ext uri="{FF2B5EF4-FFF2-40B4-BE49-F238E27FC236}">
                  <a16:creationId xmlns:a16="http://schemas.microsoft.com/office/drawing/2014/main" id="{62D30A69-90E3-4FCC-BD95-3D02F42E688D}"/>
                </a:ext>
              </a:extLst>
            </p:cNvPr>
            <p:cNvCxnSpPr>
              <a:cxnSpLocks/>
              <a:stCxn id="1069" idx="2"/>
              <a:endCxn id="1134" idx="3"/>
            </p:cNvCxnSpPr>
            <p:nvPr/>
          </p:nvCxnSpPr>
          <p:spPr>
            <a:xfrm flipV="1">
              <a:off x="8369759" y="2099138"/>
              <a:ext cx="3780818" cy="49201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5" name="Straight Connector 1254">
              <a:extLst>
                <a:ext uri="{FF2B5EF4-FFF2-40B4-BE49-F238E27FC236}">
                  <a16:creationId xmlns:a16="http://schemas.microsoft.com/office/drawing/2014/main" id="{1850CB9C-09B7-72F4-C5DB-8876C5C841F9}"/>
                </a:ext>
              </a:extLst>
            </p:cNvPr>
            <p:cNvCxnSpPr>
              <a:cxnSpLocks/>
              <a:stCxn id="1069" idx="3"/>
              <a:endCxn id="1131" idx="2"/>
            </p:cNvCxnSpPr>
            <p:nvPr/>
          </p:nvCxnSpPr>
          <p:spPr>
            <a:xfrm flipV="1">
              <a:off x="8580642" y="2451409"/>
              <a:ext cx="4464692" cy="39429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8" name="Straight Connector 1257">
              <a:extLst>
                <a:ext uri="{FF2B5EF4-FFF2-40B4-BE49-F238E27FC236}">
                  <a16:creationId xmlns:a16="http://schemas.microsoft.com/office/drawing/2014/main" id="{22EA089E-7A77-B488-6C8B-C376A6616D36}"/>
                </a:ext>
              </a:extLst>
            </p:cNvPr>
            <p:cNvCxnSpPr>
              <a:cxnSpLocks/>
              <a:stCxn id="1069" idx="5"/>
              <a:endCxn id="1130" idx="2"/>
            </p:cNvCxnSpPr>
            <p:nvPr/>
          </p:nvCxnSpPr>
          <p:spPr>
            <a:xfrm>
              <a:off x="9598876" y="2845707"/>
              <a:ext cx="4247860" cy="461665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281" name="Oval 1280">
              <a:extLst>
                <a:ext uri="{FF2B5EF4-FFF2-40B4-BE49-F238E27FC236}">
                  <a16:creationId xmlns:a16="http://schemas.microsoft.com/office/drawing/2014/main" id="{06A7854E-BE6F-2C73-35E6-A341166853DE}"/>
                </a:ext>
              </a:extLst>
            </p:cNvPr>
            <p:cNvSpPr/>
            <p:nvPr/>
          </p:nvSpPr>
          <p:spPr>
            <a:xfrm>
              <a:off x="10633257" y="4532751"/>
              <a:ext cx="1440000" cy="7200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/>
                <a:t>UKRI International</a:t>
              </a:r>
            </a:p>
          </p:txBody>
        </p:sp>
        <p:sp>
          <p:nvSpPr>
            <p:cNvPr id="1218" name="Oval 1217">
              <a:extLst>
                <a:ext uri="{FF2B5EF4-FFF2-40B4-BE49-F238E27FC236}">
                  <a16:creationId xmlns:a16="http://schemas.microsoft.com/office/drawing/2014/main" id="{6A738027-DD08-68F1-C930-E1B64D64121F}"/>
                </a:ext>
              </a:extLst>
            </p:cNvPr>
            <p:cNvSpPr/>
            <p:nvPr/>
          </p:nvSpPr>
          <p:spPr>
            <a:xfrm>
              <a:off x="7713217" y="6588617"/>
              <a:ext cx="1440000" cy="7200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/>
                <a:t>MRC International</a:t>
              </a:r>
            </a:p>
          </p:txBody>
        </p:sp>
        <p:cxnSp>
          <p:nvCxnSpPr>
            <p:cNvPr id="1244" name="Straight Connector 1243">
              <a:extLst>
                <a:ext uri="{FF2B5EF4-FFF2-40B4-BE49-F238E27FC236}">
                  <a16:creationId xmlns:a16="http://schemas.microsoft.com/office/drawing/2014/main" id="{C4ABC32B-E892-A4E9-D2F3-4DF72EC7645D}"/>
                </a:ext>
              </a:extLst>
            </p:cNvPr>
            <p:cNvCxnSpPr>
              <a:cxnSpLocks/>
              <a:endCxn id="1281" idx="2"/>
            </p:cNvCxnSpPr>
            <p:nvPr/>
          </p:nvCxnSpPr>
          <p:spPr>
            <a:xfrm>
              <a:off x="9297331" y="4732472"/>
              <a:ext cx="1335926" cy="160279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18" name="Straight Connector 1117">
              <a:extLst>
                <a:ext uri="{FF2B5EF4-FFF2-40B4-BE49-F238E27FC236}">
                  <a16:creationId xmlns:a16="http://schemas.microsoft.com/office/drawing/2014/main" id="{9B773DAB-1F99-BF0D-B0AA-FAF862EE0687}"/>
                </a:ext>
              </a:extLst>
            </p:cNvPr>
            <p:cNvCxnSpPr>
              <a:cxnSpLocks/>
              <a:stCxn id="1280" idx="6"/>
              <a:endCxn id="57" idx="2"/>
            </p:cNvCxnSpPr>
            <p:nvPr/>
          </p:nvCxnSpPr>
          <p:spPr>
            <a:xfrm flipV="1">
              <a:off x="10489800" y="3907596"/>
              <a:ext cx="928326" cy="9236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51" name="Straight Connector 1150">
              <a:extLst>
                <a:ext uri="{FF2B5EF4-FFF2-40B4-BE49-F238E27FC236}">
                  <a16:creationId xmlns:a16="http://schemas.microsoft.com/office/drawing/2014/main" id="{44C33B82-1ADA-71C9-9E3F-295AE116A047}"/>
                </a:ext>
              </a:extLst>
            </p:cNvPr>
            <p:cNvCxnSpPr>
              <a:cxnSpLocks/>
              <a:stCxn id="1199" idx="7"/>
              <a:endCxn id="1197" idx="3"/>
            </p:cNvCxnSpPr>
            <p:nvPr/>
          </p:nvCxnSpPr>
          <p:spPr>
            <a:xfrm>
              <a:off x="12415265" y="5523605"/>
              <a:ext cx="2007599" cy="10386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56" name="Straight Connector 1155">
              <a:extLst>
                <a:ext uri="{FF2B5EF4-FFF2-40B4-BE49-F238E27FC236}">
                  <a16:creationId xmlns:a16="http://schemas.microsoft.com/office/drawing/2014/main" id="{3C803FAC-C5AA-ED78-534C-D57E32D3752E}"/>
                </a:ext>
              </a:extLst>
            </p:cNvPr>
            <p:cNvCxnSpPr>
              <a:cxnSpLocks/>
              <a:stCxn id="1199" idx="6"/>
              <a:endCxn id="1198" idx="2"/>
            </p:cNvCxnSpPr>
            <p:nvPr/>
          </p:nvCxnSpPr>
          <p:spPr>
            <a:xfrm>
              <a:off x="12585554" y="5778163"/>
              <a:ext cx="1307972" cy="461395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0" name="Straight Connector 1159">
              <a:extLst>
                <a:ext uri="{FF2B5EF4-FFF2-40B4-BE49-F238E27FC236}">
                  <a16:creationId xmlns:a16="http://schemas.microsoft.com/office/drawing/2014/main" id="{4CBA7C45-8B2A-86FE-823D-BBA8BD413A30}"/>
                </a:ext>
              </a:extLst>
            </p:cNvPr>
            <p:cNvCxnSpPr>
              <a:cxnSpLocks/>
              <a:endCxn id="1066" idx="1"/>
            </p:cNvCxnSpPr>
            <p:nvPr/>
          </p:nvCxnSpPr>
          <p:spPr>
            <a:xfrm>
              <a:off x="11661924" y="5231282"/>
              <a:ext cx="583282" cy="215914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5" name="Straight Connector 1164">
              <a:extLst>
                <a:ext uri="{FF2B5EF4-FFF2-40B4-BE49-F238E27FC236}">
                  <a16:creationId xmlns:a16="http://schemas.microsoft.com/office/drawing/2014/main" id="{DBB6AB3E-A8E5-CF4B-9A81-4689BD1E9ADF}"/>
                </a:ext>
              </a:extLst>
            </p:cNvPr>
            <p:cNvCxnSpPr>
              <a:cxnSpLocks/>
              <a:stCxn id="1199" idx="3"/>
              <a:endCxn id="1067" idx="0"/>
            </p:cNvCxnSpPr>
            <p:nvPr/>
          </p:nvCxnSpPr>
          <p:spPr>
            <a:xfrm flipH="1">
              <a:off x="11558039" y="6032721"/>
              <a:ext cx="35000" cy="180956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225" name="Group 1224">
              <a:extLst>
                <a:ext uri="{FF2B5EF4-FFF2-40B4-BE49-F238E27FC236}">
                  <a16:creationId xmlns:a16="http://schemas.microsoft.com/office/drawing/2014/main" id="{F4BFF99E-8186-15E8-D985-DF17489EB87F}"/>
                </a:ext>
              </a:extLst>
            </p:cNvPr>
            <p:cNvGrpSpPr/>
            <p:nvPr/>
          </p:nvGrpSpPr>
          <p:grpSpPr>
            <a:xfrm>
              <a:off x="2596295" y="492843"/>
              <a:ext cx="13101439" cy="8586746"/>
              <a:chOff x="700168" y="239011"/>
              <a:chExt cx="13616928" cy="9274089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DA1D1E8D-0720-F76A-D5B3-072FE5350018}"/>
                  </a:ext>
                </a:extLst>
              </p:cNvPr>
              <p:cNvSpPr/>
              <p:nvPr/>
            </p:nvSpPr>
            <p:spPr>
              <a:xfrm>
                <a:off x="1055273" y="2785969"/>
                <a:ext cx="1657385" cy="1046492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Anshumaan </a:t>
                </a:r>
                <a:r>
                  <a:rPr lang="en-GB" sz="857" b="1" u="sng" err="1"/>
                  <a:t>Ayyangar</a:t>
                </a:r>
                <a:endParaRPr lang="en-GB" sz="857" b="1" u="sng"/>
              </a:p>
              <a:p>
                <a:pPr algn="ctr"/>
                <a:r>
                  <a:rPr lang="en-GB" sz="786" b="1"/>
                  <a:t>Industry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8C440504-4946-84A0-8EEB-32FCABD4D2A8}"/>
                  </a:ext>
                </a:extLst>
              </p:cNvPr>
              <p:cNvSpPr/>
              <p:nvPr/>
            </p:nvSpPr>
            <p:spPr>
              <a:xfrm>
                <a:off x="1211281" y="6024002"/>
                <a:ext cx="1511665" cy="1046492"/>
              </a:xfrm>
              <a:prstGeom prst="ellipse">
                <a:avLst/>
              </a:prstGeom>
              <a:gradFill>
                <a:gsLst>
                  <a:gs pos="0">
                    <a:schemeClr val="accent5">
                      <a:lumMod val="20000"/>
                      <a:lumOff val="80000"/>
                    </a:schemeClr>
                  </a:gs>
                  <a:gs pos="100000">
                    <a:schemeClr val="accent2">
                      <a:lumMod val="20000"/>
                      <a:lumOff val="80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Catherine Holt</a:t>
                </a:r>
              </a:p>
              <a:p>
                <a:pPr algn="ctr"/>
                <a:r>
                  <a:rPr lang="en-GB" sz="786" b="1"/>
                  <a:t>Space &amp; Environment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A95537C0-6497-3EE9-EB5C-68B959135962}"/>
                  </a:ext>
                </a:extLst>
              </p:cNvPr>
              <p:cNvSpPr/>
              <p:nvPr/>
            </p:nvSpPr>
            <p:spPr>
              <a:xfrm>
                <a:off x="722924" y="4978827"/>
                <a:ext cx="1511665" cy="1046492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Craig Sharp</a:t>
                </a:r>
                <a:endParaRPr lang="en-GB" sz="786"/>
              </a:p>
              <a:p>
                <a:pPr algn="ctr"/>
                <a:r>
                  <a:rPr lang="en-GB" sz="786" b="1"/>
                  <a:t>Digital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B9628F8E-B65A-E7F8-CC36-4AF7829A3B77}"/>
                  </a:ext>
                </a:extLst>
              </p:cNvPr>
              <p:cNvSpPr/>
              <p:nvPr/>
            </p:nvSpPr>
            <p:spPr>
              <a:xfrm>
                <a:off x="1905128" y="1803476"/>
                <a:ext cx="1511665" cy="104649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Cinzia </a:t>
                </a:r>
                <a:r>
                  <a:rPr lang="en-GB" sz="857" b="1" u="sng" err="1"/>
                  <a:t>Porcedda</a:t>
                </a:r>
                <a:endParaRPr lang="en-GB" sz="857" b="1" u="sng"/>
              </a:p>
              <a:p>
                <a:pPr algn="ctr"/>
                <a:r>
                  <a:rPr lang="en-GB" sz="786" b="1"/>
                  <a:t>Climate</a:t>
                </a: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9B500416-CAF1-80C7-3C7F-CAF9C8C95E9C}"/>
                  </a:ext>
                </a:extLst>
              </p:cNvPr>
              <p:cNvSpPr/>
              <p:nvPr/>
            </p:nvSpPr>
            <p:spPr>
              <a:xfrm>
                <a:off x="3054128" y="1085791"/>
                <a:ext cx="1511665" cy="104649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Conall McGinley</a:t>
                </a:r>
              </a:p>
              <a:p>
                <a:pPr algn="ctr"/>
                <a:r>
                  <a:rPr lang="en-GB" sz="786" b="1"/>
                  <a:t>Energy</a:t>
                </a:r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C525549F-3108-A686-CF06-7B5BEC6781F1}"/>
                  </a:ext>
                </a:extLst>
              </p:cNvPr>
              <p:cNvSpPr/>
              <p:nvPr/>
            </p:nvSpPr>
            <p:spPr>
              <a:xfrm>
                <a:off x="4389782" y="536281"/>
                <a:ext cx="1511665" cy="104649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Louise Mothersole </a:t>
                </a:r>
              </a:p>
              <a:p>
                <a:pPr algn="ctr"/>
                <a:r>
                  <a:rPr lang="en-GB" sz="786" b="1"/>
                  <a:t>Transport /Mobility</a:t>
                </a:r>
              </a:p>
            </p:txBody>
          </p:sp>
          <p:sp>
            <p:nvSpPr>
              <p:cNvPr id="1076" name="Oval 1075">
                <a:extLst>
                  <a:ext uri="{FF2B5EF4-FFF2-40B4-BE49-F238E27FC236}">
                    <a16:creationId xmlns:a16="http://schemas.microsoft.com/office/drawing/2014/main" id="{A620A12D-D708-9DD0-0A95-170F8ECFD675}"/>
                  </a:ext>
                </a:extLst>
              </p:cNvPr>
              <p:cNvSpPr/>
              <p:nvPr/>
            </p:nvSpPr>
            <p:spPr>
              <a:xfrm>
                <a:off x="4722117" y="8145254"/>
                <a:ext cx="1511665" cy="1046492"/>
              </a:xfrm>
              <a:prstGeom prst="ellipse">
                <a:avLst/>
              </a:prstGeom>
              <a:solidFill>
                <a:srgbClr val="FC96A7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Jo Frost</a:t>
                </a:r>
              </a:p>
              <a:p>
                <a:pPr algn="ctr"/>
                <a:r>
                  <a:rPr lang="en-GB" sz="786" b="1"/>
                  <a:t>Health</a:t>
                </a:r>
              </a:p>
              <a:p>
                <a:pPr algn="ctr"/>
                <a:r>
                  <a:rPr lang="en-GB" sz="786" b="1"/>
                  <a:t>(Industry)</a:t>
                </a:r>
              </a:p>
            </p:txBody>
          </p:sp>
          <p:sp>
            <p:nvSpPr>
              <p:cNvPr id="1077" name="Oval 1076">
                <a:extLst>
                  <a:ext uri="{FF2B5EF4-FFF2-40B4-BE49-F238E27FC236}">
                    <a16:creationId xmlns:a16="http://schemas.microsoft.com/office/drawing/2014/main" id="{24C01DB0-98F3-0020-9A26-A228DA71F70B}"/>
                  </a:ext>
                </a:extLst>
              </p:cNvPr>
              <p:cNvSpPr/>
              <p:nvPr/>
            </p:nvSpPr>
            <p:spPr>
              <a:xfrm>
                <a:off x="5965095" y="8362259"/>
                <a:ext cx="1511665" cy="1046492"/>
              </a:xfrm>
              <a:prstGeom prst="ellipse">
                <a:avLst/>
              </a:prstGeom>
              <a:solidFill>
                <a:srgbClr val="FC96A7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Tristan Fancourt</a:t>
                </a:r>
              </a:p>
              <a:p>
                <a:pPr algn="ctr"/>
                <a:r>
                  <a:rPr lang="en-GB" sz="786" b="1"/>
                  <a:t>Health</a:t>
                </a:r>
              </a:p>
              <a:p>
                <a:pPr algn="ctr"/>
                <a:r>
                  <a:rPr lang="en-GB" sz="786" b="1"/>
                  <a:t>(Academia)</a:t>
                </a:r>
              </a:p>
            </p:txBody>
          </p:sp>
          <p:sp>
            <p:nvSpPr>
              <p:cNvPr id="1078" name="Oval 1077">
                <a:extLst>
                  <a:ext uri="{FF2B5EF4-FFF2-40B4-BE49-F238E27FC236}">
                    <a16:creationId xmlns:a16="http://schemas.microsoft.com/office/drawing/2014/main" id="{27BD8331-61EC-48BA-AF55-7471745B66A9}"/>
                  </a:ext>
                </a:extLst>
              </p:cNvPr>
              <p:cNvSpPr/>
              <p:nvPr/>
            </p:nvSpPr>
            <p:spPr>
              <a:xfrm>
                <a:off x="3285517" y="7652104"/>
                <a:ext cx="1511665" cy="104649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Kerry Young</a:t>
                </a:r>
              </a:p>
              <a:p>
                <a:pPr algn="ctr"/>
                <a:r>
                  <a:rPr lang="en-GB" sz="786" b="1"/>
                  <a:t>Food, natural resources and agriculture</a:t>
                </a:r>
              </a:p>
            </p:txBody>
          </p:sp>
          <p:sp>
            <p:nvSpPr>
              <p:cNvPr id="1130" name="Oval 1129">
                <a:extLst>
                  <a:ext uri="{FF2B5EF4-FFF2-40B4-BE49-F238E27FC236}">
                    <a16:creationId xmlns:a16="http://schemas.microsoft.com/office/drawing/2014/main" id="{5F5D0247-0817-8256-A450-F09060B44BE9}"/>
                  </a:ext>
                </a:extLst>
              </p:cNvPr>
              <p:cNvSpPr/>
              <p:nvPr/>
            </p:nvSpPr>
            <p:spPr>
              <a:xfrm>
                <a:off x="12393266" y="2755590"/>
                <a:ext cx="1511665" cy="1046492"/>
              </a:xfrm>
              <a:prstGeom prst="ellipse">
                <a:avLst/>
              </a:prstGeom>
              <a:solidFill>
                <a:srgbClr val="DEF2FA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Perry Guess</a:t>
                </a:r>
              </a:p>
              <a:p>
                <a:pPr algn="ctr"/>
                <a:r>
                  <a:rPr lang="en-GB" sz="786" b="1"/>
                  <a:t>Cross-Cutting</a:t>
                </a:r>
              </a:p>
            </p:txBody>
          </p:sp>
          <p:sp>
            <p:nvSpPr>
              <p:cNvPr id="1131" name="Oval 1130">
                <a:extLst>
                  <a:ext uri="{FF2B5EF4-FFF2-40B4-BE49-F238E27FC236}">
                    <a16:creationId xmlns:a16="http://schemas.microsoft.com/office/drawing/2014/main" id="{04FE0850-EAA6-7938-3F34-880B56F2FA61}"/>
                  </a:ext>
                </a:extLst>
              </p:cNvPr>
              <p:cNvSpPr/>
              <p:nvPr/>
            </p:nvSpPr>
            <p:spPr>
              <a:xfrm>
                <a:off x="11560332" y="1831110"/>
                <a:ext cx="1511665" cy="1046492"/>
              </a:xfrm>
              <a:prstGeom prst="ellipse">
                <a:avLst/>
              </a:prstGeom>
              <a:solidFill>
                <a:srgbClr val="DEF2FA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Chris Young</a:t>
                </a:r>
              </a:p>
              <a:p>
                <a:pPr algn="ctr"/>
                <a:r>
                  <a:rPr lang="en-GB" sz="786" b="1"/>
                  <a:t>Finance &amp; Legal</a:t>
                </a:r>
              </a:p>
            </p:txBody>
          </p:sp>
          <p:sp>
            <p:nvSpPr>
              <p:cNvPr id="1132" name="Oval 1131">
                <a:extLst>
                  <a:ext uri="{FF2B5EF4-FFF2-40B4-BE49-F238E27FC236}">
                    <a16:creationId xmlns:a16="http://schemas.microsoft.com/office/drawing/2014/main" id="{FC5046D4-3A7D-B83E-3C34-6818D5DEE8EE}"/>
                  </a:ext>
                </a:extLst>
              </p:cNvPr>
              <p:cNvSpPr/>
              <p:nvPr/>
            </p:nvSpPr>
            <p:spPr>
              <a:xfrm>
                <a:off x="9025179" y="551487"/>
                <a:ext cx="1511665" cy="1046492"/>
              </a:xfrm>
              <a:prstGeom prst="ellipse">
                <a:avLst/>
              </a:prstGeom>
              <a:solidFill>
                <a:srgbClr val="C0E6F5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Ben Morris</a:t>
                </a:r>
              </a:p>
              <a:p>
                <a:pPr algn="ctr"/>
                <a:r>
                  <a:rPr lang="en-GB" sz="786" b="1"/>
                  <a:t>Eureka &amp; </a:t>
                </a:r>
                <a:r>
                  <a:rPr lang="en-GB" sz="786" b="1" err="1"/>
                  <a:t>Eurostars</a:t>
                </a:r>
                <a:endParaRPr lang="en-GB" sz="786" b="1"/>
              </a:p>
            </p:txBody>
          </p:sp>
          <p:sp>
            <p:nvSpPr>
              <p:cNvPr id="1133" name="Oval 1132">
                <a:extLst>
                  <a:ext uri="{FF2B5EF4-FFF2-40B4-BE49-F238E27FC236}">
                    <a16:creationId xmlns:a16="http://schemas.microsoft.com/office/drawing/2014/main" id="{5751ACD5-8D21-2C1F-A345-E91564742C2F}"/>
                  </a:ext>
                </a:extLst>
              </p:cNvPr>
              <p:cNvSpPr/>
              <p:nvPr/>
            </p:nvSpPr>
            <p:spPr>
              <a:xfrm>
                <a:off x="7513514" y="296016"/>
                <a:ext cx="1511665" cy="1046492"/>
              </a:xfrm>
              <a:prstGeom prst="ellipse">
                <a:avLst/>
              </a:prstGeom>
              <a:solidFill>
                <a:srgbClr val="C0E6F5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Claire Griffin</a:t>
                </a:r>
              </a:p>
              <a:p>
                <a:pPr algn="ctr"/>
                <a:r>
                  <a:rPr lang="en-GB" sz="786" b="1"/>
                  <a:t>EIC &amp; EIE</a:t>
                </a:r>
              </a:p>
            </p:txBody>
          </p:sp>
          <p:sp>
            <p:nvSpPr>
              <p:cNvPr id="1134" name="Oval 1133">
                <a:extLst>
                  <a:ext uri="{FF2B5EF4-FFF2-40B4-BE49-F238E27FC236}">
                    <a16:creationId xmlns:a16="http://schemas.microsoft.com/office/drawing/2014/main" id="{3A44F6FD-321C-E32A-D506-A3F0E33C7110}"/>
                  </a:ext>
                </a:extLst>
              </p:cNvPr>
              <p:cNvSpPr/>
              <p:nvPr/>
            </p:nvSpPr>
            <p:spPr>
              <a:xfrm>
                <a:off x="10408991" y="1080650"/>
                <a:ext cx="1511665" cy="1046492"/>
              </a:xfrm>
              <a:prstGeom prst="ellipse">
                <a:avLst/>
              </a:prstGeom>
              <a:solidFill>
                <a:srgbClr val="C0E6F5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Teresa </a:t>
                </a:r>
                <a:r>
                  <a:rPr lang="en-GB" sz="857" b="1" u="sng" err="1"/>
                  <a:t>Arumardi</a:t>
                </a:r>
                <a:endParaRPr lang="en-GB" sz="857" b="1" u="sng"/>
              </a:p>
              <a:p>
                <a:pPr algn="ctr"/>
                <a:r>
                  <a:rPr lang="en-GB" sz="786" b="1"/>
                  <a:t>EIT</a:t>
                </a:r>
              </a:p>
            </p:txBody>
          </p:sp>
          <p:sp>
            <p:nvSpPr>
              <p:cNvPr id="1210" name="Oval 1209">
                <a:extLst>
                  <a:ext uri="{FF2B5EF4-FFF2-40B4-BE49-F238E27FC236}">
                    <a16:creationId xmlns:a16="http://schemas.microsoft.com/office/drawing/2014/main" id="{F975B0BD-0176-17ED-01CF-D58EF73A8E38}"/>
                  </a:ext>
                </a:extLst>
              </p:cNvPr>
              <p:cNvSpPr/>
              <p:nvPr/>
            </p:nvSpPr>
            <p:spPr>
              <a:xfrm>
                <a:off x="5886043" y="239011"/>
                <a:ext cx="1511665" cy="1046492"/>
              </a:xfrm>
              <a:prstGeom prst="ellipse">
                <a:avLst/>
              </a:prstGeom>
              <a:solidFill>
                <a:srgbClr val="99FFCC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Zale Johnson</a:t>
                </a:r>
              </a:p>
              <a:p>
                <a:pPr algn="ctr"/>
                <a:r>
                  <a:rPr lang="en-GB" sz="786" b="1"/>
                  <a:t>Civil Security for Society</a:t>
                </a:r>
              </a:p>
            </p:txBody>
          </p:sp>
          <p:sp>
            <p:nvSpPr>
              <p:cNvPr id="1196" name="Oval 1195">
                <a:extLst>
                  <a:ext uri="{FF2B5EF4-FFF2-40B4-BE49-F238E27FC236}">
                    <a16:creationId xmlns:a16="http://schemas.microsoft.com/office/drawing/2014/main" id="{0A4F55E9-DC01-2F82-9DE2-0029F2AA0885}"/>
                  </a:ext>
                </a:extLst>
              </p:cNvPr>
              <p:cNvSpPr/>
              <p:nvPr/>
            </p:nvSpPr>
            <p:spPr>
              <a:xfrm>
                <a:off x="12805431" y="3804246"/>
                <a:ext cx="1511665" cy="1046492"/>
              </a:xfrm>
              <a:prstGeom prst="ellipse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Alice Chadwick</a:t>
                </a:r>
              </a:p>
              <a:p>
                <a:pPr algn="ctr"/>
                <a:r>
                  <a:rPr lang="en-GB" sz="786" b="1"/>
                  <a:t>Research Infrastructures</a:t>
                </a:r>
                <a:endParaRPr lang="en-GB" sz="786"/>
              </a:p>
            </p:txBody>
          </p:sp>
          <p:sp>
            <p:nvSpPr>
              <p:cNvPr id="1197" name="Oval 1196">
                <a:extLst>
                  <a:ext uri="{FF2B5EF4-FFF2-40B4-BE49-F238E27FC236}">
                    <a16:creationId xmlns:a16="http://schemas.microsoft.com/office/drawing/2014/main" id="{5CE6DF16-6BC0-CAED-C7C2-229757C393C0}"/>
                  </a:ext>
                </a:extLst>
              </p:cNvPr>
              <p:cNvSpPr/>
              <p:nvPr/>
            </p:nvSpPr>
            <p:spPr>
              <a:xfrm>
                <a:off x="12770684" y="4891415"/>
                <a:ext cx="1511665" cy="1046492"/>
              </a:xfrm>
              <a:prstGeom prst="ellipse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GB" sz="786"/>
              </a:p>
            </p:txBody>
          </p:sp>
          <p:sp>
            <p:nvSpPr>
              <p:cNvPr id="1198" name="Oval 1197">
                <a:extLst>
                  <a:ext uri="{FF2B5EF4-FFF2-40B4-BE49-F238E27FC236}">
                    <a16:creationId xmlns:a16="http://schemas.microsoft.com/office/drawing/2014/main" id="{E3CB339A-4EC6-F2D8-8679-6D762036B1D6}"/>
                  </a:ext>
                </a:extLst>
              </p:cNvPr>
              <p:cNvSpPr/>
              <p:nvPr/>
            </p:nvSpPr>
            <p:spPr>
              <a:xfrm>
                <a:off x="12441897" y="5922489"/>
                <a:ext cx="1511665" cy="1046492"/>
              </a:xfrm>
              <a:prstGeom prst="ellipse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Antonino Puglisi</a:t>
                </a:r>
              </a:p>
              <a:p>
                <a:pPr algn="ctr"/>
                <a:r>
                  <a:rPr lang="en-GB" sz="786" b="1"/>
                  <a:t>European Research Council (ERC)</a:t>
                </a:r>
                <a:endParaRPr lang="en-GB" sz="786"/>
              </a:p>
            </p:txBody>
          </p:sp>
          <p:sp>
            <p:nvSpPr>
              <p:cNvPr id="1066" name="Oval 1065">
                <a:extLst>
                  <a:ext uri="{FF2B5EF4-FFF2-40B4-BE49-F238E27FC236}">
                    <a16:creationId xmlns:a16="http://schemas.microsoft.com/office/drawing/2014/main" id="{1377EC4A-E96A-0E92-C6B7-42C87356C83B}"/>
                  </a:ext>
                </a:extLst>
              </p:cNvPr>
              <p:cNvSpPr/>
              <p:nvPr/>
            </p:nvSpPr>
            <p:spPr>
              <a:xfrm>
                <a:off x="10507344" y="7535470"/>
                <a:ext cx="1511665" cy="1046492"/>
              </a:xfrm>
              <a:prstGeom prst="ellipse">
                <a:avLst/>
              </a:prstGeom>
              <a:solidFill>
                <a:srgbClr val="FFBDBD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Hazel </a:t>
                </a:r>
                <a:r>
                  <a:rPr lang="en-GB" sz="857" b="1" u="sng" err="1"/>
                  <a:t>Dalgard</a:t>
                </a:r>
                <a:endParaRPr lang="en-GB" sz="857" b="1" u="sng"/>
              </a:p>
              <a:p>
                <a:pPr algn="ctr"/>
                <a:endParaRPr lang="en-GB" sz="857" b="1" u="sng"/>
              </a:p>
              <a:p>
                <a:pPr algn="ctr"/>
                <a:endParaRPr lang="en-GB" sz="857" b="1" u="sng"/>
              </a:p>
              <a:p>
                <a:pPr algn="ctr"/>
                <a:endParaRPr lang="en-GB" sz="857" b="1" u="sng"/>
              </a:p>
            </p:txBody>
          </p:sp>
          <p:sp>
            <p:nvSpPr>
              <p:cNvPr id="1067" name="Oval 1066">
                <a:extLst>
                  <a:ext uri="{FF2B5EF4-FFF2-40B4-BE49-F238E27FC236}">
                    <a16:creationId xmlns:a16="http://schemas.microsoft.com/office/drawing/2014/main" id="{4380DF5D-4ACC-6419-5840-7D4C95020DE2}"/>
                  </a:ext>
                </a:extLst>
              </p:cNvPr>
              <p:cNvSpPr/>
              <p:nvPr/>
            </p:nvSpPr>
            <p:spPr>
              <a:xfrm>
                <a:off x="9258685" y="8176760"/>
                <a:ext cx="1511665" cy="1046492"/>
              </a:xfrm>
              <a:prstGeom prst="ellipse">
                <a:avLst/>
              </a:prstGeom>
              <a:solidFill>
                <a:srgbClr val="FFBDBD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Ludovica Grossi</a:t>
                </a:r>
              </a:p>
              <a:p>
                <a:pPr algn="ctr"/>
                <a:r>
                  <a:rPr lang="en-GB" sz="786" b="1"/>
                  <a:t>WIDERA</a:t>
                </a:r>
                <a:endParaRPr lang="en-GB" sz="786"/>
              </a:p>
            </p:txBody>
          </p:sp>
          <p:sp>
            <p:nvSpPr>
              <p:cNvPr id="1335" name="Oval 1334">
                <a:extLst>
                  <a:ext uri="{FF2B5EF4-FFF2-40B4-BE49-F238E27FC236}">
                    <a16:creationId xmlns:a16="http://schemas.microsoft.com/office/drawing/2014/main" id="{AE3B6256-AECC-C12D-B73D-DB3ECE14AD03}"/>
                  </a:ext>
                </a:extLst>
              </p:cNvPr>
              <p:cNvSpPr/>
              <p:nvPr/>
            </p:nvSpPr>
            <p:spPr>
              <a:xfrm>
                <a:off x="7593213" y="8466608"/>
                <a:ext cx="1528567" cy="1046492"/>
              </a:xfrm>
              <a:prstGeom prst="ellipse">
                <a:avLst/>
              </a:prstGeom>
              <a:solidFill>
                <a:srgbClr val="FFFFD5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GB" sz="357" b="1" u="sng"/>
              </a:p>
              <a:p>
                <a:pPr algn="ctr"/>
                <a:r>
                  <a:rPr lang="en-GB" sz="857" b="1" u="sng"/>
                  <a:t>Kim Littlewood</a:t>
                </a:r>
              </a:p>
              <a:p>
                <a:pPr algn="ctr"/>
                <a:r>
                  <a:rPr lang="en-GB" sz="786" b="1"/>
                  <a:t>Culture, Creativity &amp; Inclusive Society</a:t>
                </a:r>
                <a:endParaRPr lang="en-GB" sz="786"/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8BB640B6-E9E4-CE20-A6DA-931B704A238C}"/>
                  </a:ext>
                </a:extLst>
              </p:cNvPr>
              <p:cNvSpPr/>
              <p:nvPr/>
            </p:nvSpPr>
            <p:spPr>
              <a:xfrm>
                <a:off x="700168" y="3875617"/>
                <a:ext cx="1511665" cy="1046492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Eleni Bohacek</a:t>
                </a:r>
              </a:p>
              <a:p>
                <a:pPr algn="ctr"/>
                <a:r>
                  <a:rPr lang="en-GB" sz="786" b="1"/>
                  <a:t>Digital</a:t>
                </a:r>
              </a:p>
            </p:txBody>
          </p:sp>
          <p:sp>
            <p:nvSpPr>
              <p:cNvPr id="1079" name="Oval 1078">
                <a:extLst>
                  <a:ext uri="{FF2B5EF4-FFF2-40B4-BE49-F238E27FC236}">
                    <a16:creationId xmlns:a16="http://schemas.microsoft.com/office/drawing/2014/main" id="{E12FD6B7-4540-57E9-BFBC-B3F95C8F61FA}"/>
                  </a:ext>
                </a:extLst>
              </p:cNvPr>
              <p:cNvSpPr/>
              <p:nvPr/>
            </p:nvSpPr>
            <p:spPr>
              <a:xfrm>
                <a:off x="2072607" y="6937021"/>
                <a:ext cx="1511665" cy="104649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857" b="1" u="sng"/>
                  <a:t>Paul Bello</a:t>
                </a:r>
              </a:p>
              <a:p>
                <a:pPr algn="ctr"/>
                <a:r>
                  <a:rPr lang="en-GB" sz="786" b="1"/>
                  <a:t>Bioeconomy</a:t>
                </a:r>
              </a:p>
            </p:txBody>
          </p:sp>
        </p:grpSp>
        <p:cxnSp>
          <p:nvCxnSpPr>
            <p:cNvPr id="1046" name="Straight Connector 1045">
              <a:extLst>
                <a:ext uri="{FF2B5EF4-FFF2-40B4-BE49-F238E27FC236}">
                  <a16:creationId xmlns:a16="http://schemas.microsoft.com/office/drawing/2014/main" id="{3F1B40FD-2C0A-B651-8844-0EBC6029D25B}"/>
                </a:ext>
              </a:extLst>
            </p:cNvPr>
            <p:cNvCxnSpPr>
              <a:cxnSpLocks/>
              <a:stCxn id="3" idx="6"/>
              <a:endCxn id="42" idx="2"/>
            </p:cNvCxnSpPr>
            <p:nvPr/>
          </p:nvCxnSpPr>
          <p:spPr>
            <a:xfrm>
              <a:off x="4050735" y="4344389"/>
              <a:ext cx="1184503" cy="14571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058" name="Group 1057">
              <a:extLst>
                <a:ext uri="{FF2B5EF4-FFF2-40B4-BE49-F238E27FC236}">
                  <a16:creationId xmlns:a16="http://schemas.microsoft.com/office/drawing/2014/main" id="{90B0D146-CACA-829C-E8C1-6A73E5568397}"/>
                </a:ext>
              </a:extLst>
            </p:cNvPr>
            <p:cNvGrpSpPr/>
            <p:nvPr/>
          </p:nvGrpSpPr>
          <p:grpSpPr>
            <a:xfrm>
              <a:off x="9036941" y="4908321"/>
              <a:ext cx="1511665" cy="1334945"/>
              <a:chOff x="6523519" y="5392499"/>
              <a:chExt cx="1511665" cy="1334945"/>
            </a:xfrm>
          </p:grpSpPr>
          <p:sp>
            <p:nvSpPr>
              <p:cNvPr id="1262" name="Oval 1261">
                <a:extLst>
                  <a:ext uri="{FF2B5EF4-FFF2-40B4-BE49-F238E27FC236}">
                    <a16:creationId xmlns:a16="http://schemas.microsoft.com/office/drawing/2014/main" id="{762C0F59-00F0-8119-DE5F-3854FF429759}"/>
                  </a:ext>
                </a:extLst>
              </p:cNvPr>
              <p:cNvSpPr/>
              <p:nvPr/>
            </p:nvSpPr>
            <p:spPr>
              <a:xfrm>
                <a:off x="6523519" y="5392499"/>
                <a:ext cx="1511665" cy="1328803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GB" sz="1429" b="1"/>
              </a:p>
            </p:txBody>
          </p:sp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23FF5DDA-D029-F97E-52FD-DE8FB232A5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09584" y="5811473"/>
                <a:ext cx="1006415" cy="537321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FAADC59-6125-F9E3-6653-C33A93E0E573}"/>
                  </a:ext>
                </a:extLst>
              </p:cNvPr>
              <p:cNvSpPr txBox="1"/>
              <p:nvPr/>
            </p:nvSpPr>
            <p:spPr>
              <a:xfrm>
                <a:off x="6690281" y="6321153"/>
                <a:ext cx="1257818" cy="4062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86" b="1"/>
                  <a:t>ESRC</a:t>
                </a:r>
              </a:p>
            </p:txBody>
          </p:sp>
        </p:grpSp>
        <p:grpSp>
          <p:nvGrpSpPr>
            <p:cNvPr id="1059" name="Group 1058">
              <a:extLst>
                <a:ext uri="{FF2B5EF4-FFF2-40B4-BE49-F238E27FC236}">
                  <a16:creationId xmlns:a16="http://schemas.microsoft.com/office/drawing/2014/main" id="{8DC08E38-1613-EC2C-ECDE-C8C44BB1E7CB}"/>
                </a:ext>
              </a:extLst>
            </p:cNvPr>
            <p:cNvGrpSpPr/>
            <p:nvPr/>
          </p:nvGrpSpPr>
          <p:grpSpPr>
            <a:xfrm>
              <a:off x="7469648" y="4786100"/>
              <a:ext cx="1511665" cy="1328803"/>
              <a:chOff x="5577556" y="4751330"/>
              <a:chExt cx="1511665" cy="1328803"/>
            </a:xfrm>
          </p:grpSpPr>
          <p:sp>
            <p:nvSpPr>
              <p:cNvPr id="1124" name="Oval 1123">
                <a:extLst>
                  <a:ext uri="{FF2B5EF4-FFF2-40B4-BE49-F238E27FC236}">
                    <a16:creationId xmlns:a16="http://schemas.microsoft.com/office/drawing/2014/main" id="{F9B69E44-1A9B-8375-5107-16292B2D149A}"/>
                  </a:ext>
                </a:extLst>
              </p:cNvPr>
              <p:cNvSpPr/>
              <p:nvPr/>
            </p:nvSpPr>
            <p:spPr>
              <a:xfrm>
                <a:off x="5577556" y="4751330"/>
                <a:ext cx="1511665" cy="1328803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GB" sz="1429" b="1"/>
              </a:p>
            </p:txBody>
          </p:sp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0E4166D5-74AE-D321-DCF3-6A0D5C8918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03201" y="5092430"/>
                <a:ext cx="1047577" cy="536896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B196428-CBFA-981E-36BD-5C4C42A60002}"/>
                  </a:ext>
                </a:extLst>
              </p:cNvPr>
              <p:cNvSpPr txBox="1"/>
              <p:nvPr/>
            </p:nvSpPr>
            <p:spPr>
              <a:xfrm>
                <a:off x="5649025" y="5601876"/>
                <a:ext cx="1401563" cy="4062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86" b="1"/>
                  <a:t>MRC</a:t>
                </a:r>
              </a:p>
            </p:txBody>
          </p:sp>
        </p:grp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D7BDE51A-5492-2930-2CC8-AC81CE20F146}"/>
                </a:ext>
              </a:extLst>
            </p:cNvPr>
            <p:cNvSpPr/>
            <p:nvPr/>
          </p:nvSpPr>
          <p:spPr>
            <a:xfrm>
              <a:off x="6247137" y="5947034"/>
              <a:ext cx="1440000" cy="7200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/>
                <a:t>IUK Healthy Living &amp; Agriculture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2B6D24D-7EB4-8DC7-46B5-8E5C7B3585E1}"/>
                </a:ext>
              </a:extLst>
            </p:cNvPr>
            <p:cNvSpPr/>
            <p:nvPr/>
          </p:nvSpPr>
          <p:spPr>
            <a:xfrm>
              <a:off x="5235238" y="4130103"/>
              <a:ext cx="1440000" cy="7200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/>
                <a:t>IUK Digital &amp; Technologies</a:t>
              </a:r>
            </a:p>
          </p:txBody>
        </p:sp>
        <p:sp>
          <p:nvSpPr>
            <p:cNvPr id="1069" name="Oval 1068">
              <a:extLst>
                <a:ext uri="{FF2B5EF4-FFF2-40B4-BE49-F238E27FC236}">
                  <a16:creationId xmlns:a16="http://schemas.microsoft.com/office/drawing/2014/main" id="{31349893-76BE-E352-13F0-897B41AAB93F}"/>
                </a:ext>
              </a:extLst>
            </p:cNvPr>
            <p:cNvSpPr/>
            <p:nvPr/>
          </p:nvSpPr>
          <p:spPr>
            <a:xfrm>
              <a:off x="8369759" y="2231149"/>
              <a:ext cx="1440000" cy="7200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/>
                <a:t>IUK Place &amp; Global</a:t>
              </a:r>
            </a:p>
          </p:txBody>
        </p:sp>
        <p:sp>
          <p:nvSpPr>
            <p:cNvPr id="1199" name="Oval 1198">
              <a:extLst>
                <a:ext uri="{FF2B5EF4-FFF2-40B4-BE49-F238E27FC236}">
                  <a16:creationId xmlns:a16="http://schemas.microsoft.com/office/drawing/2014/main" id="{23E0B1D4-8CB6-A812-B3D6-37A2711A987F}"/>
                </a:ext>
              </a:extLst>
            </p:cNvPr>
            <p:cNvSpPr/>
            <p:nvPr/>
          </p:nvSpPr>
          <p:spPr>
            <a:xfrm>
              <a:off x="11422750" y="5418163"/>
              <a:ext cx="1162804" cy="7200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/>
                <a:t>UKRO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AAD8DDD-B166-7D4C-AECC-FD00A80E2A6C}"/>
                </a:ext>
              </a:extLst>
            </p:cNvPr>
            <p:cNvSpPr/>
            <p:nvPr/>
          </p:nvSpPr>
          <p:spPr>
            <a:xfrm>
              <a:off x="11418126" y="3547596"/>
              <a:ext cx="1440000" cy="7200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/>
                <a:t>STFC International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8AB3ACD-5DCD-C6FA-EA86-357FF9AB568F}"/>
                </a:ext>
              </a:extLst>
            </p:cNvPr>
            <p:cNvCxnSpPr>
              <a:cxnSpLocks/>
              <a:stCxn id="57" idx="6"/>
              <a:endCxn id="1196" idx="2"/>
            </p:cNvCxnSpPr>
            <p:nvPr/>
          </p:nvCxnSpPr>
          <p:spPr>
            <a:xfrm>
              <a:off x="12858126" y="3907596"/>
              <a:ext cx="1385172" cy="37071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062" name="Group 1061">
              <a:extLst>
                <a:ext uri="{FF2B5EF4-FFF2-40B4-BE49-F238E27FC236}">
                  <a16:creationId xmlns:a16="http://schemas.microsoft.com/office/drawing/2014/main" id="{68B8845A-5826-D07A-B18F-B1779C1BDFF0}"/>
                </a:ext>
              </a:extLst>
            </p:cNvPr>
            <p:cNvGrpSpPr/>
            <p:nvPr/>
          </p:nvGrpSpPr>
          <p:grpSpPr>
            <a:xfrm>
              <a:off x="8978135" y="3335558"/>
              <a:ext cx="1511665" cy="1328803"/>
              <a:chOff x="7235854" y="3619690"/>
              <a:chExt cx="1511665" cy="1328803"/>
            </a:xfrm>
          </p:grpSpPr>
          <p:sp>
            <p:nvSpPr>
              <p:cNvPr id="1280" name="Oval 1279">
                <a:extLst>
                  <a:ext uri="{FF2B5EF4-FFF2-40B4-BE49-F238E27FC236}">
                    <a16:creationId xmlns:a16="http://schemas.microsoft.com/office/drawing/2014/main" id="{DA7F8A10-B157-908B-53A7-211C9A436ACB}"/>
                  </a:ext>
                </a:extLst>
              </p:cNvPr>
              <p:cNvSpPr/>
              <p:nvPr/>
            </p:nvSpPr>
            <p:spPr>
              <a:xfrm>
                <a:off x="7235854" y="3619690"/>
                <a:ext cx="1511665" cy="1328803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GB" sz="1429" b="1"/>
              </a:p>
            </p:txBody>
          </p:sp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03593A1-2CF4-BF90-ACB7-25664712A6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500036" y="3922707"/>
                <a:ext cx="1072783" cy="536896"/>
              </a:xfrm>
              <a:prstGeom prst="rect">
                <a:avLst/>
              </a:prstGeom>
            </p:spPr>
          </p:pic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AF8736C-E535-931B-56BF-A6FF14CE9199}"/>
                  </a:ext>
                </a:extLst>
              </p:cNvPr>
              <p:cNvSpPr txBox="1"/>
              <p:nvPr/>
            </p:nvSpPr>
            <p:spPr>
              <a:xfrm>
                <a:off x="7832936" y="4389136"/>
                <a:ext cx="881420" cy="4062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86" b="1"/>
                  <a:t>STFC</a:t>
                </a:r>
              </a:p>
            </p:txBody>
          </p:sp>
        </p:grpSp>
        <p:sp>
          <p:nvSpPr>
            <p:cNvPr id="1065" name="Free-form: Shape 1064">
              <a:extLst>
                <a:ext uri="{FF2B5EF4-FFF2-40B4-BE49-F238E27FC236}">
                  <a16:creationId xmlns:a16="http://schemas.microsoft.com/office/drawing/2014/main" id="{3475B746-F5BA-8737-0202-9854E0EBA118}"/>
                </a:ext>
              </a:extLst>
            </p:cNvPr>
            <p:cNvSpPr/>
            <p:nvPr/>
          </p:nvSpPr>
          <p:spPr>
            <a:xfrm>
              <a:off x="5176234" y="3414397"/>
              <a:ext cx="1966229" cy="3451113"/>
            </a:xfrm>
            <a:custGeom>
              <a:avLst/>
              <a:gdLst>
                <a:gd name="connsiteX0" fmla="*/ 0 w 2184400"/>
                <a:gd name="connsiteY0" fmla="*/ 2605314 h 2605314"/>
                <a:gd name="connsiteX1" fmla="*/ 1023257 w 2184400"/>
                <a:gd name="connsiteY1" fmla="*/ 1197429 h 2605314"/>
                <a:gd name="connsiteX2" fmla="*/ 1973943 w 2184400"/>
                <a:gd name="connsiteY2" fmla="*/ 870857 h 2605314"/>
                <a:gd name="connsiteX3" fmla="*/ 2184400 w 2184400"/>
                <a:gd name="connsiteY3" fmla="*/ 0 h 2605314"/>
                <a:gd name="connsiteX0" fmla="*/ 0 w 2598265"/>
                <a:gd name="connsiteY0" fmla="*/ 4143943 h 4143943"/>
                <a:gd name="connsiteX1" fmla="*/ 1023257 w 2598265"/>
                <a:gd name="connsiteY1" fmla="*/ 2736058 h 4143943"/>
                <a:gd name="connsiteX2" fmla="*/ 1973943 w 2598265"/>
                <a:gd name="connsiteY2" fmla="*/ 2409486 h 4143943"/>
                <a:gd name="connsiteX3" fmla="*/ 2598265 w 2598265"/>
                <a:gd name="connsiteY3" fmla="*/ 0 h 4143943"/>
                <a:gd name="connsiteX0" fmla="*/ 0 w 2551412"/>
                <a:gd name="connsiteY0" fmla="*/ 3827383 h 3827383"/>
                <a:gd name="connsiteX1" fmla="*/ 1023257 w 2551412"/>
                <a:gd name="connsiteY1" fmla="*/ 2419498 h 3827383"/>
                <a:gd name="connsiteX2" fmla="*/ 1973943 w 2551412"/>
                <a:gd name="connsiteY2" fmla="*/ 2092926 h 3827383"/>
                <a:gd name="connsiteX3" fmla="*/ 2551412 w 2551412"/>
                <a:gd name="connsiteY3" fmla="*/ 0 h 3827383"/>
                <a:gd name="connsiteX0" fmla="*/ 0 w 2551412"/>
                <a:gd name="connsiteY0" fmla="*/ 3827383 h 3827383"/>
                <a:gd name="connsiteX1" fmla="*/ 1023257 w 2551412"/>
                <a:gd name="connsiteY1" fmla="*/ 2419498 h 3827383"/>
                <a:gd name="connsiteX2" fmla="*/ 1973943 w 2551412"/>
                <a:gd name="connsiteY2" fmla="*/ 2092926 h 3827383"/>
                <a:gd name="connsiteX3" fmla="*/ 2348385 w 2551412"/>
                <a:gd name="connsiteY3" fmla="*/ 1155812 h 3827383"/>
                <a:gd name="connsiteX4" fmla="*/ 2551412 w 2551412"/>
                <a:gd name="connsiteY4" fmla="*/ 0 h 3827383"/>
                <a:gd name="connsiteX0" fmla="*/ 0 w 2551412"/>
                <a:gd name="connsiteY0" fmla="*/ 3827383 h 3827383"/>
                <a:gd name="connsiteX1" fmla="*/ 1023257 w 2551412"/>
                <a:gd name="connsiteY1" fmla="*/ 2419498 h 3827383"/>
                <a:gd name="connsiteX2" fmla="*/ 1973943 w 2551412"/>
                <a:gd name="connsiteY2" fmla="*/ 2092926 h 3827383"/>
                <a:gd name="connsiteX3" fmla="*/ 2348385 w 2551412"/>
                <a:gd name="connsiteY3" fmla="*/ 1155812 h 3827383"/>
                <a:gd name="connsiteX4" fmla="*/ 2379621 w 2551412"/>
                <a:gd name="connsiteY4" fmla="*/ 728824 h 3827383"/>
                <a:gd name="connsiteX5" fmla="*/ 2551412 w 2551412"/>
                <a:gd name="connsiteY5" fmla="*/ 0 h 3827383"/>
                <a:gd name="connsiteX0" fmla="*/ 0 w 2551412"/>
                <a:gd name="connsiteY0" fmla="*/ 3827383 h 3827383"/>
                <a:gd name="connsiteX1" fmla="*/ 1023257 w 2551412"/>
                <a:gd name="connsiteY1" fmla="*/ 2419498 h 3827383"/>
                <a:gd name="connsiteX2" fmla="*/ 1973943 w 2551412"/>
                <a:gd name="connsiteY2" fmla="*/ 2092926 h 3827383"/>
                <a:gd name="connsiteX3" fmla="*/ 2348385 w 2551412"/>
                <a:gd name="connsiteY3" fmla="*/ 1155812 h 3827383"/>
                <a:gd name="connsiteX4" fmla="*/ 2379621 w 2551412"/>
                <a:gd name="connsiteY4" fmla="*/ 728824 h 3827383"/>
                <a:gd name="connsiteX5" fmla="*/ 2551412 w 2551412"/>
                <a:gd name="connsiteY5" fmla="*/ 0 h 3827383"/>
                <a:gd name="connsiteX0" fmla="*/ 0 w 2551412"/>
                <a:gd name="connsiteY0" fmla="*/ 3827383 h 3827383"/>
                <a:gd name="connsiteX1" fmla="*/ 1023257 w 2551412"/>
                <a:gd name="connsiteY1" fmla="*/ 2419498 h 3827383"/>
                <a:gd name="connsiteX2" fmla="*/ 1973943 w 2551412"/>
                <a:gd name="connsiteY2" fmla="*/ 2092926 h 3827383"/>
                <a:gd name="connsiteX3" fmla="*/ 2348385 w 2551412"/>
                <a:gd name="connsiteY3" fmla="*/ 1155812 h 3827383"/>
                <a:gd name="connsiteX4" fmla="*/ 2379621 w 2551412"/>
                <a:gd name="connsiteY4" fmla="*/ 728824 h 3827383"/>
                <a:gd name="connsiteX5" fmla="*/ 2551412 w 2551412"/>
                <a:gd name="connsiteY5" fmla="*/ 0 h 3827383"/>
                <a:gd name="connsiteX0" fmla="*/ 0 w 2551412"/>
                <a:gd name="connsiteY0" fmla="*/ 3827383 h 3827383"/>
                <a:gd name="connsiteX1" fmla="*/ 1023257 w 2551412"/>
                <a:gd name="connsiteY1" fmla="*/ 2419498 h 3827383"/>
                <a:gd name="connsiteX2" fmla="*/ 1973943 w 2551412"/>
                <a:gd name="connsiteY2" fmla="*/ 2092926 h 3827383"/>
                <a:gd name="connsiteX3" fmla="*/ 2348385 w 2551412"/>
                <a:gd name="connsiteY3" fmla="*/ 1155812 h 3827383"/>
                <a:gd name="connsiteX4" fmla="*/ 2379621 w 2551412"/>
                <a:gd name="connsiteY4" fmla="*/ 728824 h 3827383"/>
                <a:gd name="connsiteX5" fmla="*/ 2551412 w 2551412"/>
                <a:gd name="connsiteY5" fmla="*/ 0 h 3827383"/>
                <a:gd name="connsiteX0" fmla="*/ 0 w 2551412"/>
                <a:gd name="connsiteY0" fmla="*/ 3827383 h 3827383"/>
                <a:gd name="connsiteX1" fmla="*/ 1023257 w 2551412"/>
                <a:gd name="connsiteY1" fmla="*/ 2419498 h 3827383"/>
                <a:gd name="connsiteX2" fmla="*/ 1973943 w 2551412"/>
                <a:gd name="connsiteY2" fmla="*/ 2092926 h 3827383"/>
                <a:gd name="connsiteX3" fmla="*/ 2262489 w 2551412"/>
                <a:gd name="connsiteY3" fmla="*/ 1155812 h 3827383"/>
                <a:gd name="connsiteX4" fmla="*/ 2379621 w 2551412"/>
                <a:gd name="connsiteY4" fmla="*/ 728824 h 3827383"/>
                <a:gd name="connsiteX5" fmla="*/ 2551412 w 2551412"/>
                <a:gd name="connsiteY5" fmla="*/ 0 h 3827383"/>
                <a:gd name="connsiteX0" fmla="*/ 0 w 2551412"/>
                <a:gd name="connsiteY0" fmla="*/ 3827383 h 3827383"/>
                <a:gd name="connsiteX1" fmla="*/ 1023257 w 2551412"/>
                <a:gd name="connsiteY1" fmla="*/ 2419498 h 3827383"/>
                <a:gd name="connsiteX2" fmla="*/ 1973943 w 2551412"/>
                <a:gd name="connsiteY2" fmla="*/ 2092926 h 3827383"/>
                <a:gd name="connsiteX3" fmla="*/ 2379621 w 2551412"/>
                <a:gd name="connsiteY3" fmla="*/ 1163174 h 3827383"/>
                <a:gd name="connsiteX4" fmla="*/ 2379621 w 2551412"/>
                <a:gd name="connsiteY4" fmla="*/ 728824 h 3827383"/>
                <a:gd name="connsiteX5" fmla="*/ 2551412 w 2551412"/>
                <a:gd name="connsiteY5" fmla="*/ 0 h 3827383"/>
                <a:gd name="connsiteX0" fmla="*/ 0 w 2551412"/>
                <a:gd name="connsiteY0" fmla="*/ 3827383 h 3827383"/>
                <a:gd name="connsiteX1" fmla="*/ 1023257 w 2551412"/>
                <a:gd name="connsiteY1" fmla="*/ 2419498 h 3827383"/>
                <a:gd name="connsiteX2" fmla="*/ 1973943 w 2551412"/>
                <a:gd name="connsiteY2" fmla="*/ 2092926 h 3827383"/>
                <a:gd name="connsiteX3" fmla="*/ 2379621 w 2551412"/>
                <a:gd name="connsiteY3" fmla="*/ 1163174 h 3827383"/>
                <a:gd name="connsiteX4" fmla="*/ 2379621 w 2551412"/>
                <a:gd name="connsiteY4" fmla="*/ 728824 h 3827383"/>
                <a:gd name="connsiteX5" fmla="*/ 2551412 w 2551412"/>
                <a:gd name="connsiteY5" fmla="*/ 0 h 3827383"/>
                <a:gd name="connsiteX0" fmla="*/ 0 w 2551412"/>
                <a:gd name="connsiteY0" fmla="*/ 3827383 h 3827383"/>
                <a:gd name="connsiteX1" fmla="*/ 1195050 w 2551412"/>
                <a:gd name="connsiteY1" fmla="*/ 2412136 h 3827383"/>
                <a:gd name="connsiteX2" fmla="*/ 1973943 w 2551412"/>
                <a:gd name="connsiteY2" fmla="*/ 2092926 h 3827383"/>
                <a:gd name="connsiteX3" fmla="*/ 2379621 w 2551412"/>
                <a:gd name="connsiteY3" fmla="*/ 1163174 h 3827383"/>
                <a:gd name="connsiteX4" fmla="*/ 2379621 w 2551412"/>
                <a:gd name="connsiteY4" fmla="*/ 728824 h 3827383"/>
                <a:gd name="connsiteX5" fmla="*/ 2551412 w 2551412"/>
                <a:gd name="connsiteY5" fmla="*/ 0 h 3827383"/>
                <a:gd name="connsiteX0" fmla="*/ 0 w 2551412"/>
                <a:gd name="connsiteY0" fmla="*/ 3827383 h 3827383"/>
                <a:gd name="connsiteX1" fmla="*/ 1195050 w 2551412"/>
                <a:gd name="connsiteY1" fmla="*/ 2412136 h 3827383"/>
                <a:gd name="connsiteX2" fmla="*/ 2106692 w 2551412"/>
                <a:gd name="connsiteY2" fmla="*/ 1798451 h 3827383"/>
                <a:gd name="connsiteX3" fmla="*/ 2379621 w 2551412"/>
                <a:gd name="connsiteY3" fmla="*/ 1163174 h 3827383"/>
                <a:gd name="connsiteX4" fmla="*/ 2379621 w 2551412"/>
                <a:gd name="connsiteY4" fmla="*/ 728824 h 3827383"/>
                <a:gd name="connsiteX5" fmla="*/ 2551412 w 2551412"/>
                <a:gd name="connsiteY5" fmla="*/ 0 h 3827383"/>
                <a:gd name="connsiteX0" fmla="*/ 0 w 2551412"/>
                <a:gd name="connsiteY0" fmla="*/ 3827383 h 3827383"/>
                <a:gd name="connsiteX1" fmla="*/ 1195050 w 2551412"/>
                <a:gd name="connsiteY1" fmla="*/ 2412136 h 3827383"/>
                <a:gd name="connsiteX2" fmla="*/ 2161353 w 2551412"/>
                <a:gd name="connsiteY2" fmla="*/ 1621766 h 3827383"/>
                <a:gd name="connsiteX3" fmla="*/ 2379621 w 2551412"/>
                <a:gd name="connsiteY3" fmla="*/ 1163174 h 3827383"/>
                <a:gd name="connsiteX4" fmla="*/ 2379621 w 2551412"/>
                <a:gd name="connsiteY4" fmla="*/ 728824 h 3827383"/>
                <a:gd name="connsiteX5" fmla="*/ 2551412 w 2551412"/>
                <a:gd name="connsiteY5" fmla="*/ 0 h 3827383"/>
                <a:gd name="connsiteX0" fmla="*/ 0 w 2551412"/>
                <a:gd name="connsiteY0" fmla="*/ 3827383 h 3827383"/>
                <a:gd name="connsiteX1" fmla="*/ 1195050 w 2551412"/>
                <a:gd name="connsiteY1" fmla="*/ 2412136 h 3827383"/>
                <a:gd name="connsiteX2" fmla="*/ 2161353 w 2551412"/>
                <a:gd name="connsiteY2" fmla="*/ 1621766 h 3827383"/>
                <a:gd name="connsiteX3" fmla="*/ 2379621 w 2551412"/>
                <a:gd name="connsiteY3" fmla="*/ 1163174 h 3827383"/>
                <a:gd name="connsiteX4" fmla="*/ 2379621 w 2551412"/>
                <a:gd name="connsiteY4" fmla="*/ 728824 h 3827383"/>
                <a:gd name="connsiteX5" fmla="*/ 2551412 w 2551412"/>
                <a:gd name="connsiteY5" fmla="*/ 0 h 382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51412" h="3827383">
                  <a:moveTo>
                    <a:pt x="0" y="3827383"/>
                  </a:moveTo>
                  <a:cubicBezTo>
                    <a:pt x="347133" y="3267978"/>
                    <a:pt x="834825" y="2779739"/>
                    <a:pt x="1195050" y="2412136"/>
                  </a:cubicBezTo>
                  <a:cubicBezTo>
                    <a:pt x="1555276" y="2044533"/>
                    <a:pt x="1944403" y="1831153"/>
                    <a:pt x="2161353" y="1621766"/>
                  </a:cubicBezTo>
                  <a:cubicBezTo>
                    <a:pt x="2331451" y="1390293"/>
                    <a:pt x="2304200" y="1396659"/>
                    <a:pt x="2379621" y="1163174"/>
                  </a:cubicBezTo>
                  <a:cubicBezTo>
                    <a:pt x="2642453" y="995945"/>
                    <a:pt x="2350989" y="922686"/>
                    <a:pt x="2379621" y="728824"/>
                  </a:cubicBezTo>
                  <a:cubicBezTo>
                    <a:pt x="2408253" y="534962"/>
                    <a:pt x="2530589" y="115336"/>
                    <a:pt x="2551412" y="0"/>
                  </a:cubicBezTo>
                </a:path>
              </a:pathLst>
            </a:cu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grpSp>
          <p:nvGrpSpPr>
            <p:cNvPr id="1060" name="Group 1059">
              <a:extLst>
                <a:ext uri="{FF2B5EF4-FFF2-40B4-BE49-F238E27FC236}">
                  <a16:creationId xmlns:a16="http://schemas.microsoft.com/office/drawing/2014/main" id="{ACD04D47-6994-4665-CD25-584039791D62}"/>
                </a:ext>
              </a:extLst>
            </p:cNvPr>
            <p:cNvGrpSpPr/>
            <p:nvPr/>
          </p:nvGrpSpPr>
          <p:grpSpPr>
            <a:xfrm>
              <a:off x="7403384" y="3513796"/>
              <a:ext cx="1601635" cy="1408157"/>
              <a:chOff x="5682052" y="3657716"/>
              <a:chExt cx="1601635" cy="1408157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FCDE6528-C94E-9F4D-84E0-F095C24A0B8E}"/>
                  </a:ext>
                </a:extLst>
              </p:cNvPr>
              <p:cNvSpPr/>
              <p:nvPr/>
            </p:nvSpPr>
            <p:spPr>
              <a:xfrm>
                <a:off x="5772022" y="3657716"/>
                <a:ext cx="1511665" cy="1328803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GB" sz="1429" b="1"/>
              </a:p>
            </p:txBody>
          </p:sp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9DE00018-D4C1-DC9E-3D12-EFA841F6DD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977662" y="3900488"/>
                <a:ext cx="1076012" cy="536896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4061859-067D-9873-EB50-2F531F052E00}"/>
                  </a:ext>
                </a:extLst>
              </p:cNvPr>
              <p:cNvSpPr txBox="1"/>
              <p:nvPr/>
            </p:nvSpPr>
            <p:spPr>
              <a:xfrm>
                <a:off x="5682052" y="4382558"/>
                <a:ext cx="1556996" cy="683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86" b="1"/>
                  <a:t>Innovate</a:t>
                </a:r>
              </a:p>
              <a:p>
                <a:pPr algn="ctr"/>
                <a:r>
                  <a:rPr lang="en-GB" sz="1286" b="1"/>
                  <a:t>UK</a:t>
                </a:r>
              </a:p>
            </p:txBody>
          </p:sp>
        </p:grpSp>
        <p:grpSp>
          <p:nvGrpSpPr>
            <p:cNvPr id="1061" name="Group 1060">
              <a:extLst>
                <a:ext uri="{FF2B5EF4-FFF2-40B4-BE49-F238E27FC236}">
                  <a16:creationId xmlns:a16="http://schemas.microsoft.com/office/drawing/2014/main" id="{500E02CA-DA35-835A-92B7-A2E1798DA612}"/>
                </a:ext>
              </a:extLst>
            </p:cNvPr>
            <p:cNvGrpSpPr/>
            <p:nvPr/>
          </p:nvGrpSpPr>
          <p:grpSpPr>
            <a:xfrm>
              <a:off x="8350142" y="4186275"/>
              <a:ext cx="1511665" cy="1328803"/>
              <a:chOff x="6709150" y="4389475"/>
              <a:chExt cx="1511665" cy="1328803"/>
            </a:xfrm>
          </p:grpSpPr>
          <p:sp>
            <p:nvSpPr>
              <p:cNvPr id="1274" name="Oval 1273">
                <a:extLst>
                  <a:ext uri="{FF2B5EF4-FFF2-40B4-BE49-F238E27FC236}">
                    <a16:creationId xmlns:a16="http://schemas.microsoft.com/office/drawing/2014/main" id="{B80E1CD2-8CB9-BACE-1C11-0745287CABCE}"/>
                  </a:ext>
                </a:extLst>
              </p:cNvPr>
              <p:cNvSpPr/>
              <p:nvPr/>
            </p:nvSpPr>
            <p:spPr>
              <a:xfrm>
                <a:off x="6709150" y="4389475"/>
                <a:ext cx="1511665" cy="1328803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GB" sz="1429" b="1"/>
              </a:p>
            </p:txBody>
          </p:sp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EA1C563E-CB1F-8F9E-698E-4DAA7B5D46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956557" y="4591931"/>
                <a:ext cx="1029754" cy="950880"/>
              </a:xfrm>
              <a:prstGeom prst="rect">
                <a:avLst/>
              </a:prstGeom>
            </p:spPr>
          </p:pic>
        </p:grpSp>
        <p:cxnSp>
          <p:nvCxnSpPr>
            <p:cNvPr id="1033" name="Straight Connector 1032">
              <a:extLst>
                <a:ext uri="{FF2B5EF4-FFF2-40B4-BE49-F238E27FC236}">
                  <a16:creationId xmlns:a16="http://schemas.microsoft.com/office/drawing/2014/main" id="{5148E2FC-7F77-9806-AA3A-044F48E68D9F}"/>
                </a:ext>
              </a:extLst>
            </p:cNvPr>
            <p:cNvCxnSpPr>
              <a:cxnSpLocks/>
              <a:stCxn id="41" idx="2"/>
              <a:endCxn id="42" idx="6"/>
            </p:cNvCxnSpPr>
            <p:nvPr/>
          </p:nvCxnSpPr>
          <p:spPr>
            <a:xfrm flipH="1">
              <a:off x="6675238" y="4178198"/>
              <a:ext cx="818116" cy="311905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83CC199-5A41-121A-D436-BF66D66D3673}"/>
                </a:ext>
              </a:extLst>
            </p:cNvPr>
            <p:cNvSpPr/>
            <p:nvPr/>
          </p:nvSpPr>
          <p:spPr>
            <a:xfrm>
              <a:off x="6221912" y="2902109"/>
              <a:ext cx="1440000" cy="7200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/>
                <a:t>IUK Net Zero</a:t>
              </a:r>
            </a:p>
          </p:txBody>
        </p:sp>
        <p:sp>
          <p:nvSpPr>
            <p:cNvPr id="1224" name="Rectangle 1223">
              <a:extLst>
                <a:ext uri="{FF2B5EF4-FFF2-40B4-BE49-F238E27FC236}">
                  <a16:creationId xmlns:a16="http://schemas.microsoft.com/office/drawing/2014/main" id="{C9A154EB-A206-51DD-C3EB-EBEF05AE65DB}"/>
                </a:ext>
              </a:extLst>
            </p:cNvPr>
            <p:cNvSpPr/>
            <p:nvPr/>
          </p:nvSpPr>
          <p:spPr>
            <a:xfrm rot="16200000">
              <a:off x="3200868" y="32399"/>
              <a:ext cx="7658102" cy="9442198"/>
            </a:xfrm>
            <a:prstGeom prst="rect">
              <a:avLst/>
            </a:prstGeom>
            <a:noFill/>
          </p:spPr>
          <p:txBody>
            <a:bodyPr spcFirstLastPara="1" wrap="none" lIns="65314" tIns="32657" rIns="65314" bIns="32657" numCol="1">
              <a:prstTxWarp prst="textArchUp">
                <a:avLst>
                  <a:gd name="adj" fmla="val 10092699"/>
                </a:avLst>
              </a:prstTxWarp>
              <a:spAutoFit/>
            </a:bodyPr>
            <a:lstStyle/>
            <a:p>
              <a:pPr algn="ctr"/>
              <a:r>
                <a:rPr lang="en-GB" sz="1286" b="1">
                  <a:solidFill>
                    <a:schemeClr val="bg1"/>
                  </a:solidFill>
                </a:rPr>
                <a:t>Pillar II: Global Challenges and European Industrial Competitiveness</a:t>
              </a:r>
            </a:p>
          </p:txBody>
        </p:sp>
        <p:sp>
          <p:nvSpPr>
            <p:cNvPr id="1250" name="Rectangle 1249">
              <a:extLst>
                <a:ext uri="{FF2B5EF4-FFF2-40B4-BE49-F238E27FC236}">
                  <a16:creationId xmlns:a16="http://schemas.microsoft.com/office/drawing/2014/main" id="{802699E6-0D4F-665A-02B7-E364B984203B}"/>
                </a:ext>
              </a:extLst>
            </p:cNvPr>
            <p:cNvSpPr/>
            <p:nvPr/>
          </p:nvSpPr>
          <p:spPr>
            <a:xfrm rot="3010584">
              <a:off x="11046470" y="1852437"/>
              <a:ext cx="5191064" cy="3481341"/>
            </a:xfrm>
            <a:prstGeom prst="rect">
              <a:avLst/>
            </a:prstGeom>
            <a:noFill/>
          </p:spPr>
          <p:txBody>
            <a:bodyPr spcFirstLastPara="1" wrap="none" lIns="65314" tIns="32657" rIns="65314" bIns="32657" numCol="1">
              <a:prstTxWarp prst="textArchUp">
                <a:avLst>
                  <a:gd name="adj" fmla="val 12408317"/>
                </a:avLst>
              </a:prstTxWarp>
              <a:spAutoFit/>
            </a:bodyPr>
            <a:lstStyle/>
            <a:p>
              <a:pPr algn="ctr"/>
              <a:r>
                <a:rPr lang="en-GB" sz="1286" b="1">
                  <a:solidFill>
                    <a:schemeClr val="bg1"/>
                  </a:solidFill>
                </a:rPr>
                <a:t>Cross-Cutting</a:t>
              </a:r>
              <a:endParaRPr lang="en-GB" sz="1286">
                <a:solidFill>
                  <a:schemeClr val="bg1"/>
                </a:solidFill>
              </a:endParaRPr>
            </a:p>
          </p:txBody>
        </p:sp>
        <p:sp>
          <p:nvSpPr>
            <p:cNvPr id="1252" name="Rectangle 1251">
              <a:extLst>
                <a:ext uri="{FF2B5EF4-FFF2-40B4-BE49-F238E27FC236}">
                  <a16:creationId xmlns:a16="http://schemas.microsoft.com/office/drawing/2014/main" id="{A747E212-13C7-E330-4EDD-643D5FDA46E6}"/>
                </a:ext>
              </a:extLst>
            </p:cNvPr>
            <p:cNvSpPr/>
            <p:nvPr/>
          </p:nvSpPr>
          <p:spPr>
            <a:xfrm rot="6766489">
              <a:off x="11023267" y="3056074"/>
              <a:ext cx="5544225" cy="4094024"/>
            </a:xfrm>
            <a:prstGeom prst="rect">
              <a:avLst/>
            </a:prstGeom>
            <a:noFill/>
          </p:spPr>
          <p:txBody>
            <a:bodyPr spcFirstLastPara="1" wrap="none" lIns="65314" tIns="32657" rIns="65314" bIns="32657" numCol="1">
              <a:prstTxWarp prst="textArchUp">
                <a:avLst>
                  <a:gd name="adj" fmla="val 12187561"/>
                </a:avLst>
              </a:prstTxWarp>
              <a:spAutoFit/>
            </a:bodyPr>
            <a:lstStyle/>
            <a:p>
              <a:pPr algn="ctr"/>
              <a:r>
                <a:rPr lang="en-GB" sz="1286" b="1">
                  <a:solidFill>
                    <a:schemeClr val="bg1"/>
                  </a:solidFill>
                </a:rPr>
                <a:t>Pillar I: Excellent Science</a:t>
              </a:r>
            </a:p>
          </p:txBody>
        </p:sp>
        <p:sp>
          <p:nvSpPr>
            <p:cNvPr id="1253" name="Rectangle 1252">
              <a:extLst>
                <a:ext uri="{FF2B5EF4-FFF2-40B4-BE49-F238E27FC236}">
                  <a16:creationId xmlns:a16="http://schemas.microsoft.com/office/drawing/2014/main" id="{A1E91C93-0ECC-A601-BAE7-B2B73D0B0C59}"/>
                </a:ext>
              </a:extLst>
            </p:cNvPr>
            <p:cNvSpPr/>
            <p:nvPr/>
          </p:nvSpPr>
          <p:spPr>
            <a:xfrm rot="19898095">
              <a:off x="9342838" y="5062814"/>
              <a:ext cx="5286315" cy="3717489"/>
            </a:xfrm>
            <a:prstGeom prst="rect">
              <a:avLst/>
            </a:prstGeom>
            <a:noFill/>
          </p:spPr>
          <p:txBody>
            <a:bodyPr spcFirstLastPara="1" wrap="none" lIns="65314" tIns="32657" rIns="65314" bIns="32657" numCol="1">
              <a:prstTxWarp prst="textArchDown">
                <a:avLst>
                  <a:gd name="adj" fmla="val 20918010"/>
                </a:avLst>
              </a:prstTxWarp>
              <a:spAutoFit/>
            </a:bodyPr>
            <a:lstStyle/>
            <a:p>
              <a:pPr algn="ctr"/>
              <a:r>
                <a:rPr lang="en-GB" sz="1286" b="1">
                  <a:solidFill>
                    <a:schemeClr val="bg1"/>
                  </a:solidFill>
                </a:rPr>
                <a:t>Horizontal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E89793-3FF2-3804-59BB-7146D8E7FFB4}"/>
                </a:ext>
              </a:extLst>
            </p:cNvPr>
            <p:cNvGrpSpPr/>
            <p:nvPr/>
          </p:nvGrpSpPr>
          <p:grpSpPr>
            <a:xfrm>
              <a:off x="1958492" y="-63514"/>
              <a:ext cx="14350999" cy="9660845"/>
              <a:chOff x="1958492" y="-63514"/>
              <a:chExt cx="14350999" cy="9660845"/>
            </a:xfrm>
          </p:grpSpPr>
          <p:sp>
            <p:nvSpPr>
              <p:cNvPr id="1104" name="Circle: Hollow 1103">
                <a:extLst>
                  <a:ext uri="{FF2B5EF4-FFF2-40B4-BE49-F238E27FC236}">
                    <a16:creationId xmlns:a16="http://schemas.microsoft.com/office/drawing/2014/main" id="{FC08240E-8E85-BA18-1EDE-0C8382A64F32}"/>
                  </a:ext>
                </a:extLst>
              </p:cNvPr>
              <p:cNvSpPr/>
              <p:nvPr/>
            </p:nvSpPr>
            <p:spPr>
              <a:xfrm>
                <a:off x="1958492" y="-63514"/>
                <a:ext cx="14350999" cy="9660845"/>
              </a:xfrm>
              <a:prstGeom prst="donut">
                <a:avLst>
                  <a:gd name="adj" fmla="val 116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86">
                  <a:solidFill>
                    <a:schemeClr val="tx1"/>
                  </a:solidFill>
                  <a:highlight>
                    <a:srgbClr val="FBBB10"/>
                  </a:highlight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1B9A4FD-536F-6AC1-58DB-E3205D2B2810}"/>
                  </a:ext>
                </a:extLst>
              </p:cNvPr>
              <p:cNvSpPr txBox="1"/>
              <p:nvPr/>
            </p:nvSpPr>
            <p:spPr>
              <a:xfrm>
                <a:off x="11709070" y="7509703"/>
                <a:ext cx="2061794" cy="6832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857" b="1"/>
                  <a:t>New European</a:t>
                </a:r>
              </a:p>
              <a:p>
                <a:pPr algn="ctr"/>
                <a:r>
                  <a:rPr lang="en-GB" sz="857" b="1"/>
                  <a:t>Bauhaus</a:t>
                </a:r>
              </a:p>
              <a:p>
                <a:pPr algn="ctr"/>
                <a:r>
                  <a:rPr lang="en-GB" sz="857"/>
                  <a:t>&amp; </a:t>
                </a:r>
                <a:r>
                  <a:rPr lang="en-GB" sz="857" b="1"/>
                  <a:t>COST</a:t>
                </a:r>
                <a:endParaRPr lang="en-GB" sz="857"/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CC5CF1C-5A98-A8F2-0929-6D5CFC169C6F}"/>
                </a:ext>
              </a:extLst>
            </p:cNvPr>
            <p:cNvSpPr txBox="1"/>
            <p:nvPr/>
          </p:nvSpPr>
          <p:spPr>
            <a:xfrm>
              <a:off x="14153077" y="4787182"/>
              <a:ext cx="1604092" cy="1145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86" b="1" u="sng"/>
                <a:t>Raquel Meco Melguizo</a:t>
              </a:r>
            </a:p>
            <a:p>
              <a:pPr algn="ctr"/>
              <a:r>
                <a:rPr lang="en-GB" sz="786" b="1"/>
                <a:t>Marie </a:t>
              </a:r>
              <a:r>
                <a:rPr lang="en-GB" sz="786" b="1" err="1"/>
                <a:t>Skłodowska</a:t>
              </a:r>
              <a:r>
                <a:rPr lang="en-GB" sz="786" b="1"/>
                <a:t>-Curie Actions (MSCA)</a:t>
              </a:r>
              <a:endParaRPr lang="en-GB" sz="786"/>
            </a:p>
            <a:p>
              <a:endParaRPr lang="en-GB" sz="786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DB0842B-E993-A10F-21C0-2C86032C487C}"/>
                </a:ext>
              </a:extLst>
            </p:cNvPr>
            <p:cNvGrpSpPr/>
            <p:nvPr/>
          </p:nvGrpSpPr>
          <p:grpSpPr>
            <a:xfrm>
              <a:off x="140708" y="8165722"/>
              <a:ext cx="3792384" cy="1101367"/>
              <a:chOff x="14810315" y="7605939"/>
              <a:chExt cx="2181568" cy="842120"/>
            </a:xfrm>
          </p:grpSpPr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87FCE293-3D53-6ADB-D908-43C60B920CE7}"/>
                  </a:ext>
                </a:extLst>
              </p:cNvPr>
              <p:cNvSpPr/>
              <p:nvPr/>
            </p:nvSpPr>
            <p:spPr>
              <a:xfrm>
                <a:off x="14810315" y="7605939"/>
                <a:ext cx="1966385" cy="791743"/>
              </a:xfrm>
              <a:prstGeom prst="roundRect">
                <a:avLst>
                  <a:gd name="adj" fmla="val 9026"/>
                </a:avLst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86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9C8278D-1749-81A9-E54E-CCE9475BD0EE}"/>
                  </a:ext>
                </a:extLst>
              </p:cNvPr>
              <p:cNvSpPr txBox="1"/>
              <p:nvPr/>
            </p:nvSpPr>
            <p:spPr>
              <a:xfrm>
                <a:off x="14810315" y="7631541"/>
                <a:ext cx="2181568" cy="816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786" b="1"/>
                  <a:t>Glossary</a:t>
                </a:r>
              </a:p>
              <a:p>
                <a:r>
                  <a:rPr lang="en-GB" sz="714"/>
                  <a:t>EIC: European Innovation Council</a:t>
                </a:r>
              </a:p>
              <a:p>
                <a:r>
                  <a:rPr lang="en-GB" sz="714"/>
                  <a:t>EIE: European Innovation Ecosystem</a:t>
                </a:r>
              </a:p>
              <a:p>
                <a:r>
                  <a:rPr lang="en-GB" sz="714"/>
                  <a:t>ETI: European Institute of Innovation &amp; Technology</a:t>
                </a:r>
              </a:p>
              <a:p>
                <a:r>
                  <a:rPr lang="en-GB" sz="714"/>
                  <a:t>WIDERA: Widening participation and spreading excellence</a:t>
                </a:r>
              </a:p>
              <a:p>
                <a:r>
                  <a:rPr lang="en-GB" sz="714"/>
                  <a:t>COST: European Cooperation in Science and Technology</a:t>
                </a:r>
              </a:p>
            </p:txBody>
          </p:sp>
        </p:grp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F9FB36F-74C4-07D7-C62B-AAFF72186CEF}"/>
                </a:ext>
              </a:extLst>
            </p:cNvPr>
            <p:cNvCxnSpPr>
              <a:cxnSpLocks/>
              <a:stCxn id="1262" idx="4"/>
            </p:cNvCxnSpPr>
            <p:nvPr/>
          </p:nvCxnSpPr>
          <p:spPr>
            <a:xfrm>
              <a:off x="9792774" y="6237124"/>
              <a:ext cx="163804" cy="1893585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053" name="Oval 1052">
              <a:extLst>
                <a:ext uri="{FF2B5EF4-FFF2-40B4-BE49-F238E27FC236}">
                  <a16:creationId xmlns:a16="http://schemas.microsoft.com/office/drawing/2014/main" id="{7DCFCD8C-0B67-F587-DD60-81963A9D6DF2}"/>
                </a:ext>
              </a:extLst>
            </p:cNvPr>
            <p:cNvSpPr/>
            <p:nvPr/>
          </p:nvSpPr>
          <p:spPr>
            <a:xfrm>
              <a:off x="9161145" y="6790987"/>
              <a:ext cx="1440000" cy="7200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/>
                <a:t>ESRC International</a:t>
              </a:r>
            </a:p>
          </p:txBody>
        </p:sp>
        <p:sp>
          <p:nvSpPr>
            <p:cNvPr id="1050" name="Oval 1049">
              <a:extLst>
                <a:ext uri="{FF2B5EF4-FFF2-40B4-BE49-F238E27FC236}">
                  <a16:creationId xmlns:a16="http://schemas.microsoft.com/office/drawing/2014/main" id="{86A5381B-1E56-9543-1ECF-68E4E5B512EF}"/>
                </a:ext>
              </a:extLst>
            </p:cNvPr>
            <p:cNvSpPr/>
            <p:nvPr/>
          </p:nvSpPr>
          <p:spPr>
            <a:xfrm>
              <a:off x="13321242" y="6663336"/>
              <a:ext cx="1454439" cy="968932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857" b="1" u="sng"/>
                <a:t>Laura Joiner</a:t>
              </a:r>
            </a:p>
            <a:p>
              <a:pPr algn="ctr"/>
              <a:r>
                <a:rPr lang="en-GB" sz="786" b="1"/>
                <a:t>European Research Council (ERC)</a:t>
              </a:r>
              <a:endParaRPr lang="en-GB" sz="786"/>
            </a:p>
          </p:txBody>
        </p:sp>
        <p:cxnSp>
          <p:nvCxnSpPr>
            <p:cNvPr id="1105" name="Straight Connector 1104">
              <a:extLst>
                <a:ext uri="{FF2B5EF4-FFF2-40B4-BE49-F238E27FC236}">
                  <a16:creationId xmlns:a16="http://schemas.microsoft.com/office/drawing/2014/main" id="{4C7DDB22-184B-1E34-368E-60EB96F7AB6F}"/>
                </a:ext>
              </a:extLst>
            </p:cNvPr>
            <p:cNvCxnSpPr>
              <a:cxnSpLocks/>
              <a:stCxn id="1199" idx="5"/>
              <a:endCxn id="1050" idx="1"/>
            </p:cNvCxnSpPr>
            <p:nvPr/>
          </p:nvCxnSpPr>
          <p:spPr>
            <a:xfrm>
              <a:off x="12415265" y="6032721"/>
              <a:ext cx="1118975" cy="77251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7531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1806-6708-E306-08AE-6BABBB507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16" y="60325"/>
            <a:ext cx="10515600" cy="1325563"/>
          </a:xfrm>
        </p:spPr>
        <p:txBody>
          <a:bodyPr/>
          <a:lstStyle/>
          <a:p>
            <a:r>
              <a:rPr lang="en-GB"/>
              <a:t>UKRO Events – indicative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0B63C-EC49-31D3-788C-3B094498D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5702" y="1340644"/>
            <a:ext cx="5157787" cy="528637"/>
          </a:xfrm>
        </p:spPr>
        <p:txBody>
          <a:bodyPr/>
          <a:lstStyle/>
          <a:p>
            <a:r>
              <a:rPr lang="en-GB"/>
              <a:t>Regional, in-person events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6D8F7D-F968-E5A3-2897-975371E053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42716" y="1385888"/>
            <a:ext cx="5183188" cy="528637"/>
          </a:xfrm>
        </p:spPr>
        <p:txBody>
          <a:bodyPr/>
          <a:lstStyle/>
          <a:p>
            <a:r>
              <a:rPr lang="en-GB"/>
              <a:t>Online support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9C6F799-80E4-98C2-2187-372CC4208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5317" y="2237173"/>
            <a:ext cx="5157787" cy="3952490"/>
          </a:xfrm>
        </p:spPr>
        <p:txBody>
          <a:bodyPr>
            <a:normAutofit/>
          </a:bodyPr>
          <a:lstStyle/>
          <a:p>
            <a:r>
              <a:rPr lang="en-GB" sz="2400"/>
              <a:t>ERC Grant Management – 24/25 June, University of Southampton</a:t>
            </a:r>
          </a:p>
          <a:p>
            <a:pPr lvl="1"/>
            <a:r>
              <a:rPr lang="en-GB" sz="2000"/>
              <a:t>For PIs and research support staff – places still available, register until 25 May</a:t>
            </a:r>
          </a:p>
          <a:p>
            <a:endParaRPr lang="en-GB" sz="2000"/>
          </a:p>
          <a:p>
            <a:r>
              <a:rPr lang="en-GB" sz="2400"/>
              <a:t>UKRO Regional visits</a:t>
            </a:r>
          </a:p>
          <a:p>
            <a:pPr lvl="1"/>
            <a:r>
              <a:rPr lang="en-GB" sz="2000" i="1"/>
              <a:t>London – Sept-25</a:t>
            </a:r>
          </a:p>
          <a:p>
            <a:pPr lvl="1"/>
            <a:r>
              <a:rPr lang="en-GB" sz="2000" i="1"/>
              <a:t>Wales – Oct-25</a:t>
            </a:r>
          </a:p>
          <a:p>
            <a:pPr lvl="1"/>
            <a:r>
              <a:rPr lang="en-GB" sz="2000" i="1"/>
              <a:t>Scotland – Nov-25</a:t>
            </a:r>
          </a:p>
          <a:p>
            <a:pPr marL="457200" lvl="1" indent="0">
              <a:buNone/>
            </a:pPr>
            <a:endParaRPr lang="en-GB" sz="200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54E534B1-BDFA-B508-B5D4-CE2252095E58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59588420"/>
              </p:ext>
            </p:extLst>
          </p:nvPr>
        </p:nvGraphicFramePr>
        <p:xfrm>
          <a:off x="6474041" y="2411135"/>
          <a:ext cx="5111319" cy="3778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722">
                  <a:extLst>
                    <a:ext uri="{9D8B030D-6E8A-4147-A177-3AD203B41FA5}">
                      <a16:colId xmlns:a16="http://schemas.microsoft.com/office/drawing/2014/main" val="191560646"/>
                    </a:ext>
                  </a:extLst>
                </a:gridCol>
                <a:gridCol w="2480717">
                  <a:extLst>
                    <a:ext uri="{9D8B030D-6E8A-4147-A177-3AD203B41FA5}">
                      <a16:colId xmlns:a16="http://schemas.microsoft.com/office/drawing/2014/main" val="2384091398"/>
                    </a:ext>
                  </a:extLst>
                </a:gridCol>
                <a:gridCol w="1677880">
                  <a:extLst>
                    <a:ext uri="{9D8B030D-6E8A-4147-A177-3AD203B41FA5}">
                      <a16:colId xmlns:a16="http://schemas.microsoft.com/office/drawing/2014/main" val="2115260635"/>
                    </a:ext>
                  </a:extLst>
                </a:gridCol>
              </a:tblGrid>
              <a:tr h="22512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>
                          <a:effectLst/>
                          <a:latin typeface="Aptos" panose="020B0004020202020204" pitchFamily="34" charset="0"/>
                        </a:rPr>
                        <a:t>Date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>
                          <a:effectLst/>
                          <a:latin typeface="Aptos" panose="020B0004020202020204" pitchFamily="34" charset="0"/>
                        </a:rPr>
                        <a:t>Event 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>
                          <a:effectLst/>
                          <a:latin typeface="Aptos" panose="020B0004020202020204" pitchFamily="34" charset="0"/>
                        </a:rPr>
                        <a:t>Event type 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76330954"/>
                  </a:ext>
                </a:extLst>
              </a:tr>
              <a:tr h="42210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Jun-25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ERC Advanced Grant Webinar.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NCP Webinar 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49330171"/>
                  </a:ext>
                </a:extLst>
              </a:tr>
              <a:tr h="42210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Jun-25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MSCA Staff Exchanges Information Webinar.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NCP Webinar 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27882753"/>
                  </a:ext>
                </a:extLst>
              </a:tr>
              <a:tr h="42210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Jun-25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NEB Information Webinar 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NCP Webinar 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0875951"/>
                  </a:ext>
                </a:extLst>
              </a:tr>
              <a:tr h="42210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Jun-25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Widening Information Webinar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NCP Webinar 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75613808"/>
                  </a:ext>
                </a:extLst>
              </a:tr>
              <a:tr h="62846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Jun-25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Open Science in Horizon Europe 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UKRO Information Webinar 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75096924"/>
                  </a:ext>
                </a:extLst>
              </a:tr>
              <a:tr h="42210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Jul-25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MSCA Doctoral Networks Information Webinar.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NCP Webinar 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85140942"/>
                  </a:ext>
                </a:extLst>
              </a:tr>
              <a:tr h="42210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Sep-25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ELO catch up 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Aptos" panose="020B0004020202020204" pitchFamily="34" charset="0"/>
                        </a:rPr>
                        <a:t>UKRO ELO catch up 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43372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163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57CE7-0EAF-BC13-3068-ADDF207E64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Discussion – Q&amp;A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62FA63F-5FF2-1E80-3DDF-566F0ED1BC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541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ED5F4A1-72C1-B64A-B6C8-5B8230A2F45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512763"/>
            <a:ext cx="3302358" cy="9715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E48954-942C-1C4C-818E-BEF11B1D1890}"/>
              </a:ext>
            </a:extLst>
          </p:cNvPr>
          <p:cNvSpPr txBox="1"/>
          <p:nvPr/>
        </p:nvSpPr>
        <p:spPr>
          <a:xfrm>
            <a:off x="1366033" y="2160730"/>
            <a:ext cx="83165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21BD8D-9600-F248-84E9-9BA18EB4047B}"/>
              </a:ext>
            </a:extLst>
          </p:cNvPr>
          <p:cNvSpPr/>
          <p:nvPr/>
        </p:nvSpPr>
        <p:spPr>
          <a:xfrm>
            <a:off x="3708654" y="5914335"/>
            <a:ext cx="33223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LinkedIn: </a:t>
            </a:r>
            <a:r>
              <a:rPr lang="en-GB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Research and Innovation</a:t>
            </a:r>
            <a:endParaRPr lang="en-GB" sz="160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C3C6E9-584A-174A-A523-181336345863}"/>
              </a:ext>
            </a:extLst>
          </p:cNvPr>
          <p:cNvSpPr/>
          <p:nvPr/>
        </p:nvSpPr>
        <p:spPr>
          <a:xfrm>
            <a:off x="776913" y="5914334"/>
            <a:ext cx="27346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Twitter:@</a:t>
            </a:r>
            <a:r>
              <a:rPr lang="en-GB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UKRI_News</a:t>
            </a:r>
            <a:endParaRPr lang="en-GB" sz="160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7B1967-7D14-D049-9CB6-6F21A1A622D6}"/>
              </a:ext>
            </a:extLst>
          </p:cNvPr>
          <p:cNvSpPr/>
          <p:nvPr/>
        </p:nvSpPr>
        <p:spPr>
          <a:xfrm>
            <a:off x="7228051" y="5914334"/>
            <a:ext cx="33223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YouTube: </a:t>
            </a:r>
            <a:r>
              <a:rPr lang="en-GB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Research and Innovation</a:t>
            </a:r>
            <a:endParaRPr lang="en-GB" sz="160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5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BBA3A-1DBD-55C4-043C-F8BD298FA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67" y="696897"/>
            <a:ext cx="3932237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 b="1" kern="120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Key changes to UKRO 25/26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86E6A5-839A-4041-C9EB-D9CFE0C49A12}"/>
              </a:ext>
            </a:extLst>
          </p:cNvPr>
          <p:cNvSpPr txBox="1"/>
          <p:nvPr/>
        </p:nvSpPr>
        <p:spPr>
          <a:xfrm>
            <a:off x="839788" y="3195960"/>
            <a:ext cx="3932237" cy="2673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4"/>
              </a:buClr>
            </a:pPr>
            <a:endParaRPr lang="en-US" sz="1600" kern="1200">
              <a:solidFill>
                <a:srgbClr val="676767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4"/>
              </a:buClr>
            </a:pPr>
            <a:r>
              <a:rPr lang="en-US" sz="1600" i="1">
                <a:solidFill>
                  <a:srgbClr val="676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Points to note: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4"/>
              </a:buClr>
            </a:pPr>
            <a:r>
              <a:rPr lang="en-US" sz="1600" i="1" kern="1200">
                <a:solidFill>
                  <a:srgbClr val="67676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These changes have informed our refreshed mission and objectives.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4"/>
              </a:buClr>
            </a:pPr>
            <a:r>
              <a:rPr lang="en-US" sz="1600" i="1">
                <a:solidFill>
                  <a:srgbClr val="676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have not charged a subscription fee for 24/25</a:t>
            </a:r>
            <a:endParaRPr lang="en-US" sz="1600" i="1" kern="1200">
              <a:solidFill>
                <a:srgbClr val="676767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77A6DD5A-99E2-0F31-F7D8-190C576FDC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571789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981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BB582-FE20-C66D-55DE-9F44E6C7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UKRO Mission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83A7-B63E-7F11-FD77-5E32EE47D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GB" sz="20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Our overarching mission is to </a:t>
            </a:r>
            <a:r>
              <a:rPr lang="en-GB" sz="2000" b="1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maximise UK engagement in EU-funded research and innovation funding programmes, </a:t>
            </a:r>
            <a:r>
              <a:rPr lang="en-GB" sz="20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supporting the UK academic community and key partners.  We do this by: </a:t>
            </a:r>
          </a:p>
          <a:p>
            <a:pPr marL="342900" lvl="0" indent="-34290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0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Boosting UK participation in Horizon Europe through National Contact Point services on behalf of UK Government; namely European Research Council (ERC), Marie </a:t>
            </a:r>
            <a:r>
              <a:rPr lang="en-GB" sz="2000" err="1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Sklowdoska</a:t>
            </a:r>
            <a:r>
              <a:rPr lang="en-GB" sz="20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 Curie Actions (MSCA), COST, Widening Participation and New European Bauhaus (NEB).</a:t>
            </a:r>
          </a:p>
          <a:p>
            <a:pPr marL="342900" lvl="0" indent="-34290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0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Providing our users with news, policy insights and expert advice enabling them to navigate and make informed decisions about participating in EU programmes.</a:t>
            </a:r>
          </a:p>
          <a:p>
            <a:pPr marL="342900" lvl="0" indent="-34290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0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Monitoring policy developments in European research and innovation programmes, and liaising with key stakeholders, to support UK-EU collaboration and UK engagement in Horizon Europe.</a:t>
            </a:r>
          </a:p>
          <a:p>
            <a:pPr>
              <a:lnSpc>
                <a:spcPct val="110000"/>
              </a:lnSpc>
            </a:pPr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155097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46CA2-7D71-5BC9-099A-D7B93CDBD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693" y="69850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GB"/>
              <a:t>UKRO Objectives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FB7423-671A-F1B3-2327-0E3D8E693C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293147"/>
              </p:ext>
            </p:extLst>
          </p:nvPr>
        </p:nvGraphicFramePr>
        <p:xfrm>
          <a:off x="523693" y="1514475"/>
          <a:ext cx="10515600" cy="4295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9685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7DFC3-2F34-C6D9-EBA2-6F4C61D5E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437" y="205327"/>
            <a:ext cx="10515600" cy="1325563"/>
          </a:xfrm>
        </p:spPr>
        <p:txBody>
          <a:bodyPr/>
          <a:lstStyle/>
          <a:p>
            <a:r>
              <a:rPr lang="en-GB"/>
              <a:t>How UKRO will support UK participation in Horizon Europe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2E6BEB-C004-6ED0-66A8-D1BBACD93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2438" y="1681163"/>
            <a:ext cx="5495138" cy="823912"/>
          </a:xfrm>
        </p:spPr>
        <p:txBody>
          <a:bodyPr/>
          <a:lstStyle/>
          <a:p>
            <a:r>
              <a:rPr lang="en-GB" sz="2400" b="1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1. National Contact Points services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FB484-8CDE-096D-8F55-092230DB3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55347"/>
            <a:ext cx="5157787" cy="353431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5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NCP support for ERC, MSCA, Widening, COST and New European Bauhaus via the dedicated inboxes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500">
                <a:solidFill>
                  <a:srgbClr val="646362"/>
                </a:solidFill>
                <a:ea typeface="MS PGothic" panose="020B0600070205080204" pitchFamily="34" charset="-128"/>
              </a:rPr>
              <a:t>D</a:t>
            </a:r>
            <a:r>
              <a:rPr lang="en-GB" sz="15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etailed factsheets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500">
                <a:solidFill>
                  <a:srgbClr val="646362"/>
                </a:solidFill>
                <a:ea typeface="MS PGothic" panose="020B0600070205080204" pitchFamily="34" charset="-128"/>
              </a:rPr>
              <a:t>T</a:t>
            </a:r>
            <a:r>
              <a:rPr lang="en-GB" sz="15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imely online webinars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500">
                <a:solidFill>
                  <a:srgbClr val="646362"/>
                </a:solidFill>
                <a:ea typeface="MS PGothic" panose="020B0600070205080204" pitchFamily="34" charset="-128"/>
              </a:rPr>
              <a:t>E</a:t>
            </a:r>
            <a:r>
              <a:rPr lang="en-GB" sz="15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nsuring UK communities are well informed available on opportunities including calls, eligibility requirements, networks and other information that supports the application and implementation of EU funding through these schemes. </a:t>
            </a:r>
          </a:p>
          <a:p>
            <a:pPr>
              <a:lnSpc>
                <a:spcPct val="120000"/>
              </a:lnSpc>
            </a:pPr>
            <a:endParaRPr lang="en-GB" sz="16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B4B1D3-FE40-B352-2026-6FB58B802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>
                <a:solidFill>
                  <a:srgbClr val="646362"/>
                </a:solidFill>
                <a:ea typeface="MS PGothic" panose="020B0600070205080204" pitchFamily="34" charset="-128"/>
              </a:rPr>
              <a:t>2. UKRO Portal 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167EE2-C209-3EB2-D614-E61EBE2713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55347"/>
            <a:ext cx="5183188" cy="35343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1500">
                <a:solidFill>
                  <a:srgbClr val="646362"/>
                </a:solidFill>
                <a:ea typeface="MS PGothic" panose="020B0600070205080204" pitchFamily="34" charset="-128"/>
              </a:rPr>
              <a:t>All NCP resources, UKRO Factsheets, funding opportunities, events and news articles will be accessible </a:t>
            </a:r>
            <a:r>
              <a:rPr lang="en-GB" sz="1500" b="1">
                <a:solidFill>
                  <a:srgbClr val="646362"/>
                </a:solidFill>
                <a:ea typeface="MS PGothic" panose="020B0600070205080204" pitchFamily="34" charset="-128"/>
              </a:rPr>
              <a:t>without a login</a:t>
            </a:r>
            <a:r>
              <a:rPr lang="en-GB" sz="1500">
                <a:solidFill>
                  <a:srgbClr val="646362"/>
                </a:solidFill>
                <a:ea typeface="MS PGothic" panose="020B0600070205080204" pitchFamily="34" charset="-128"/>
              </a:rPr>
              <a:t>.  </a:t>
            </a:r>
          </a:p>
          <a:p>
            <a:pPr>
              <a:lnSpc>
                <a:spcPct val="120000"/>
              </a:lnSpc>
            </a:pPr>
            <a:r>
              <a:rPr lang="en-GB" sz="1500">
                <a:solidFill>
                  <a:srgbClr val="646362"/>
                </a:solidFill>
                <a:ea typeface="MS PGothic" panose="020B0600070205080204" pitchFamily="34" charset="-128"/>
              </a:rPr>
              <a:t>Removal of user accounts – except ELO</a:t>
            </a:r>
          </a:p>
          <a:p>
            <a:pPr lvl="1">
              <a:lnSpc>
                <a:spcPct val="120000"/>
              </a:lnSpc>
            </a:pPr>
            <a:r>
              <a:rPr lang="en-GB" sz="1500">
                <a:solidFill>
                  <a:srgbClr val="646362"/>
                </a:solidFill>
                <a:ea typeface="MS PGothic" panose="020B0600070205080204" pitchFamily="34" charset="-128"/>
              </a:rPr>
              <a:t>Dedicated area with additional in-depth resources for ELOs, for which a login will still be required.</a:t>
            </a:r>
          </a:p>
          <a:p>
            <a:pPr>
              <a:lnSpc>
                <a:spcPct val="120000"/>
              </a:lnSpc>
            </a:pPr>
            <a:r>
              <a:rPr lang="en-GB" sz="1500">
                <a:solidFill>
                  <a:srgbClr val="646362"/>
                </a:solidFill>
                <a:ea typeface="MS PGothic" panose="020B0600070205080204" pitchFamily="34" charset="-128"/>
              </a:rPr>
              <a:t>Newsletters continue to be sent – new users can sign up for regular newsletters.  </a:t>
            </a:r>
          </a:p>
          <a:p>
            <a:pPr>
              <a:lnSpc>
                <a:spcPct val="120000"/>
              </a:lnSpc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00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7DFC3-2F34-C6D9-EBA2-6F4C61D5E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UKRO will support UK participation in Horizon Europe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543B09-1E32-E090-77D9-0E5FFC97CA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b="1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3. Enquiry function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74EBEF0-C06C-C8A5-276B-0BDD7C2B0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60955"/>
            <a:ext cx="5157787" cy="342870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GB" sz="1800">
                <a:solidFill>
                  <a:srgbClr val="646362"/>
                </a:solidFill>
                <a:ea typeface="MS PGothic" panose="020B0600070205080204" pitchFamily="34" charset="-128"/>
              </a:rPr>
              <a:t>Central management of enquiries </a:t>
            </a:r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via the </a:t>
            </a:r>
            <a:r>
              <a:rPr lang="en-GB" sz="1800" u="sng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hlinkClick r:id="rId2"/>
              </a:rPr>
              <a:t>ukro@ukro.ac.uk</a:t>
            </a:r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 mailbox</a:t>
            </a:r>
          </a:p>
          <a:p>
            <a:pPr>
              <a:lnSpc>
                <a:spcPct val="110000"/>
              </a:lnSpc>
            </a:pPr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European Advisors will be able to respond to enquiries on any area of Horizon Europe or related research, innovation and policy enquiries in the pre- and </a:t>
            </a:r>
            <a:r>
              <a:rPr lang="en-GB" sz="1800" err="1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post-award</a:t>
            </a:r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 space.  </a:t>
            </a:r>
          </a:p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CD9C1B-5DB2-0CD6-F274-5F00B3B23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z="2400" b="1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4. In-person events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707E44F-361A-96CE-8BC0-C171F3B36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760953"/>
            <a:ext cx="5422037" cy="36043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Regional visits once a year to groups of participating organisations </a:t>
            </a:r>
          </a:p>
          <a:p>
            <a:pPr>
              <a:lnSpc>
                <a:spcPct val="110000"/>
              </a:lnSpc>
            </a:pPr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Held at a suitable location, in partnership with a host organisation </a:t>
            </a:r>
          </a:p>
          <a:p>
            <a:pPr>
              <a:lnSpc>
                <a:spcPct val="110000"/>
              </a:lnSpc>
            </a:pPr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ELOs can share priority topics during planning, and we will cover as many requested topics as is feasible.  </a:t>
            </a:r>
          </a:p>
          <a:p>
            <a:pPr>
              <a:lnSpc>
                <a:spcPct val="110000"/>
              </a:lnSpc>
            </a:pPr>
            <a:r>
              <a:rPr lang="en-GB" sz="1800">
                <a:solidFill>
                  <a:srgbClr val="646362"/>
                </a:solidFill>
                <a:ea typeface="MS PGothic" panose="020B0600070205080204" pitchFamily="34" charset="-128"/>
              </a:rPr>
              <a:t>Several UKRO staff members, with additional support from IUK NCPs, UKRI staff and other – enriched agenda and still with scope for </a:t>
            </a:r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1-1 surgeries</a:t>
            </a:r>
          </a:p>
          <a:p>
            <a:pPr>
              <a:lnSpc>
                <a:spcPct val="110000"/>
              </a:lnSpc>
            </a:pPr>
            <a:r>
              <a:rPr lang="en-GB" sz="1800">
                <a:solidFill>
                  <a:srgbClr val="646362"/>
                </a:solidFill>
                <a:ea typeface="MS PGothic" panose="020B0600070205080204" pitchFamily="34" charset="-128"/>
              </a:rPr>
              <a:t>No more annual UKRO conference – however these events will facilitate cross-institution networking and sharing best practice. </a:t>
            </a:r>
          </a:p>
          <a:p>
            <a:pPr marL="0" indent="0">
              <a:lnSpc>
                <a:spcPct val="110000"/>
              </a:lnSpc>
              <a:buNone/>
            </a:pPr>
            <a:endParaRPr lang="en-GB" sz="1800">
              <a:solidFill>
                <a:srgbClr val="646362"/>
              </a:solidFill>
              <a:effectLst/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>
              <a:lnSpc>
                <a:spcPct val="110000"/>
              </a:lnSpc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488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7DFC3-2F34-C6D9-EBA2-6F4C61D5E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UKRO will support UK participation in Horizon Europe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543B09-1E32-E090-77D9-0E5FFC97CA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b="1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5. Online events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74EBEF0-C06C-C8A5-276B-0BDD7C2B0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89933"/>
            <a:ext cx="5157787" cy="3499730"/>
          </a:xfrm>
        </p:spPr>
        <p:txBody>
          <a:bodyPr/>
          <a:lstStyle/>
          <a:p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Regular online events to reach as many UKRO users as possible</a:t>
            </a:r>
          </a:p>
          <a:p>
            <a:r>
              <a:rPr lang="en-GB" sz="1800">
                <a:solidFill>
                  <a:srgbClr val="646362"/>
                </a:solidFill>
                <a:ea typeface="MS PGothic" panose="020B0600070205080204" pitchFamily="34" charset="-128"/>
              </a:rPr>
              <a:t>R</a:t>
            </a:r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egular webinars of timely topics (including NCP)</a:t>
            </a:r>
          </a:p>
          <a:p>
            <a:r>
              <a:rPr lang="en-GB" sz="1800">
                <a:solidFill>
                  <a:srgbClr val="646362"/>
                </a:solidFill>
                <a:ea typeface="MS PGothic" panose="020B0600070205080204" pitchFamily="34" charset="-128"/>
              </a:rPr>
              <a:t>Q</a:t>
            </a:r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uarterly ELO catch ups - we will liaise with the ELO community prior to catch ups to ensure we are aware of the most pertinent or timely issues. </a:t>
            </a:r>
          </a:p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CD9C1B-5DB2-0CD6-F274-5F00B3B23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z="2400" b="1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6. Policy monitoring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707E44F-361A-96CE-8BC0-C171F3B36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89933"/>
            <a:ext cx="5183188" cy="3499729"/>
          </a:xfrm>
        </p:spPr>
        <p:txBody>
          <a:bodyPr/>
          <a:lstStyle/>
          <a:p>
            <a:r>
              <a:rPr lang="en-GB" sz="1800">
                <a:solidFill>
                  <a:srgbClr val="646362"/>
                </a:solidFill>
                <a:ea typeface="MS PGothic" panose="020B0600070205080204" pitchFamily="34" charset="-128"/>
              </a:rPr>
              <a:t>T</a:t>
            </a:r>
            <a:r>
              <a:rPr lang="en-GB" sz="1800">
                <a:solidFill>
                  <a:srgbClr val="646362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hrough regular Brussels engagement with key networks and through events, we will continue to monitor policy developments in European R&amp;I.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147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79A3DC-0C28-276A-8AB0-A62309B12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Regional Approach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ED93C8-A0B0-E591-B3CB-58E3D505CA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/>
              <a:t>Moving from bespoke individual approach to a “one to many” </a:t>
            </a:r>
          </a:p>
          <a:p>
            <a:r>
              <a:rPr lang="en-GB"/>
              <a:t>Benefits include being able to reach a wider audience</a:t>
            </a:r>
          </a:p>
          <a:p>
            <a:r>
              <a:rPr lang="en-GB"/>
              <a:t>Potential drawback – lose personalised aspects</a:t>
            </a: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0EB0E158-AE1B-8BE0-5AED-B54CBC5AB9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91350" y="286411"/>
            <a:ext cx="4658056" cy="6314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87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65B6-B5ED-B8D3-1BFB-0EE7B260D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693" y="177552"/>
            <a:ext cx="10515600" cy="928828"/>
          </a:xfrm>
        </p:spPr>
        <p:txBody>
          <a:bodyPr/>
          <a:lstStyle/>
          <a:p>
            <a:r>
              <a:rPr lang="en-GB"/>
              <a:t>The UKRO Team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6C45ED1-2332-57C4-0E86-303AA02AE4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75655"/>
              </p:ext>
            </p:extLst>
          </p:nvPr>
        </p:nvGraphicFramePr>
        <p:xfrm>
          <a:off x="914311" y="1251751"/>
          <a:ext cx="10515600" cy="4499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342288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UKRI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788"/>
      </a:accent1>
      <a:accent2>
        <a:srgbClr val="00BED5"/>
      </a:accent2>
      <a:accent3>
        <a:srgbClr val="1E5DF8"/>
      </a:accent3>
      <a:accent4>
        <a:srgbClr val="2E2C51"/>
      </a:accent4>
      <a:accent5>
        <a:srgbClr val="34D5AE"/>
      </a:accent5>
      <a:accent6>
        <a:srgbClr val="67C04D"/>
      </a:accent6>
      <a:hlink>
        <a:srgbClr val="676767"/>
      </a:hlink>
      <a:folHlink>
        <a:srgbClr val="BE2B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I_master_template_BASIC_Nov19" id="{4EEE10BB-D3B1-4AAD-B590-FD7382147270}" vid="{BF8FA948-E0F3-4F10-9DC6-04A5E8AC7CB5}"/>
    </a:ext>
  </a:extLst>
</a:theme>
</file>

<file path=ppt/theme/theme2.xml><?xml version="1.0" encoding="utf-8"?>
<a:theme xmlns:a="http://schemas.openxmlformats.org/drawingml/2006/main" name="Font master without logo">
  <a:themeElements>
    <a:clrScheme name="UKRI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788"/>
      </a:accent1>
      <a:accent2>
        <a:srgbClr val="00BED5"/>
      </a:accent2>
      <a:accent3>
        <a:srgbClr val="1E5DF8"/>
      </a:accent3>
      <a:accent4>
        <a:srgbClr val="2E2C51"/>
      </a:accent4>
      <a:accent5>
        <a:srgbClr val="34D5AE"/>
      </a:accent5>
      <a:accent6>
        <a:srgbClr val="67C04D"/>
      </a:accent6>
      <a:hlink>
        <a:srgbClr val="676767"/>
      </a:hlink>
      <a:folHlink>
        <a:srgbClr val="BE2B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I_master_template_BASIC_Nov19" id="{4EEE10BB-D3B1-4AAD-B590-FD7382147270}" vid="{5AFAF9BC-A7FC-4511-8A22-BFAE4DE5102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6ebd4db-6f78-4d9b-a8bd-dda683c55855">6HYZPCKXR67N-904599621-157982</_dlc_DocId>
    <_dlc_DocIdUrl xmlns="36ebd4db-6f78-4d9b-a8bd-dda683c55855">
      <Url>https://ukri.sharepoint.com/sites/og_UKRO/_layouts/15/DocIdRedir.aspx?ID=6HYZPCKXR67N-904599621-157982</Url>
      <Description>6HYZPCKXR67N-904599621-157982</Description>
    </_dlc_DocIdUrl>
    <TaxCatchAll xmlns="2e24dfb7-a69e-40eb-b94f-44b9ca9c25ed" xsi:nil="true"/>
    <lcf76f155ced4ddcb4097134ff3c332f xmlns="74f390bb-360c-48b0-93f4-ee70ab145e86">
      <Terms xmlns="http://schemas.microsoft.com/office/infopath/2007/PartnerControls"/>
    </lcf76f155ced4ddcb4097134ff3c332f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3530174739AF4F96212F895B41B814" ma:contentTypeVersion="21" ma:contentTypeDescription="Create a new document." ma:contentTypeScope="" ma:versionID="83d3e8730e1c25529be6f39fc1c13cef">
  <xsd:schema xmlns:xsd="http://www.w3.org/2001/XMLSchema" xmlns:xs="http://www.w3.org/2001/XMLSchema" xmlns:p="http://schemas.microsoft.com/office/2006/metadata/properties" xmlns:ns2="36ebd4db-6f78-4d9b-a8bd-dda683c55855" xmlns:ns3="74f390bb-360c-48b0-93f4-ee70ab145e86" xmlns:ns4="2e24dfb7-a69e-40eb-b94f-44b9ca9c25ed" targetNamespace="http://schemas.microsoft.com/office/2006/metadata/properties" ma:root="true" ma:fieldsID="501098416a70bbf11fa9c4f1340ce9d5" ns2:_="" ns3:_="" ns4:_="">
    <xsd:import namespace="36ebd4db-6f78-4d9b-a8bd-dda683c55855"/>
    <xsd:import namespace="74f390bb-360c-48b0-93f4-ee70ab145e86"/>
    <xsd:import namespace="2e24dfb7-a69e-40eb-b94f-44b9ca9c25e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TaxCatchAll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ebd4db-6f78-4d9b-a8bd-dda683c5585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f390bb-360c-48b0-93f4-ee70ab145e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2f5dd817-92c5-4985-aefa-795407915a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24dfb7-a69e-40eb-b94f-44b9ca9c25ed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d40697fe-e63d-4b13-b1ca-036afad04734}" ma:internalName="TaxCatchAll" ma:showField="CatchAllData" ma:web="36ebd4db-6f78-4d9b-a8bd-dda683c558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1E60A1-0927-42A1-A130-DF3D1B9F9B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D2B572-9DB2-484E-87AD-DCA51D1D4404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74f390bb-360c-48b0-93f4-ee70ab145e86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2e24dfb7-a69e-40eb-b94f-44b9ca9c25ed"/>
    <ds:schemaRef ds:uri="36ebd4db-6f78-4d9b-a8bd-dda683c55855"/>
  </ds:schemaRefs>
</ds:datastoreItem>
</file>

<file path=customXml/itemProps3.xml><?xml version="1.0" encoding="utf-8"?>
<ds:datastoreItem xmlns:ds="http://schemas.openxmlformats.org/officeDocument/2006/customXml" ds:itemID="{5F5B2654-3992-43F1-812C-AFCA6FF8604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C58A7F7-DC5B-439C-8B19-D46965621189}">
  <ds:schemaRefs>
    <ds:schemaRef ds:uri="2e24dfb7-a69e-40eb-b94f-44b9ca9c25ed"/>
    <ds:schemaRef ds:uri="36ebd4db-6f78-4d9b-a8bd-dda683c55855"/>
    <ds:schemaRef ds:uri="74f390bb-360c-48b0-93f4-ee70ab145e8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UKRI_master_template_BASIC_Nov19</Template>
  <TotalTime>0</TotalTime>
  <Words>1449</Words>
  <Application>Microsoft Office PowerPoint</Application>
  <PresentationFormat>Widescreen</PresentationFormat>
  <Paragraphs>223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Font and logo master</vt:lpstr>
      <vt:lpstr>Font master without logo</vt:lpstr>
      <vt:lpstr>PowerPoint Presentation</vt:lpstr>
      <vt:lpstr>Key changes to UKRO 25/26</vt:lpstr>
      <vt:lpstr>UKRO Mission </vt:lpstr>
      <vt:lpstr>UKRO Objectives </vt:lpstr>
      <vt:lpstr>How UKRO will support UK participation in Horizon Europe </vt:lpstr>
      <vt:lpstr>How UKRO will support UK participation in Horizon Europe </vt:lpstr>
      <vt:lpstr>How UKRO will support UK participation in Horizon Europe </vt:lpstr>
      <vt:lpstr>Regional Approach</vt:lpstr>
      <vt:lpstr>The UKRO Team</vt:lpstr>
      <vt:lpstr>PowerPoint Presentation</vt:lpstr>
      <vt:lpstr>UKRO Events – indicative plan</vt:lpstr>
      <vt:lpstr>Discussion – Q&amp;A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Georgina Drury - UKRI</dc:creator>
  <cp:lastModifiedBy>Georgina Drury - UKRI</cp:lastModifiedBy>
  <cp:revision>5</cp:revision>
  <dcterms:created xsi:type="dcterms:W3CDTF">2025-05-08T10:04:14Z</dcterms:created>
  <dcterms:modified xsi:type="dcterms:W3CDTF">2025-05-15T14:46:56Z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0x0101004C3530174739AF4F96212F895B41B814</vt:lpwstr>
  </property>
  <property fmtid="{D5CDD505-2E9C-101B-9397-08002B2CF9AE}" pid="3" name="_dlc_DocIdItemGuid">
    <vt:lpwstr>69352f1e-00f1-42e9-9c51-eb9b961f0b2d</vt:lpwstr>
  </property>
  <property fmtid="{D5CDD505-2E9C-101B-9397-08002B2CF9AE}" pid="4" name="MediaServiceImageTags">
    <vt:lpwstr/>
  </property>
</Properties>
</file>